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charts/chart1.xml" ContentType="application/vnd.openxmlformats-officedocument.drawingml.chart+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2" r:id="rId2"/>
  </p:sldMasterIdLst>
  <p:notesMasterIdLst>
    <p:notesMasterId r:id="rId25"/>
  </p:notesMasterIdLst>
  <p:handoutMasterIdLst>
    <p:handoutMasterId r:id="rId26"/>
  </p:handoutMasterIdLst>
  <p:sldIdLst>
    <p:sldId id="410" r:id="rId3"/>
    <p:sldId id="411" r:id="rId4"/>
    <p:sldId id="412" r:id="rId5"/>
    <p:sldId id="414" r:id="rId6"/>
    <p:sldId id="415" r:id="rId7"/>
    <p:sldId id="416" r:id="rId8"/>
    <p:sldId id="417" r:id="rId9"/>
    <p:sldId id="418" r:id="rId10"/>
    <p:sldId id="434" r:id="rId11"/>
    <p:sldId id="420" r:id="rId12"/>
    <p:sldId id="421" r:id="rId13"/>
    <p:sldId id="422" r:id="rId14"/>
    <p:sldId id="435" r:id="rId15"/>
    <p:sldId id="424" r:id="rId16"/>
    <p:sldId id="425" r:id="rId17"/>
    <p:sldId id="426" r:id="rId18"/>
    <p:sldId id="436" r:id="rId19"/>
    <p:sldId id="428" r:id="rId20"/>
    <p:sldId id="429" r:id="rId21"/>
    <p:sldId id="430" r:id="rId22"/>
    <p:sldId id="433" r:id="rId23"/>
    <p:sldId id="321"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8D8F"/>
    <a:srgbClr val="667BAD"/>
    <a:srgbClr val="F3EDED"/>
    <a:srgbClr val="A5B1D8"/>
    <a:srgbClr val="EFD4D4"/>
    <a:srgbClr val="E4A6AB"/>
    <a:srgbClr val="F6EB2D"/>
    <a:srgbClr val="EF1373"/>
    <a:srgbClr val="35C7FF"/>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showGuides="1">
      <p:cViewPr varScale="1">
        <p:scale>
          <a:sx n="73" d="100"/>
          <a:sy n="73" d="100"/>
        </p:scale>
        <p:origin x="582" y="66"/>
      </p:cViewPr>
      <p:guideLst>
        <p:guide orient="horz" pos="219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title</a:t>
            </a:r>
            <a:endParaRPr lang="zh-CN"/>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rgbClr val="667BAD"/>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233-499C-A4FF-C92433706AA5}"/>
            </c:ext>
          </c:extLst>
        </c:ser>
        <c:ser>
          <c:idx val="1"/>
          <c:order val="1"/>
          <c:tx>
            <c:strRef>
              <c:f>Sheet1!$C$1</c:f>
              <c:strCache>
                <c:ptCount val="1"/>
                <c:pt idx="0">
                  <c:v>Series 2</c:v>
                </c:pt>
              </c:strCache>
            </c:strRef>
          </c:tx>
          <c:spPr>
            <a:solidFill>
              <a:srgbClr val="D48D8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233-499C-A4FF-C92433706AA5}"/>
            </c:ext>
          </c:extLst>
        </c:ser>
        <c:ser>
          <c:idx val="2"/>
          <c:order val="2"/>
          <c:tx>
            <c:strRef>
              <c:f>Sheet1!$D$1</c:f>
              <c:strCache>
                <c:ptCount val="1"/>
                <c:pt idx="0">
                  <c:v>Series 3</c:v>
                </c:pt>
              </c:strCache>
            </c:strRef>
          </c:tx>
          <c:spPr>
            <a:solidFill>
              <a:schemeClr val="bg1">
                <a:lumMod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233-499C-A4FF-C92433706AA5}"/>
            </c:ext>
          </c:extLst>
        </c:ser>
        <c:dLbls>
          <c:showLegendKey val="0"/>
          <c:showVal val="0"/>
          <c:showCatName val="0"/>
          <c:showSerName val="0"/>
          <c:showPercent val="0"/>
          <c:showBubbleSize val="0"/>
        </c:dLbls>
        <c:gapWidth val="219"/>
        <c:overlap val="-27"/>
        <c:axId val="420962688"/>
        <c:axId val="420964224"/>
      </c:barChart>
      <c:catAx>
        <c:axId val="4209626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20964224"/>
        <c:crosses val="autoZero"/>
        <c:auto val="1"/>
        <c:lblAlgn val="ctr"/>
        <c:lblOffset val="100"/>
        <c:noMultiLvlLbl val="0"/>
      </c:catAx>
      <c:valAx>
        <c:axId val="420964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420962688"/>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2023/7/18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070987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0270215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9"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48.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72.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80.xml"/><Relationship Id="rId3" Type="http://schemas.openxmlformats.org/officeDocument/2006/relationships/tags" Target="../tags/tag175.xml"/><Relationship Id="rId7" Type="http://schemas.openxmlformats.org/officeDocument/2006/relationships/tags" Target="../tags/tag179.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88.xml"/><Relationship Id="rId3" Type="http://schemas.openxmlformats.org/officeDocument/2006/relationships/tags" Target="../tags/tag183.xml"/><Relationship Id="rId7" Type="http://schemas.openxmlformats.org/officeDocument/2006/relationships/tags" Target="../tags/tag187.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9"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96.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9"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9"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9"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9"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28.xml"/><Relationship Id="rId3" Type="http://schemas.openxmlformats.org/officeDocument/2006/relationships/tags" Target="../tags/tag223.xml"/><Relationship Id="rId7" Type="http://schemas.openxmlformats.org/officeDocument/2006/relationships/tags" Target="../tags/tag227.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9"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44.xml"/><Relationship Id="rId3" Type="http://schemas.openxmlformats.org/officeDocument/2006/relationships/tags" Target="../tags/tag239.xml"/><Relationship Id="rId7" Type="http://schemas.openxmlformats.org/officeDocument/2006/relationships/tags" Target="../tags/tag2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9"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52.xml"/><Relationship Id="rId3" Type="http://schemas.openxmlformats.org/officeDocument/2006/relationships/tags" Target="../tags/tag247.xml"/><Relationship Id="rId7" Type="http://schemas.openxmlformats.org/officeDocument/2006/relationships/tags" Target="../tags/tag251.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9"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9"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68.xml"/><Relationship Id="rId3" Type="http://schemas.openxmlformats.org/officeDocument/2006/relationships/tags" Target="../tags/tag263.xml"/><Relationship Id="rId7" Type="http://schemas.openxmlformats.org/officeDocument/2006/relationships/tags" Target="../tags/tag267.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9"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76.xml"/><Relationship Id="rId3" Type="http://schemas.openxmlformats.org/officeDocument/2006/relationships/tags" Target="../tags/tag271.xml"/><Relationship Id="rId7" Type="http://schemas.openxmlformats.org/officeDocument/2006/relationships/tags" Target="../tags/tag275.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9"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84.xml"/><Relationship Id="rId3" Type="http://schemas.openxmlformats.org/officeDocument/2006/relationships/tags" Target="../tags/tag279.xml"/><Relationship Id="rId7" Type="http://schemas.openxmlformats.org/officeDocument/2006/relationships/tags" Target="../tags/tag283.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9"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92.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9"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300.xml"/><Relationship Id="rId3" Type="http://schemas.openxmlformats.org/officeDocument/2006/relationships/tags" Target="../tags/tag295.xml"/><Relationship Id="rId7" Type="http://schemas.openxmlformats.org/officeDocument/2006/relationships/tags" Target="../tags/tag299.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9"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08.xml"/><Relationship Id="rId3" Type="http://schemas.openxmlformats.org/officeDocument/2006/relationships/tags" Target="../tags/tag303.xml"/><Relationship Id="rId7" Type="http://schemas.openxmlformats.org/officeDocument/2006/relationships/tags" Target="../tags/tag307.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16.xml"/><Relationship Id="rId3" Type="http://schemas.openxmlformats.org/officeDocument/2006/relationships/tags" Target="../tags/tag311.xml"/><Relationship Id="rId7" Type="http://schemas.openxmlformats.org/officeDocument/2006/relationships/tags" Target="../tags/tag315.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9"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24.xml"/><Relationship Id="rId3" Type="http://schemas.openxmlformats.org/officeDocument/2006/relationships/tags" Target="../tags/tag319.xml"/><Relationship Id="rId7" Type="http://schemas.openxmlformats.org/officeDocument/2006/relationships/tags" Target="../tags/tag323.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9"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32.xml"/><Relationship Id="rId3" Type="http://schemas.openxmlformats.org/officeDocument/2006/relationships/tags" Target="../tags/tag327.xml"/><Relationship Id="rId7" Type="http://schemas.openxmlformats.org/officeDocument/2006/relationships/tags" Target="../tags/tag331.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9"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340.xml"/><Relationship Id="rId3" Type="http://schemas.openxmlformats.org/officeDocument/2006/relationships/tags" Target="../tags/tag335.xml"/><Relationship Id="rId7" Type="http://schemas.openxmlformats.org/officeDocument/2006/relationships/tags" Target="../tags/tag339.xml"/><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9"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348.xml"/><Relationship Id="rId3" Type="http://schemas.openxmlformats.org/officeDocument/2006/relationships/tags" Target="../tags/tag343.xml"/><Relationship Id="rId7" Type="http://schemas.openxmlformats.org/officeDocument/2006/relationships/tags" Target="../tags/tag347.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9"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356.xml"/><Relationship Id="rId3" Type="http://schemas.openxmlformats.org/officeDocument/2006/relationships/tags" Target="../tags/tag351.xml"/><Relationship Id="rId7" Type="http://schemas.openxmlformats.org/officeDocument/2006/relationships/tags" Target="../tags/tag355.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tags" Target="../tags/tag354.xml"/><Relationship Id="rId5" Type="http://schemas.openxmlformats.org/officeDocument/2006/relationships/tags" Target="../tags/tag353.xml"/><Relationship Id="rId4" Type="http://schemas.openxmlformats.org/officeDocument/2006/relationships/tags" Target="../tags/tag352.xml"/><Relationship Id="rId9"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64.xml"/><Relationship Id="rId3" Type="http://schemas.openxmlformats.org/officeDocument/2006/relationships/tags" Target="../tags/tag359.xml"/><Relationship Id="rId7" Type="http://schemas.openxmlformats.org/officeDocument/2006/relationships/tags" Target="../tags/tag363.xm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tags" Target="../tags/tag360.xml"/><Relationship Id="rId9"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72.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5" Type="http://schemas.openxmlformats.org/officeDocument/2006/relationships/tags" Target="../tags/tag369.xml"/><Relationship Id="rId10" Type="http://schemas.openxmlformats.org/officeDocument/2006/relationships/hyperlink" Target="http://www.1ppt.com/hangye/" TargetMode="External"/><Relationship Id="rId4" Type="http://schemas.openxmlformats.org/officeDocument/2006/relationships/tags" Target="../tags/tag368.xml"/><Relationship Id="rId9"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 Id="rId5" Type="http://schemas.openxmlformats.org/officeDocument/2006/relationships/slideMaster" Target="../slideMasters/slideMaster1.xml"/><Relationship Id="rId4" Type="http://schemas.openxmlformats.org/officeDocument/2006/relationships/tags" Target="../tags/tag376.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82.xml"/><Relationship Id="rId7" Type="http://schemas.openxmlformats.org/officeDocument/2006/relationships/slideMaster" Target="../slideMasters/slideMaster1.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slideMaster" Target="../slideMasters/slideMaster1.xml"/><Relationship Id="rId5" Type="http://schemas.openxmlformats.org/officeDocument/2006/relationships/tags" Target="../tags/tag390.xml"/><Relationship Id="rId4" Type="http://schemas.openxmlformats.org/officeDocument/2006/relationships/tags" Target="../tags/tag389.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 Id="rId5" Type="http://schemas.openxmlformats.org/officeDocument/2006/relationships/slideMaster" Target="../slideMasters/slideMaster1.xml"/><Relationship Id="rId4" Type="http://schemas.openxmlformats.org/officeDocument/2006/relationships/tags" Target="../tags/tag39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slideMaster" Target="../slideMasters/slideMaster1.xml"/><Relationship Id="rId5" Type="http://schemas.openxmlformats.org/officeDocument/2006/relationships/tags" Target="../tags/tag399.xml"/><Relationship Id="rId4" Type="http://schemas.openxmlformats.org/officeDocument/2006/relationships/tags" Target="../tags/tag39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2023/7/18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48017746"/>
      </p:ext>
    </p:extLst>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26846460"/>
      </p:ext>
    </p:extLst>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62052962"/>
      </p:ext>
    </p:extLst>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4987785"/>
      </p:ext>
    </p:extLst>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43108126"/>
      </p:ext>
    </p:extLst>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14836944"/>
      </p:ext>
    </p:extLst>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09202124"/>
      </p:ext>
    </p:extLst>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767927"/>
      </p:ext>
    </p:extLst>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85188767"/>
      </p:ext>
    </p:extLst>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3097023"/>
      </p:ext>
    </p:extLst>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7" name="矩形 6"/>
          <p:cNvSpPr/>
          <p:nvPr userDrawn="1"/>
        </p:nvSpPr>
        <p:spPr>
          <a:xfrm>
            <a:off x="-635" y="0"/>
            <a:ext cx="12193270" cy="6858000"/>
          </a:xfrm>
          <a:prstGeom prst="rect">
            <a:avLst/>
          </a:prstGeom>
          <a:solidFill>
            <a:srgbClr val="F3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userDrawn="1"/>
        </p:nvSpPr>
        <p:spPr>
          <a:xfrm rot="18900000">
            <a:off x="5829935" y="8455660"/>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5" name="组合 34"/>
          <p:cNvGrpSpPr/>
          <p:nvPr userDrawn="1"/>
        </p:nvGrpSpPr>
        <p:grpSpPr>
          <a:xfrm>
            <a:off x="-1022985" y="-997585"/>
            <a:ext cx="3461385" cy="2510155"/>
            <a:chOff x="-3976" y="-3868"/>
            <a:chExt cx="12240" cy="8877"/>
          </a:xfrm>
        </p:grpSpPr>
        <p:grpSp>
          <p:nvGrpSpPr>
            <p:cNvPr id="12" name="组合 11"/>
            <p:cNvGrpSpPr/>
            <p:nvPr/>
          </p:nvGrpSpPr>
          <p:grpSpPr>
            <a:xfrm>
              <a:off x="-3976" y="-3868"/>
              <a:ext cx="12240" cy="8385"/>
              <a:chOff x="-5630" y="-5126"/>
              <a:chExt cx="15846" cy="10854"/>
            </a:xfrm>
          </p:grpSpPr>
          <p:sp>
            <p:nvSpPr>
              <p:cNvPr id="10" name="任意多边形 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任意多边形 18"/>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EF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任意多边形 59"/>
          <p:cNvSpPr/>
          <p:nvPr userDrawn="1"/>
        </p:nvSpPr>
        <p:spPr>
          <a:xfrm flipV="1">
            <a:off x="11668125" y="254000"/>
            <a:ext cx="264795" cy="69532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椭圆 32"/>
          <p:cNvSpPr/>
          <p:nvPr userDrawn="1"/>
        </p:nvSpPr>
        <p:spPr>
          <a:xfrm>
            <a:off x="1260475" y="659765"/>
            <a:ext cx="108000" cy="10800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userDrawn="1"/>
        </p:nvGrpSpPr>
        <p:grpSpPr>
          <a:xfrm flipH="1" flipV="1">
            <a:off x="9730740" y="5370830"/>
            <a:ext cx="3459600" cy="2509200"/>
            <a:chOff x="-3976" y="-3868"/>
            <a:chExt cx="12240" cy="8877"/>
          </a:xfrm>
        </p:grpSpPr>
        <p:grpSp>
          <p:nvGrpSpPr>
            <p:cNvPr id="37" name="组合 36"/>
            <p:cNvGrpSpPr/>
            <p:nvPr/>
          </p:nvGrpSpPr>
          <p:grpSpPr>
            <a:xfrm>
              <a:off x="-3976" y="-3868"/>
              <a:ext cx="12240" cy="8385"/>
              <a:chOff x="-5630" y="-5126"/>
              <a:chExt cx="15846" cy="10854"/>
            </a:xfrm>
          </p:grpSpPr>
          <p:sp>
            <p:nvSpPr>
              <p:cNvPr id="38" name="任意多边形 37"/>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任意多边形 40"/>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userDrawn="1"/>
        </p:nvSpPr>
        <p:spPr>
          <a:xfrm>
            <a:off x="10782300" y="6139180"/>
            <a:ext cx="72000" cy="72000"/>
          </a:xfrm>
          <a:prstGeom prst="ellipse">
            <a:avLst/>
          </a:pr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userDrawn="1"/>
        </p:nvSpPr>
        <p:spPr>
          <a:xfrm flipV="1">
            <a:off x="248285" y="5882005"/>
            <a:ext cx="265430" cy="6972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99158568"/>
      </p:ext>
    </p:extLst>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67388369"/>
      </p:ext>
    </p:extLst>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1548167"/>
      </p:ext>
    </p:extLst>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29737052"/>
      </p:ext>
    </p:extLst>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19550136"/>
      </p:ext>
    </p:extLst>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47044925"/>
      </p:ext>
    </p:extLst>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37436344"/>
      </p:ext>
    </p:extLst>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8156162"/>
      </p:ext>
    </p:extLst>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71754750"/>
      </p:ext>
    </p:extLst>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72231123"/>
      </p:ext>
    </p:extLst>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19164364"/>
      </p:ext>
    </p:extLst>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70706125"/>
      </p:ext>
    </p:extLst>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4170913"/>
      </p:ext>
    </p:extLst>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10337332"/>
      </p:ext>
    </p:extLst>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96125860"/>
      </p:ext>
    </p:extLst>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30769531"/>
      </p:ext>
    </p:extLst>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94260995"/>
      </p:ext>
    </p:extLst>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7585914"/>
      </p:ext>
    </p:extLst>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68282491"/>
      </p:ext>
    </p:extLst>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08554281"/>
      </p:ext>
    </p:extLst>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2023/7/18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13261839"/>
      </p:ext>
    </p:extLst>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44012597"/>
      </p:ext>
    </p:extLst>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7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88935545"/>
      </p:ext>
    </p:extLst>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8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49387116"/>
      </p:ext>
    </p:extLst>
  </p:cSld>
  <p:clrMapOvr>
    <a:masterClrMapping/>
  </p:clrMapOvr>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9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10731261"/>
      </p:ext>
    </p:extLst>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40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72457536"/>
      </p:ext>
    </p:extLst>
  </p:cSld>
  <p:clrMapOvr>
    <a:masterClrMapping/>
  </p:clrMapOvr>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1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20050489"/>
      </p:ext>
    </p:extLst>
  </p:cSld>
  <p:clrMapOvr>
    <a:masterClrMapping/>
  </p:clrMapOvr>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42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10"/>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10"/>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10"/>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955002922"/>
      </p:ext>
    </p:extLst>
  </p:cSld>
  <p:clrMapOvr>
    <a:masterClrMapping/>
  </p:clrMapOvr>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2023/7/18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2023/7/18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2023/7/18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hf sldNum="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hf sldNum="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hf sldNum="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7/18/2023</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3031790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2023/7/18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25235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2023/7/18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859953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80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95550984"/>
      </p:ext>
    </p:extLst>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11027906"/>
      </p:ext>
    </p:extLst>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84993865"/>
      </p:ext>
    </p:extLst>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69831963"/>
      </p:ext>
    </p:extLst>
  </p:cSld>
  <p:clrMapOvr>
    <a:masterClrMapping/>
  </p:clrMapOvr>
  <p:hf sldNum="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4.xml"/><Relationship Id="rId5" Type="http://schemas.openxmlformats.org/officeDocument/2006/relationships/slideLayout" Target="../slideLayouts/slideLayout5.xml"/><Relationship Id="rId61" Type="http://schemas.openxmlformats.org/officeDocument/2006/relationships/tags" Target="../tags/tag7.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5.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7"/>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8"/>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59"/>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2023/7/18</a:t>
            </a:fld>
            <a:endParaRPr lang="zh-CN" altLang="en-US"/>
          </a:p>
        </p:txBody>
      </p:sp>
      <p:sp>
        <p:nvSpPr>
          <p:cNvPr id="5" name="页脚占位符 4"/>
          <p:cNvSpPr>
            <a:spLocks noGrp="1"/>
          </p:cNvSpPr>
          <p:nvPr>
            <p:ph type="ftr" sz="quarter" idx="3"/>
            <p:custDataLst>
              <p:tags r:id="rId60"/>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61"/>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56"/>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 id="2147483699" r:id="rId45"/>
    <p:sldLayoutId id="2147483700" r:id="rId46"/>
    <p:sldLayoutId id="2147483701" r:id="rId47"/>
    <p:sldLayoutId id="2147483654" r:id="rId48"/>
    <p:sldLayoutId id="2147483655" r:id="rId49"/>
    <p:sldLayoutId id="2147483656" r:id="rId50"/>
    <p:sldLayoutId id="2147483657" r:id="rId51"/>
    <p:sldLayoutId id="2147483658" r:id="rId52"/>
    <p:sldLayoutId id="2147483659" r:id="rId53"/>
    <p:sldLayoutId id="2147483706" r:id="rId54"/>
  </p:sldLayoutIdLst>
  <p:hf sldNum="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70402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0.xml"/></Relationships>
</file>

<file path=ppt/slides/_rels/slide11.xml.rels><?xml version="1.0" encoding="UTF-8" standalone="yes"?>
<Relationships xmlns="http://schemas.openxmlformats.org/package/2006/relationships"><Relationship Id="rId3" Type="http://schemas.openxmlformats.org/officeDocument/2006/relationships/tags" Target="../tags/tag413.xml"/><Relationship Id="rId7" Type="http://schemas.openxmlformats.org/officeDocument/2006/relationships/image" Target="../media/image14.png"/><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image" Target="../media/image13.jpeg"/><Relationship Id="rId5" Type="http://schemas.openxmlformats.org/officeDocument/2006/relationships/slideLayout" Target="../slideLayouts/slideLayout2.xml"/><Relationship Id="rId4" Type="http://schemas.openxmlformats.org/officeDocument/2006/relationships/tags" Target="../tags/tag4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4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2.xml"/><Relationship Id="rId1" Type="http://schemas.openxmlformats.org/officeDocument/2006/relationships/tags" Target="../tags/tag40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4.xml"/></Relationships>
</file>

<file path=ppt/slides/_rels/slide22.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2.xml"/><Relationship Id="rId6" Type="http://schemas.openxmlformats.org/officeDocument/2006/relationships/hyperlink" Target="https://www.youtube.com/@Slidestemplatesfree" TargetMode="Externa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19.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04.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0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0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0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0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2524760" y="-2456180"/>
            <a:ext cx="17331055" cy="11807825"/>
            <a:chOff x="-3976" y="-3868"/>
            <a:chExt cx="27293" cy="18595"/>
          </a:xfrm>
        </p:grpSpPr>
        <p:sp>
          <p:nvSpPr>
            <p:cNvPr id="6" name="任意多边形 5"/>
            <p:cNvSpPr/>
            <p:nvPr/>
          </p:nvSpPr>
          <p:spPr>
            <a:xfrm rot="18900000">
              <a:off x="9536" y="8887"/>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 name="任意多边形 6"/>
            <p:cNvSpPr/>
            <p:nvPr/>
          </p:nvSpPr>
          <p:spPr>
            <a:xfrm rot="18900000">
              <a:off x="4668" y="-2856"/>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3" name="组合 12"/>
            <p:cNvGrpSpPr/>
            <p:nvPr/>
          </p:nvGrpSpPr>
          <p:grpSpPr>
            <a:xfrm>
              <a:off x="-3976" y="-3868"/>
              <a:ext cx="12240" cy="8877"/>
              <a:chOff x="-3976" y="-3868"/>
              <a:chExt cx="12240" cy="8877"/>
            </a:xfrm>
          </p:grpSpPr>
          <p:grpSp>
            <p:nvGrpSpPr>
              <p:cNvPr id="14" name="组合 13"/>
              <p:cNvGrpSpPr/>
              <p:nvPr/>
            </p:nvGrpSpPr>
            <p:grpSpPr>
              <a:xfrm>
                <a:off x="-3976" y="-3868"/>
                <a:ext cx="12240" cy="8385"/>
                <a:chOff x="-5630" y="-5126"/>
                <a:chExt cx="15846" cy="10854"/>
              </a:xfrm>
            </p:grpSpPr>
            <p:sp>
              <p:nvSpPr>
                <p:cNvPr id="15" name="任意多边形 14"/>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15"/>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任意多边形 17"/>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任意多边形 26"/>
            <p:cNvSpPr/>
            <p:nvPr/>
          </p:nvSpPr>
          <p:spPr>
            <a:xfrm flipV="1">
              <a:off x="17757" y="400"/>
              <a:ext cx="1035" cy="27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 name="椭圆 27"/>
            <p:cNvSpPr/>
            <p:nvPr/>
          </p:nvSpPr>
          <p:spPr>
            <a:xfrm>
              <a:off x="-2797" y="8386"/>
              <a:ext cx="5772" cy="5772"/>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2184" y="8999"/>
              <a:ext cx="4546" cy="4546"/>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1489" y="9694"/>
              <a:ext cx="3155" cy="3155"/>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15283" y="-664"/>
              <a:ext cx="1818" cy="1818"/>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3230" y="3355"/>
              <a:ext cx="318" cy="318"/>
            </a:xfrm>
            <a:prstGeom prst="ellipse">
              <a:avLst/>
            </a:pr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2975" y="10126"/>
              <a:ext cx="1372" cy="1372"/>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flipV="1">
              <a:off x="11077" y="5851"/>
              <a:ext cx="12240" cy="8877"/>
              <a:chOff x="-3976" y="-3868"/>
              <a:chExt cx="12240" cy="8877"/>
            </a:xfrm>
          </p:grpSpPr>
          <p:grpSp>
            <p:nvGrpSpPr>
              <p:cNvPr id="49" name="组合 48"/>
              <p:cNvGrpSpPr/>
              <p:nvPr/>
            </p:nvGrpSpPr>
            <p:grpSpPr>
              <a:xfrm>
                <a:off x="-3976" y="-3868"/>
                <a:ext cx="12240" cy="8385"/>
                <a:chOff x="-5630" y="-5126"/>
                <a:chExt cx="15846" cy="10854"/>
              </a:xfrm>
            </p:grpSpPr>
            <p:sp>
              <p:nvSpPr>
                <p:cNvPr id="50" name="任意多边形 4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50"/>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任意多边形 52"/>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 name="矩形 2"/>
          <p:cNvSpPr/>
          <p:nvPr/>
        </p:nvSpPr>
        <p:spPr>
          <a:xfrm>
            <a:off x="-635" y="0"/>
            <a:ext cx="12193270" cy="6858000"/>
          </a:xfrm>
          <a:prstGeom prst="rect">
            <a:avLst/>
          </a:prstGeom>
          <a:solidFill>
            <a:srgbClr val="F3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rot="18900000">
            <a:off x="6967855" y="578675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任意多边形 21"/>
          <p:cNvSpPr/>
          <p:nvPr/>
        </p:nvSpPr>
        <p:spPr>
          <a:xfrm rot="18900000">
            <a:off x="3013710" y="-188023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35" name="组合 34"/>
          <p:cNvGrpSpPr/>
          <p:nvPr/>
        </p:nvGrpSpPr>
        <p:grpSpPr>
          <a:xfrm>
            <a:off x="-2524760" y="-2456180"/>
            <a:ext cx="7772400" cy="5636895"/>
            <a:chOff x="-3976" y="-3868"/>
            <a:chExt cx="12240" cy="8877"/>
          </a:xfrm>
        </p:grpSpPr>
        <p:grpSp>
          <p:nvGrpSpPr>
            <p:cNvPr id="12" name="组合 11"/>
            <p:cNvGrpSpPr/>
            <p:nvPr/>
          </p:nvGrpSpPr>
          <p:grpSpPr>
            <a:xfrm>
              <a:off x="-3976" y="-3868"/>
              <a:ext cx="12240" cy="8385"/>
              <a:chOff x="-5630" y="-5126"/>
              <a:chExt cx="15846" cy="10854"/>
            </a:xfrm>
          </p:grpSpPr>
          <p:sp>
            <p:nvSpPr>
              <p:cNvPr id="10" name="任意多边形 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任意多边形 18"/>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EF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矩形 19"/>
          <p:cNvSpPr/>
          <p:nvPr/>
        </p:nvSpPr>
        <p:spPr>
          <a:xfrm>
            <a:off x="19444970" y="7172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9571970" y="7299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圆角矩形 60"/>
          <p:cNvSpPr/>
          <p:nvPr/>
        </p:nvSpPr>
        <p:spPr>
          <a:xfrm>
            <a:off x="4946999" y="4466910"/>
            <a:ext cx="2368357" cy="269578"/>
          </a:xfrm>
          <a:prstGeom prst="roundRect">
            <a:avLst>
              <a:gd name="adj" fmla="val 50000"/>
            </a:avLst>
          </a:pr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635" y="2527300"/>
            <a:ext cx="12193270" cy="953135"/>
          </a:xfrm>
          <a:prstGeom prst="rect">
            <a:avLst/>
          </a:prstGeom>
          <a:noFill/>
        </p:spPr>
        <p:txBody>
          <a:bodyPr wrap="square" rtlCol="0">
            <a:spAutoFit/>
          </a:bodyPr>
          <a:lstStyle/>
          <a:p>
            <a:pPr algn="ctr"/>
            <a:r>
              <a:rPr lang="en-US" altLang="zh-CN" sz="5600" dirty="0">
                <a:solidFill>
                  <a:srgbClr val="667BAD"/>
                </a:solidFill>
                <a:cs typeface="+mn-ea"/>
                <a:sym typeface="+mn-lt"/>
              </a:rPr>
              <a:t>FREE PPT TEMPLATES</a:t>
            </a:r>
            <a:endParaRPr lang="zh-CN" altLang="en-US" sz="5600" dirty="0">
              <a:solidFill>
                <a:srgbClr val="667BAD"/>
              </a:solidFill>
              <a:cs typeface="+mn-ea"/>
              <a:sym typeface="+mn-lt"/>
            </a:endParaRPr>
          </a:p>
        </p:txBody>
      </p:sp>
      <p:sp>
        <p:nvSpPr>
          <p:cNvPr id="26" name="文本框 25"/>
          <p:cNvSpPr txBox="1"/>
          <p:nvPr/>
        </p:nvSpPr>
        <p:spPr>
          <a:xfrm>
            <a:off x="2528047" y="3387599"/>
            <a:ext cx="7321786" cy="658835"/>
          </a:xfrm>
          <a:prstGeom prst="rect">
            <a:avLst/>
          </a:prstGeom>
          <a:noFill/>
        </p:spPr>
        <p:txBody>
          <a:bodyPr wrap="square" rtlCol="0">
            <a:spAutoFit/>
          </a:bodyPr>
          <a:lstStyle/>
          <a:p>
            <a:pPr algn="dist" fontAlgn="auto">
              <a:lnSpc>
                <a:spcPct val="150000"/>
              </a:lnSpc>
            </a:pPr>
            <a:r>
              <a:rPr lang="en-US" altLang="zh-CN" sz="2800" dirty="0">
                <a:solidFill>
                  <a:schemeClr val="bg1">
                    <a:lumMod val="65000"/>
                  </a:schemeClr>
                </a:solidFill>
                <a:cs typeface="+mn-ea"/>
                <a:sym typeface="+mn-lt"/>
              </a:rPr>
              <a:t>Insert the Subtitle of Your Presentation</a:t>
            </a:r>
          </a:p>
        </p:txBody>
      </p:sp>
      <p:sp>
        <p:nvSpPr>
          <p:cNvPr id="57" name="文本框 56"/>
          <p:cNvSpPr txBox="1"/>
          <p:nvPr/>
        </p:nvSpPr>
        <p:spPr>
          <a:xfrm>
            <a:off x="4946999" y="4440016"/>
            <a:ext cx="2333700" cy="307777"/>
          </a:xfrm>
          <a:prstGeom prst="rect">
            <a:avLst/>
          </a:prstGeom>
          <a:noFill/>
        </p:spPr>
        <p:txBody>
          <a:bodyPr wrap="square" rtlCol="0">
            <a:spAutoFit/>
          </a:bodyPr>
          <a:lstStyle/>
          <a:p>
            <a:pPr algn="ctr"/>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a:t>
            </a:r>
            <a:endParaRPr lang="zh-CN" altLang="en-US" sz="1400" dirty="0">
              <a:solidFill>
                <a:schemeClr val="bg1"/>
              </a:solidFill>
              <a:cs typeface="+mn-ea"/>
              <a:sym typeface="+mn-lt"/>
            </a:endParaRPr>
          </a:p>
        </p:txBody>
      </p:sp>
      <p:sp>
        <p:nvSpPr>
          <p:cNvPr id="60" name="任意多边形 59"/>
          <p:cNvSpPr/>
          <p:nvPr/>
        </p:nvSpPr>
        <p:spPr>
          <a:xfrm flipV="1">
            <a:off x="11275695" y="254000"/>
            <a:ext cx="657225" cy="172529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9" name="椭圆 28"/>
          <p:cNvSpPr/>
          <p:nvPr/>
        </p:nvSpPr>
        <p:spPr>
          <a:xfrm>
            <a:off x="-1776412" y="5324793"/>
            <a:ext cx="3665220" cy="3665220"/>
          </a:xfrm>
          <a:prstGeom prst="ellipse">
            <a:avLst/>
          </a:prstGeom>
          <a:noFill/>
          <a:ln w="50800" cap="rnd">
            <a:solidFill>
              <a:srgbClr val="EFD4D4"/>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1387157" y="5713413"/>
            <a:ext cx="2886710" cy="2886710"/>
          </a:xfrm>
          <a:prstGeom prst="ellipse">
            <a:avLst/>
          </a:prstGeom>
          <a:noFill/>
          <a:ln w="50800" cap="rnd">
            <a:solidFill>
              <a:srgbClr val="E4A6AB"/>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945515" y="6155690"/>
            <a:ext cx="2003425" cy="2003425"/>
          </a:xfrm>
          <a:prstGeom prst="ellipse">
            <a:avLst/>
          </a:prstGeom>
          <a:noFill/>
          <a:ln w="50800" cap="rnd">
            <a:solidFill>
              <a:srgbClr val="A5B1D8"/>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9987915" y="-180975"/>
            <a:ext cx="773430" cy="77343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1898650" y="1979295"/>
            <a:ext cx="201930" cy="20193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1889125" y="6430010"/>
            <a:ext cx="871220" cy="87122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flipH="1" flipV="1">
            <a:off x="7033895" y="3715385"/>
            <a:ext cx="7772400" cy="5636895"/>
            <a:chOff x="-3976" y="-3868"/>
            <a:chExt cx="12240" cy="8877"/>
          </a:xfrm>
        </p:grpSpPr>
        <p:grpSp>
          <p:nvGrpSpPr>
            <p:cNvPr id="37" name="组合 36"/>
            <p:cNvGrpSpPr/>
            <p:nvPr/>
          </p:nvGrpSpPr>
          <p:grpSpPr>
            <a:xfrm>
              <a:off x="-3976" y="-3868"/>
              <a:ext cx="12240" cy="8385"/>
              <a:chOff x="-5630" y="-5126"/>
              <a:chExt cx="15846" cy="10854"/>
            </a:xfrm>
          </p:grpSpPr>
          <p:sp>
            <p:nvSpPr>
              <p:cNvPr id="38" name="任意多边形 37"/>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39"/>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1" name="任意多边形 40"/>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椭圆 3"/>
          <p:cNvSpPr/>
          <p:nvPr/>
        </p:nvSpPr>
        <p:spPr>
          <a:xfrm>
            <a:off x="9987915" y="4827270"/>
            <a:ext cx="201930" cy="201930"/>
          </a:xfrm>
          <a:prstGeom prst="ellipse">
            <a:avLst/>
          </a:pr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Rounded Rectangle 7">
            <a:extLst>
              <a:ext uri="{FF2B5EF4-FFF2-40B4-BE49-F238E27FC236}">
                <a16:creationId xmlns:a16="http://schemas.microsoft.com/office/drawing/2014/main" id="{B35CA893-4C32-94B3-4699-F22B007BCE58}"/>
              </a:ext>
            </a:extLst>
          </p:cNvPr>
          <p:cNvSpPr/>
          <p:nvPr/>
        </p:nvSpPr>
        <p:spPr>
          <a:xfrm>
            <a:off x="9298100" y="703552"/>
            <a:ext cx="1684599" cy="413563"/>
          </a:xfrm>
          <a:prstGeom prst="roundRect">
            <a:avLst>
              <a:gd name="adj" fmla="val 50000"/>
            </a:avLst>
          </a:prstGeom>
          <a:solidFill>
            <a:schemeClr val="bg1">
              <a:alpha val="0"/>
            </a:schemeClr>
          </a:solidFill>
          <a:ln w="15875">
            <a:solidFill>
              <a:srgbClr val="D48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dirty="0">
                <a:cs typeface="+mn-ea"/>
                <a:sym typeface="+mn-lt"/>
              </a:rPr>
              <a:t>LOGO</a:t>
            </a:r>
            <a:endParaRPr lang="ko-KR" altLang="en-US" sz="2600" dirty="0">
              <a:cs typeface="+mn-ea"/>
              <a:sym typeface="+mn-l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32485" y="2299335"/>
            <a:ext cx="2520315" cy="356044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p:cNvSpPr/>
          <p:nvPr/>
        </p:nvSpPr>
        <p:spPr>
          <a:xfrm>
            <a:off x="1366520" y="1596390"/>
            <a:ext cx="1452245" cy="1452245"/>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36"/>
          <p:cNvSpPr txBox="1"/>
          <p:nvPr/>
        </p:nvSpPr>
        <p:spPr bwMode="auto">
          <a:xfrm>
            <a:off x="999490" y="3660775"/>
            <a:ext cx="2186305" cy="149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a:p>
            <a:pPr fontAlgn="auto">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a:p>
            <a:pPr fontAlgn="auto">
              <a:lnSpc>
                <a:spcPct val="150000"/>
              </a:lnSpc>
            </a:pPr>
            <a:endParaRPr lang="en-US" altLang="zh-CN" sz="1200" dirty="0">
              <a:solidFill>
                <a:schemeClr val="bg1">
                  <a:lumMod val="50000"/>
                </a:schemeClr>
              </a:solidFill>
              <a:cs typeface="+mn-ea"/>
              <a:sym typeface="+mn-lt"/>
            </a:endParaRPr>
          </a:p>
        </p:txBody>
      </p:sp>
      <p:sp>
        <p:nvSpPr>
          <p:cNvPr id="24" name="文本框 23"/>
          <p:cNvSpPr txBox="1"/>
          <p:nvPr/>
        </p:nvSpPr>
        <p:spPr>
          <a:xfrm>
            <a:off x="1168943" y="3323590"/>
            <a:ext cx="1828257" cy="338554"/>
          </a:xfrm>
          <a:prstGeom prst="rect">
            <a:avLst/>
          </a:prstGeom>
          <a:noFill/>
        </p:spPr>
        <p:txBody>
          <a:bodyPr wrap="none" rtlCol="0">
            <a:spAutoFit/>
          </a:bodyPr>
          <a:lstStyle/>
          <a:p>
            <a:pPr algn="r"/>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sp>
        <p:nvSpPr>
          <p:cNvPr id="25" name="文本框 24"/>
          <p:cNvSpPr txBox="1"/>
          <p:nvPr/>
        </p:nvSpPr>
        <p:spPr>
          <a:xfrm>
            <a:off x="1602740" y="2007235"/>
            <a:ext cx="1037590" cy="553085"/>
          </a:xfrm>
          <a:prstGeom prst="rect">
            <a:avLst/>
          </a:prstGeom>
          <a:noFill/>
        </p:spPr>
        <p:txBody>
          <a:bodyPr wrap="square" rtlCol="0">
            <a:spAutoFit/>
          </a:bodyPr>
          <a:lstStyle/>
          <a:p>
            <a:r>
              <a:rPr lang="en-US" altLang="zh-CN" sz="3000">
                <a:solidFill>
                  <a:schemeClr val="bg1"/>
                </a:solidFill>
                <a:cs typeface="+mn-ea"/>
                <a:sym typeface="+mn-lt"/>
              </a:rPr>
              <a:t>10%</a:t>
            </a:r>
          </a:p>
        </p:txBody>
      </p:sp>
      <p:sp>
        <p:nvSpPr>
          <p:cNvPr id="27" name="矩形 26"/>
          <p:cNvSpPr/>
          <p:nvPr/>
        </p:nvSpPr>
        <p:spPr>
          <a:xfrm>
            <a:off x="3611880" y="2299335"/>
            <a:ext cx="2520315" cy="356044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4145915" y="1596390"/>
            <a:ext cx="1452245" cy="1452245"/>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6"/>
          <p:cNvSpPr txBox="1"/>
          <p:nvPr/>
        </p:nvSpPr>
        <p:spPr bwMode="auto">
          <a:xfrm>
            <a:off x="3778885" y="3660775"/>
            <a:ext cx="2186305" cy="149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a:p>
            <a:pPr fontAlgn="auto">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a:p>
            <a:pPr fontAlgn="auto">
              <a:lnSpc>
                <a:spcPct val="150000"/>
              </a:lnSpc>
            </a:pPr>
            <a:endParaRPr lang="en-US" altLang="zh-CN" sz="1200" dirty="0">
              <a:solidFill>
                <a:schemeClr val="bg1">
                  <a:lumMod val="50000"/>
                </a:schemeClr>
              </a:solidFill>
              <a:cs typeface="+mn-ea"/>
              <a:sym typeface="+mn-lt"/>
            </a:endParaRPr>
          </a:p>
        </p:txBody>
      </p:sp>
      <p:sp>
        <p:nvSpPr>
          <p:cNvPr id="6" name="文本框 5"/>
          <p:cNvSpPr txBox="1"/>
          <p:nvPr/>
        </p:nvSpPr>
        <p:spPr>
          <a:xfrm>
            <a:off x="3948338" y="3323590"/>
            <a:ext cx="1828257" cy="338554"/>
          </a:xfrm>
          <a:prstGeom prst="rect">
            <a:avLst/>
          </a:prstGeom>
          <a:noFill/>
        </p:spPr>
        <p:txBody>
          <a:bodyPr wrap="none" rtlCol="0">
            <a:spAutoFit/>
          </a:bodyPr>
          <a:lstStyle/>
          <a:p>
            <a:pPr algn="r"/>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sp>
        <p:nvSpPr>
          <p:cNvPr id="8" name="文本框 7"/>
          <p:cNvSpPr txBox="1"/>
          <p:nvPr/>
        </p:nvSpPr>
        <p:spPr>
          <a:xfrm>
            <a:off x="4382135" y="1997710"/>
            <a:ext cx="980440" cy="553085"/>
          </a:xfrm>
          <a:prstGeom prst="rect">
            <a:avLst/>
          </a:prstGeom>
          <a:noFill/>
        </p:spPr>
        <p:txBody>
          <a:bodyPr wrap="square" rtlCol="0">
            <a:spAutoFit/>
          </a:bodyPr>
          <a:lstStyle/>
          <a:p>
            <a:r>
              <a:rPr lang="en-US" altLang="zh-CN" sz="3000">
                <a:solidFill>
                  <a:schemeClr val="bg1"/>
                </a:solidFill>
                <a:cs typeface="+mn-ea"/>
                <a:sym typeface="+mn-lt"/>
              </a:rPr>
              <a:t>30%</a:t>
            </a:r>
          </a:p>
        </p:txBody>
      </p:sp>
      <p:sp>
        <p:nvSpPr>
          <p:cNvPr id="9" name="矩形 8"/>
          <p:cNvSpPr/>
          <p:nvPr/>
        </p:nvSpPr>
        <p:spPr>
          <a:xfrm>
            <a:off x="6307455" y="2299335"/>
            <a:ext cx="2520315" cy="356044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841490" y="1596390"/>
            <a:ext cx="1452245" cy="1452245"/>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6"/>
          <p:cNvSpPr txBox="1"/>
          <p:nvPr/>
        </p:nvSpPr>
        <p:spPr bwMode="auto">
          <a:xfrm>
            <a:off x="6474460" y="3660775"/>
            <a:ext cx="2186305" cy="149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a:p>
            <a:pPr fontAlgn="auto">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a:p>
            <a:pPr fontAlgn="auto">
              <a:lnSpc>
                <a:spcPct val="150000"/>
              </a:lnSpc>
            </a:pPr>
            <a:endParaRPr lang="en-US" altLang="zh-CN" sz="1200" dirty="0">
              <a:solidFill>
                <a:schemeClr val="bg1">
                  <a:lumMod val="50000"/>
                </a:schemeClr>
              </a:solidFill>
              <a:cs typeface="+mn-ea"/>
              <a:sym typeface="+mn-lt"/>
            </a:endParaRPr>
          </a:p>
        </p:txBody>
      </p:sp>
      <p:sp>
        <p:nvSpPr>
          <p:cNvPr id="15" name="文本框 14"/>
          <p:cNvSpPr txBox="1"/>
          <p:nvPr/>
        </p:nvSpPr>
        <p:spPr>
          <a:xfrm>
            <a:off x="6643913" y="3323590"/>
            <a:ext cx="1828257" cy="338554"/>
          </a:xfrm>
          <a:prstGeom prst="rect">
            <a:avLst/>
          </a:prstGeom>
          <a:noFill/>
        </p:spPr>
        <p:txBody>
          <a:bodyPr wrap="none" rtlCol="0">
            <a:spAutoFit/>
          </a:bodyPr>
          <a:lstStyle/>
          <a:p>
            <a:pPr algn="r"/>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sp>
        <p:nvSpPr>
          <p:cNvPr id="16" name="文本框 15"/>
          <p:cNvSpPr txBox="1"/>
          <p:nvPr/>
        </p:nvSpPr>
        <p:spPr>
          <a:xfrm>
            <a:off x="7077710" y="1997710"/>
            <a:ext cx="980440" cy="553085"/>
          </a:xfrm>
          <a:prstGeom prst="rect">
            <a:avLst/>
          </a:prstGeom>
          <a:noFill/>
        </p:spPr>
        <p:txBody>
          <a:bodyPr wrap="square" rtlCol="0">
            <a:spAutoFit/>
          </a:bodyPr>
          <a:lstStyle/>
          <a:p>
            <a:r>
              <a:rPr lang="en-US" altLang="zh-CN" sz="3000">
                <a:solidFill>
                  <a:schemeClr val="bg1"/>
                </a:solidFill>
                <a:cs typeface="+mn-ea"/>
                <a:sym typeface="+mn-lt"/>
              </a:rPr>
              <a:t>60%</a:t>
            </a:r>
          </a:p>
        </p:txBody>
      </p:sp>
      <p:sp>
        <p:nvSpPr>
          <p:cNvPr id="18" name="矩形 17"/>
          <p:cNvSpPr/>
          <p:nvPr/>
        </p:nvSpPr>
        <p:spPr>
          <a:xfrm>
            <a:off x="8945245" y="2299335"/>
            <a:ext cx="2520315" cy="356044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9479280" y="1596390"/>
            <a:ext cx="1452245" cy="1452245"/>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文本框 36"/>
          <p:cNvSpPr txBox="1"/>
          <p:nvPr/>
        </p:nvSpPr>
        <p:spPr bwMode="auto">
          <a:xfrm>
            <a:off x="9112250" y="3660775"/>
            <a:ext cx="2186305" cy="149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a:p>
            <a:pPr fontAlgn="auto">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a:p>
            <a:pPr fontAlgn="auto">
              <a:lnSpc>
                <a:spcPct val="150000"/>
              </a:lnSpc>
            </a:pPr>
            <a:endParaRPr lang="en-US" altLang="zh-CN" sz="1200" dirty="0">
              <a:solidFill>
                <a:schemeClr val="bg1">
                  <a:lumMod val="50000"/>
                </a:schemeClr>
              </a:solidFill>
              <a:cs typeface="+mn-ea"/>
              <a:sym typeface="+mn-lt"/>
            </a:endParaRPr>
          </a:p>
        </p:txBody>
      </p:sp>
      <p:sp>
        <p:nvSpPr>
          <p:cNvPr id="49" name="文本框 48"/>
          <p:cNvSpPr txBox="1"/>
          <p:nvPr/>
        </p:nvSpPr>
        <p:spPr>
          <a:xfrm>
            <a:off x="9281703" y="3323590"/>
            <a:ext cx="1828257" cy="338554"/>
          </a:xfrm>
          <a:prstGeom prst="rect">
            <a:avLst/>
          </a:prstGeom>
          <a:noFill/>
        </p:spPr>
        <p:txBody>
          <a:bodyPr wrap="none" rtlCol="0">
            <a:spAutoFit/>
          </a:bodyPr>
          <a:lstStyle/>
          <a:p>
            <a:pPr algn="r"/>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sp>
        <p:nvSpPr>
          <p:cNvPr id="19" name="文本框 18"/>
          <p:cNvSpPr txBox="1"/>
          <p:nvPr/>
        </p:nvSpPr>
        <p:spPr>
          <a:xfrm>
            <a:off x="9715500" y="1997710"/>
            <a:ext cx="980440" cy="553085"/>
          </a:xfrm>
          <a:prstGeom prst="rect">
            <a:avLst/>
          </a:prstGeom>
          <a:noFill/>
        </p:spPr>
        <p:txBody>
          <a:bodyPr wrap="square" rtlCol="0">
            <a:spAutoFit/>
          </a:bodyPr>
          <a:lstStyle/>
          <a:p>
            <a:r>
              <a:rPr lang="en-US" altLang="zh-CN" sz="3000">
                <a:solidFill>
                  <a:schemeClr val="bg1"/>
                </a:solidFill>
                <a:cs typeface="+mn-ea"/>
                <a:sym typeface="+mn-lt"/>
              </a:rPr>
              <a:t>80%</a:t>
            </a:r>
          </a:p>
        </p:txBody>
      </p:sp>
      <p:sp>
        <p:nvSpPr>
          <p:cNvPr id="7" name="文本框 6"/>
          <p:cNvSpPr txBox="1"/>
          <p:nvPr/>
        </p:nvSpPr>
        <p:spPr>
          <a:xfrm>
            <a:off x="0" y="165735"/>
            <a:ext cx="12146915" cy="491490"/>
          </a:xfrm>
          <a:prstGeom prst="rect">
            <a:avLst/>
          </a:prstGeom>
          <a:noFill/>
        </p:spPr>
        <p:txBody>
          <a:bodyPr wrap="square" rtlCol="0">
            <a:spAutoFit/>
          </a:bodyPr>
          <a:lstStyle/>
          <a:p>
            <a:pPr algn="ctr"/>
            <a:r>
              <a:rPr lang="en-US" altLang="zh-CN" sz="2600" dirty="0">
                <a:solidFill>
                  <a:schemeClr val="tx1"/>
                </a:solidFill>
                <a:effectLst/>
                <a:uFillTx/>
                <a:cs typeface="+mn-ea"/>
                <a:sym typeface="+mn-lt"/>
              </a:rPr>
              <a:t>Add title text</a:t>
            </a:r>
            <a:endParaRPr lang="zh-CN" altLang="en-US" sz="2600" dirty="0">
              <a:solidFill>
                <a:schemeClr val="tx1"/>
              </a:solidFill>
              <a:effectLst/>
              <a:uFillTx/>
              <a:cs typeface="+mn-ea"/>
              <a:sym typeface="+mn-lt"/>
            </a:endParaRPr>
          </a:p>
        </p:txBody>
      </p:sp>
      <p:sp>
        <p:nvSpPr>
          <p:cNvPr id="11" name="文本框 10"/>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Market data analysis</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40650" y="1299845"/>
            <a:ext cx="3892550" cy="4282440"/>
            <a:chOff x="1585" y="2538"/>
            <a:chExt cx="6130" cy="6744"/>
          </a:xfrm>
        </p:grpSpPr>
        <p:grpSp>
          <p:nvGrpSpPr>
            <p:cNvPr id="5" name="组合 4"/>
            <p:cNvGrpSpPr/>
            <p:nvPr/>
          </p:nvGrpSpPr>
          <p:grpSpPr>
            <a:xfrm>
              <a:off x="5281" y="3970"/>
              <a:ext cx="2435" cy="4960"/>
              <a:chOff x="8072" y="2594"/>
              <a:chExt cx="3056" cy="6226"/>
            </a:xfrm>
          </p:grpSpPr>
          <p:sp>
            <p:nvSpPr>
              <p:cNvPr id="7" name="圆角矩形 6"/>
              <p:cNvSpPr/>
              <p:nvPr/>
            </p:nvSpPr>
            <p:spPr>
              <a:xfrm>
                <a:off x="8212" y="2701"/>
                <a:ext cx="2816" cy="6013"/>
              </a:xfrm>
              <a:prstGeom prst="roundRect">
                <a:avLst>
                  <a:gd name="adj" fmla="val 9232"/>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4" name="图片 43" descr="2"/>
              <p:cNvPicPr>
                <a:picLocks noChangeAspect="1"/>
              </p:cNvPicPr>
              <p:nvPr>
                <p:custDataLst>
                  <p:tags r:id="rId4"/>
                </p:custDataLst>
              </p:nvPr>
            </p:nvPicPr>
            <p:blipFill>
              <a:blip r:embed="rId7"/>
              <a:stretch>
                <a:fillRect/>
              </a:stretch>
            </p:blipFill>
            <p:spPr>
              <a:xfrm>
                <a:off x="8072" y="2594"/>
                <a:ext cx="3056" cy="6227"/>
              </a:xfrm>
              <a:prstGeom prst="rect">
                <a:avLst/>
              </a:prstGeom>
            </p:spPr>
          </p:pic>
        </p:grpSp>
        <p:grpSp>
          <p:nvGrpSpPr>
            <p:cNvPr id="45" name="组合 44"/>
            <p:cNvGrpSpPr/>
            <p:nvPr/>
          </p:nvGrpSpPr>
          <p:grpSpPr>
            <a:xfrm>
              <a:off x="1585" y="3970"/>
              <a:ext cx="2435" cy="4960"/>
              <a:chOff x="8072" y="2594"/>
              <a:chExt cx="3056" cy="6226"/>
            </a:xfrm>
          </p:grpSpPr>
          <p:sp>
            <p:nvSpPr>
              <p:cNvPr id="10" name="圆角矩形 9"/>
              <p:cNvSpPr/>
              <p:nvPr/>
            </p:nvSpPr>
            <p:spPr>
              <a:xfrm>
                <a:off x="8212" y="2701"/>
                <a:ext cx="2816" cy="6013"/>
              </a:xfrm>
              <a:prstGeom prst="roundRect">
                <a:avLst>
                  <a:gd name="adj" fmla="val 9232"/>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片 46" descr="2"/>
              <p:cNvPicPr>
                <a:picLocks noChangeAspect="1"/>
              </p:cNvPicPr>
              <p:nvPr>
                <p:custDataLst>
                  <p:tags r:id="rId3"/>
                </p:custDataLst>
              </p:nvPr>
            </p:nvPicPr>
            <p:blipFill>
              <a:blip r:embed="rId7"/>
              <a:stretch>
                <a:fillRect/>
              </a:stretch>
            </p:blipFill>
            <p:spPr>
              <a:xfrm>
                <a:off x="8072" y="2594"/>
                <a:ext cx="3056" cy="6227"/>
              </a:xfrm>
              <a:prstGeom prst="rect">
                <a:avLst/>
              </a:prstGeom>
            </p:spPr>
          </p:pic>
        </p:grpSp>
        <p:grpSp>
          <p:nvGrpSpPr>
            <p:cNvPr id="11" name="组合 10"/>
            <p:cNvGrpSpPr/>
            <p:nvPr/>
          </p:nvGrpSpPr>
          <p:grpSpPr>
            <a:xfrm>
              <a:off x="2919" y="2538"/>
              <a:ext cx="3310" cy="6745"/>
              <a:chOff x="8072" y="2594"/>
              <a:chExt cx="3056" cy="6226"/>
            </a:xfrm>
          </p:grpSpPr>
          <p:sp>
            <p:nvSpPr>
              <p:cNvPr id="12" name="圆角矩形 11"/>
              <p:cNvSpPr/>
              <p:nvPr/>
            </p:nvSpPr>
            <p:spPr>
              <a:xfrm>
                <a:off x="8212" y="2701"/>
                <a:ext cx="2816" cy="6013"/>
              </a:xfrm>
              <a:prstGeom prst="roundRect">
                <a:avLst>
                  <a:gd name="adj" fmla="val 9232"/>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descr="2"/>
              <p:cNvPicPr>
                <a:picLocks noChangeAspect="1"/>
              </p:cNvPicPr>
              <p:nvPr>
                <p:custDataLst>
                  <p:tags r:id="rId2"/>
                </p:custDataLst>
              </p:nvPr>
            </p:nvPicPr>
            <p:blipFill>
              <a:blip r:embed="rId7"/>
              <a:stretch>
                <a:fillRect/>
              </a:stretch>
            </p:blipFill>
            <p:spPr>
              <a:xfrm>
                <a:off x="8072" y="2594"/>
                <a:ext cx="3056" cy="6227"/>
              </a:xfrm>
              <a:prstGeom prst="rect">
                <a:avLst/>
              </a:prstGeom>
            </p:spPr>
          </p:pic>
        </p:grpSp>
      </p:grpSp>
      <p:grpSp>
        <p:nvGrpSpPr>
          <p:cNvPr id="16" name="组合 15"/>
          <p:cNvGrpSpPr/>
          <p:nvPr/>
        </p:nvGrpSpPr>
        <p:grpSpPr>
          <a:xfrm>
            <a:off x="608648" y="1619250"/>
            <a:ext cx="6670675" cy="2576830"/>
            <a:chOff x="7643" y="2879"/>
            <a:chExt cx="10505" cy="4058"/>
          </a:xfrm>
        </p:grpSpPr>
        <p:grpSp>
          <p:nvGrpSpPr>
            <p:cNvPr id="51" name="组合 50"/>
            <p:cNvGrpSpPr/>
            <p:nvPr/>
          </p:nvGrpSpPr>
          <p:grpSpPr>
            <a:xfrm>
              <a:off x="8211" y="2879"/>
              <a:ext cx="1984" cy="1984"/>
              <a:chOff x="1806" y="3403"/>
              <a:chExt cx="2836" cy="2835"/>
            </a:xfrm>
          </p:grpSpPr>
          <p:sp>
            <p:nvSpPr>
              <p:cNvPr id="52" name="任意多边形 51"/>
              <p:cNvSpPr/>
              <p:nvPr/>
            </p:nvSpPr>
            <p:spPr>
              <a:xfrm>
                <a:off x="1807" y="3403"/>
                <a:ext cx="2835" cy="283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835" h="2835">
                    <a:moveTo>
                      <a:pt x="1417" y="393"/>
                    </a:moveTo>
                    <a:cubicBezTo>
                      <a:pt x="852" y="393"/>
                      <a:pt x="393" y="852"/>
                      <a:pt x="393" y="1417"/>
                    </a:cubicBezTo>
                    <a:cubicBezTo>
                      <a:pt x="393" y="1983"/>
                      <a:pt x="852" y="2442"/>
                      <a:pt x="1417" y="2442"/>
                    </a:cubicBezTo>
                    <a:cubicBezTo>
                      <a:pt x="1983" y="2442"/>
                      <a:pt x="2442" y="1983"/>
                      <a:pt x="2442" y="1417"/>
                    </a:cubicBezTo>
                    <a:cubicBezTo>
                      <a:pt x="2442" y="852"/>
                      <a:pt x="1983" y="393"/>
                      <a:pt x="1417" y="393"/>
                    </a:cubicBezTo>
                    <a:close/>
                    <a:moveTo>
                      <a:pt x="1417" y="0"/>
                    </a:moveTo>
                    <a:cubicBezTo>
                      <a:pt x="2200" y="0"/>
                      <a:pt x="2835" y="635"/>
                      <a:pt x="2835" y="1417"/>
                    </a:cubicBezTo>
                    <a:cubicBezTo>
                      <a:pt x="2835" y="2200"/>
                      <a:pt x="2200" y="2835"/>
                      <a:pt x="1417" y="2835"/>
                    </a:cubicBezTo>
                    <a:cubicBezTo>
                      <a:pt x="635" y="2835"/>
                      <a:pt x="0" y="2200"/>
                      <a:pt x="0" y="1417"/>
                    </a:cubicBezTo>
                    <a:cubicBezTo>
                      <a:pt x="0" y="635"/>
                      <a:pt x="635" y="0"/>
                      <a:pt x="1417" y="0"/>
                    </a:cubicBezTo>
                    <a:close/>
                  </a:path>
                </a:pathLst>
              </a:custGeom>
              <a:solidFill>
                <a:schemeClr val="bg1">
                  <a:lumMod val="85000"/>
                </a:schemeClr>
              </a:solidFill>
              <a:ln w="2286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3" name="空心弧 52"/>
              <p:cNvSpPr/>
              <p:nvPr/>
            </p:nvSpPr>
            <p:spPr>
              <a:xfrm>
                <a:off x="1806" y="3403"/>
                <a:ext cx="2835" cy="2835"/>
              </a:xfrm>
              <a:prstGeom prst="blockArc">
                <a:avLst>
                  <a:gd name="adj1" fmla="val 10812775"/>
                  <a:gd name="adj2" fmla="val 17199256"/>
                  <a:gd name="adj3" fmla="val 14712"/>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7BAD"/>
                  </a:solidFill>
                  <a:cs typeface="+mn-ea"/>
                  <a:sym typeface="+mn-lt"/>
                </a:endParaRPr>
              </a:p>
            </p:txBody>
          </p:sp>
          <p:sp>
            <p:nvSpPr>
              <p:cNvPr id="66" name="椭圆 65"/>
              <p:cNvSpPr/>
              <p:nvPr/>
            </p:nvSpPr>
            <p:spPr>
              <a:xfrm>
                <a:off x="2200" y="3796"/>
                <a:ext cx="2049" cy="2049"/>
              </a:xfrm>
              <a:prstGeom prst="ellipse">
                <a:avLst/>
              </a:prstGeom>
              <a:solidFill>
                <a:schemeClr val="bg1"/>
              </a:solidFill>
              <a:ln w="228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7" name="组合 66"/>
            <p:cNvGrpSpPr/>
            <p:nvPr/>
          </p:nvGrpSpPr>
          <p:grpSpPr>
            <a:xfrm>
              <a:off x="11260" y="5197"/>
              <a:ext cx="3056" cy="1740"/>
              <a:chOff x="11485" y="4367"/>
              <a:chExt cx="3056" cy="1740"/>
            </a:xfrm>
          </p:grpSpPr>
          <p:sp>
            <p:nvSpPr>
              <p:cNvPr id="68" name="文本框 23"/>
              <p:cNvSpPr txBox="1"/>
              <p:nvPr/>
            </p:nvSpPr>
            <p:spPr bwMode="auto">
              <a:xfrm>
                <a:off x="11848" y="4814"/>
                <a:ext cx="2455"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p:txBody>
          </p:sp>
          <p:sp>
            <p:nvSpPr>
              <p:cNvPr id="69" name="文本框 68"/>
              <p:cNvSpPr txBox="1"/>
              <p:nvPr/>
            </p:nvSpPr>
            <p:spPr>
              <a:xfrm>
                <a:off x="11485" y="4367"/>
                <a:ext cx="3056" cy="533"/>
              </a:xfrm>
              <a:prstGeom prst="rect">
                <a:avLst/>
              </a:prstGeom>
              <a:noFill/>
            </p:spPr>
            <p:txBody>
              <a:bodyPr wrap="square" rtlCol="0">
                <a:spAutoFit/>
              </a:bodyPr>
              <a:lstStyle/>
              <a:p>
                <a:pPr algn="ctr"/>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grpSp>
        <p:grpSp>
          <p:nvGrpSpPr>
            <p:cNvPr id="70" name="组合 69"/>
            <p:cNvGrpSpPr/>
            <p:nvPr/>
          </p:nvGrpSpPr>
          <p:grpSpPr>
            <a:xfrm>
              <a:off x="11858" y="2879"/>
              <a:ext cx="1983" cy="1983"/>
              <a:chOff x="6300" y="3403"/>
              <a:chExt cx="2834" cy="2834"/>
            </a:xfrm>
          </p:grpSpPr>
          <p:sp>
            <p:nvSpPr>
              <p:cNvPr id="71" name="任意多边形 70"/>
              <p:cNvSpPr/>
              <p:nvPr/>
            </p:nvSpPr>
            <p:spPr>
              <a:xfrm>
                <a:off x="6300" y="3403"/>
                <a:ext cx="2835" cy="283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835" h="2835">
                    <a:moveTo>
                      <a:pt x="1417" y="393"/>
                    </a:moveTo>
                    <a:cubicBezTo>
                      <a:pt x="852" y="393"/>
                      <a:pt x="393" y="852"/>
                      <a:pt x="393" y="1417"/>
                    </a:cubicBezTo>
                    <a:cubicBezTo>
                      <a:pt x="393" y="1983"/>
                      <a:pt x="852" y="2442"/>
                      <a:pt x="1417" y="2442"/>
                    </a:cubicBezTo>
                    <a:cubicBezTo>
                      <a:pt x="1983" y="2442"/>
                      <a:pt x="2442" y="1983"/>
                      <a:pt x="2442" y="1417"/>
                    </a:cubicBezTo>
                    <a:cubicBezTo>
                      <a:pt x="2442" y="852"/>
                      <a:pt x="1983" y="393"/>
                      <a:pt x="1417" y="393"/>
                    </a:cubicBezTo>
                    <a:close/>
                    <a:moveTo>
                      <a:pt x="1417" y="0"/>
                    </a:moveTo>
                    <a:cubicBezTo>
                      <a:pt x="2200" y="0"/>
                      <a:pt x="2835" y="635"/>
                      <a:pt x="2835" y="1417"/>
                    </a:cubicBezTo>
                    <a:cubicBezTo>
                      <a:pt x="2835" y="2200"/>
                      <a:pt x="2200" y="2835"/>
                      <a:pt x="1417" y="2835"/>
                    </a:cubicBezTo>
                    <a:cubicBezTo>
                      <a:pt x="635" y="2835"/>
                      <a:pt x="0" y="2200"/>
                      <a:pt x="0" y="1417"/>
                    </a:cubicBezTo>
                    <a:cubicBezTo>
                      <a:pt x="0" y="635"/>
                      <a:pt x="635" y="0"/>
                      <a:pt x="1417" y="0"/>
                    </a:cubicBezTo>
                    <a:close/>
                  </a:path>
                </a:pathLst>
              </a:custGeom>
              <a:solidFill>
                <a:schemeClr val="bg1">
                  <a:lumMod val="85000"/>
                </a:schemeClr>
              </a:solidFill>
              <a:ln w="2286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2" name="空心弧 71"/>
              <p:cNvSpPr/>
              <p:nvPr/>
            </p:nvSpPr>
            <p:spPr>
              <a:xfrm>
                <a:off x="6300" y="3403"/>
                <a:ext cx="2835" cy="2835"/>
              </a:xfrm>
              <a:prstGeom prst="blockArc">
                <a:avLst>
                  <a:gd name="adj1" fmla="val 10805662"/>
                  <a:gd name="adj2" fmla="val 21404172"/>
                  <a:gd name="adj3" fmla="val 15100"/>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8A8E1"/>
                  </a:solidFill>
                  <a:cs typeface="+mn-ea"/>
                  <a:sym typeface="+mn-lt"/>
                </a:endParaRPr>
              </a:p>
            </p:txBody>
          </p:sp>
          <p:sp>
            <p:nvSpPr>
              <p:cNvPr id="73" name="椭圆 72"/>
              <p:cNvSpPr/>
              <p:nvPr/>
            </p:nvSpPr>
            <p:spPr>
              <a:xfrm>
                <a:off x="6693" y="3796"/>
                <a:ext cx="2049" cy="2049"/>
              </a:xfrm>
              <a:prstGeom prst="ellipse">
                <a:avLst/>
              </a:prstGeom>
              <a:solidFill>
                <a:schemeClr val="bg1"/>
              </a:solidFill>
              <a:ln w="228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4" name="组合 73"/>
            <p:cNvGrpSpPr/>
            <p:nvPr/>
          </p:nvGrpSpPr>
          <p:grpSpPr>
            <a:xfrm>
              <a:off x="15484" y="2879"/>
              <a:ext cx="1983" cy="1983"/>
              <a:chOff x="6300" y="3403"/>
              <a:chExt cx="2834" cy="2834"/>
            </a:xfrm>
          </p:grpSpPr>
          <p:sp>
            <p:nvSpPr>
              <p:cNvPr id="75" name="任意多边形 74"/>
              <p:cNvSpPr/>
              <p:nvPr/>
            </p:nvSpPr>
            <p:spPr>
              <a:xfrm>
                <a:off x="6300" y="3403"/>
                <a:ext cx="2835" cy="283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835" h="2835">
                    <a:moveTo>
                      <a:pt x="1417" y="393"/>
                    </a:moveTo>
                    <a:cubicBezTo>
                      <a:pt x="852" y="393"/>
                      <a:pt x="393" y="852"/>
                      <a:pt x="393" y="1417"/>
                    </a:cubicBezTo>
                    <a:cubicBezTo>
                      <a:pt x="393" y="1983"/>
                      <a:pt x="852" y="2442"/>
                      <a:pt x="1417" y="2442"/>
                    </a:cubicBezTo>
                    <a:cubicBezTo>
                      <a:pt x="1983" y="2442"/>
                      <a:pt x="2442" y="1983"/>
                      <a:pt x="2442" y="1417"/>
                    </a:cubicBezTo>
                    <a:cubicBezTo>
                      <a:pt x="2442" y="852"/>
                      <a:pt x="1983" y="393"/>
                      <a:pt x="1417" y="393"/>
                    </a:cubicBezTo>
                    <a:close/>
                    <a:moveTo>
                      <a:pt x="1417" y="0"/>
                    </a:moveTo>
                    <a:cubicBezTo>
                      <a:pt x="2200" y="0"/>
                      <a:pt x="2835" y="635"/>
                      <a:pt x="2835" y="1417"/>
                    </a:cubicBezTo>
                    <a:cubicBezTo>
                      <a:pt x="2835" y="2200"/>
                      <a:pt x="2200" y="2835"/>
                      <a:pt x="1417" y="2835"/>
                    </a:cubicBezTo>
                    <a:cubicBezTo>
                      <a:pt x="635" y="2835"/>
                      <a:pt x="0" y="2200"/>
                      <a:pt x="0" y="1417"/>
                    </a:cubicBezTo>
                    <a:cubicBezTo>
                      <a:pt x="0" y="635"/>
                      <a:pt x="635" y="0"/>
                      <a:pt x="1417" y="0"/>
                    </a:cubicBezTo>
                    <a:close/>
                  </a:path>
                </a:pathLst>
              </a:custGeom>
              <a:solidFill>
                <a:schemeClr val="bg1">
                  <a:lumMod val="85000"/>
                </a:schemeClr>
              </a:solidFill>
              <a:ln w="2286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6" name="空心弧 75"/>
              <p:cNvSpPr/>
              <p:nvPr/>
            </p:nvSpPr>
            <p:spPr>
              <a:xfrm>
                <a:off x="6300" y="3403"/>
                <a:ext cx="2835" cy="2835"/>
              </a:xfrm>
              <a:prstGeom prst="blockArc">
                <a:avLst>
                  <a:gd name="adj1" fmla="val 10805662"/>
                  <a:gd name="adj2" fmla="val 6752143"/>
                  <a:gd name="adj3" fmla="val 13968"/>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71BD"/>
                  </a:solidFill>
                  <a:cs typeface="+mn-ea"/>
                  <a:sym typeface="+mn-lt"/>
                </a:endParaRPr>
              </a:p>
            </p:txBody>
          </p:sp>
          <p:sp>
            <p:nvSpPr>
              <p:cNvPr id="77" name="椭圆 76"/>
              <p:cNvSpPr/>
              <p:nvPr/>
            </p:nvSpPr>
            <p:spPr>
              <a:xfrm>
                <a:off x="6693" y="3796"/>
                <a:ext cx="2049" cy="2049"/>
              </a:xfrm>
              <a:prstGeom prst="ellipse">
                <a:avLst/>
              </a:prstGeom>
              <a:solidFill>
                <a:schemeClr val="bg1"/>
              </a:solidFill>
              <a:ln w="228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8" name="文本框 77"/>
            <p:cNvSpPr txBox="1"/>
            <p:nvPr/>
          </p:nvSpPr>
          <p:spPr>
            <a:xfrm>
              <a:off x="8128" y="3409"/>
              <a:ext cx="2088" cy="774"/>
            </a:xfrm>
            <a:prstGeom prst="rect">
              <a:avLst/>
            </a:prstGeom>
            <a:noFill/>
          </p:spPr>
          <p:txBody>
            <a:bodyPr wrap="square" rtlCol="0">
              <a:spAutoFit/>
            </a:bodyPr>
            <a:lstStyle/>
            <a:p>
              <a:pPr algn="ctr"/>
              <a:r>
                <a:rPr lang="en-US" altLang="zh-CN" sz="2600" b="1">
                  <a:solidFill>
                    <a:srgbClr val="667BAD"/>
                  </a:solidFill>
                  <a:cs typeface="+mn-ea"/>
                  <a:sym typeface="+mn-lt"/>
                </a:rPr>
                <a:t>20%</a:t>
              </a:r>
            </a:p>
          </p:txBody>
        </p:sp>
        <p:sp>
          <p:nvSpPr>
            <p:cNvPr id="79" name="文本框 78"/>
            <p:cNvSpPr txBox="1"/>
            <p:nvPr/>
          </p:nvSpPr>
          <p:spPr>
            <a:xfrm>
              <a:off x="11790" y="3409"/>
              <a:ext cx="2088" cy="774"/>
            </a:xfrm>
            <a:prstGeom prst="rect">
              <a:avLst/>
            </a:prstGeom>
            <a:noFill/>
          </p:spPr>
          <p:txBody>
            <a:bodyPr wrap="square" rtlCol="0">
              <a:spAutoFit/>
            </a:bodyPr>
            <a:lstStyle/>
            <a:p>
              <a:pPr algn="ctr"/>
              <a:r>
                <a:rPr lang="en-US" altLang="zh-CN" sz="2600" b="1">
                  <a:solidFill>
                    <a:srgbClr val="D48D8F"/>
                  </a:solidFill>
                  <a:cs typeface="+mn-ea"/>
                  <a:sym typeface="+mn-lt"/>
                </a:rPr>
                <a:t>50%</a:t>
              </a:r>
            </a:p>
          </p:txBody>
        </p:sp>
        <p:sp>
          <p:nvSpPr>
            <p:cNvPr id="80" name="文本框 79"/>
            <p:cNvSpPr txBox="1"/>
            <p:nvPr/>
          </p:nvSpPr>
          <p:spPr>
            <a:xfrm>
              <a:off x="15430" y="3409"/>
              <a:ext cx="2088" cy="774"/>
            </a:xfrm>
            <a:prstGeom prst="rect">
              <a:avLst/>
            </a:prstGeom>
            <a:noFill/>
          </p:spPr>
          <p:txBody>
            <a:bodyPr wrap="square" rtlCol="0">
              <a:spAutoFit/>
            </a:bodyPr>
            <a:lstStyle/>
            <a:p>
              <a:pPr algn="ctr"/>
              <a:r>
                <a:rPr lang="en-US" altLang="zh-CN" sz="2600" b="1">
                  <a:solidFill>
                    <a:srgbClr val="667BAD"/>
                  </a:solidFill>
                  <a:cs typeface="+mn-ea"/>
                  <a:sym typeface="+mn-lt"/>
                </a:rPr>
                <a:t>80%</a:t>
              </a:r>
            </a:p>
          </p:txBody>
        </p:sp>
        <p:grpSp>
          <p:nvGrpSpPr>
            <p:cNvPr id="81" name="组合 80"/>
            <p:cNvGrpSpPr/>
            <p:nvPr/>
          </p:nvGrpSpPr>
          <p:grpSpPr>
            <a:xfrm>
              <a:off x="7643" y="5197"/>
              <a:ext cx="3056" cy="1740"/>
              <a:chOff x="11514" y="4367"/>
              <a:chExt cx="3056" cy="1740"/>
            </a:xfrm>
          </p:grpSpPr>
          <p:sp>
            <p:nvSpPr>
              <p:cNvPr id="82" name="文本框 23"/>
              <p:cNvSpPr txBox="1"/>
              <p:nvPr/>
            </p:nvSpPr>
            <p:spPr bwMode="auto">
              <a:xfrm>
                <a:off x="11848" y="4814"/>
                <a:ext cx="2455"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p:txBody>
          </p:sp>
          <p:sp>
            <p:nvSpPr>
              <p:cNvPr id="83" name="文本框 82"/>
              <p:cNvSpPr txBox="1"/>
              <p:nvPr/>
            </p:nvSpPr>
            <p:spPr>
              <a:xfrm>
                <a:off x="11514" y="4367"/>
                <a:ext cx="3056" cy="533"/>
              </a:xfrm>
              <a:prstGeom prst="rect">
                <a:avLst/>
              </a:prstGeom>
              <a:noFill/>
            </p:spPr>
            <p:txBody>
              <a:bodyPr wrap="square" rtlCol="0">
                <a:spAutoFit/>
              </a:bodyPr>
              <a:lstStyle/>
              <a:p>
                <a:pPr algn="ctr"/>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grpSp>
        <p:grpSp>
          <p:nvGrpSpPr>
            <p:cNvPr id="84" name="组合 83"/>
            <p:cNvGrpSpPr/>
            <p:nvPr/>
          </p:nvGrpSpPr>
          <p:grpSpPr>
            <a:xfrm>
              <a:off x="14804" y="5197"/>
              <a:ext cx="3344" cy="1740"/>
              <a:chOff x="11403" y="4367"/>
              <a:chExt cx="3344" cy="1740"/>
            </a:xfrm>
          </p:grpSpPr>
          <p:sp>
            <p:nvSpPr>
              <p:cNvPr id="85" name="文本框 23"/>
              <p:cNvSpPr txBox="1"/>
              <p:nvPr/>
            </p:nvSpPr>
            <p:spPr bwMode="auto">
              <a:xfrm>
                <a:off x="11848" y="4814"/>
                <a:ext cx="2455"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p:txBody>
          </p:sp>
          <p:sp>
            <p:nvSpPr>
              <p:cNvPr id="86" name="文本框 85"/>
              <p:cNvSpPr txBox="1"/>
              <p:nvPr/>
            </p:nvSpPr>
            <p:spPr>
              <a:xfrm>
                <a:off x="11403" y="4367"/>
                <a:ext cx="3344" cy="533"/>
              </a:xfrm>
              <a:prstGeom prst="rect">
                <a:avLst/>
              </a:prstGeom>
              <a:noFill/>
            </p:spPr>
            <p:txBody>
              <a:bodyPr wrap="square" rtlCol="0">
                <a:spAutoFit/>
              </a:bodyPr>
              <a:lstStyle/>
              <a:p>
                <a:pPr algn="ctr"/>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grpSp>
      </p:grpSp>
      <p:sp>
        <p:nvSpPr>
          <p:cNvPr id="17" name="启智设计原创"/>
          <p:cNvSpPr txBox="1"/>
          <p:nvPr/>
        </p:nvSpPr>
        <p:spPr bwMode="auto">
          <a:xfrm>
            <a:off x="816610" y="5023485"/>
            <a:ext cx="646303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auto">
              <a:lnSpc>
                <a:spcPct val="150000"/>
              </a:lnSpc>
            </a:pPr>
            <a:r>
              <a:rPr lang="en-US" altLang="zh-CN" sz="1200" dirty="0">
                <a:solidFill>
                  <a:schemeClr val="tx1">
                    <a:lumMod val="50000"/>
                    <a:lumOff val="50000"/>
                  </a:schemeClr>
                </a:solidFill>
                <a:latin typeface="+mn-lt"/>
                <a:ea typeface="+mn-ea"/>
                <a:cs typeface="+mn-ea"/>
                <a:sym typeface="+mn-lt"/>
              </a:rPr>
              <a:t>Click here to add content, content to match the title. Click here to add content, content to match the title. Click here to add content, content to match the title. </a:t>
            </a:r>
            <a:endParaRPr lang="zh-CN" altLang="en-US" sz="1200" dirty="0">
              <a:solidFill>
                <a:schemeClr val="tx1">
                  <a:lumMod val="50000"/>
                  <a:lumOff val="50000"/>
                </a:schemeClr>
              </a:solidFill>
              <a:latin typeface="+mn-lt"/>
              <a:ea typeface="+mn-ea"/>
              <a:cs typeface="+mn-ea"/>
              <a:sym typeface="+mn-lt"/>
            </a:endParaRPr>
          </a:p>
          <a:p>
            <a:pPr fontAlgn="auto">
              <a:lnSpc>
                <a:spcPct val="150000"/>
              </a:lnSpc>
            </a:pPr>
            <a:endParaRPr lang="zh-CN" altLang="en-US" sz="1200" dirty="0">
              <a:solidFill>
                <a:schemeClr val="tx1">
                  <a:lumMod val="50000"/>
                  <a:lumOff val="50000"/>
                </a:schemeClr>
              </a:solidFill>
              <a:latin typeface="+mn-lt"/>
              <a:ea typeface="+mn-ea"/>
              <a:cs typeface="+mn-ea"/>
              <a:sym typeface="+mn-lt"/>
            </a:endParaRPr>
          </a:p>
          <a:p>
            <a:pPr fontAlgn="auto">
              <a:lnSpc>
                <a:spcPct val="100000"/>
              </a:lnSpc>
            </a:pPr>
            <a:endParaRPr lang="en-US" altLang="zh-CN" sz="1200" dirty="0">
              <a:solidFill>
                <a:schemeClr val="bg1">
                  <a:lumMod val="50000"/>
                </a:schemeClr>
              </a:solidFill>
              <a:latin typeface="+mn-lt"/>
              <a:ea typeface="+mn-ea"/>
              <a:cs typeface="+mn-ea"/>
              <a:sym typeface="+mn-lt"/>
            </a:endParaRPr>
          </a:p>
        </p:txBody>
      </p:sp>
      <p:sp>
        <p:nvSpPr>
          <p:cNvPr id="18" name="文本框 17"/>
          <p:cNvSpPr txBox="1"/>
          <p:nvPr/>
        </p:nvSpPr>
        <p:spPr>
          <a:xfrm>
            <a:off x="816610" y="4686300"/>
            <a:ext cx="1828257" cy="338554"/>
          </a:xfrm>
          <a:prstGeom prst="rect">
            <a:avLst/>
          </a:prstGeom>
          <a:noFill/>
        </p:spPr>
        <p:txBody>
          <a:bodyPr wrap="none" rtlCol="0">
            <a:spAutoFit/>
          </a:bodyPr>
          <a:lstStyle/>
          <a:p>
            <a:pPr algn="l"/>
            <a:r>
              <a:rPr lang="en-US" altLang="zh-CN" sz="1600" dirty="0">
                <a:solidFill>
                  <a:srgbClr val="434D51"/>
                </a:solidFill>
                <a:cs typeface="+mn-ea"/>
                <a:sym typeface="+mn-lt"/>
              </a:rPr>
              <a:t>Add Subtitle text</a:t>
            </a:r>
            <a:endParaRPr lang="zh-CN" altLang="en-US" sz="1600" dirty="0">
              <a:solidFill>
                <a:srgbClr val="434D51"/>
              </a:solidFill>
              <a:cs typeface="+mn-ea"/>
              <a:sym typeface="+mn-lt"/>
            </a:endParaRPr>
          </a:p>
        </p:txBody>
      </p:sp>
      <p:cxnSp>
        <p:nvCxnSpPr>
          <p:cNvPr id="20" name="直接连接符 19"/>
          <p:cNvCxnSpPr/>
          <p:nvPr/>
        </p:nvCxnSpPr>
        <p:spPr>
          <a:xfrm>
            <a:off x="856615" y="4528820"/>
            <a:ext cx="62058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8" name="文本框 7"/>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Market data analysis</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3739601533"/>
              </p:ext>
            </p:extLst>
          </p:nvPr>
        </p:nvGraphicFramePr>
        <p:xfrm>
          <a:off x="1003935" y="1990090"/>
          <a:ext cx="4804410" cy="3603625"/>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36"/>
          <p:cNvSpPr txBox="1"/>
          <p:nvPr/>
        </p:nvSpPr>
        <p:spPr bwMode="auto">
          <a:xfrm>
            <a:off x="6482715" y="2689861"/>
            <a:ext cx="4321175" cy="78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a:p>
            <a:pPr fontAlgn="auto">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a:p>
            <a:pPr fontAlgn="auto">
              <a:lnSpc>
                <a:spcPct val="150000"/>
              </a:lnSpc>
            </a:pPr>
            <a:endParaRPr lang="en-US" altLang="zh-CN" sz="1200" dirty="0">
              <a:solidFill>
                <a:schemeClr val="bg1">
                  <a:lumMod val="50000"/>
                </a:schemeClr>
              </a:solidFill>
              <a:cs typeface="+mn-ea"/>
              <a:sym typeface="+mn-lt"/>
            </a:endParaRPr>
          </a:p>
        </p:txBody>
      </p:sp>
      <p:sp>
        <p:nvSpPr>
          <p:cNvPr id="5" name="文本框 4"/>
          <p:cNvSpPr txBox="1"/>
          <p:nvPr/>
        </p:nvSpPr>
        <p:spPr>
          <a:xfrm>
            <a:off x="6462938" y="2352675"/>
            <a:ext cx="1828257" cy="338554"/>
          </a:xfrm>
          <a:prstGeom prst="rect">
            <a:avLst/>
          </a:prstGeom>
          <a:noFill/>
        </p:spPr>
        <p:txBody>
          <a:bodyPr wrap="none" rtlCol="0">
            <a:spAutoFit/>
          </a:bodyPr>
          <a:lstStyle/>
          <a:p>
            <a:pPr algn="r"/>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sp>
        <p:nvSpPr>
          <p:cNvPr id="7" name="椭圆 6"/>
          <p:cNvSpPr/>
          <p:nvPr/>
        </p:nvSpPr>
        <p:spPr>
          <a:xfrm>
            <a:off x="6583045" y="3662998"/>
            <a:ext cx="1041400" cy="10414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6613525" y="3907155"/>
            <a:ext cx="980440" cy="553085"/>
          </a:xfrm>
          <a:prstGeom prst="rect">
            <a:avLst/>
          </a:prstGeom>
          <a:noFill/>
        </p:spPr>
        <p:txBody>
          <a:bodyPr wrap="square" rtlCol="0">
            <a:spAutoFit/>
          </a:bodyPr>
          <a:lstStyle/>
          <a:p>
            <a:r>
              <a:rPr lang="en-US" altLang="zh-CN" sz="3000">
                <a:solidFill>
                  <a:schemeClr val="bg1"/>
                </a:solidFill>
                <a:cs typeface="+mn-ea"/>
                <a:sym typeface="+mn-lt"/>
              </a:rPr>
              <a:t>60%</a:t>
            </a:r>
          </a:p>
        </p:txBody>
      </p:sp>
      <p:sp>
        <p:nvSpPr>
          <p:cNvPr id="13" name="椭圆 12"/>
          <p:cNvSpPr/>
          <p:nvPr/>
        </p:nvSpPr>
        <p:spPr>
          <a:xfrm>
            <a:off x="8100695" y="3662363"/>
            <a:ext cx="1041400" cy="104140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8131175" y="3906520"/>
            <a:ext cx="980440" cy="553085"/>
          </a:xfrm>
          <a:prstGeom prst="rect">
            <a:avLst/>
          </a:prstGeom>
          <a:noFill/>
        </p:spPr>
        <p:txBody>
          <a:bodyPr wrap="square" rtlCol="0">
            <a:spAutoFit/>
          </a:bodyPr>
          <a:lstStyle/>
          <a:p>
            <a:r>
              <a:rPr lang="en-US" altLang="zh-CN" sz="3000">
                <a:solidFill>
                  <a:schemeClr val="bg1"/>
                </a:solidFill>
                <a:cs typeface="+mn-ea"/>
                <a:sym typeface="+mn-lt"/>
              </a:rPr>
              <a:t>60%</a:t>
            </a:r>
          </a:p>
        </p:txBody>
      </p:sp>
      <p:sp>
        <p:nvSpPr>
          <p:cNvPr id="6" name="椭圆 5"/>
          <p:cNvSpPr/>
          <p:nvPr/>
        </p:nvSpPr>
        <p:spPr>
          <a:xfrm>
            <a:off x="9561195" y="3661728"/>
            <a:ext cx="1041400" cy="1041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9591675" y="3905885"/>
            <a:ext cx="980440" cy="553085"/>
          </a:xfrm>
          <a:prstGeom prst="rect">
            <a:avLst/>
          </a:prstGeom>
          <a:noFill/>
        </p:spPr>
        <p:txBody>
          <a:bodyPr wrap="square" rtlCol="0">
            <a:spAutoFit/>
          </a:bodyPr>
          <a:lstStyle/>
          <a:p>
            <a:r>
              <a:rPr lang="en-US" altLang="zh-CN" sz="3000">
                <a:solidFill>
                  <a:schemeClr val="bg1"/>
                </a:solidFill>
                <a:cs typeface="+mn-ea"/>
                <a:sym typeface="+mn-lt"/>
              </a:rPr>
              <a:t>60%</a:t>
            </a:r>
          </a:p>
        </p:txBody>
      </p:sp>
      <p:sp>
        <p:nvSpPr>
          <p:cNvPr id="17" name="文本框 16"/>
          <p:cNvSpPr txBox="1"/>
          <p:nvPr/>
        </p:nvSpPr>
        <p:spPr>
          <a:xfrm>
            <a:off x="6263065" y="4814570"/>
            <a:ext cx="1418530" cy="276999"/>
          </a:xfrm>
          <a:prstGeom prst="rect">
            <a:avLst/>
          </a:prstGeom>
          <a:noFill/>
        </p:spPr>
        <p:txBody>
          <a:bodyPr wrap="none" rtlCol="0">
            <a:spAutoFit/>
          </a:bodyPr>
          <a:lstStyle/>
          <a:p>
            <a:pPr algn="r"/>
            <a:r>
              <a:rPr lang="en-US" altLang="zh-CN" sz="1200" dirty="0">
                <a:solidFill>
                  <a:schemeClr val="tx1">
                    <a:lumMod val="65000"/>
                    <a:lumOff val="35000"/>
                  </a:schemeClr>
                </a:solidFill>
                <a:cs typeface="+mn-ea"/>
                <a:sym typeface="+mn-lt"/>
              </a:rPr>
              <a:t>Add Subtitle text</a:t>
            </a:r>
            <a:endParaRPr lang="zh-CN" altLang="en-US" sz="1200" dirty="0">
              <a:solidFill>
                <a:schemeClr val="tx1">
                  <a:lumMod val="65000"/>
                  <a:lumOff val="35000"/>
                </a:schemeClr>
              </a:solidFill>
              <a:cs typeface="+mn-ea"/>
              <a:sym typeface="+mn-lt"/>
            </a:endParaRPr>
          </a:p>
        </p:txBody>
      </p:sp>
      <p:sp>
        <p:nvSpPr>
          <p:cNvPr id="11" name="文本框 10"/>
          <p:cNvSpPr txBox="1"/>
          <p:nvPr/>
        </p:nvSpPr>
        <p:spPr>
          <a:xfrm>
            <a:off x="7824530" y="4814570"/>
            <a:ext cx="1418530" cy="276999"/>
          </a:xfrm>
          <a:prstGeom prst="rect">
            <a:avLst/>
          </a:prstGeom>
          <a:noFill/>
        </p:spPr>
        <p:txBody>
          <a:bodyPr wrap="none" rtlCol="0">
            <a:spAutoFit/>
          </a:bodyPr>
          <a:lstStyle/>
          <a:p>
            <a:pPr algn="r"/>
            <a:r>
              <a:rPr lang="en-US" altLang="zh-CN" sz="1200" dirty="0">
                <a:solidFill>
                  <a:schemeClr val="tx1">
                    <a:lumMod val="65000"/>
                    <a:lumOff val="35000"/>
                  </a:schemeClr>
                </a:solidFill>
                <a:cs typeface="+mn-ea"/>
                <a:sym typeface="+mn-lt"/>
              </a:rPr>
              <a:t>Add Subtitle text</a:t>
            </a:r>
            <a:endParaRPr lang="zh-CN" altLang="en-US" sz="1200" dirty="0">
              <a:solidFill>
                <a:schemeClr val="tx1">
                  <a:lumMod val="65000"/>
                  <a:lumOff val="35000"/>
                </a:schemeClr>
              </a:solidFill>
              <a:cs typeface="+mn-ea"/>
              <a:sym typeface="+mn-lt"/>
            </a:endParaRPr>
          </a:p>
        </p:txBody>
      </p:sp>
      <p:sp>
        <p:nvSpPr>
          <p:cNvPr id="12" name="文本框 11"/>
          <p:cNvSpPr txBox="1"/>
          <p:nvPr/>
        </p:nvSpPr>
        <p:spPr>
          <a:xfrm>
            <a:off x="9262805" y="4814570"/>
            <a:ext cx="1418530" cy="276999"/>
          </a:xfrm>
          <a:prstGeom prst="rect">
            <a:avLst/>
          </a:prstGeom>
          <a:noFill/>
        </p:spPr>
        <p:txBody>
          <a:bodyPr wrap="none" rtlCol="0">
            <a:spAutoFit/>
          </a:bodyPr>
          <a:lstStyle/>
          <a:p>
            <a:pPr algn="r"/>
            <a:r>
              <a:rPr lang="en-US" altLang="zh-CN" sz="1200" dirty="0">
                <a:solidFill>
                  <a:schemeClr val="tx1">
                    <a:lumMod val="65000"/>
                    <a:lumOff val="35000"/>
                  </a:schemeClr>
                </a:solidFill>
                <a:cs typeface="+mn-ea"/>
                <a:sym typeface="+mn-lt"/>
              </a:rPr>
              <a:t>Add Subtitle text</a:t>
            </a:r>
            <a:endParaRPr lang="zh-CN" altLang="en-US" sz="1200" dirty="0">
              <a:solidFill>
                <a:schemeClr val="tx1">
                  <a:lumMod val="65000"/>
                  <a:lumOff val="35000"/>
                </a:schemeClr>
              </a:solidFill>
              <a:cs typeface="+mn-ea"/>
              <a:sym typeface="+mn-lt"/>
            </a:endParaRPr>
          </a:p>
        </p:txBody>
      </p:sp>
      <p:sp>
        <p:nvSpPr>
          <p:cNvPr id="15" name="文本框 14"/>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16" name="文本框 15"/>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Market data analysis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2524760" y="-2456180"/>
            <a:ext cx="17331055" cy="11807825"/>
            <a:chOff x="-3976" y="-3868"/>
            <a:chExt cx="27293" cy="18595"/>
          </a:xfrm>
        </p:grpSpPr>
        <p:sp>
          <p:nvSpPr>
            <p:cNvPr id="6" name="任意多边形 5"/>
            <p:cNvSpPr/>
            <p:nvPr/>
          </p:nvSpPr>
          <p:spPr>
            <a:xfrm rot="18900000">
              <a:off x="9536" y="8887"/>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 name="任意多边形 6"/>
            <p:cNvSpPr/>
            <p:nvPr/>
          </p:nvSpPr>
          <p:spPr>
            <a:xfrm rot="18900000">
              <a:off x="4668" y="-2856"/>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3" name="组合 12"/>
            <p:cNvGrpSpPr/>
            <p:nvPr/>
          </p:nvGrpSpPr>
          <p:grpSpPr>
            <a:xfrm>
              <a:off x="-3976" y="-3868"/>
              <a:ext cx="12240" cy="8877"/>
              <a:chOff x="-3976" y="-3868"/>
              <a:chExt cx="12240" cy="8877"/>
            </a:xfrm>
          </p:grpSpPr>
          <p:grpSp>
            <p:nvGrpSpPr>
              <p:cNvPr id="14" name="组合 13"/>
              <p:cNvGrpSpPr/>
              <p:nvPr/>
            </p:nvGrpSpPr>
            <p:grpSpPr>
              <a:xfrm>
                <a:off x="-3976" y="-3868"/>
                <a:ext cx="12240" cy="8385"/>
                <a:chOff x="-5630" y="-5126"/>
                <a:chExt cx="15846" cy="10854"/>
              </a:xfrm>
            </p:grpSpPr>
            <p:sp>
              <p:nvSpPr>
                <p:cNvPr id="15" name="任意多边形 14"/>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15"/>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任意多边形 17"/>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任意多边形 26"/>
            <p:cNvSpPr/>
            <p:nvPr/>
          </p:nvSpPr>
          <p:spPr>
            <a:xfrm flipV="1">
              <a:off x="17757" y="400"/>
              <a:ext cx="1035" cy="27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 name="椭圆 27"/>
            <p:cNvSpPr/>
            <p:nvPr/>
          </p:nvSpPr>
          <p:spPr>
            <a:xfrm>
              <a:off x="-2797" y="8386"/>
              <a:ext cx="5772" cy="5772"/>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2184" y="8999"/>
              <a:ext cx="4546" cy="4546"/>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1489" y="9694"/>
              <a:ext cx="3155" cy="3155"/>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15283" y="-664"/>
              <a:ext cx="1818" cy="1818"/>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3230" y="3355"/>
              <a:ext cx="318" cy="318"/>
            </a:xfrm>
            <a:prstGeom prst="ellipse">
              <a:avLst/>
            </a:pr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2975" y="10126"/>
              <a:ext cx="1372" cy="1372"/>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flipV="1">
              <a:off x="11077" y="5851"/>
              <a:ext cx="12240" cy="8877"/>
              <a:chOff x="-3976" y="-3868"/>
              <a:chExt cx="12240" cy="8877"/>
            </a:xfrm>
          </p:grpSpPr>
          <p:grpSp>
            <p:nvGrpSpPr>
              <p:cNvPr id="49" name="组合 48"/>
              <p:cNvGrpSpPr/>
              <p:nvPr/>
            </p:nvGrpSpPr>
            <p:grpSpPr>
              <a:xfrm>
                <a:off x="-3976" y="-3868"/>
                <a:ext cx="12240" cy="8385"/>
                <a:chOff x="-5630" y="-5126"/>
                <a:chExt cx="15846" cy="10854"/>
              </a:xfrm>
            </p:grpSpPr>
            <p:sp>
              <p:nvSpPr>
                <p:cNvPr id="50" name="任意多边形 4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50"/>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任意多边形 52"/>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 name="矩形 2"/>
          <p:cNvSpPr/>
          <p:nvPr/>
        </p:nvSpPr>
        <p:spPr>
          <a:xfrm>
            <a:off x="-635" y="0"/>
            <a:ext cx="12193270" cy="6858000"/>
          </a:xfrm>
          <a:prstGeom prst="rect">
            <a:avLst/>
          </a:prstGeom>
          <a:solidFill>
            <a:srgbClr val="F3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rot="18900000">
            <a:off x="6967855" y="578675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任意多边形 21"/>
          <p:cNvSpPr/>
          <p:nvPr/>
        </p:nvSpPr>
        <p:spPr>
          <a:xfrm rot="18900000">
            <a:off x="3013710" y="-188023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35" name="组合 34"/>
          <p:cNvGrpSpPr/>
          <p:nvPr/>
        </p:nvGrpSpPr>
        <p:grpSpPr>
          <a:xfrm>
            <a:off x="-2524760" y="-2456180"/>
            <a:ext cx="7772400" cy="5636895"/>
            <a:chOff x="-3976" y="-3868"/>
            <a:chExt cx="12240" cy="8877"/>
          </a:xfrm>
        </p:grpSpPr>
        <p:grpSp>
          <p:nvGrpSpPr>
            <p:cNvPr id="12" name="组合 11"/>
            <p:cNvGrpSpPr/>
            <p:nvPr/>
          </p:nvGrpSpPr>
          <p:grpSpPr>
            <a:xfrm>
              <a:off x="-3976" y="-3868"/>
              <a:ext cx="12240" cy="8385"/>
              <a:chOff x="-5630" y="-5126"/>
              <a:chExt cx="15846" cy="10854"/>
            </a:xfrm>
          </p:grpSpPr>
          <p:sp>
            <p:nvSpPr>
              <p:cNvPr id="10" name="任意多边形 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任意多边形 18"/>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EF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矩形 19"/>
          <p:cNvSpPr/>
          <p:nvPr/>
        </p:nvSpPr>
        <p:spPr>
          <a:xfrm>
            <a:off x="19444970" y="7172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9571970" y="7299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59"/>
          <p:cNvSpPr/>
          <p:nvPr/>
        </p:nvSpPr>
        <p:spPr>
          <a:xfrm flipV="1">
            <a:off x="11459210" y="254000"/>
            <a:ext cx="473710" cy="12439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3" name="椭圆 32"/>
          <p:cNvSpPr/>
          <p:nvPr/>
        </p:nvSpPr>
        <p:spPr>
          <a:xfrm>
            <a:off x="1898650" y="1979295"/>
            <a:ext cx="201930" cy="20193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flipH="1" flipV="1">
            <a:off x="7033895" y="3715385"/>
            <a:ext cx="7772400" cy="5636895"/>
            <a:chOff x="-3976" y="-3868"/>
            <a:chExt cx="12240" cy="8877"/>
          </a:xfrm>
        </p:grpSpPr>
        <p:grpSp>
          <p:nvGrpSpPr>
            <p:cNvPr id="37" name="组合 36"/>
            <p:cNvGrpSpPr/>
            <p:nvPr/>
          </p:nvGrpSpPr>
          <p:grpSpPr>
            <a:xfrm>
              <a:off x="-3976" y="-3868"/>
              <a:ext cx="12240" cy="8385"/>
              <a:chOff x="-5630" y="-5126"/>
              <a:chExt cx="15846" cy="10854"/>
            </a:xfrm>
          </p:grpSpPr>
          <p:sp>
            <p:nvSpPr>
              <p:cNvPr id="38" name="任意多边形 37"/>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39"/>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1" name="任意多边形 40"/>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椭圆 3"/>
          <p:cNvSpPr/>
          <p:nvPr/>
        </p:nvSpPr>
        <p:spPr>
          <a:xfrm>
            <a:off x="9987915" y="4827270"/>
            <a:ext cx="201930" cy="201930"/>
          </a:xfrm>
          <a:prstGeom prst="ellipse">
            <a:avLst/>
          </a:pr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flipV="1">
            <a:off x="400685" y="5443855"/>
            <a:ext cx="417830" cy="109728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 name="文本框 1"/>
          <p:cNvSpPr txBox="1"/>
          <p:nvPr/>
        </p:nvSpPr>
        <p:spPr>
          <a:xfrm>
            <a:off x="0" y="3110230"/>
            <a:ext cx="12192000" cy="860425"/>
          </a:xfrm>
          <a:prstGeom prst="rect">
            <a:avLst/>
          </a:prstGeom>
          <a:noFill/>
        </p:spPr>
        <p:txBody>
          <a:bodyPr wrap="square" rtlCol="0">
            <a:spAutoFit/>
          </a:bodyPr>
          <a:lstStyle>
            <a:defPPr>
              <a:defRPr lang="zh-CN"/>
            </a:defPPr>
            <a:lvl1pPr algn="ctr">
              <a:defRPr sz="5000" b="1" spc="400">
                <a:solidFill>
                  <a:srgbClr val="667BAD"/>
                </a:solidFill>
                <a:effectLst/>
                <a:uFillTx/>
                <a:latin typeface="Arial"/>
                <a:ea typeface="微软雅黑"/>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24" name="文本框 23"/>
          <p:cNvSpPr txBox="1"/>
          <p:nvPr/>
        </p:nvSpPr>
        <p:spPr>
          <a:xfrm>
            <a:off x="4057015" y="4003040"/>
            <a:ext cx="1782091" cy="307777"/>
          </a:xfrm>
          <a:prstGeom prst="rect">
            <a:avLst/>
          </a:prstGeom>
          <a:noFill/>
        </p:spPr>
        <p:txBody>
          <a:bodyPr wrap="none" rtlCol="0">
            <a:spAutoFit/>
          </a:bodyPr>
          <a:lstStyle/>
          <a:p>
            <a:pPr algn="l"/>
            <a:r>
              <a:rPr lang="zh-CN" altLang="en-US" sz="1400" dirty="0">
                <a:solidFill>
                  <a:srgbClr val="667BAD"/>
                </a:solidFill>
                <a:cs typeface="+mn-ea"/>
                <a:sym typeface="+mn-lt"/>
              </a:rPr>
              <a:t>■ </a:t>
            </a:r>
            <a:r>
              <a:rPr lang="en-US" altLang="zh-CN" sz="1400" dirty="0">
                <a:solidFill>
                  <a:srgbClr val="667BAD"/>
                </a:solidFill>
                <a:cs typeface="+mn-ea"/>
                <a:sym typeface="+mn-lt"/>
              </a:rPr>
              <a:t>Add Subtitle text</a:t>
            </a:r>
            <a:endParaRPr lang="zh-CN" altLang="en-US" sz="1400" dirty="0">
              <a:solidFill>
                <a:srgbClr val="667BAD"/>
              </a:solidFill>
              <a:cs typeface="+mn-ea"/>
              <a:sym typeface="+mn-lt"/>
            </a:endParaRPr>
          </a:p>
        </p:txBody>
      </p:sp>
      <p:sp>
        <p:nvSpPr>
          <p:cNvPr id="25" name="文本框 24"/>
          <p:cNvSpPr txBox="1"/>
          <p:nvPr/>
        </p:nvSpPr>
        <p:spPr>
          <a:xfrm>
            <a:off x="6237605" y="4003040"/>
            <a:ext cx="1782091" cy="307777"/>
          </a:xfrm>
          <a:prstGeom prst="rect">
            <a:avLst/>
          </a:prstGeom>
          <a:noFill/>
        </p:spPr>
        <p:txBody>
          <a:bodyPr wrap="none" rtlCol="0">
            <a:spAutoFit/>
          </a:bodyPr>
          <a:lstStyle/>
          <a:p>
            <a:pPr algn="l"/>
            <a:r>
              <a:rPr lang="zh-CN" altLang="en-US" sz="1400" dirty="0">
                <a:solidFill>
                  <a:srgbClr val="667BAD"/>
                </a:solidFill>
                <a:cs typeface="+mn-ea"/>
                <a:sym typeface="+mn-lt"/>
              </a:rPr>
              <a:t>■ </a:t>
            </a:r>
            <a:r>
              <a:rPr lang="en-US" altLang="zh-CN" sz="1400" dirty="0">
                <a:solidFill>
                  <a:srgbClr val="667BAD"/>
                </a:solidFill>
                <a:cs typeface="+mn-ea"/>
                <a:sym typeface="+mn-lt"/>
              </a:rPr>
              <a:t>Add Subtitle text</a:t>
            </a:r>
            <a:endParaRPr lang="zh-CN" altLang="en-US" sz="1400" dirty="0">
              <a:solidFill>
                <a:srgbClr val="667BAD"/>
              </a:solidFill>
              <a:cs typeface="+mn-ea"/>
              <a:sym typeface="+mn-lt"/>
            </a:endParaRPr>
          </a:p>
        </p:txBody>
      </p:sp>
      <p:sp>
        <p:nvSpPr>
          <p:cNvPr id="26" name="椭圆 25"/>
          <p:cNvSpPr/>
          <p:nvPr/>
        </p:nvSpPr>
        <p:spPr>
          <a:xfrm>
            <a:off x="5562600" y="1886585"/>
            <a:ext cx="1066800" cy="10668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5431155" y="1886268"/>
            <a:ext cx="1237615" cy="1014730"/>
          </a:xfrm>
          <a:prstGeom prst="rect">
            <a:avLst/>
          </a:prstGeom>
          <a:noFill/>
          <a:ln w="44450">
            <a:noFill/>
          </a:ln>
        </p:spPr>
        <p:txBody>
          <a:bodyPr wrap="square" rtlCol="0">
            <a:spAutoFit/>
          </a:bodyPr>
          <a:lstStyle/>
          <a:p>
            <a:pPr algn="ctr"/>
            <a:r>
              <a:rPr lang="en-US" altLang="zh-CN" sz="6000">
                <a:ln>
                  <a:noFill/>
                </a:ln>
                <a:solidFill>
                  <a:schemeClr val="bg1"/>
                </a:solidFill>
                <a:effectLst/>
                <a:cs typeface="+mn-ea"/>
                <a:sym typeface="+mn-lt"/>
              </a:rPr>
              <a:t>03</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椭圆 87"/>
          <p:cNvSpPr/>
          <p:nvPr/>
        </p:nvSpPr>
        <p:spPr>
          <a:xfrm>
            <a:off x="4622165" y="2120900"/>
            <a:ext cx="2921000" cy="29210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3402965" y="2032000"/>
            <a:ext cx="838200" cy="8382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a:off x="3402965" y="4279900"/>
            <a:ext cx="838200" cy="83820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p:cNvSpPr/>
          <p:nvPr/>
        </p:nvSpPr>
        <p:spPr>
          <a:xfrm>
            <a:off x="7911465" y="2032000"/>
            <a:ext cx="838200" cy="83820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p:cNvSpPr/>
          <p:nvPr/>
        </p:nvSpPr>
        <p:spPr>
          <a:xfrm>
            <a:off x="7911465" y="4279900"/>
            <a:ext cx="838200" cy="8382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启智设计"/>
          <p:cNvSpPr txBox="1"/>
          <p:nvPr/>
        </p:nvSpPr>
        <p:spPr bwMode="auto">
          <a:xfrm>
            <a:off x="1211580" y="2209165"/>
            <a:ext cx="22840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94" name="文本框 93"/>
          <p:cNvSpPr txBox="1"/>
          <p:nvPr/>
        </p:nvSpPr>
        <p:spPr>
          <a:xfrm>
            <a:off x="1248410" y="1910080"/>
            <a:ext cx="2085340" cy="337185"/>
          </a:xfrm>
          <a:prstGeom prst="rect">
            <a:avLst/>
          </a:prstGeom>
          <a:noFill/>
        </p:spPr>
        <p:txBody>
          <a:bodyPr wrap="square" rtlCol="0">
            <a:spAutoFit/>
          </a:bodyPr>
          <a:lstStyle/>
          <a:p>
            <a:pPr algn="ctr"/>
            <a:r>
              <a:rPr lang="en-US" altLang="zh-CN" sz="1600" b="1" dirty="0">
                <a:solidFill>
                  <a:schemeClr val="tx1"/>
                </a:solidFill>
                <a:cs typeface="+mn-ea"/>
                <a:sym typeface="+mn-lt"/>
              </a:rPr>
              <a:t>Add Subtitle text</a:t>
            </a:r>
            <a:endParaRPr lang="zh-CN" altLang="en-US" sz="1600" b="1" dirty="0">
              <a:solidFill>
                <a:schemeClr val="tx1"/>
              </a:solidFill>
              <a:cs typeface="+mn-ea"/>
              <a:sym typeface="+mn-lt"/>
            </a:endParaRPr>
          </a:p>
        </p:txBody>
      </p:sp>
      <p:sp>
        <p:nvSpPr>
          <p:cNvPr id="95" name="启智设计"/>
          <p:cNvSpPr txBox="1"/>
          <p:nvPr/>
        </p:nvSpPr>
        <p:spPr bwMode="auto">
          <a:xfrm>
            <a:off x="1211580" y="4491355"/>
            <a:ext cx="22840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96" name="文本框 95"/>
          <p:cNvSpPr txBox="1"/>
          <p:nvPr/>
        </p:nvSpPr>
        <p:spPr>
          <a:xfrm>
            <a:off x="1248410" y="4192270"/>
            <a:ext cx="2085340" cy="337185"/>
          </a:xfrm>
          <a:prstGeom prst="rect">
            <a:avLst/>
          </a:prstGeom>
          <a:noFill/>
        </p:spPr>
        <p:txBody>
          <a:bodyPr wrap="square" rtlCol="0">
            <a:spAutoFit/>
          </a:bodyPr>
          <a:lstStyle/>
          <a:p>
            <a:pPr algn="ctr"/>
            <a:r>
              <a:rPr lang="en-US" altLang="zh-CN" sz="1600" b="1" dirty="0">
                <a:solidFill>
                  <a:schemeClr val="tx1"/>
                </a:solidFill>
                <a:cs typeface="+mn-ea"/>
                <a:sym typeface="+mn-lt"/>
              </a:rPr>
              <a:t>Add Subtitle text</a:t>
            </a:r>
            <a:endParaRPr lang="zh-CN" altLang="en-US" sz="1600" b="1" dirty="0">
              <a:solidFill>
                <a:schemeClr val="tx1"/>
              </a:solidFill>
              <a:cs typeface="+mn-ea"/>
              <a:sym typeface="+mn-lt"/>
            </a:endParaRPr>
          </a:p>
        </p:txBody>
      </p:sp>
      <p:sp>
        <p:nvSpPr>
          <p:cNvPr id="97" name="启智设计"/>
          <p:cNvSpPr txBox="1"/>
          <p:nvPr/>
        </p:nvSpPr>
        <p:spPr bwMode="auto">
          <a:xfrm>
            <a:off x="8749665" y="4491355"/>
            <a:ext cx="22840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98" name="文本框 97"/>
          <p:cNvSpPr txBox="1"/>
          <p:nvPr/>
        </p:nvSpPr>
        <p:spPr>
          <a:xfrm>
            <a:off x="8786495" y="4192270"/>
            <a:ext cx="2085340" cy="337185"/>
          </a:xfrm>
          <a:prstGeom prst="rect">
            <a:avLst/>
          </a:prstGeom>
          <a:noFill/>
        </p:spPr>
        <p:txBody>
          <a:bodyPr wrap="square" rtlCol="0">
            <a:spAutoFit/>
          </a:bodyPr>
          <a:lstStyle/>
          <a:p>
            <a:pPr algn="ctr"/>
            <a:r>
              <a:rPr lang="en-US" altLang="zh-CN" sz="1600" b="1" dirty="0">
                <a:solidFill>
                  <a:schemeClr val="tx1"/>
                </a:solidFill>
                <a:cs typeface="+mn-ea"/>
                <a:sym typeface="+mn-lt"/>
              </a:rPr>
              <a:t>Add Subtitle text</a:t>
            </a:r>
            <a:endParaRPr lang="zh-CN" altLang="en-US" sz="1600" b="1" dirty="0">
              <a:solidFill>
                <a:schemeClr val="tx1"/>
              </a:solidFill>
              <a:cs typeface="+mn-ea"/>
              <a:sym typeface="+mn-lt"/>
            </a:endParaRPr>
          </a:p>
        </p:txBody>
      </p:sp>
      <p:sp>
        <p:nvSpPr>
          <p:cNvPr id="99" name="启智设计"/>
          <p:cNvSpPr txBox="1"/>
          <p:nvPr/>
        </p:nvSpPr>
        <p:spPr bwMode="auto">
          <a:xfrm>
            <a:off x="8749665" y="2209165"/>
            <a:ext cx="22840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100" name="文本框 99"/>
          <p:cNvSpPr txBox="1"/>
          <p:nvPr/>
        </p:nvSpPr>
        <p:spPr>
          <a:xfrm>
            <a:off x="8786495" y="1910080"/>
            <a:ext cx="2085340" cy="337185"/>
          </a:xfrm>
          <a:prstGeom prst="rect">
            <a:avLst/>
          </a:prstGeom>
          <a:noFill/>
        </p:spPr>
        <p:txBody>
          <a:bodyPr wrap="square" rtlCol="0">
            <a:spAutoFit/>
          </a:bodyPr>
          <a:lstStyle/>
          <a:p>
            <a:pPr algn="ctr"/>
            <a:r>
              <a:rPr lang="en-US" altLang="zh-CN" sz="1600" b="1" dirty="0">
                <a:solidFill>
                  <a:schemeClr val="tx1"/>
                </a:solidFill>
                <a:cs typeface="+mn-ea"/>
                <a:sym typeface="+mn-lt"/>
              </a:rPr>
              <a:t>Add Subtitle text</a:t>
            </a:r>
            <a:endParaRPr lang="zh-CN" altLang="en-US" sz="1600" b="1" dirty="0">
              <a:solidFill>
                <a:schemeClr val="tx1"/>
              </a:solidFill>
              <a:cs typeface="+mn-ea"/>
              <a:sym typeface="+mn-lt"/>
            </a:endParaRPr>
          </a:p>
        </p:txBody>
      </p:sp>
      <p:sp>
        <p:nvSpPr>
          <p:cNvPr id="101" name="任意多边形 100"/>
          <p:cNvSpPr/>
          <p:nvPr/>
        </p:nvSpPr>
        <p:spPr>
          <a:xfrm>
            <a:off x="3609975" y="2264728"/>
            <a:ext cx="424180" cy="37274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601" h="4907">
                <a:moveTo>
                  <a:pt x="4624" y="4357"/>
                </a:moveTo>
                <a:lnTo>
                  <a:pt x="4624" y="4797"/>
                </a:lnTo>
                <a:lnTo>
                  <a:pt x="4624" y="4800"/>
                </a:lnTo>
                <a:lnTo>
                  <a:pt x="4624" y="4803"/>
                </a:lnTo>
                <a:cubicBezTo>
                  <a:pt x="4625" y="4862"/>
                  <a:pt x="4561" y="4908"/>
                  <a:pt x="4519" y="4907"/>
                </a:cubicBezTo>
                <a:lnTo>
                  <a:pt x="4516" y="4907"/>
                </a:lnTo>
                <a:lnTo>
                  <a:pt x="4514" y="4907"/>
                </a:lnTo>
                <a:lnTo>
                  <a:pt x="3180" y="4907"/>
                </a:lnTo>
                <a:lnTo>
                  <a:pt x="3180" y="3567"/>
                </a:lnTo>
                <a:lnTo>
                  <a:pt x="2380" y="3567"/>
                </a:lnTo>
                <a:lnTo>
                  <a:pt x="2380" y="4907"/>
                </a:lnTo>
                <a:lnTo>
                  <a:pt x="1049" y="4907"/>
                </a:lnTo>
                <a:lnTo>
                  <a:pt x="1046" y="4907"/>
                </a:lnTo>
                <a:lnTo>
                  <a:pt x="1043" y="4907"/>
                </a:lnTo>
                <a:cubicBezTo>
                  <a:pt x="984" y="4908"/>
                  <a:pt x="937" y="4844"/>
                  <a:pt x="939" y="4802"/>
                </a:cubicBezTo>
                <a:lnTo>
                  <a:pt x="939" y="4799"/>
                </a:lnTo>
                <a:lnTo>
                  <a:pt x="939" y="4797"/>
                </a:lnTo>
                <a:lnTo>
                  <a:pt x="939" y="2817"/>
                </a:lnTo>
                <a:lnTo>
                  <a:pt x="2781" y="1217"/>
                </a:lnTo>
                <a:lnTo>
                  <a:pt x="4624" y="2817"/>
                </a:lnTo>
                <a:lnTo>
                  <a:pt x="4624" y="4357"/>
                </a:lnTo>
                <a:close/>
                <a:moveTo>
                  <a:pt x="4230" y="825"/>
                </a:moveTo>
                <a:cubicBezTo>
                  <a:pt x="4228" y="770"/>
                  <a:pt x="4279" y="726"/>
                  <a:pt x="4328" y="727"/>
                </a:cubicBezTo>
                <a:lnTo>
                  <a:pt x="4721" y="727"/>
                </a:lnTo>
                <a:cubicBezTo>
                  <a:pt x="4777" y="725"/>
                  <a:pt x="4821" y="776"/>
                  <a:pt x="4820" y="825"/>
                </a:cubicBezTo>
                <a:lnTo>
                  <a:pt x="4820" y="1678"/>
                </a:lnTo>
                <a:lnTo>
                  <a:pt x="5568" y="2352"/>
                </a:lnTo>
                <a:cubicBezTo>
                  <a:pt x="5593" y="2370"/>
                  <a:pt x="5602" y="2403"/>
                  <a:pt x="5601" y="2427"/>
                </a:cubicBezTo>
                <a:cubicBezTo>
                  <a:pt x="5602" y="2454"/>
                  <a:pt x="5589" y="2483"/>
                  <a:pt x="5577" y="2494"/>
                </a:cubicBezTo>
                <a:lnTo>
                  <a:pt x="5576" y="2495"/>
                </a:lnTo>
                <a:lnTo>
                  <a:pt x="5304" y="2798"/>
                </a:lnTo>
                <a:cubicBezTo>
                  <a:pt x="5286" y="2822"/>
                  <a:pt x="5252" y="2831"/>
                  <a:pt x="5229" y="2831"/>
                </a:cubicBezTo>
                <a:cubicBezTo>
                  <a:pt x="5202" y="2831"/>
                  <a:pt x="5173" y="2819"/>
                  <a:pt x="5162" y="2807"/>
                </a:cubicBezTo>
                <a:lnTo>
                  <a:pt x="5160" y="2805"/>
                </a:lnTo>
                <a:lnTo>
                  <a:pt x="2801" y="681"/>
                </a:lnTo>
                <a:lnTo>
                  <a:pt x="441" y="2805"/>
                </a:lnTo>
                <a:cubicBezTo>
                  <a:pt x="424" y="2824"/>
                  <a:pt x="394" y="2832"/>
                  <a:pt x="374" y="2831"/>
                </a:cubicBezTo>
                <a:cubicBezTo>
                  <a:pt x="347" y="2832"/>
                  <a:pt x="318" y="2818"/>
                  <a:pt x="305" y="2805"/>
                </a:cubicBezTo>
                <a:lnTo>
                  <a:pt x="303" y="2803"/>
                </a:lnTo>
                <a:lnTo>
                  <a:pt x="302" y="2801"/>
                </a:lnTo>
                <a:lnTo>
                  <a:pt x="300" y="2800"/>
                </a:lnTo>
                <a:lnTo>
                  <a:pt x="298" y="2798"/>
                </a:lnTo>
                <a:lnTo>
                  <a:pt x="26" y="2495"/>
                </a:lnTo>
                <a:cubicBezTo>
                  <a:pt x="7" y="2478"/>
                  <a:pt x="-1" y="2447"/>
                  <a:pt x="0" y="2428"/>
                </a:cubicBezTo>
                <a:cubicBezTo>
                  <a:pt x="-1" y="2401"/>
                  <a:pt x="13" y="2372"/>
                  <a:pt x="26" y="2359"/>
                </a:cubicBezTo>
                <a:lnTo>
                  <a:pt x="28" y="2357"/>
                </a:lnTo>
                <a:lnTo>
                  <a:pt x="29" y="2356"/>
                </a:lnTo>
                <a:lnTo>
                  <a:pt x="31" y="2354"/>
                </a:lnTo>
                <a:lnTo>
                  <a:pt x="33" y="2352"/>
                </a:lnTo>
                <a:lnTo>
                  <a:pt x="2140" y="455"/>
                </a:lnTo>
                <a:lnTo>
                  <a:pt x="2463" y="132"/>
                </a:lnTo>
                <a:cubicBezTo>
                  <a:pt x="2542" y="36"/>
                  <a:pt x="2687" y="-3"/>
                  <a:pt x="2783" y="0"/>
                </a:cubicBezTo>
                <a:cubicBezTo>
                  <a:pt x="2908" y="-4"/>
                  <a:pt x="3046" y="60"/>
                  <a:pt x="3103" y="124"/>
                </a:cubicBezTo>
                <a:lnTo>
                  <a:pt x="3110" y="132"/>
                </a:lnTo>
                <a:lnTo>
                  <a:pt x="3175" y="197"/>
                </a:lnTo>
                <a:lnTo>
                  <a:pt x="4230" y="1147"/>
                </a:lnTo>
                <a:lnTo>
                  <a:pt x="4230" y="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02" name="任意多边形 101"/>
          <p:cNvSpPr/>
          <p:nvPr/>
        </p:nvSpPr>
        <p:spPr>
          <a:xfrm>
            <a:off x="3584575" y="4521200"/>
            <a:ext cx="474980" cy="355600"/>
          </a:xfrm>
          <a:custGeom>
            <a:avLst/>
            <a:gdLst>
              <a:gd name="adj" fmla="val 20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051" h="3771">
                <a:moveTo>
                  <a:pt x="0" y="768"/>
                </a:moveTo>
                <a:lnTo>
                  <a:pt x="0" y="748"/>
                </a:lnTo>
                <a:cubicBezTo>
                  <a:pt x="-12" y="326"/>
                  <a:pt x="412" y="-10"/>
                  <a:pt x="750" y="0"/>
                </a:cubicBezTo>
                <a:lnTo>
                  <a:pt x="768" y="0"/>
                </a:lnTo>
                <a:lnTo>
                  <a:pt x="4282" y="0"/>
                </a:lnTo>
                <a:lnTo>
                  <a:pt x="4302" y="0"/>
                </a:lnTo>
                <a:cubicBezTo>
                  <a:pt x="4724" y="-12"/>
                  <a:pt x="5060" y="412"/>
                  <a:pt x="5050" y="750"/>
                </a:cubicBezTo>
                <a:lnTo>
                  <a:pt x="5050" y="768"/>
                </a:lnTo>
                <a:lnTo>
                  <a:pt x="5050" y="3002"/>
                </a:lnTo>
                <a:lnTo>
                  <a:pt x="5050" y="3022"/>
                </a:lnTo>
                <a:cubicBezTo>
                  <a:pt x="5062" y="3444"/>
                  <a:pt x="4638" y="3780"/>
                  <a:pt x="4300" y="3770"/>
                </a:cubicBezTo>
                <a:lnTo>
                  <a:pt x="4282" y="3770"/>
                </a:lnTo>
                <a:lnTo>
                  <a:pt x="768" y="3770"/>
                </a:lnTo>
                <a:lnTo>
                  <a:pt x="748" y="3770"/>
                </a:lnTo>
                <a:cubicBezTo>
                  <a:pt x="326" y="3782"/>
                  <a:pt x="-10" y="3358"/>
                  <a:pt x="0" y="3020"/>
                </a:cubicBezTo>
                <a:lnTo>
                  <a:pt x="0" y="3002"/>
                </a:lnTo>
                <a:lnTo>
                  <a:pt x="0" y="768"/>
                </a:lnTo>
                <a:close/>
                <a:moveTo>
                  <a:pt x="602" y="475"/>
                </a:moveTo>
                <a:cubicBezTo>
                  <a:pt x="660" y="430"/>
                  <a:pt x="757" y="402"/>
                  <a:pt x="814" y="405"/>
                </a:cubicBezTo>
                <a:lnTo>
                  <a:pt x="823" y="405"/>
                </a:lnTo>
                <a:lnTo>
                  <a:pt x="4227" y="405"/>
                </a:lnTo>
                <a:lnTo>
                  <a:pt x="4237" y="405"/>
                </a:lnTo>
                <a:cubicBezTo>
                  <a:pt x="4310" y="400"/>
                  <a:pt x="4404" y="441"/>
                  <a:pt x="4439" y="468"/>
                </a:cubicBezTo>
                <a:lnTo>
                  <a:pt x="2515" y="1670"/>
                </a:lnTo>
                <a:lnTo>
                  <a:pt x="602" y="475"/>
                </a:lnTo>
                <a:close/>
                <a:moveTo>
                  <a:pt x="4617" y="830"/>
                </a:moveTo>
                <a:lnTo>
                  <a:pt x="4617" y="2975"/>
                </a:lnTo>
                <a:lnTo>
                  <a:pt x="4617" y="2985"/>
                </a:lnTo>
                <a:cubicBezTo>
                  <a:pt x="4624" y="3200"/>
                  <a:pt x="4408" y="3370"/>
                  <a:pt x="4236" y="3365"/>
                </a:cubicBezTo>
                <a:lnTo>
                  <a:pt x="4227" y="3365"/>
                </a:lnTo>
                <a:lnTo>
                  <a:pt x="823" y="3365"/>
                </a:lnTo>
                <a:lnTo>
                  <a:pt x="813" y="3365"/>
                </a:lnTo>
                <a:cubicBezTo>
                  <a:pt x="598" y="3372"/>
                  <a:pt x="428" y="3156"/>
                  <a:pt x="433" y="2984"/>
                </a:cubicBezTo>
                <a:lnTo>
                  <a:pt x="433" y="2975"/>
                </a:lnTo>
                <a:lnTo>
                  <a:pt x="433" y="843"/>
                </a:lnTo>
                <a:lnTo>
                  <a:pt x="2362" y="2049"/>
                </a:lnTo>
                <a:lnTo>
                  <a:pt x="2364" y="2046"/>
                </a:lnTo>
                <a:cubicBezTo>
                  <a:pt x="2364" y="2046"/>
                  <a:pt x="2389" y="2067"/>
                  <a:pt x="2397" y="2071"/>
                </a:cubicBezTo>
                <a:cubicBezTo>
                  <a:pt x="2423" y="2092"/>
                  <a:pt x="2472" y="2101"/>
                  <a:pt x="2504" y="2101"/>
                </a:cubicBezTo>
                <a:cubicBezTo>
                  <a:pt x="2535" y="2102"/>
                  <a:pt x="2572" y="2093"/>
                  <a:pt x="2589" y="2082"/>
                </a:cubicBezTo>
                <a:cubicBezTo>
                  <a:pt x="2604" y="2081"/>
                  <a:pt x="2651" y="2062"/>
                  <a:pt x="2665" y="2049"/>
                </a:cubicBezTo>
                <a:lnTo>
                  <a:pt x="2665" y="2050"/>
                </a:lnTo>
                <a:lnTo>
                  <a:pt x="4617" y="830"/>
                </a:lnTo>
                <a:close/>
                <a:moveTo>
                  <a:pt x="2364" y="2046"/>
                </a:moveTo>
                <a:lnTo>
                  <a:pt x="2364" y="2046"/>
                </a:lnTo>
                <a:lnTo>
                  <a:pt x="2364" y="2046"/>
                </a:lnTo>
                <a:lnTo>
                  <a:pt x="2365" y="2046"/>
                </a:lnTo>
                <a:lnTo>
                  <a:pt x="2364" y="204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03" name="任意多边形 102"/>
          <p:cNvSpPr/>
          <p:nvPr/>
        </p:nvSpPr>
        <p:spPr>
          <a:xfrm>
            <a:off x="8111490" y="2232025"/>
            <a:ext cx="438150" cy="438150"/>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04" name="任意多边形 103"/>
          <p:cNvSpPr/>
          <p:nvPr/>
        </p:nvSpPr>
        <p:spPr bwMode="auto">
          <a:xfrm>
            <a:off x="8158163" y="4525328"/>
            <a:ext cx="344805" cy="347345"/>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dirty="0">
              <a:cs typeface="+mn-ea"/>
              <a:sym typeface="+mn-lt"/>
            </a:endParaRPr>
          </a:p>
        </p:txBody>
      </p:sp>
      <p:sp>
        <p:nvSpPr>
          <p:cNvPr id="105" name="椭圆 104"/>
          <p:cNvSpPr/>
          <p:nvPr/>
        </p:nvSpPr>
        <p:spPr>
          <a:xfrm>
            <a:off x="4909820" y="2408555"/>
            <a:ext cx="2345690" cy="2345690"/>
          </a:xfrm>
          <a:prstGeom prst="ellipse">
            <a:avLst/>
          </a:prstGeom>
          <a:gradFill>
            <a:gsLst>
              <a:gs pos="25000">
                <a:srgbClr val="DCDCDC"/>
              </a:gs>
              <a:gs pos="75000">
                <a:schemeClr val="bg1"/>
              </a:gs>
            </a:gsLst>
            <a:lin ang="3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文本框 105"/>
          <p:cNvSpPr txBox="1"/>
          <p:nvPr/>
        </p:nvSpPr>
        <p:spPr>
          <a:xfrm>
            <a:off x="5048932" y="2965549"/>
            <a:ext cx="2146742" cy="646331"/>
          </a:xfrm>
          <a:prstGeom prst="rect">
            <a:avLst/>
          </a:prstGeom>
          <a:noFill/>
        </p:spPr>
        <p:txBody>
          <a:bodyPr wrap="none" rtlCol="0">
            <a:spAutoFit/>
          </a:bodyPr>
          <a:lstStyle/>
          <a:p>
            <a:r>
              <a:rPr lang="en-US" altLang="zh-CN" sz="3600" b="1" spc="100" dirty="0">
                <a:solidFill>
                  <a:srgbClr val="667BAD"/>
                </a:solidFill>
                <a:uFillTx/>
                <a:cs typeface="+mn-ea"/>
                <a:sym typeface="+mn-lt"/>
              </a:rPr>
              <a:t>keyword</a:t>
            </a:r>
            <a:endParaRPr lang="zh-CN" altLang="en-US" sz="3600" b="1" spc="100" dirty="0">
              <a:solidFill>
                <a:srgbClr val="667BAD"/>
              </a:solidFill>
              <a:uFillTx/>
              <a:cs typeface="+mn-ea"/>
              <a:sym typeface="+mn-lt"/>
            </a:endParaRPr>
          </a:p>
        </p:txBody>
      </p:sp>
      <p:sp>
        <p:nvSpPr>
          <p:cNvPr id="107" name="文本框 106"/>
          <p:cNvSpPr txBox="1"/>
          <p:nvPr/>
        </p:nvSpPr>
        <p:spPr>
          <a:xfrm>
            <a:off x="4861878" y="3611880"/>
            <a:ext cx="2468245" cy="368300"/>
          </a:xfrm>
          <a:prstGeom prst="rect">
            <a:avLst/>
          </a:prstGeom>
          <a:noFill/>
        </p:spPr>
        <p:txBody>
          <a:bodyPr wrap="square" rtlCol="0">
            <a:spAutoFit/>
          </a:bodyPr>
          <a:lstStyle/>
          <a:p>
            <a:pPr algn="ctr"/>
            <a:r>
              <a:rPr lang="en-US" altLang="zh-CN" dirty="0">
                <a:solidFill>
                  <a:schemeClr val="bg1">
                    <a:lumMod val="50000"/>
                  </a:schemeClr>
                </a:solidFill>
                <a:cs typeface="+mn-ea"/>
                <a:sym typeface="+mn-lt"/>
              </a:rPr>
              <a:t>Add Subtitle text</a:t>
            </a:r>
            <a:endParaRPr lang="zh-CN" altLang="en-US" dirty="0">
              <a:solidFill>
                <a:schemeClr val="bg1">
                  <a:lumMod val="50000"/>
                </a:schemeClr>
              </a:solidFill>
              <a:cs typeface="+mn-ea"/>
              <a:sym typeface="+mn-lt"/>
            </a:endParaRPr>
          </a:p>
        </p:txBody>
      </p:sp>
      <p:sp>
        <p:nvSpPr>
          <p:cNvPr id="108" name="任意多边形 107"/>
          <p:cNvSpPr/>
          <p:nvPr/>
        </p:nvSpPr>
        <p:spPr>
          <a:xfrm rot="18900000">
            <a:off x="7860806" y="2988926"/>
            <a:ext cx="2918647" cy="3239008"/>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596" h="5101">
                <a:moveTo>
                  <a:pt x="1102" y="0"/>
                </a:moveTo>
                <a:lnTo>
                  <a:pt x="1375" y="582"/>
                </a:lnTo>
                <a:lnTo>
                  <a:pt x="1385" y="586"/>
                </a:lnTo>
                <a:cubicBezTo>
                  <a:pt x="1496" y="634"/>
                  <a:pt x="1599" y="704"/>
                  <a:pt x="1690" y="794"/>
                </a:cubicBezTo>
                <a:lnTo>
                  <a:pt x="4306" y="3411"/>
                </a:lnTo>
                <a:cubicBezTo>
                  <a:pt x="4693" y="3797"/>
                  <a:pt x="4693" y="4424"/>
                  <a:pt x="4306" y="4811"/>
                </a:cubicBezTo>
                <a:cubicBezTo>
                  <a:pt x="3920" y="5197"/>
                  <a:pt x="3293" y="5197"/>
                  <a:pt x="2906" y="4811"/>
                </a:cubicBezTo>
                <a:lnTo>
                  <a:pt x="290" y="2195"/>
                </a:lnTo>
                <a:cubicBezTo>
                  <a:pt x="-97" y="1808"/>
                  <a:pt x="-97" y="1181"/>
                  <a:pt x="290" y="794"/>
                </a:cubicBezTo>
                <a:cubicBezTo>
                  <a:pt x="447" y="637"/>
                  <a:pt x="644" y="544"/>
                  <a:pt x="848" y="515"/>
                </a:cubicBezTo>
                <a:lnTo>
                  <a:pt x="862" y="513"/>
                </a:lnTo>
                <a:lnTo>
                  <a:pt x="1102" y="0"/>
                </a:lnTo>
                <a:close/>
              </a:path>
            </a:pathLst>
          </a:custGeom>
          <a:noFill/>
          <a:ln w="16510" cap="rnd">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09" name="任意多边形 108"/>
          <p:cNvSpPr/>
          <p:nvPr/>
        </p:nvSpPr>
        <p:spPr>
          <a:xfrm rot="18900000" flipH="1" flipV="1">
            <a:off x="1320306" y="931526"/>
            <a:ext cx="2918647" cy="3239008"/>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596" h="5101">
                <a:moveTo>
                  <a:pt x="1102" y="0"/>
                </a:moveTo>
                <a:lnTo>
                  <a:pt x="1375" y="582"/>
                </a:lnTo>
                <a:lnTo>
                  <a:pt x="1385" y="586"/>
                </a:lnTo>
                <a:cubicBezTo>
                  <a:pt x="1496" y="634"/>
                  <a:pt x="1599" y="704"/>
                  <a:pt x="1690" y="794"/>
                </a:cubicBezTo>
                <a:lnTo>
                  <a:pt x="4306" y="3411"/>
                </a:lnTo>
                <a:cubicBezTo>
                  <a:pt x="4693" y="3797"/>
                  <a:pt x="4693" y="4424"/>
                  <a:pt x="4306" y="4811"/>
                </a:cubicBezTo>
                <a:cubicBezTo>
                  <a:pt x="3920" y="5197"/>
                  <a:pt x="3293" y="5197"/>
                  <a:pt x="2906" y="4811"/>
                </a:cubicBezTo>
                <a:lnTo>
                  <a:pt x="290" y="2195"/>
                </a:lnTo>
                <a:cubicBezTo>
                  <a:pt x="-97" y="1808"/>
                  <a:pt x="-97" y="1181"/>
                  <a:pt x="290" y="794"/>
                </a:cubicBezTo>
                <a:cubicBezTo>
                  <a:pt x="447" y="637"/>
                  <a:pt x="644" y="544"/>
                  <a:pt x="848" y="515"/>
                </a:cubicBezTo>
                <a:lnTo>
                  <a:pt x="862" y="513"/>
                </a:lnTo>
                <a:lnTo>
                  <a:pt x="1102" y="0"/>
                </a:lnTo>
                <a:close/>
              </a:path>
            </a:pathLst>
          </a:custGeom>
          <a:noFill/>
          <a:ln w="16510" cap="rnd">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10" name="任意多边形 109"/>
          <p:cNvSpPr/>
          <p:nvPr/>
        </p:nvSpPr>
        <p:spPr>
          <a:xfrm rot="2700000" flipH="1">
            <a:off x="1320306" y="2988926"/>
            <a:ext cx="2918647" cy="3239008"/>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596" h="5101">
                <a:moveTo>
                  <a:pt x="1102" y="0"/>
                </a:moveTo>
                <a:lnTo>
                  <a:pt x="1375" y="582"/>
                </a:lnTo>
                <a:lnTo>
                  <a:pt x="1385" y="586"/>
                </a:lnTo>
                <a:cubicBezTo>
                  <a:pt x="1496" y="634"/>
                  <a:pt x="1599" y="704"/>
                  <a:pt x="1690" y="794"/>
                </a:cubicBezTo>
                <a:lnTo>
                  <a:pt x="4306" y="3411"/>
                </a:lnTo>
                <a:cubicBezTo>
                  <a:pt x="4693" y="3797"/>
                  <a:pt x="4693" y="4424"/>
                  <a:pt x="4306" y="4811"/>
                </a:cubicBezTo>
                <a:cubicBezTo>
                  <a:pt x="3920" y="5197"/>
                  <a:pt x="3293" y="5197"/>
                  <a:pt x="2906" y="4811"/>
                </a:cubicBezTo>
                <a:lnTo>
                  <a:pt x="290" y="2195"/>
                </a:lnTo>
                <a:cubicBezTo>
                  <a:pt x="-97" y="1808"/>
                  <a:pt x="-97" y="1181"/>
                  <a:pt x="290" y="794"/>
                </a:cubicBezTo>
                <a:cubicBezTo>
                  <a:pt x="447" y="637"/>
                  <a:pt x="644" y="544"/>
                  <a:pt x="848" y="515"/>
                </a:cubicBezTo>
                <a:lnTo>
                  <a:pt x="862" y="513"/>
                </a:lnTo>
                <a:lnTo>
                  <a:pt x="1102" y="0"/>
                </a:lnTo>
                <a:close/>
              </a:path>
            </a:pathLst>
          </a:custGeom>
          <a:noFill/>
          <a:ln w="16510" cap="rnd">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11" name="任意多边形 110"/>
          <p:cNvSpPr/>
          <p:nvPr/>
        </p:nvSpPr>
        <p:spPr>
          <a:xfrm rot="2700000" flipV="1">
            <a:off x="7860806" y="931526"/>
            <a:ext cx="2918647" cy="3239008"/>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596" h="5101">
                <a:moveTo>
                  <a:pt x="1102" y="0"/>
                </a:moveTo>
                <a:lnTo>
                  <a:pt x="1375" y="582"/>
                </a:lnTo>
                <a:lnTo>
                  <a:pt x="1385" y="586"/>
                </a:lnTo>
                <a:cubicBezTo>
                  <a:pt x="1496" y="634"/>
                  <a:pt x="1599" y="704"/>
                  <a:pt x="1690" y="794"/>
                </a:cubicBezTo>
                <a:lnTo>
                  <a:pt x="4306" y="3411"/>
                </a:lnTo>
                <a:cubicBezTo>
                  <a:pt x="4693" y="3797"/>
                  <a:pt x="4693" y="4424"/>
                  <a:pt x="4306" y="4811"/>
                </a:cubicBezTo>
                <a:cubicBezTo>
                  <a:pt x="3920" y="5197"/>
                  <a:pt x="3293" y="5197"/>
                  <a:pt x="2906" y="4811"/>
                </a:cubicBezTo>
                <a:lnTo>
                  <a:pt x="290" y="2195"/>
                </a:lnTo>
                <a:cubicBezTo>
                  <a:pt x="-97" y="1808"/>
                  <a:pt x="-97" y="1181"/>
                  <a:pt x="290" y="794"/>
                </a:cubicBezTo>
                <a:cubicBezTo>
                  <a:pt x="447" y="637"/>
                  <a:pt x="644" y="544"/>
                  <a:pt x="848" y="515"/>
                </a:cubicBezTo>
                <a:lnTo>
                  <a:pt x="862" y="513"/>
                </a:lnTo>
                <a:lnTo>
                  <a:pt x="1102" y="0"/>
                </a:lnTo>
                <a:close/>
              </a:path>
            </a:pathLst>
          </a:custGeom>
          <a:noFill/>
          <a:ln w="16510" cap="rnd">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文本框 14"/>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16" name="文本框 15"/>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Facing problems and solutions</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六边形 6"/>
          <p:cNvSpPr/>
          <p:nvPr/>
        </p:nvSpPr>
        <p:spPr>
          <a:xfrm rot="5400000">
            <a:off x="4737735" y="1861820"/>
            <a:ext cx="1402715" cy="1214120"/>
          </a:xfrm>
          <a:prstGeom prst="hexagon">
            <a:avLst/>
          </a:prstGeom>
          <a:solidFill>
            <a:srgbClr val="667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六边形 9"/>
          <p:cNvSpPr/>
          <p:nvPr/>
        </p:nvSpPr>
        <p:spPr>
          <a:xfrm rot="5400000">
            <a:off x="6021070" y="1861820"/>
            <a:ext cx="1402715" cy="1214120"/>
          </a:xfrm>
          <a:prstGeom prst="hexagon">
            <a:avLst/>
          </a:prstGeom>
          <a:solidFill>
            <a:srgbClr val="D48D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六边形 10"/>
          <p:cNvSpPr/>
          <p:nvPr/>
        </p:nvSpPr>
        <p:spPr>
          <a:xfrm rot="5400000">
            <a:off x="4737735" y="4173220"/>
            <a:ext cx="1402715" cy="1214120"/>
          </a:xfrm>
          <a:prstGeom prst="hexagon">
            <a:avLst/>
          </a:prstGeom>
          <a:solidFill>
            <a:srgbClr val="667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六边形 12"/>
          <p:cNvSpPr/>
          <p:nvPr/>
        </p:nvSpPr>
        <p:spPr>
          <a:xfrm rot="5400000">
            <a:off x="6021070" y="4173220"/>
            <a:ext cx="1402715" cy="1214120"/>
          </a:xfrm>
          <a:prstGeom prst="hexagon">
            <a:avLst/>
          </a:prstGeom>
          <a:solidFill>
            <a:srgbClr val="D48D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六边形 16"/>
          <p:cNvSpPr/>
          <p:nvPr/>
        </p:nvSpPr>
        <p:spPr>
          <a:xfrm rot="5400000">
            <a:off x="6668135" y="3017520"/>
            <a:ext cx="1402715" cy="1214120"/>
          </a:xfrm>
          <a:prstGeom prst="hexagon">
            <a:avLst/>
          </a:prstGeom>
          <a:solidFill>
            <a:srgbClr val="667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六边形 19"/>
          <p:cNvSpPr/>
          <p:nvPr/>
        </p:nvSpPr>
        <p:spPr>
          <a:xfrm rot="5400000">
            <a:off x="4102735" y="3017520"/>
            <a:ext cx="1402715" cy="1214120"/>
          </a:xfrm>
          <a:prstGeom prst="hexagon">
            <a:avLst/>
          </a:prstGeom>
          <a:solidFill>
            <a:srgbClr val="D48D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1017270" y="4408805"/>
            <a:ext cx="3082290" cy="854710"/>
            <a:chOff x="12302" y="2343"/>
            <a:chExt cx="4854" cy="1346"/>
          </a:xfrm>
        </p:grpSpPr>
        <p:sp>
          <p:nvSpPr>
            <p:cNvPr id="29" name="文本框 5"/>
            <p:cNvSpPr txBox="1"/>
            <p:nvPr/>
          </p:nvSpPr>
          <p:spPr bwMode="auto">
            <a:xfrm>
              <a:off x="12302" y="2777"/>
              <a:ext cx="485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30" name="文本框 29"/>
            <p:cNvSpPr txBox="1"/>
            <p:nvPr/>
          </p:nvSpPr>
          <p:spPr>
            <a:xfrm>
              <a:off x="13872" y="2343"/>
              <a:ext cx="3284" cy="531"/>
            </a:xfrm>
            <a:prstGeom prst="rect">
              <a:avLst/>
            </a:prstGeom>
            <a:noFill/>
          </p:spPr>
          <p:txBody>
            <a:bodyPr wrap="square" rtlCol="0">
              <a:spAutoFit/>
            </a:bodyPr>
            <a:lstStyle/>
            <a:p>
              <a:pPr algn="r"/>
              <a:r>
                <a:rPr lang="en-US" altLang="zh-CN" sz="1600" b="1" dirty="0">
                  <a:solidFill>
                    <a:schemeClr val="tx1">
                      <a:lumMod val="65000"/>
                      <a:lumOff val="35000"/>
                    </a:schemeClr>
                  </a:solidFill>
                  <a:cs typeface="+mn-ea"/>
                  <a:sym typeface="+mn-lt"/>
                </a:rPr>
                <a:t>Add Subtitle text</a:t>
              </a:r>
              <a:endParaRPr lang="zh-CN" altLang="en-US" sz="1600" b="1" dirty="0">
                <a:solidFill>
                  <a:schemeClr val="tx1">
                    <a:lumMod val="65000"/>
                    <a:lumOff val="35000"/>
                  </a:schemeClr>
                </a:solidFill>
                <a:cs typeface="+mn-ea"/>
                <a:sym typeface="+mn-lt"/>
              </a:endParaRPr>
            </a:p>
          </p:txBody>
        </p:sp>
      </p:grpSp>
      <p:grpSp>
        <p:nvGrpSpPr>
          <p:cNvPr id="31" name="组合 30"/>
          <p:cNvGrpSpPr/>
          <p:nvPr/>
        </p:nvGrpSpPr>
        <p:grpSpPr>
          <a:xfrm>
            <a:off x="8332470" y="3132455"/>
            <a:ext cx="3082290" cy="854710"/>
            <a:chOff x="12302" y="2343"/>
            <a:chExt cx="4854" cy="1346"/>
          </a:xfrm>
        </p:grpSpPr>
        <p:sp>
          <p:nvSpPr>
            <p:cNvPr id="32" name="文本框 31"/>
            <p:cNvSpPr txBox="1"/>
            <p:nvPr/>
          </p:nvSpPr>
          <p:spPr bwMode="auto">
            <a:xfrm>
              <a:off x="12302" y="2777"/>
              <a:ext cx="485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33" name="文本框 32"/>
            <p:cNvSpPr txBox="1"/>
            <p:nvPr/>
          </p:nvSpPr>
          <p:spPr>
            <a:xfrm>
              <a:off x="12302" y="2343"/>
              <a:ext cx="3284" cy="531"/>
            </a:xfrm>
            <a:prstGeom prst="rect">
              <a:avLst/>
            </a:prstGeom>
            <a:noFill/>
          </p:spPr>
          <p:txBody>
            <a:bodyPr wrap="square" rtlCol="0">
              <a:spAutoFit/>
            </a:bodyPr>
            <a:lstStyle/>
            <a:p>
              <a:pPr algn="l"/>
              <a:r>
                <a:rPr lang="en-US" altLang="zh-CN" sz="1600" b="1" dirty="0">
                  <a:solidFill>
                    <a:schemeClr val="tx1">
                      <a:lumMod val="65000"/>
                      <a:lumOff val="35000"/>
                    </a:schemeClr>
                  </a:solidFill>
                  <a:cs typeface="+mn-ea"/>
                  <a:sym typeface="+mn-lt"/>
                </a:rPr>
                <a:t>Add Subtitle text</a:t>
              </a:r>
              <a:endParaRPr lang="zh-CN" altLang="en-US" sz="1600" b="1" dirty="0">
                <a:solidFill>
                  <a:schemeClr val="tx1">
                    <a:lumMod val="65000"/>
                    <a:lumOff val="35000"/>
                  </a:schemeClr>
                </a:solidFill>
                <a:cs typeface="+mn-ea"/>
                <a:sym typeface="+mn-lt"/>
              </a:endParaRPr>
            </a:p>
          </p:txBody>
        </p:sp>
      </p:grpSp>
      <p:grpSp>
        <p:nvGrpSpPr>
          <p:cNvPr id="34" name="组合 33"/>
          <p:cNvGrpSpPr/>
          <p:nvPr/>
        </p:nvGrpSpPr>
        <p:grpSpPr>
          <a:xfrm>
            <a:off x="7786370" y="4408805"/>
            <a:ext cx="3082290" cy="854710"/>
            <a:chOff x="12302" y="2343"/>
            <a:chExt cx="4854" cy="1346"/>
          </a:xfrm>
        </p:grpSpPr>
        <p:sp>
          <p:nvSpPr>
            <p:cNvPr id="35" name="文本框 5"/>
            <p:cNvSpPr txBox="1"/>
            <p:nvPr/>
          </p:nvSpPr>
          <p:spPr bwMode="auto">
            <a:xfrm>
              <a:off x="12302" y="2777"/>
              <a:ext cx="485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36" name="文本框 35"/>
            <p:cNvSpPr txBox="1"/>
            <p:nvPr/>
          </p:nvSpPr>
          <p:spPr>
            <a:xfrm>
              <a:off x="12302" y="2343"/>
              <a:ext cx="3284" cy="531"/>
            </a:xfrm>
            <a:prstGeom prst="rect">
              <a:avLst/>
            </a:prstGeom>
            <a:noFill/>
          </p:spPr>
          <p:txBody>
            <a:bodyPr wrap="square" rtlCol="0">
              <a:spAutoFit/>
            </a:bodyPr>
            <a:lstStyle/>
            <a:p>
              <a:pPr algn="l"/>
              <a:r>
                <a:rPr lang="en-US" altLang="zh-CN" sz="1600" b="1" dirty="0">
                  <a:solidFill>
                    <a:schemeClr val="tx1">
                      <a:lumMod val="65000"/>
                      <a:lumOff val="35000"/>
                    </a:schemeClr>
                  </a:solidFill>
                  <a:cs typeface="+mn-ea"/>
                  <a:sym typeface="+mn-lt"/>
                </a:rPr>
                <a:t>Add Subtitle text</a:t>
              </a:r>
              <a:endParaRPr lang="zh-CN" altLang="en-US" sz="1600" b="1" dirty="0">
                <a:solidFill>
                  <a:schemeClr val="tx1">
                    <a:lumMod val="65000"/>
                    <a:lumOff val="35000"/>
                  </a:schemeClr>
                </a:solidFill>
                <a:cs typeface="+mn-ea"/>
                <a:sym typeface="+mn-lt"/>
              </a:endParaRPr>
            </a:p>
          </p:txBody>
        </p:sp>
      </p:grpSp>
      <p:grpSp>
        <p:nvGrpSpPr>
          <p:cNvPr id="37" name="组合 36"/>
          <p:cNvGrpSpPr/>
          <p:nvPr/>
        </p:nvGrpSpPr>
        <p:grpSpPr>
          <a:xfrm>
            <a:off x="7913370" y="1983105"/>
            <a:ext cx="3082290" cy="854710"/>
            <a:chOff x="12302" y="2343"/>
            <a:chExt cx="4854" cy="1346"/>
          </a:xfrm>
        </p:grpSpPr>
        <p:sp>
          <p:nvSpPr>
            <p:cNvPr id="38" name="文本框 5"/>
            <p:cNvSpPr txBox="1"/>
            <p:nvPr/>
          </p:nvSpPr>
          <p:spPr bwMode="auto">
            <a:xfrm>
              <a:off x="12302" y="2777"/>
              <a:ext cx="485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45" name="文本框 44"/>
            <p:cNvSpPr txBox="1"/>
            <p:nvPr/>
          </p:nvSpPr>
          <p:spPr>
            <a:xfrm>
              <a:off x="12302" y="2343"/>
              <a:ext cx="3284" cy="531"/>
            </a:xfrm>
            <a:prstGeom prst="rect">
              <a:avLst/>
            </a:prstGeom>
            <a:noFill/>
          </p:spPr>
          <p:txBody>
            <a:bodyPr wrap="square" rtlCol="0">
              <a:spAutoFit/>
            </a:bodyPr>
            <a:lstStyle/>
            <a:p>
              <a:pPr algn="l"/>
              <a:r>
                <a:rPr lang="en-US" altLang="zh-CN" sz="1600" b="1" dirty="0">
                  <a:solidFill>
                    <a:schemeClr val="tx1">
                      <a:lumMod val="65000"/>
                      <a:lumOff val="35000"/>
                    </a:schemeClr>
                  </a:solidFill>
                  <a:cs typeface="+mn-ea"/>
                  <a:sym typeface="+mn-lt"/>
                </a:rPr>
                <a:t>Add Subtitle text</a:t>
              </a:r>
              <a:endParaRPr lang="zh-CN" altLang="en-US" sz="1600" b="1" dirty="0">
                <a:solidFill>
                  <a:schemeClr val="tx1">
                    <a:lumMod val="65000"/>
                    <a:lumOff val="35000"/>
                  </a:schemeClr>
                </a:solidFill>
                <a:cs typeface="+mn-ea"/>
                <a:sym typeface="+mn-lt"/>
              </a:endParaRPr>
            </a:p>
          </p:txBody>
        </p:sp>
      </p:grpSp>
      <p:grpSp>
        <p:nvGrpSpPr>
          <p:cNvPr id="52" name="组合 51"/>
          <p:cNvGrpSpPr/>
          <p:nvPr/>
        </p:nvGrpSpPr>
        <p:grpSpPr>
          <a:xfrm>
            <a:off x="674370" y="3132455"/>
            <a:ext cx="3082290" cy="854710"/>
            <a:chOff x="12302" y="2343"/>
            <a:chExt cx="4854" cy="1346"/>
          </a:xfrm>
        </p:grpSpPr>
        <p:sp>
          <p:nvSpPr>
            <p:cNvPr id="53" name="文本框 5"/>
            <p:cNvSpPr txBox="1"/>
            <p:nvPr/>
          </p:nvSpPr>
          <p:spPr bwMode="auto">
            <a:xfrm>
              <a:off x="12302" y="2777"/>
              <a:ext cx="485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56" name="文本框 55"/>
            <p:cNvSpPr txBox="1"/>
            <p:nvPr/>
          </p:nvSpPr>
          <p:spPr>
            <a:xfrm>
              <a:off x="13872" y="2343"/>
              <a:ext cx="3284" cy="531"/>
            </a:xfrm>
            <a:prstGeom prst="rect">
              <a:avLst/>
            </a:prstGeom>
            <a:noFill/>
          </p:spPr>
          <p:txBody>
            <a:bodyPr wrap="square" rtlCol="0">
              <a:spAutoFit/>
            </a:bodyPr>
            <a:lstStyle/>
            <a:p>
              <a:pPr algn="r"/>
              <a:r>
                <a:rPr lang="en-US" altLang="zh-CN" sz="1600" b="1" dirty="0">
                  <a:solidFill>
                    <a:schemeClr val="tx1">
                      <a:lumMod val="65000"/>
                      <a:lumOff val="35000"/>
                    </a:schemeClr>
                  </a:solidFill>
                  <a:cs typeface="+mn-ea"/>
                  <a:sym typeface="+mn-lt"/>
                </a:rPr>
                <a:t>Add Subtitle text</a:t>
              </a:r>
              <a:endParaRPr lang="zh-CN" altLang="en-US" sz="1600" b="1" dirty="0">
                <a:solidFill>
                  <a:schemeClr val="tx1">
                    <a:lumMod val="65000"/>
                    <a:lumOff val="35000"/>
                  </a:schemeClr>
                </a:solidFill>
                <a:cs typeface="+mn-ea"/>
                <a:sym typeface="+mn-lt"/>
              </a:endParaRPr>
            </a:p>
          </p:txBody>
        </p:sp>
      </p:grpSp>
      <p:grpSp>
        <p:nvGrpSpPr>
          <p:cNvPr id="57" name="组合 56"/>
          <p:cNvGrpSpPr/>
          <p:nvPr/>
        </p:nvGrpSpPr>
        <p:grpSpPr>
          <a:xfrm>
            <a:off x="1017270" y="2110105"/>
            <a:ext cx="3082290" cy="854710"/>
            <a:chOff x="12302" y="2343"/>
            <a:chExt cx="4854" cy="1346"/>
          </a:xfrm>
        </p:grpSpPr>
        <p:sp>
          <p:nvSpPr>
            <p:cNvPr id="58" name="文本框 5"/>
            <p:cNvSpPr txBox="1"/>
            <p:nvPr/>
          </p:nvSpPr>
          <p:spPr bwMode="auto">
            <a:xfrm>
              <a:off x="12302" y="2777"/>
              <a:ext cx="485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59" name="文本框 58"/>
            <p:cNvSpPr txBox="1"/>
            <p:nvPr/>
          </p:nvSpPr>
          <p:spPr>
            <a:xfrm>
              <a:off x="13872" y="2343"/>
              <a:ext cx="3284" cy="531"/>
            </a:xfrm>
            <a:prstGeom prst="rect">
              <a:avLst/>
            </a:prstGeom>
            <a:noFill/>
          </p:spPr>
          <p:txBody>
            <a:bodyPr wrap="square" rtlCol="0">
              <a:spAutoFit/>
            </a:bodyPr>
            <a:lstStyle/>
            <a:p>
              <a:pPr algn="r"/>
              <a:r>
                <a:rPr lang="en-US" altLang="zh-CN" sz="1600" b="1" dirty="0">
                  <a:solidFill>
                    <a:schemeClr val="tx1">
                      <a:lumMod val="65000"/>
                      <a:lumOff val="35000"/>
                    </a:schemeClr>
                  </a:solidFill>
                  <a:cs typeface="+mn-ea"/>
                  <a:sym typeface="+mn-lt"/>
                </a:rPr>
                <a:t>Add Subtitle text</a:t>
              </a:r>
              <a:endParaRPr lang="zh-CN" altLang="en-US" sz="1600" b="1" dirty="0">
                <a:solidFill>
                  <a:schemeClr val="tx1">
                    <a:lumMod val="65000"/>
                    <a:lumOff val="35000"/>
                  </a:schemeClr>
                </a:solidFill>
                <a:cs typeface="+mn-ea"/>
                <a:sym typeface="+mn-lt"/>
              </a:endParaRPr>
            </a:p>
          </p:txBody>
        </p:sp>
      </p:grpSp>
      <p:sp>
        <p:nvSpPr>
          <p:cNvPr id="60" name="任意多边形 59"/>
          <p:cNvSpPr/>
          <p:nvPr/>
        </p:nvSpPr>
        <p:spPr>
          <a:xfrm>
            <a:off x="6502400" y="4586605"/>
            <a:ext cx="441325" cy="38735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601" h="4907">
                <a:moveTo>
                  <a:pt x="4624" y="4357"/>
                </a:moveTo>
                <a:lnTo>
                  <a:pt x="4624" y="4797"/>
                </a:lnTo>
                <a:lnTo>
                  <a:pt x="4624" y="4800"/>
                </a:lnTo>
                <a:lnTo>
                  <a:pt x="4624" y="4803"/>
                </a:lnTo>
                <a:cubicBezTo>
                  <a:pt x="4625" y="4862"/>
                  <a:pt x="4561" y="4908"/>
                  <a:pt x="4519" y="4907"/>
                </a:cubicBezTo>
                <a:lnTo>
                  <a:pt x="4516" y="4907"/>
                </a:lnTo>
                <a:lnTo>
                  <a:pt x="4514" y="4907"/>
                </a:lnTo>
                <a:lnTo>
                  <a:pt x="3180" y="4907"/>
                </a:lnTo>
                <a:lnTo>
                  <a:pt x="3180" y="3567"/>
                </a:lnTo>
                <a:lnTo>
                  <a:pt x="2380" y="3567"/>
                </a:lnTo>
                <a:lnTo>
                  <a:pt x="2380" y="4907"/>
                </a:lnTo>
                <a:lnTo>
                  <a:pt x="1049" y="4907"/>
                </a:lnTo>
                <a:lnTo>
                  <a:pt x="1046" y="4907"/>
                </a:lnTo>
                <a:lnTo>
                  <a:pt x="1043" y="4907"/>
                </a:lnTo>
                <a:cubicBezTo>
                  <a:pt x="984" y="4908"/>
                  <a:pt x="937" y="4844"/>
                  <a:pt x="939" y="4802"/>
                </a:cubicBezTo>
                <a:lnTo>
                  <a:pt x="939" y="4799"/>
                </a:lnTo>
                <a:lnTo>
                  <a:pt x="939" y="4797"/>
                </a:lnTo>
                <a:lnTo>
                  <a:pt x="939" y="2817"/>
                </a:lnTo>
                <a:lnTo>
                  <a:pt x="2781" y="1217"/>
                </a:lnTo>
                <a:lnTo>
                  <a:pt x="4624" y="2817"/>
                </a:lnTo>
                <a:lnTo>
                  <a:pt x="4624" y="4357"/>
                </a:lnTo>
                <a:close/>
                <a:moveTo>
                  <a:pt x="4230" y="825"/>
                </a:moveTo>
                <a:cubicBezTo>
                  <a:pt x="4228" y="770"/>
                  <a:pt x="4279" y="726"/>
                  <a:pt x="4328" y="727"/>
                </a:cubicBezTo>
                <a:lnTo>
                  <a:pt x="4721" y="727"/>
                </a:lnTo>
                <a:cubicBezTo>
                  <a:pt x="4777" y="725"/>
                  <a:pt x="4821" y="776"/>
                  <a:pt x="4820" y="825"/>
                </a:cubicBezTo>
                <a:lnTo>
                  <a:pt x="4820" y="1678"/>
                </a:lnTo>
                <a:lnTo>
                  <a:pt x="5568" y="2352"/>
                </a:lnTo>
                <a:cubicBezTo>
                  <a:pt x="5593" y="2370"/>
                  <a:pt x="5602" y="2403"/>
                  <a:pt x="5601" y="2427"/>
                </a:cubicBezTo>
                <a:cubicBezTo>
                  <a:pt x="5602" y="2454"/>
                  <a:pt x="5589" y="2483"/>
                  <a:pt x="5577" y="2494"/>
                </a:cubicBezTo>
                <a:lnTo>
                  <a:pt x="5576" y="2495"/>
                </a:lnTo>
                <a:lnTo>
                  <a:pt x="5304" y="2798"/>
                </a:lnTo>
                <a:cubicBezTo>
                  <a:pt x="5286" y="2822"/>
                  <a:pt x="5252" y="2831"/>
                  <a:pt x="5229" y="2831"/>
                </a:cubicBezTo>
                <a:cubicBezTo>
                  <a:pt x="5202" y="2831"/>
                  <a:pt x="5173" y="2819"/>
                  <a:pt x="5162" y="2807"/>
                </a:cubicBezTo>
                <a:lnTo>
                  <a:pt x="5160" y="2805"/>
                </a:lnTo>
                <a:lnTo>
                  <a:pt x="2801" y="681"/>
                </a:lnTo>
                <a:lnTo>
                  <a:pt x="441" y="2805"/>
                </a:lnTo>
                <a:cubicBezTo>
                  <a:pt x="424" y="2824"/>
                  <a:pt x="394" y="2832"/>
                  <a:pt x="374" y="2831"/>
                </a:cubicBezTo>
                <a:cubicBezTo>
                  <a:pt x="347" y="2832"/>
                  <a:pt x="318" y="2818"/>
                  <a:pt x="305" y="2805"/>
                </a:cubicBezTo>
                <a:lnTo>
                  <a:pt x="303" y="2803"/>
                </a:lnTo>
                <a:lnTo>
                  <a:pt x="302" y="2801"/>
                </a:lnTo>
                <a:lnTo>
                  <a:pt x="300" y="2800"/>
                </a:lnTo>
                <a:lnTo>
                  <a:pt x="298" y="2798"/>
                </a:lnTo>
                <a:lnTo>
                  <a:pt x="26" y="2495"/>
                </a:lnTo>
                <a:cubicBezTo>
                  <a:pt x="7" y="2478"/>
                  <a:pt x="-1" y="2447"/>
                  <a:pt x="0" y="2428"/>
                </a:cubicBezTo>
                <a:cubicBezTo>
                  <a:pt x="-1" y="2401"/>
                  <a:pt x="13" y="2372"/>
                  <a:pt x="26" y="2359"/>
                </a:cubicBezTo>
                <a:lnTo>
                  <a:pt x="28" y="2357"/>
                </a:lnTo>
                <a:lnTo>
                  <a:pt x="29" y="2356"/>
                </a:lnTo>
                <a:lnTo>
                  <a:pt x="31" y="2354"/>
                </a:lnTo>
                <a:lnTo>
                  <a:pt x="33" y="2352"/>
                </a:lnTo>
                <a:lnTo>
                  <a:pt x="2140" y="455"/>
                </a:lnTo>
                <a:lnTo>
                  <a:pt x="2463" y="132"/>
                </a:lnTo>
                <a:cubicBezTo>
                  <a:pt x="2542" y="36"/>
                  <a:pt x="2687" y="-3"/>
                  <a:pt x="2783" y="0"/>
                </a:cubicBezTo>
                <a:cubicBezTo>
                  <a:pt x="2908" y="-4"/>
                  <a:pt x="3046" y="60"/>
                  <a:pt x="3103" y="124"/>
                </a:cubicBezTo>
                <a:lnTo>
                  <a:pt x="3110" y="132"/>
                </a:lnTo>
                <a:lnTo>
                  <a:pt x="3175" y="197"/>
                </a:lnTo>
                <a:lnTo>
                  <a:pt x="4230" y="1147"/>
                </a:lnTo>
                <a:lnTo>
                  <a:pt x="4230" y="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61" name="图片 15" descr="C:\Users\Administrator\Desktop\网址.svg网址"/>
          <p:cNvPicPr>
            <a:picLocks noChangeAspect="1"/>
          </p:cNvPicPr>
          <p:nvPr/>
        </p:nvPicPr>
        <p:blipFill>
          <a:blip r:embed="rId3"/>
          <a:srcRect/>
          <a:stretch>
            <a:fillRect/>
          </a:stretch>
        </p:blipFill>
        <p:spPr>
          <a:xfrm>
            <a:off x="5242560" y="2258695"/>
            <a:ext cx="393065" cy="393065"/>
          </a:xfrm>
          <a:prstGeom prst="rect">
            <a:avLst/>
          </a:prstGeom>
        </p:spPr>
      </p:pic>
      <p:sp>
        <p:nvSpPr>
          <p:cNvPr id="62" name="任意多边形 61"/>
          <p:cNvSpPr/>
          <p:nvPr/>
        </p:nvSpPr>
        <p:spPr>
          <a:xfrm>
            <a:off x="6550660" y="2279650"/>
            <a:ext cx="344170" cy="309245"/>
          </a:xfrm>
          <a:custGeom>
            <a:avLst/>
            <a:gdLst/>
            <a:ahLst/>
            <a:cxnLst>
              <a:cxn ang="3">
                <a:pos x="hc" y="t"/>
              </a:cxn>
              <a:cxn ang="cd2">
                <a:pos x="l" y="vc"/>
              </a:cxn>
              <a:cxn ang="cd4">
                <a:pos x="hc" y="b"/>
              </a:cxn>
              <a:cxn ang="0">
                <a:pos x="r" y="vc"/>
              </a:cxn>
            </a:cxnLst>
            <a:rect l="l" t="t" r="r" b="b"/>
            <a:pathLst>
              <a:path w="6340" h="5680">
                <a:moveTo>
                  <a:pt x="1" y="910"/>
                </a:moveTo>
                <a:lnTo>
                  <a:pt x="6339" y="910"/>
                </a:lnTo>
                <a:lnTo>
                  <a:pt x="6339" y="2742"/>
                </a:lnTo>
                <a:lnTo>
                  <a:pt x="6339" y="2744"/>
                </a:lnTo>
                <a:lnTo>
                  <a:pt x="6339" y="2759"/>
                </a:lnTo>
                <a:lnTo>
                  <a:pt x="6340" y="2774"/>
                </a:lnTo>
                <a:lnTo>
                  <a:pt x="6340" y="5098"/>
                </a:lnTo>
                <a:lnTo>
                  <a:pt x="6340" y="5114"/>
                </a:lnTo>
                <a:lnTo>
                  <a:pt x="6340" y="5129"/>
                </a:lnTo>
                <a:cubicBezTo>
                  <a:pt x="6347" y="5441"/>
                  <a:pt x="6008" y="5687"/>
                  <a:pt x="5785" y="5680"/>
                </a:cubicBezTo>
                <a:lnTo>
                  <a:pt x="5772" y="5680"/>
                </a:lnTo>
                <a:lnTo>
                  <a:pt x="5758" y="5680"/>
                </a:lnTo>
                <a:lnTo>
                  <a:pt x="581" y="5680"/>
                </a:lnTo>
                <a:lnTo>
                  <a:pt x="566" y="5680"/>
                </a:lnTo>
                <a:lnTo>
                  <a:pt x="551" y="5680"/>
                </a:lnTo>
                <a:cubicBezTo>
                  <a:pt x="239" y="5687"/>
                  <a:pt x="-7" y="5348"/>
                  <a:pt x="0" y="5125"/>
                </a:cubicBezTo>
                <a:lnTo>
                  <a:pt x="0" y="5112"/>
                </a:lnTo>
                <a:lnTo>
                  <a:pt x="0" y="5098"/>
                </a:lnTo>
                <a:lnTo>
                  <a:pt x="0" y="2774"/>
                </a:lnTo>
                <a:lnTo>
                  <a:pt x="1" y="2759"/>
                </a:lnTo>
                <a:lnTo>
                  <a:pt x="1" y="2744"/>
                </a:lnTo>
                <a:lnTo>
                  <a:pt x="1" y="2742"/>
                </a:lnTo>
                <a:lnTo>
                  <a:pt x="1" y="910"/>
                </a:lnTo>
                <a:close/>
                <a:moveTo>
                  <a:pt x="637" y="1535"/>
                </a:moveTo>
                <a:lnTo>
                  <a:pt x="5702" y="1535"/>
                </a:lnTo>
                <a:lnTo>
                  <a:pt x="5702" y="5054"/>
                </a:lnTo>
                <a:lnTo>
                  <a:pt x="637" y="5054"/>
                </a:lnTo>
                <a:lnTo>
                  <a:pt x="637" y="1535"/>
                </a:lnTo>
                <a:close/>
                <a:moveTo>
                  <a:pt x="3157" y="3238"/>
                </a:moveTo>
                <a:lnTo>
                  <a:pt x="3158" y="3263"/>
                </a:lnTo>
                <a:cubicBezTo>
                  <a:pt x="3173" y="3781"/>
                  <a:pt x="2652" y="4193"/>
                  <a:pt x="2238" y="4181"/>
                </a:cubicBezTo>
                <a:lnTo>
                  <a:pt x="2215" y="4181"/>
                </a:lnTo>
                <a:lnTo>
                  <a:pt x="2190" y="4181"/>
                </a:lnTo>
                <a:cubicBezTo>
                  <a:pt x="1673" y="4196"/>
                  <a:pt x="1260" y="3675"/>
                  <a:pt x="1272" y="3261"/>
                </a:cubicBezTo>
                <a:lnTo>
                  <a:pt x="1273" y="3238"/>
                </a:lnTo>
                <a:lnTo>
                  <a:pt x="1272" y="3213"/>
                </a:lnTo>
                <a:cubicBezTo>
                  <a:pt x="1257" y="2696"/>
                  <a:pt x="1778" y="2284"/>
                  <a:pt x="2192" y="2296"/>
                </a:cubicBezTo>
                <a:lnTo>
                  <a:pt x="2215" y="2296"/>
                </a:lnTo>
                <a:lnTo>
                  <a:pt x="2215" y="3238"/>
                </a:lnTo>
                <a:lnTo>
                  <a:pt x="3157" y="3238"/>
                </a:lnTo>
                <a:close/>
                <a:moveTo>
                  <a:pt x="3481" y="2282"/>
                </a:moveTo>
                <a:lnTo>
                  <a:pt x="5067" y="2282"/>
                </a:lnTo>
                <a:lnTo>
                  <a:pt x="5067" y="2916"/>
                </a:lnTo>
                <a:lnTo>
                  <a:pt x="3481" y="2916"/>
                </a:lnTo>
                <a:lnTo>
                  <a:pt x="3481" y="2282"/>
                </a:lnTo>
                <a:close/>
                <a:moveTo>
                  <a:pt x="3481" y="3547"/>
                </a:moveTo>
                <a:lnTo>
                  <a:pt x="5067" y="3547"/>
                </a:lnTo>
                <a:lnTo>
                  <a:pt x="5067" y="4181"/>
                </a:lnTo>
                <a:lnTo>
                  <a:pt x="3481" y="4181"/>
                </a:lnTo>
                <a:lnTo>
                  <a:pt x="3481" y="3547"/>
                </a:lnTo>
                <a:close/>
                <a:moveTo>
                  <a:pt x="1" y="0"/>
                </a:moveTo>
                <a:lnTo>
                  <a:pt x="6339" y="0"/>
                </a:lnTo>
                <a:lnTo>
                  <a:pt x="6339" y="647"/>
                </a:lnTo>
                <a:lnTo>
                  <a:pt x="1" y="647"/>
                </a:lnTo>
                <a:lnTo>
                  <a:pt x="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3" name="任意多边形 62"/>
          <p:cNvSpPr/>
          <p:nvPr/>
        </p:nvSpPr>
        <p:spPr>
          <a:xfrm>
            <a:off x="5242560" y="4634865"/>
            <a:ext cx="389890" cy="291465"/>
          </a:xfrm>
          <a:custGeom>
            <a:avLst/>
            <a:gdLst>
              <a:gd name="adj" fmla="val 20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051" h="3771">
                <a:moveTo>
                  <a:pt x="0" y="768"/>
                </a:moveTo>
                <a:lnTo>
                  <a:pt x="0" y="748"/>
                </a:lnTo>
                <a:cubicBezTo>
                  <a:pt x="-12" y="326"/>
                  <a:pt x="412" y="-10"/>
                  <a:pt x="750" y="0"/>
                </a:cubicBezTo>
                <a:lnTo>
                  <a:pt x="768" y="0"/>
                </a:lnTo>
                <a:lnTo>
                  <a:pt x="4282" y="0"/>
                </a:lnTo>
                <a:lnTo>
                  <a:pt x="4302" y="0"/>
                </a:lnTo>
                <a:cubicBezTo>
                  <a:pt x="4724" y="-12"/>
                  <a:pt x="5060" y="412"/>
                  <a:pt x="5050" y="750"/>
                </a:cubicBezTo>
                <a:lnTo>
                  <a:pt x="5050" y="768"/>
                </a:lnTo>
                <a:lnTo>
                  <a:pt x="5050" y="3002"/>
                </a:lnTo>
                <a:lnTo>
                  <a:pt x="5050" y="3022"/>
                </a:lnTo>
                <a:cubicBezTo>
                  <a:pt x="5062" y="3444"/>
                  <a:pt x="4638" y="3780"/>
                  <a:pt x="4300" y="3770"/>
                </a:cubicBezTo>
                <a:lnTo>
                  <a:pt x="4282" y="3770"/>
                </a:lnTo>
                <a:lnTo>
                  <a:pt x="768" y="3770"/>
                </a:lnTo>
                <a:lnTo>
                  <a:pt x="748" y="3770"/>
                </a:lnTo>
                <a:cubicBezTo>
                  <a:pt x="326" y="3782"/>
                  <a:pt x="-10" y="3358"/>
                  <a:pt x="0" y="3020"/>
                </a:cubicBezTo>
                <a:lnTo>
                  <a:pt x="0" y="3002"/>
                </a:lnTo>
                <a:lnTo>
                  <a:pt x="0" y="768"/>
                </a:lnTo>
                <a:close/>
                <a:moveTo>
                  <a:pt x="602" y="475"/>
                </a:moveTo>
                <a:cubicBezTo>
                  <a:pt x="660" y="430"/>
                  <a:pt x="757" y="402"/>
                  <a:pt x="814" y="405"/>
                </a:cubicBezTo>
                <a:lnTo>
                  <a:pt x="823" y="405"/>
                </a:lnTo>
                <a:lnTo>
                  <a:pt x="4227" y="405"/>
                </a:lnTo>
                <a:lnTo>
                  <a:pt x="4237" y="405"/>
                </a:lnTo>
                <a:cubicBezTo>
                  <a:pt x="4310" y="400"/>
                  <a:pt x="4404" y="441"/>
                  <a:pt x="4439" y="468"/>
                </a:cubicBezTo>
                <a:lnTo>
                  <a:pt x="2515" y="1670"/>
                </a:lnTo>
                <a:lnTo>
                  <a:pt x="602" y="475"/>
                </a:lnTo>
                <a:close/>
                <a:moveTo>
                  <a:pt x="4617" y="830"/>
                </a:moveTo>
                <a:lnTo>
                  <a:pt x="4617" y="2975"/>
                </a:lnTo>
                <a:lnTo>
                  <a:pt x="4617" y="2985"/>
                </a:lnTo>
                <a:cubicBezTo>
                  <a:pt x="4624" y="3200"/>
                  <a:pt x="4408" y="3370"/>
                  <a:pt x="4236" y="3365"/>
                </a:cubicBezTo>
                <a:lnTo>
                  <a:pt x="4227" y="3365"/>
                </a:lnTo>
                <a:lnTo>
                  <a:pt x="823" y="3365"/>
                </a:lnTo>
                <a:lnTo>
                  <a:pt x="813" y="3365"/>
                </a:lnTo>
                <a:cubicBezTo>
                  <a:pt x="598" y="3372"/>
                  <a:pt x="428" y="3156"/>
                  <a:pt x="433" y="2984"/>
                </a:cubicBezTo>
                <a:lnTo>
                  <a:pt x="433" y="2975"/>
                </a:lnTo>
                <a:lnTo>
                  <a:pt x="433" y="843"/>
                </a:lnTo>
                <a:lnTo>
                  <a:pt x="2362" y="2049"/>
                </a:lnTo>
                <a:lnTo>
                  <a:pt x="2364" y="2046"/>
                </a:lnTo>
                <a:cubicBezTo>
                  <a:pt x="2364" y="2046"/>
                  <a:pt x="2389" y="2067"/>
                  <a:pt x="2397" y="2071"/>
                </a:cubicBezTo>
                <a:cubicBezTo>
                  <a:pt x="2423" y="2092"/>
                  <a:pt x="2472" y="2101"/>
                  <a:pt x="2504" y="2101"/>
                </a:cubicBezTo>
                <a:cubicBezTo>
                  <a:pt x="2535" y="2102"/>
                  <a:pt x="2572" y="2093"/>
                  <a:pt x="2589" y="2082"/>
                </a:cubicBezTo>
                <a:cubicBezTo>
                  <a:pt x="2604" y="2081"/>
                  <a:pt x="2651" y="2062"/>
                  <a:pt x="2665" y="2049"/>
                </a:cubicBezTo>
                <a:lnTo>
                  <a:pt x="2665" y="2050"/>
                </a:lnTo>
                <a:lnTo>
                  <a:pt x="4617" y="830"/>
                </a:lnTo>
                <a:close/>
                <a:moveTo>
                  <a:pt x="2364" y="2046"/>
                </a:moveTo>
                <a:lnTo>
                  <a:pt x="2364" y="2046"/>
                </a:lnTo>
                <a:lnTo>
                  <a:pt x="2364" y="2046"/>
                </a:lnTo>
                <a:lnTo>
                  <a:pt x="2365" y="2046"/>
                </a:lnTo>
                <a:lnTo>
                  <a:pt x="2364" y="2046"/>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4" name="任意多边形 63"/>
          <p:cNvSpPr/>
          <p:nvPr/>
        </p:nvSpPr>
        <p:spPr>
          <a:xfrm>
            <a:off x="7181215" y="3376930"/>
            <a:ext cx="377825" cy="4133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085" h="6642">
                <a:moveTo>
                  <a:pt x="1" y="2610"/>
                </a:moveTo>
                <a:lnTo>
                  <a:pt x="0" y="2540"/>
                </a:lnTo>
                <a:cubicBezTo>
                  <a:pt x="-42" y="1108"/>
                  <a:pt x="1400" y="-33"/>
                  <a:pt x="2547" y="0"/>
                </a:cubicBezTo>
                <a:lnTo>
                  <a:pt x="2610" y="1"/>
                </a:lnTo>
                <a:lnTo>
                  <a:pt x="2680" y="0"/>
                </a:lnTo>
                <a:cubicBezTo>
                  <a:pt x="4112" y="-42"/>
                  <a:pt x="5253" y="1400"/>
                  <a:pt x="5220" y="2547"/>
                </a:cubicBezTo>
                <a:lnTo>
                  <a:pt x="5219" y="2610"/>
                </a:lnTo>
                <a:lnTo>
                  <a:pt x="5220" y="2680"/>
                </a:lnTo>
                <a:cubicBezTo>
                  <a:pt x="5262" y="3330"/>
                  <a:pt x="4826" y="4085"/>
                  <a:pt x="4515" y="4385"/>
                </a:cubicBezTo>
                <a:lnTo>
                  <a:pt x="5978" y="6010"/>
                </a:lnTo>
                <a:lnTo>
                  <a:pt x="5981" y="6013"/>
                </a:lnTo>
                <a:lnTo>
                  <a:pt x="5988" y="6020"/>
                </a:lnTo>
                <a:lnTo>
                  <a:pt x="5994" y="6027"/>
                </a:lnTo>
                <a:lnTo>
                  <a:pt x="5997" y="6031"/>
                </a:lnTo>
                <a:lnTo>
                  <a:pt x="6022" y="6059"/>
                </a:lnTo>
                <a:lnTo>
                  <a:pt x="6020" y="6061"/>
                </a:lnTo>
                <a:cubicBezTo>
                  <a:pt x="6059" y="6113"/>
                  <a:pt x="6085" y="6212"/>
                  <a:pt x="6083" y="6265"/>
                </a:cubicBezTo>
                <a:cubicBezTo>
                  <a:pt x="6101" y="6460"/>
                  <a:pt x="5889" y="6654"/>
                  <a:pt x="5714" y="6641"/>
                </a:cubicBezTo>
                <a:cubicBezTo>
                  <a:pt x="5630" y="6647"/>
                  <a:pt x="5520" y="6598"/>
                  <a:pt x="5472" y="6554"/>
                </a:cubicBezTo>
                <a:lnTo>
                  <a:pt x="5469" y="6557"/>
                </a:lnTo>
                <a:lnTo>
                  <a:pt x="3955" y="4875"/>
                </a:lnTo>
                <a:lnTo>
                  <a:pt x="3956" y="4875"/>
                </a:lnTo>
                <a:lnTo>
                  <a:pt x="3953" y="4872"/>
                </a:lnTo>
                <a:lnTo>
                  <a:pt x="3946" y="4865"/>
                </a:lnTo>
                <a:lnTo>
                  <a:pt x="3940" y="4858"/>
                </a:lnTo>
                <a:lnTo>
                  <a:pt x="3934" y="4852"/>
                </a:lnTo>
                <a:cubicBezTo>
                  <a:pt x="3568" y="5095"/>
                  <a:pt x="2992" y="5231"/>
                  <a:pt x="2673" y="5220"/>
                </a:cubicBezTo>
                <a:lnTo>
                  <a:pt x="2610" y="5219"/>
                </a:lnTo>
                <a:lnTo>
                  <a:pt x="2540" y="5220"/>
                </a:lnTo>
                <a:cubicBezTo>
                  <a:pt x="1108" y="5262"/>
                  <a:pt x="-33" y="3820"/>
                  <a:pt x="0" y="2673"/>
                </a:cubicBezTo>
                <a:lnTo>
                  <a:pt x="1" y="2610"/>
                </a:lnTo>
                <a:close/>
                <a:moveTo>
                  <a:pt x="614" y="2610"/>
                </a:moveTo>
                <a:lnTo>
                  <a:pt x="613" y="2557"/>
                </a:lnTo>
                <a:cubicBezTo>
                  <a:pt x="581" y="1461"/>
                  <a:pt x="1684" y="588"/>
                  <a:pt x="2562" y="613"/>
                </a:cubicBezTo>
                <a:lnTo>
                  <a:pt x="2610" y="614"/>
                </a:lnTo>
                <a:lnTo>
                  <a:pt x="2663" y="613"/>
                </a:lnTo>
                <a:cubicBezTo>
                  <a:pt x="3759" y="581"/>
                  <a:pt x="4632" y="1684"/>
                  <a:pt x="4607" y="2562"/>
                </a:cubicBezTo>
                <a:lnTo>
                  <a:pt x="4606" y="2610"/>
                </a:lnTo>
                <a:lnTo>
                  <a:pt x="4607" y="2663"/>
                </a:lnTo>
                <a:cubicBezTo>
                  <a:pt x="4639" y="3759"/>
                  <a:pt x="3536" y="4632"/>
                  <a:pt x="2658" y="4607"/>
                </a:cubicBezTo>
                <a:lnTo>
                  <a:pt x="2610" y="4606"/>
                </a:lnTo>
                <a:lnTo>
                  <a:pt x="2557" y="4607"/>
                </a:lnTo>
                <a:cubicBezTo>
                  <a:pt x="1461" y="4639"/>
                  <a:pt x="588" y="3536"/>
                  <a:pt x="613" y="2658"/>
                </a:cubicBezTo>
                <a:lnTo>
                  <a:pt x="614" y="26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5" name="任意多边形 64"/>
          <p:cNvSpPr/>
          <p:nvPr/>
        </p:nvSpPr>
        <p:spPr>
          <a:xfrm>
            <a:off x="4583430" y="3427095"/>
            <a:ext cx="441960" cy="397510"/>
          </a:xfrm>
          <a:custGeom>
            <a:avLst/>
            <a:gdLst/>
            <a:ahLst/>
            <a:cxnLst>
              <a:cxn ang="3">
                <a:pos x="hc" y="t"/>
              </a:cxn>
              <a:cxn ang="cd2">
                <a:pos x="l" y="vc"/>
              </a:cxn>
              <a:cxn ang="cd4">
                <a:pos x="hc" y="b"/>
              </a:cxn>
              <a:cxn ang="0">
                <a:pos x="r" y="vc"/>
              </a:cxn>
            </a:cxnLst>
            <a:rect l="l" t="t" r="r" b="b"/>
            <a:pathLst>
              <a:path w="6340" h="5680">
                <a:moveTo>
                  <a:pt x="1" y="910"/>
                </a:moveTo>
                <a:lnTo>
                  <a:pt x="6339" y="910"/>
                </a:lnTo>
                <a:lnTo>
                  <a:pt x="6339" y="2742"/>
                </a:lnTo>
                <a:lnTo>
                  <a:pt x="6339" y="2744"/>
                </a:lnTo>
                <a:lnTo>
                  <a:pt x="6339" y="2759"/>
                </a:lnTo>
                <a:lnTo>
                  <a:pt x="6340" y="2774"/>
                </a:lnTo>
                <a:lnTo>
                  <a:pt x="6340" y="5098"/>
                </a:lnTo>
                <a:lnTo>
                  <a:pt x="6340" y="5114"/>
                </a:lnTo>
                <a:lnTo>
                  <a:pt x="6340" y="5129"/>
                </a:lnTo>
                <a:cubicBezTo>
                  <a:pt x="6347" y="5441"/>
                  <a:pt x="6008" y="5687"/>
                  <a:pt x="5785" y="5680"/>
                </a:cubicBezTo>
                <a:lnTo>
                  <a:pt x="5772" y="5680"/>
                </a:lnTo>
                <a:lnTo>
                  <a:pt x="5758" y="5680"/>
                </a:lnTo>
                <a:lnTo>
                  <a:pt x="581" y="5680"/>
                </a:lnTo>
                <a:lnTo>
                  <a:pt x="566" y="5680"/>
                </a:lnTo>
                <a:lnTo>
                  <a:pt x="551" y="5680"/>
                </a:lnTo>
                <a:cubicBezTo>
                  <a:pt x="239" y="5687"/>
                  <a:pt x="-7" y="5348"/>
                  <a:pt x="0" y="5125"/>
                </a:cubicBezTo>
                <a:lnTo>
                  <a:pt x="0" y="5112"/>
                </a:lnTo>
                <a:lnTo>
                  <a:pt x="0" y="5098"/>
                </a:lnTo>
                <a:lnTo>
                  <a:pt x="0" y="2774"/>
                </a:lnTo>
                <a:lnTo>
                  <a:pt x="1" y="2759"/>
                </a:lnTo>
                <a:lnTo>
                  <a:pt x="1" y="2744"/>
                </a:lnTo>
                <a:lnTo>
                  <a:pt x="1" y="2742"/>
                </a:lnTo>
                <a:lnTo>
                  <a:pt x="1" y="910"/>
                </a:lnTo>
                <a:close/>
                <a:moveTo>
                  <a:pt x="637" y="1535"/>
                </a:moveTo>
                <a:lnTo>
                  <a:pt x="5702" y="1535"/>
                </a:lnTo>
                <a:lnTo>
                  <a:pt x="5702" y="5054"/>
                </a:lnTo>
                <a:lnTo>
                  <a:pt x="637" y="5054"/>
                </a:lnTo>
                <a:lnTo>
                  <a:pt x="637" y="1535"/>
                </a:lnTo>
                <a:close/>
                <a:moveTo>
                  <a:pt x="3157" y="3238"/>
                </a:moveTo>
                <a:lnTo>
                  <a:pt x="3158" y="3263"/>
                </a:lnTo>
                <a:cubicBezTo>
                  <a:pt x="3173" y="3781"/>
                  <a:pt x="2652" y="4193"/>
                  <a:pt x="2238" y="4181"/>
                </a:cubicBezTo>
                <a:lnTo>
                  <a:pt x="2215" y="4181"/>
                </a:lnTo>
                <a:lnTo>
                  <a:pt x="2190" y="4181"/>
                </a:lnTo>
                <a:cubicBezTo>
                  <a:pt x="1673" y="4196"/>
                  <a:pt x="1260" y="3675"/>
                  <a:pt x="1272" y="3261"/>
                </a:cubicBezTo>
                <a:lnTo>
                  <a:pt x="1273" y="3238"/>
                </a:lnTo>
                <a:lnTo>
                  <a:pt x="1272" y="3213"/>
                </a:lnTo>
                <a:cubicBezTo>
                  <a:pt x="1257" y="2696"/>
                  <a:pt x="1778" y="2284"/>
                  <a:pt x="2192" y="2296"/>
                </a:cubicBezTo>
                <a:lnTo>
                  <a:pt x="2215" y="2296"/>
                </a:lnTo>
                <a:lnTo>
                  <a:pt x="2215" y="3238"/>
                </a:lnTo>
                <a:lnTo>
                  <a:pt x="3157" y="3238"/>
                </a:lnTo>
                <a:close/>
                <a:moveTo>
                  <a:pt x="3481" y="2282"/>
                </a:moveTo>
                <a:lnTo>
                  <a:pt x="5067" y="2282"/>
                </a:lnTo>
                <a:lnTo>
                  <a:pt x="5067" y="2916"/>
                </a:lnTo>
                <a:lnTo>
                  <a:pt x="3481" y="2916"/>
                </a:lnTo>
                <a:lnTo>
                  <a:pt x="3481" y="2282"/>
                </a:lnTo>
                <a:close/>
                <a:moveTo>
                  <a:pt x="3481" y="3547"/>
                </a:moveTo>
                <a:lnTo>
                  <a:pt x="5067" y="3547"/>
                </a:lnTo>
                <a:lnTo>
                  <a:pt x="5067" y="4181"/>
                </a:lnTo>
                <a:lnTo>
                  <a:pt x="3481" y="4181"/>
                </a:lnTo>
                <a:lnTo>
                  <a:pt x="3481" y="3547"/>
                </a:lnTo>
                <a:close/>
                <a:moveTo>
                  <a:pt x="1" y="0"/>
                </a:moveTo>
                <a:lnTo>
                  <a:pt x="6339" y="0"/>
                </a:lnTo>
                <a:lnTo>
                  <a:pt x="6339" y="647"/>
                </a:lnTo>
                <a:lnTo>
                  <a:pt x="1" y="647"/>
                </a:lnTo>
                <a:lnTo>
                  <a:pt x="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文本框 14"/>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16" name="文本框 15"/>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Facing problems and solutions</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1749425"/>
            <a:ext cx="4648200" cy="162623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6343650" y="1749425"/>
            <a:ext cx="4648200" cy="162623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200150" y="3743325"/>
            <a:ext cx="4648200" cy="162623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6343650" y="3743325"/>
            <a:ext cx="4648200" cy="162623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390650" y="2166542"/>
            <a:ext cx="792000" cy="7920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1390650" y="4160442"/>
            <a:ext cx="792000" cy="79200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6559550" y="2166542"/>
            <a:ext cx="792000" cy="79200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6559550" y="4160442"/>
            <a:ext cx="792000" cy="7920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p:cNvGrpSpPr/>
          <p:nvPr/>
        </p:nvGrpSpPr>
        <p:grpSpPr>
          <a:xfrm>
            <a:off x="2311400" y="2156460"/>
            <a:ext cx="2984500" cy="953783"/>
            <a:chOff x="3490" y="6405"/>
            <a:chExt cx="2340" cy="1756"/>
          </a:xfrm>
        </p:grpSpPr>
        <p:sp>
          <p:nvSpPr>
            <p:cNvPr id="20" name="Content Placeholder 2"/>
            <p:cNvSpPr txBox="1"/>
            <p:nvPr/>
          </p:nvSpPr>
          <p:spPr bwMode="auto">
            <a:xfrm>
              <a:off x="3490" y="6901"/>
              <a:ext cx="234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23" name="文本框 22"/>
            <p:cNvSpPr txBox="1"/>
            <p:nvPr/>
          </p:nvSpPr>
          <p:spPr>
            <a:xfrm>
              <a:off x="3490" y="6405"/>
              <a:ext cx="2208" cy="621"/>
            </a:xfrm>
            <a:prstGeom prst="rect">
              <a:avLst/>
            </a:prstGeom>
            <a:noFill/>
          </p:spPr>
          <p:txBody>
            <a:bodyPr wrap="square" rtlCol="0">
              <a:spAutoFit/>
            </a:bodyPr>
            <a:lstStyle/>
            <a:p>
              <a:pPr algn="l"/>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grpSp>
      <p:grpSp>
        <p:nvGrpSpPr>
          <p:cNvPr id="25" name="组合 24"/>
          <p:cNvGrpSpPr/>
          <p:nvPr/>
        </p:nvGrpSpPr>
        <p:grpSpPr>
          <a:xfrm>
            <a:off x="7556500" y="2156460"/>
            <a:ext cx="2984500" cy="953783"/>
            <a:chOff x="3490" y="6405"/>
            <a:chExt cx="2340" cy="1756"/>
          </a:xfrm>
        </p:grpSpPr>
        <p:sp>
          <p:nvSpPr>
            <p:cNvPr id="29" name="Content Placeholder 2"/>
            <p:cNvSpPr txBox="1"/>
            <p:nvPr/>
          </p:nvSpPr>
          <p:spPr bwMode="auto">
            <a:xfrm>
              <a:off x="3490" y="6901"/>
              <a:ext cx="234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30" name="文本框 29"/>
            <p:cNvSpPr txBox="1"/>
            <p:nvPr/>
          </p:nvSpPr>
          <p:spPr>
            <a:xfrm>
              <a:off x="3490" y="6405"/>
              <a:ext cx="2208" cy="621"/>
            </a:xfrm>
            <a:prstGeom prst="rect">
              <a:avLst/>
            </a:prstGeom>
            <a:noFill/>
          </p:spPr>
          <p:txBody>
            <a:bodyPr wrap="square" rtlCol="0">
              <a:spAutoFit/>
            </a:bodyPr>
            <a:lstStyle/>
            <a:p>
              <a:pPr algn="l"/>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grpSp>
      <p:grpSp>
        <p:nvGrpSpPr>
          <p:cNvPr id="31" name="组合 30"/>
          <p:cNvGrpSpPr/>
          <p:nvPr/>
        </p:nvGrpSpPr>
        <p:grpSpPr>
          <a:xfrm>
            <a:off x="2311400" y="4100195"/>
            <a:ext cx="2984500" cy="953783"/>
            <a:chOff x="3490" y="6405"/>
            <a:chExt cx="2340" cy="1756"/>
          </a:xfrm>
        </p:grpSpPr>
        <p:sp>
          <p:nvSpPr>
            <p:cNvPr id="32" name="Content Placeholder 2"/>
            <p:cNvSpPr txBox="1"/>
            <p:nvPr/>
          </p:nvSpPr>
          <p:spPr bwMode="auto">
            <a:xfrm>
              <a:off x="3490" y="6901"/>
              <a:ext cx="234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40" name="文本框 39"/>
            <p:cNvSpPr txBox="1"/>
            <p:nvPr/>
          </p:nvSpPr>
          <p:spPr>
            <a:xfrm>
              <a:off x="3490" y="6405"/>
              <a:ext cx="2208" cy="621"/>
            </a:xfrm>
            <a:prstGeom prst="rect">
              <a:avLst/>
            </a:prstGeom>
            <a:noFill/>
          </p:spPr>
          <p:txBody>
            <a:bodyPr wrap="square" rtlCol="0">
              <a:spAutoFit/>
            </a:bodyPr>
            <a:lstStyle/>
            <a:p>
              <a:pPr algn="l"/>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grpSp>
      <p:grpSp>
        <p:nvGrpSpPr>
          <p:cNvPr id="33" name="组合 32"/>
          <p:cNvGrpSpPr/>
          <p:nvPr/>
        </p:nvGrpSpPr>
        <p:grpSpPr>
          <a:xfrm>
            <a:off x="7556500" y="4100195"/>
            <a:ext cx="2984500" cy="953783"/>
            <a:chOff x="3490" y="6405"/>
            <a:chExt cx="2340" cy="1756"/>
          </a:xfrm>
        </p:grpSpPr>
        <p:sp>
          <p:nvSpPr>
            <p:cNvPr id="34" name="Content Placeholder 2"/>
            <p:cNvSpPr txBox="1"/>
            <p:nvPr/>
          </p:nvSpPr>
          <p:spPr bwMode="auto">
            <a:xfrm>
              <a:off x="3490" y="6901"/>
              <a:ext cx="234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35" name="文本框 34"/>
            <p:cNvSpPr txBox="1"/>
            <p:nvPr/>
          </p:nvSpPr>
          <p:spPr>
            <a:xfrm>
              <a:off x="3490" y="6405"/>
              <a:ext cx="2208" cy="621"/>
            </a:xfrm>
            <a:prstGeom prst="rect">
              <a:avLst/>
            </a:prstGeom>
            <a:noFill/>
          </p:spPr>
          <p:txBody>
            <a:bodyPr wrap="square" rtlCol="0">
              <a:spAutoFit/>
            </a:bodyPr>
            <a:lstStyle/>
            <a:p>
              <a:pPr algn="l"/>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grpSp>
      <p:sp>
        <p:nvSpPr>
          <p:cNvPr id="68" name="任意多边形 67"/>
          <p:cNvSpPr/>
          <p:nvPr/>
        </p:nvSpPr>
        <p:spPr>
          <a:xfrm>
            <a:off x="1605915" y="2400300"/>
            <a:ext cx="361315" cy="325120"/>
          </a:xfrm>
          <a:custGeom>
            <a:avLst/>
            <a:gdLst/>
            <a:ahLst/>
            <a:cxnLst>
              <a:cxn ang="3">
                <a:pos x="hc" y="t"/>
              </a:cxn>
              <a:cxn ang="cd2">
                <a:pos x="l" y="vc"/>
              </a:cxn>
              <a:cxn ang="cd4">
                <a:pos x="hc" y="b"/>
              </a:cxn>
              <a:cxn ang="0">
                <a:pos x="r" y="vc"/>
              </a:cxn>
            </a:cxnLst>
            <a:rect l="l" t="t" r="r" b="b"/>
            <a:pathLst>
              <a:path w="6340" h="5680">
                <a:moveTo>
                  <a:pt x="1" y="910"/>
                </a:moveTo>
                <a:lnTo>
                  <a:pt x="6339" y="910"/>
                </a:lnTo>
                <a:lnTo>
                  <a:pt x="6339" y="2742"/>
                </a:lnTo>
                <a:lnTo>
                  <a:pt x="6339" y="2744"/>
                </a:lnTo>
                <a:lnTo>
                  <a:pt x="6339" y="2759"/>
                </a:lnTo>
                <a:lnTo>
                  <a:pt x="6340" y="2774"/>
                </a:lnTo>
                <a:lnTo>
                  <a:pt x="6340" y="5098"/>
                </a:lnTo>
                <a:lnTo>
                  <a:pt x="6340" y="5114"/>
                </a:lnTo>
                <a:lnTo>
                  <a:pt x="6340" y="5129"/>
                </a:lnTo>
                <a:cubicBezTo>
                  <a:pt x="6347" y="5441"/>
                  <a:pt x="6008" y="5687"/>
                  <a:pt x="5785" y="5680"/>
                </a:cubicBezTo>
                <a:lnTo>
                  <a:pt x="5772" y="5680"/>
                </a:lnTo>
                <a:lnTo>
                  <a:pt x="5758" y="5680"/>
                </a:lnTo>
                <a:lnTo>
                  <a:pt x="581" y="5680"/>
                </a:lnTo>
                <a:lnTo>
                  <a:pt x="566" y="5680"/>
                </a:lnTo>
                <a:lnTo>
                  <a:pt x="551" y="5680"/>
                </a:lnTo>
                <a:cubicBezTo>
                  <a:pt x="239" y="5687"/>
                  <a:pt x="-7" y="5348"/>
                  <a:pt x="0" y="5125"/>
                </a:cubicBezTo>
                <a:lnTo>
                  <a:pt x="0" y="5112"/>
                </a:lnTo>
                <a:lnTo>
                  <a:pt x="0" y="5098"/>
                </a:lnTo>
                <a:lnTo>
                  <a:pt x="0" y="2774"/>
                </a:lnTo>
                <a:lnTo>
                  <a:pt x="1" y="2759"/>
                </a:lnTo>
                <a:lnTo>
                  <a:pt x="1" y="2744"/>
                </a:lnTo>
                <a:lnTo>
                  <a:pt x="1" y="2742"/>
                </a:lnTo>
                <a:lnTo>
                  <a:pt x="1" y="910"/>
                </a:lnTo>
                <a:close/>
                <a:moveTo>
                  <a:pt x="637" y="1535"/>
                </a:moveTo>
                <a:lnTo>
                  <a:pt x="5702" y="1535"/>
                </a:lnTo>
                <a:lnTo>
                  <a:pt x="5702" y="5054"/>
                </a:lnTo>
                <a:lnTo>
                  <a:pt x="637" y="5054"/>
                </a:lnTo>
                <a:lnTo>
                  <a:pt x="637" y="1535"/>
                </a:lnTo>
                <a:close/>
                <a:moveTo>
                  <a:pt x="3157" y="3238"/>
                </a:moveTo>
                <a:lnTo>
                  <a:pt x="3158" y="3263"/>
                </a:lnTo>
                <a:cubicBezTo>
                  <a:pt x="3173" y="3781"/>
                  <a:pt x="2652" y="4193"/>
                  <a:pt x="2238" y="4181"/>
                </a:cubicBezTo>
                <a:lnTo>
                  <a:pt x="2215" y="4181"/>
                </a:lnTo>
                <a:lnTo>
                  <a:pt x="2190" y="4181"/>
                </a:lnTo>
                <a:cubicBezTo>
                  <a:pt x="1673" y="4196"/>
                  <a:pt x="1260" y="3675"/>
                  <a:pt x="1272" y="3261"/>
                </a:cubicBezTo>
                <a:lnTo>
                  <a:pt x="1273" y="3238"/>
                </a:lnTo>
                <a:lnTo>
                  <a:pt x="1272" y="3213"/>
                </a:lnTo>
                <a:cubicBezTo>
                  <a:pt x="1257" y="2696"/>
                  <a:pt x="1778" y="2284"/>
                  <a:pt x="2192" y="2296"/>
                </a:cubicBezTo>
                <a:lnTo>
                  <a:pt x="2215" y="2296"/>
                </a:lnTo>
                <a:lnTo>
                  <a:pt x="2215" y="3238"/>
                </a:lnTo>
                <a:lnTo>
                  <a:pt x="3157" y="3238"/>
                </a:lnTo>
                <a:close/>
                <a:moveTo>
                  <a:pt x="3481" y="2282"/>
                </a:moveTo>
                <a:lnTo>
                  <a:pt x="5067" y="2282"/>
                </a:lnTo>
                <a:lnTo>
                  <a:pt x="5067" y="2916"/>
                </a:lnTo>
                <a:lnTo>
                  <a:pt x="3481" y="2916"/>
                </a:lnTo>
                <a:lnTo>
                  <a:pt x="3481" y="2282"/>
                </a:lnTo>
                <a:close/>
                <a:moveTo>
                  <a:pt x="3481" y="3547"/>
                </a:moveTo>
                <a:lnTo>
                  <a:pt x="5067" y="3547"/>
                </a:lnTo>
                <a:lnTo>
                  <a:pt x="5067" y="4181"/>
                </a:lnTo>
                <a:lnTo>
                  <a:pt x="3481" y="4181"/>
                </a:lnTo>
                <a:lnTo>
                  <a:pt x="3481" y="3547"/>
                </a:lnTo>
                <a:close/>
                <a:moveTo>
                  <a:pt x="1" y="0"/>
                </a:moveTo>
                <a:lnTo>
                  <a:pt x="6339" y="0"/>
                </a:lnTo>
                <a:lnTo>
                  <a:pt x="6339" y="647"/>
                </a:lnTo>
                <a:lnTo>
                  <a:pt x="1" y="647"/>
                </a:lnTo>
                <a:lnTo>
                  <a:pt x="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6" name="任意多边形 35"/>
          <p:cNvSpPr/>
          <p:nvPr/>
        </p:nvSpPr>
        <p:spPr>
          <a:xfrm>
            <a:off x="6735205" y="2342198"/>
            <a:ext cx="440690" cy="440690"/>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9" name="任意多边形 68"/>
          <p:cNvSpPr/>
          <p:nvPr/>
        </p:nvSpPr>
        <p:spPr>
          <a:xfrm>
            <a:off x="1605675" y="4358323"/>
            <a:ext cx="361950" cy="3962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085" h="6642">
                <a:moveTo>
                  <a:pt x="1" y="2610"/>
                </a:moveTo>
                <a:lnTo>
                  <a:pt x="0" y="2540"/>
                </a:lnTo>
                <a:cubicBezTo>
                  <a:pt x="-42" y="1108"/>
                  <a:pt x="1400" y="-33"/>
                  <a:pt x="2547" y="0"/>
                </a:cubicBezTo>
                <a:lnTo>
                  <a:pt x="2610" y="1"/>
                </a:lnTo>
                <a:lnTo>
                  <a:pt x="2680" y="0"/>
                </a:lnTo>
                <a:cubicBezTo>
                  <a:pt x="4112" y="-42"/>
                  <a:pt x="5253" y="1400"/>
                  <a:pt x="5220" y="2547"/>
                </a:cubicBezTo>
                <a:lnTo>
                  <a:pt x="5219" y="2610"/>
                </a:lnTo>
                <a:lnTo>
                  <a:pt x="5220" y="2680"/>
                </a:lnTo>
                <a:cubicBezTo>
                  <a:pt x="5262" y="3330"/>
                  <a:pt x="4826" y="4085"/>
                  <a:pt x="4515" y="4385"/>
                </a:cubicBezTo>
                <a:lnTo>
                  <a:pt x="5978" y="6010"/>
                </a:lnTo>
                <a:lnTo>
                  <a:pt x="5981" y="6013"/>
                </a:lnTo>
                <a:lnTo>
                  <a:pt x="5988" y="6020"/>
                </a:lnTo>
                <a:lnTo>
                  <a:pt x="5994" y="6027"/>
                </a:lnTo>
                <a:lnTo>
                  <a:pt x="5997" y="6031"/>
                </a:lnTo>
                <a:lnTo>
                  <a:pt x="6022" y="6059"/>
                </a:lnTo>
                <a:lnTo>
                  <a:pt x="6020" y="6061"/>
                </a:lnTo>
                <a:cubicBezTo>
                  <a:pt x="6059" y="6113"/>
                  <a:pt x="6085" y="6212"/>
                  <a:pt x="6083" y="6265"/>
                </a:cubicBezTo>
                <a:cubicBezTo>
                  <a:pt x="6101" y="6460"/>
                  <a:pt x="5889" y="6654"/>
                  <a:pt x="5714" y="6641"/>
                </a:cubicBezTo>
                <a:cubicBezTo>
                  <a:pt x="5630" y="6647"/>
                  <a:pt x="5520" y="6598"/>
                  <a:pt x="5472" y="6554"/>
                </a:cubicBezTo>
                <a:lnTo>
                  <a:pt x="5469" y="6557"/>
                </a:lnTo>
                <a:lnTo>
                  <a:pt x="3955" y="4875"/>
                </a:lnTo>
                <a:lnTo>
                  <a:pt x="3956" y="4875"/>
                </a:lnTo>
                <a:lnTo>
                  <a:pt x="3953" y="4872"/>
                </a:lnTo>
                <a:lnTo>
                  <a:pt x="3946" y="4865"/>
                </a:lnTo>
                <a:lnTo>
                  <a:pt x="3940" y="4858"/>
                </a:lnTo>
                <a:lnTo>
                  <a:pt x="3934" y="4852"/>
                </a:lnTo>
                <a:cubicBezTo>
                  <a:pt x="3568" y="5095"/>
                  <a:pt x="2992" y="5231"/>
                  <a:pt x="2673" y="5220"/>
                </a:cubicBezTo>
                <a:lnTo>
                  <a:pt x="2610" y="5219"/>
                </a:lnTo>
                <a:lnTo>
                  <a:pt x="2540" y="5220"/>
                </a:lnTo>
                <a:cubicBezTo>
                  <a:pt x="1108" y="5262"/>
                  <a:pt x="-33" y="3820"/>
                  <a:pt x="0" y="2673"/>
                </a:cubicBezTo>
                <a:lnTo>
                  <a:pt x="1" y="2610"/>
                </a:lnTo>
                <a:close/>
                <a:moveTo>
                  <a:pt x="614" y="2610"/>
                </a:moveTo>
                <a:lnTo>
                  <a:pt x="613" y="2557"/>
                </a:lnTo>
                <a:cubicBezTo>
                  <a:pt x="581" y="1461"/>
                  <a:pt x="1684" y="588"/>
                  <a:pt x="2562" y="613"/>
                </a:cubicBezTo>
                <a:lnTo>
                  <a:pt x="2610" y="614"/>
                </a:lnTo>
                <a:lnTo>
                  <a:pt x="2663" y="613"/>
                </a:lnTo>
                <a:cubicBezTo>
                  <a:pt x="3759" y="581"/>
                  <a:pt x="4632" y="1684"/>
                  <a:pt x="4607" y="2562"/>
                </a:cubicBezTo>
                <a:lnTo>
                  <a:pt x="4606" y="2610"/>
                </a:lnTo>
                <a:lnTo>
                  <a:pt x="4607" y="2663"/>
                </a:lnTo>
                <a:cubicBezTo>
                  <a:pt x="4639" y="3759"/>
                  <a:pt x="3536" y="4632"/>
                  <a:pt x="2658" y="4607"/>
                </a:cubicBezTo>
                <a:lnTo>
                  <a:pt x="2610" y="4606"/>
                </a:lnTo>
                <a:lnTo>
                  <a:pt x="2557" y="4607"/>
                </a:lnTo>
                <a:cubicBezTo>
                  <a:pt x="1461" y="4639"/>
                  <a:pt x="588" y="3536"/>
                  <a:pt x="613" y="2658"/>
                </a:cubicBezTo>
                <a:lnTo>
                  <a:pt x="614" y="26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7" name="任意多边形 36"/>
          <p:cNvSpPr/>
          <p:nvPr/>
        </p:nvSpPr>
        <p:spPr>
          <a:xfrm>
            <a:off x="6767590" y="4415790"/>
            <a:ext cx="375920" cy="281305"/>
          </a:xfrm>
          <a:custGeom>
            <a:avLst/>
            <a:gdLst>
              <a:gd name="adj" fmla="val 20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051" h="3771">
                <a:moveTo>
                  <a:pt x="0" y="768"/>
                </a:moveTo>
                <a:lnTo>
                  <a:pt x="0" y="748"/>
                </a:lnTo>
                <a:cubicBezTo>
                  <a:pt x="-12" y="326"/>
                  <a:pt x="412" y="-10"/>
                  <a:pt x="750" y="0"/>
                </a:cubicBezTo>
                <a:lnTo>
                  <a:pt x="768" y="0"/>
                </a:lnTo>
                <a:lnTo>
                  <a:pt x="4282" y="0"/>
                </a:lnTo>
                <a:lnTo>
                  <a:pt x="4302" y="0"/>
                </a:lnTo>
                <a:cubicBezTo>
                  <a:pt x="4724" y="-12"/>
                  <a:pt x="5060" y="412"/>
                  <a:pt x="5050" y="750"/>
                </a:cubicBezTo>
                <a:lnTo>
                  <a:pt x="5050" y="768"/>
                </a:lnTo>
                <a:lnTo>
                  <a:pt x="5050" y="3002"/>
                </a:lnTo>
                <a:lnTo>
                  <a:pt x="5050" y="3022"/>
                </a:lnTo>
                <a:cubicBezTo>
                  <a:pt x="5062" y="3444"/>
                  <a:pt x="4638" y="3780"/>
                  <a:pt x="4300" y="3770"/>
                </a:cubicBezTo>
                <a:lnTo>
                  <a:pt x="4282" y="3770"/>
                </a:lnTo>
                <a:lnTo>
                  <a:pt x="768" y="3770"/>
                </a:lnTo>
                <a:lnTo>
                  <a:pt x="748" y="3770"/>
                </a:lnTo>
                <a:cubicBezTo>
                  <a:pt x="326" y="3782"/>
                  <a:pt x="-10" y="3358"/>
                  <a:pt x="0" y="3020"/>
                </a:cubicBezTo>
                <a:lnTo>
                  <a:pt x="0" y="3002"/>
                </a:lnTo>
                <a:lnTo>
                  <a:pt x="0" y="768"/>
                </a:lnTo>
                <a:close/>
                <a:moveTo>
                  <a:pt x="602" y="475"/>
                </a:moveTo>
                <a:cubicBezTo>
                  <a:pt x="660" y="430"/>
                  <a:pt x="757" y="402"/>
                  <a:pt x="814" y="405"/>
                </a:cubicBezTo>
                <a:lnTo>
                  <a:pt x="823" y="405"/>
                </a:lnTo>
                <a:lnTo>
                  <a:pt x="4227" y="405"/>
                </a:lnTo>
                <a:lnTo>
                  <a:pt x="4237" y="405"/>
                </a:lnTo>
                <a:cubicBezTo>
                  <a:pt x="4310" y="400"/>
                  <a:pt x="4404" y="441"/>
                  <a:pt x="4439" y="468"/>
                </a:cubicBezTo>
                <a:lnTo>
                  <a:pt x="2515" y="1670"/>
                </a:lnTo>
                <a:lnTo>
                  <a:pt x="602" y="475"/>
                </a:lnTo>
                <a:close/>
                <a:moveTo>
                  <a:pt x="4617" y="830"/>
                </a:moveTo>
                <a:lnTo>
                  <a:pt x="4617" y="2975"/>
                </a:lnTo>
                <a:lnTo>
                  <a:pt x="4617" y="2985"/>
                </a:lnTo>
                <a:cubicBezTo>
                  <a:pt x="4624" y="3200"/>
                  <a:pt x="4408" y="3370"/>
                  <a:pt x="4236" y="3365"/>
                </a:cubicBezTo>
                <a:lnTo>
                  <a:pt x="4227" y="3365"/>
                </a:lnTo>
                <a:lnTo>
                  <a:pt x="823" y="3365"/>
                </a:lnTo>
                <a:lnTo>
                  <a:pt x="813" y="3365"/>
                </a:lnTo>
                <a:cubicBezTo>
                  <a:pt x="598" y="3372"/>
                  <a:pt x="428" y="3156"/>
                  <a:pt x="433" y="2984"/>
                </a:cubicBezTo>
                <a:lnTo>
                  <a:pt x="433" y="2975"/>
                </a:lnTo>
                <a:lnTo>
                  <a:pt x="433" y="843"/>
                </a:lnTo>
                <a:lnTo>
                  <a:pt x="2362" y="2049"/>
                </a:lnTo>
                <a:lnTo>
                  <a:pt x="2364" y="2046"/>
                </a:lnTo>
                <a:cubicBezTo>
                  <a:pt x="2364" y="2046"/>
                  <a:pt x="2389" y="2067"/>
                  <a:pt x="2397" y="2071"/>
                </a:cubicBezTo>
                <a:cubicBezTo>
                  <a:pt x="2423" y="2092"/>
                  <a:pt x="2472" y="2101"/>
                  <a:pt x="2504" y="2101"/>
                </a:cubicBezTo>
                <a:cubicBezTo>
                  <a:pt x="2535" y="2102"/>
                  <a:pt x="2572" y="2093"/>
                  <a:pt x="2589" y="2082"/>
                </a:cubicBezTo>
                <a:cubicBezTo>
                  <a:pt x="2604" y="2081"/>
                  <a:pt x="2651" y="2062"/>
                  <a:pt x="2665" y="2049"/>
                </a:cubicBezTo>
                <a:lnTo>
                  <a:pt x="2665" y="2050"/>
                </a:lnTo>
                <a:lnTo>
                  <a:pt x="4617" y="830"/>
                </a:lnTo>
                <a:close/>
                <a:moveTo>
                  <a:pt x="2364" y="2046"/>
                </a:moveTo>
                <a:lnTo>
                  <a:pt x="2364" y="2046"/>
                </a:lnTo>
                <a:lnTo>
                  <a:pt x="2364" y="2046"/>
                </a:lnTo>
                <a:lnTo>
                  <a:pt x="2365" y="2046"/>
                </a:lnTo>
                <a:lnTo>
                  <a:pt x="2364" y="204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文本框 14"/>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16" name="文本框 15"/>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Facing problems and solutions</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2524760" y="-2456180"/>
            <a:ext cx="17331055" cy="11807825"/>
            <a:chOff x="-3976" y="-3868"/>
            <a:chExt cx="27293" cy="18595"/>
          </a:xfrm>
        </p:grpSpPr>
        <p:sp>
          <p:nvSpPr>
            <p:cNvPr id="6" name="任意多边形 5"/>
            <p:cNvSpPr/>
            <p:nvPr/>
          </p:nvSpPr>
          <p:spPr>
            <a:xfrm rot="18900000">
              <a:off x="9536" y="8887"/>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 name="任意多边形 6"/>
            <p:cNvSpPr/>
            <p:nvPr/>
          </p:nvSpPr>
          <p:spPr>
            <a:xfrm rot="18900000">
              <a:off x="4668" y="-2856"/>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3" name="组合 12"/>
            <p:cNvGrpSpPr/>
            <p:nvPr/>
          </p:nvGrpSpPr>
          <p:grpSpPr>
            <a:xfrm>
              <a:off x="-3976" y="-3868"/>
              <a:ext cx="12240" cy="8877"/>
              <a:chOff x="-3976" y="-3868"/>
              <a:chExt cx="12240" cy="8877"/>
            </a:xfrm>
          </p:grpSpPr>
          <p:grpSp>
            <p:nvGrpSpPr>
              <p:cNvPr id="14" name="组合 13"/>
              <p:cNvGrpSpPr/>
              <p:nvPr/>
            </p:nvGrpSpPr>
            <p:grpSpPr>
              <a:xfrm>
                <a:off x="-3976" y="-3868"/>
                <a:ext cx="12240" cy="8385"/>
                <a:chOff x="-5630" y="-5126"/>
                <a:chExt cx="15846" cy="10854"/>
              </a:xfrm>
            </p:grpSpPr>
            <p:sp>
              <p:nvSpPr>
                <p:cNvPr id="15" name="任意多边形 14"/>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15"/>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任意多边形 17"/>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任意多边形 26"/>
            <p:cNvSpPr/>
            <p:nvPr/>
          </p:nvSpPr>
          <p:spPr>
            <a:xfrm flipV="1">
              <a:off x="17757" y="400"/>
              <a:ext cx="1035" cy="27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 name="椭圆 27"/>
            <p:cNvSpPr/>
            <p:nvPr/>
          </p:nvSpPr>
          <p:spPr>
            <a:xfrm>
              <a:off x="-2797" y="8386"/>
              <a:ext cx="5772" cy="5772"/>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2184" y="8999"/>
              <a:ext cx="4546" cy="4546"/>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1489" y="9694"/>
              <a:ext cx="3155" cy="3155"/>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15283" y="-664"/>
              <a:ext cx="1818" cy="1818"/>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3230" y="3355"/>
              <a:ext cx="318" cy="318"/>
            </a:xfrm>
            <a:prstGeom prst="ellipse">
              <a:avLst/>
            </a:pr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2975" y="10126"/>
              <a:ext cx="1372" cy="1372"/>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flipV="1">
              <a:off x="11077" y="5851"/>
              <a:ext cx="12240" cy="8877"/>
              <a:chOff x="-3976" y="-3868"/>
              <a:chExt cx="12240" cy="8877"/>
            </a:xfrm>
          </p:grpSpPr>
          <p:grpSp>
            <p:nvGrpSpPr>
              <p:cNvPr id="49" name="组合 48"/>
              <p:cNvGrpSpPr/>
              <p:nvPr/>
            </p:nvGrpSpPr>
            <p:grpSpPr>
              <a:xfrm>
                <a:off x="-3976" y="-3868"/>
                <a:ext cx="12240" cy="8385"/>
                <a:chOff x="-5630" y="-5126"/>
                <a:chExt cx="15846" cy="10854"/>
              </a:xfrm>
            </p:grpSpPr>
            <p:sp>
              <p:nvSpPr>
                <p:cNvPr id="50" name="任意多边形 4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50"/>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任意多边形 52"/>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 name="矩形 2"/>
          <p:cNvSpPr/>
          <p:nvPr/>
        </p:nvSpPr>
        <p:spPr>
          <a:xfrm>
            <a:off x="-635" y="0"/>
            <a:ext cx="12193270" cy="6858000"/>
          </a:xfrm>
          <a:prstGeom prst="rect">
            <a:avLst/>
          </a:prstGeom>
          <a:solidFill>
            <a:srgbClr val="F3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rot="18900000">
            <a:off x="6967855" y="578675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任意多边形 21"/>
          <p:cNvSpPr/>
          <p:nvPr/>
        </p:nvSpPr>
        <p:spPr>
          <a:xfrm rot="18900000">
            <a:off x="3013710" y="-188023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35" name="组合 34"/>
          <p:cNvGrpSpPr/>
          <p:nvPr/>
        </p:nvGrpSpPr>
        <p:grpSpPr>
          <a:xfrm>
            <a:off x="-2524760" y="-2456180"/>
            <a:ext cx="7772400" cy="5636895"/>
            <a:chOff x="-3976" y="-3868"/>
            <a:chExt cx="12240" cy="8877"/>
          </a:xfrm>
        </p:grpSpPr>
        <p:grpSp>
          <p:nvGrpSpPr>
            <p:cNvPr id="12" name="组合 11"/>
            <p:cNvGrpSpPr/>
            <p:nvPr/>
          </p:nvGrpSpPr>
          <p:grpSpPr>
            <a:xfrm>
              <a:off x="-3976" y="-3868"/>
              <a:ext cx="12240" cy="8385"/>
              <a:chOff x="-5630" y="-5126"/>
              <a:chExt cx="15846" cy="10854"/>
            </a:xfrm>
          </p:grpSpPr>
          <p:sp>
            <p:nvSpPr>
              <p:cNvPr id="10" name="任意多边形 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任意多边形 18"/>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EF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矩形 19"/>
          <p:cNvSpPr/>
          <p:nvPr/>
        </p:nvSpPr>
        <p:spPr>
          <a:xfrm>
            <a:off x="19444970" y="7172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9571970" y="7299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59"/>
          <p:cNvSpPr/>
          <p:nvPr/>
        </p:nvSpPr>
        <p:spPr>
          <a:xfrm flipV="1">
            <a:off x="11459210" y="254000"/>
            <a:ext cx="473710" cy="12439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3" name="椭圆 32"/>
          <p:cNvSpPr/>
          <p:nvPr/>
        </p:nvSpPr>
        <p:spPr>
          <a:xfrm>
            <a:off x="1898650" y="1979295"/>
            <a:ext cx="201930" cy="20193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flipH="1" flipV="1">
            <a:off x="7033895" y="3715385"/>
            <a:ext cx="7772400" cy="5636895"/>
            <a:chOff x="-3976" y="-3868"/>
            <a:chExt cx="12240" cy="8877"/>
          </a:xfrm>
        </p:grpSpPr>
        <p:grpSp>
          <p:nvGrpSpPr>
            <p:cNvPr id="37" name="组合 36"/>
            <p:cNvGrpSpPr/>
            <p:nvPr/>
          </p:nvGrpSpPr>
          <p:grpSpPr>
            <a:xfrm>
              <a:off x="-3976" y="-3868"/>
              <a:ext cx="12240" cy="8385"/>
              <a:chOff x="-5630" y="-5126"/>
              <a:chExt cx="15846" cy="10854"/>
            </a:xfrm>
          </p:grpSpPr>
          <p:sp>
            <p:nvSpPr>
              <p:cNvPr id="38" name="任意多边形 37"/>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39"/>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1" name="任意多边形 40"/>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椭圆 3"/>
          <p:cNvSpPr/>
          <p:nvPr/>
        </p:nvSpPr>
        <p:spPr>
          <a:xfrm>
            <a:off x="9987915" y="4827270"/>
            <a:ext cx="201930" cy="201930"/>
          </a:xfrm>
          <a:prstGeom prst="ellipse">
            <a:avLst/>
          </a:pr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flipV="1">
            <a:off x="400685" y="5443855"/>
            <a:ext cx="417830" cy="109728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 name="文本框 1"/>
          <p:cNvSpPr txBox="1"/>
          <p:nvPr/>
        </p:nvSpPr>
        <p:spPr>
          <a:xfrm>
            <a:off x="0" y="3110230"/>
            <a:ext cx="12192000" cy="860425"/>
          </a:xfrm>
          <a:prstGeom prst="rect">
            <a:avLst/>
          </a:prstGeom>
          <a:noFill/>
        </p:spPr>
        <p:txBody>
          <a:bodyPr wrap="square" rtlCol="0">
            <a:spAutoFit/>
          </a:bodyPr>
          <a:lstStyle>
            <a:defPPr>
              <a:defRPr lang="zh-CN"/>
            </a:defPPr>
            <a:lvl1pPr algn="ctr">
              <a:defRPr sz="5000" b="1" spc="400">
                <a:solidFill>
                  <a:srgbClr val="667BAD"/>
                </a:solidFill>
                <a:effectLst/>
                <a:uFillTx/>
                <a:latin typeface="Arial"/>
                <a:ea typeface="微软雅黑"/>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24" name="文本框 23"/>
          <p:cNvSpPr txBox="1"/>
          <p:nvPr/>
        </p:nvSpPr>
        <p:spPr>
          <a:xfrm>
            <a:off x="4057015" y="4003040"/>
            <a:ext cx="1782091" cy="307777"/>
          </a:xfrm>
          <a:prstGeom prst="rect">
            <a:avLst/>
          </a:prstGeom>
          <a:noFill/>
        </p:spPr>
        <p:txBody>
          <a:bodyPr wrap="none" rtlCol="0">
            <a:spAutoFit/>
          </a:bodyPr>
          <a:lstStyle/>
          <a:p>
            <a:pPr algn="l"/>
            <a:r>
              <a:rPr lang="zh-CN" altLang="en-US" sz="1400" dirty="0">
                <a:solidFill>
                  <a:srgbClr val="667BAD"/>
                </a:solidFill>
                <a:cs typeface="+mn-ea"/>
                <a:sym typeface="+mn-lt"/>
              </a:rPr>
              <a:t>■ </a:t>
            </a:r>
            <a:r>
              <a:rPr lang="en-US" altLang="zh-CN" sz="1400" dirty="0">
                <a:solidFill>
                  <a:srgbClr val="667BAD"/>
                </a:solidFill>
                <a:cs typeface="+mn-ea"/>
                <a:sym typeface="+mn-lt"/>
              </a:rPr>
              <a:t>Add Subtitle text</a:t>
            </a:r>
            <a:endParaRPr lang="zh-CN" altLang="en-US" sz="1400" dirty="0">
              <a:solidFill>
                <a:srgbClr val="667BAD"/>
              </a:solidFill>
              <a:cs typeface="+mn-ea"/>
              <a:sym typeface="+mn-lt"/>
            </a:endParaRPr>
          </a:p>
        </p:txBody>
      </p:sp>
      <p:sp>
        <p:nvSpPr>
          <p:cNvPr id="25" name="文本框 24"/>
          <p:cNvSpPr txBox="1"/>
          <p:nvPr/>
        </p:nvSpPr>
        <p:spPr>
          <a:xfrm>
            <a:off x="6237605" y="4003040"/>
            <a:ext cx="1782091" cy="307777"/>
          </a:xfrm>
          <a:prstGeom prst="rect">
            <a:avLst/>
          </a:prstGeom>
          <a:noFill/>
        </p:spPr>
        <p:txBody>
          <a:bodyPr wrap="none" rtlCol="0">
            <a:spAutoFit/>
          </a:bodyPr>
          <a:lstStyle/>
          <a:p>
            <a:pPr algn="l"/>
            <a:r>
              <a:rPr lang="zh-CN" altLang="en-US" sz="1400" dirty="0">
                <a:solidFill>
                  <a:srgbClr val="667BAD"/>
                </a:solidFill>
                <a:cs typeface="+mn-ea"/>
                <a:sym typeface="+mn-lt"/>
              </a:rPr>
              <a:t>■ </a:t>
            </a:r>
            <a:r>
              <a:rPr lang="en-US" altLang="zh-CN" sz="1400" dirty="0">
                <a:solidFill>
                  <a:srgbClr val="667BAD"/>
                </a:solidFill>
                <a:cs typeface="+mn-ea"/>
                <a:sym typeface="+mn-lt"/>
              </a:rPr>
              <a:t>Add Subtitle text</a:t>
            </a:r>
            <a:endParaRPr lang="zh-CN" altLang="en-US" sz="1400" dirty="0">
              <a:solidFill>
                <a:srgbClr val="667BAD"/>
              </a:solidFill>
              <a:cs typeface="+mn-ea"/>
              <a:sym typeface="+mn-lt"/>
            </a:endParaRPr>
          </a:p>
        </p:txBody>
      </p:sp>
      <p:sp>
        <p:nvSpPr>
          <p:cNvPr id="26" name="椭圆 25"/>
          <p:cNvSpPr/>
          <p:nvPr/>
        </p:nvSpPr>
        <p:spPr>
          <a:xfrm>
            <a:off x="5562600" y="1886585"/>
            <a:ext cx="1066800" cy="10668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5431155" y="1886268"/>
            <a:ext cx="1237615" cy="1014730"/>
          </a:xfrm>
          <a:prstGeom prst="rect">
            <a:avLst/>
          </a:prstGeom>
          <a:noFill/>
          <a:ln w="44450">
            <a:noFill/>
          </a:ln>
        </p:spPr>
        <p:txBody>
          <a:bodyPr wrap="square" rtlCol="0">
            <a:spAutoFit/>
          </a:bodyPr>
          <a:lstStyle/>
          <a:p>
            <a:pPr algn="ctr"/>
            <a:r>
              <a:rPr lang="en-US" altLang="zh-CN" sz="6000">
                <a:ln>
                  <a:noFill/>
                </a:ln>
                <a:solidFill>
                  <a:schemeClr val="bg1"/>
                </a:solidFill>
                <a:effectLst/>
                <a:cs typeface="+mn-ea"/>
                <a:sym typeface="+mn-lt"/>
              </a:rPr>
              <a:t>04</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90428" y="2198688"/>
            <a:ext cx="2299970" cy="229997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805045" y="2294890"/>
            <a:ext cx="2072005" cy="2072005"/>
          </a:xfrm>
          <a:prstGeom prst="ellipse">
            <a:avLst/>
          </a:prstGeom>
          <a:gradFill>
            <a:gsLst>
              <a:gs pos="14000">
                <a:srgbClr val="EAEAEA"/>
              </a:gs>
              <a:gs pos="100000">
                <a:schemeClr val="bg1"/>
              </a:gs>
            </a:gsLst>
            <a:lin ang="5400000" scaled="0"/>
          </a:gradFill>
          <a:ln>
            <a:solidFill>
              <a:schemeClr val="bg1"/>
            </a:solidFill>
          </a:ln>
          <a:effectLst>
            <a:outerShdw blurRad="508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4946968" y="2436813"/>
            <a:ext cx="1788160" cy="1788160"/>
          </a:xfrm>
          <a:prstGeom prst="ellipse">
            <a:avLst/>
          </a:prstGeom>
          <a:solidFill>
            <a:srgbClr val="D48D8F"/>
          </a:solidFill>
          <a:ln>
            <a:noFill/>
          </a:ln>
          <a:effectLst>
            <a:outerShdw blurRad="50800" dist="38100" dir="540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a:stCxn id="2" idx="1"/>
          </p:cNvCxnSpPr>
          <p:nvPr/>
        </p:nvCxnSpPr>
        <p:spPr>
          <a:xfrm flipH="1" flipV="1">
            <a:off x="4513580" y="1896110"/>
            <a:ext cx="513715" cy="6496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3989705" y="1890395"/>
            <a:ext cx="521970" cy="10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rot="5400000">
            <a:off x="2595880" y="674370"/>
            <a:ext cx="365125" cy="244284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0" name="椭圆 39"/>
          <p:cNvSpPr/>
          <p:nvPr/>
        </p:nvSpPr>
        <p:spPr>
          <a:xfrm>
            <a:off x="4973320" y="2466340"/>
            <a:ext cx="101600" cy="1016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62"/>
          <p:cNvSpPr txBox="1"/>
          <p:nvPr/>
        </p:nvSpPr>
        <p:spPr bwMode="auto">
          <a:xfrm>
            <a:off x="1626870" y="2155825"/>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42" name="文本框 41"/>
          <p:cNvSpPr txBox="1"/>
          <p:nvPr/>
        </p:nvSpPr>
        <p:spPr>
          <a:xfrm>
            <a:off x="1677035" y="1713230"/>
            <a:ext cx="2085340" cy="337185"/>
          </a:xfrm>
          <a:prstGeom prst="rect">
            <a:avLst/>
          </a:prstGeom>
          <a:noFill/>
        </p:spPr>
        <p:txBody>
          <a:bodyPr wrap="square" rtlCol="0">
            <a:spAutoFit/>
          </a:bodyPr>
          <a:lstStyle/>
          <a:p>
            <a:pPr algn="l"/>
            <a:r>
              <a:rPr lang="en-US" altLang="zh-CN" sz="1600" dirty="0">
                <a:solidFill>
                  <a:schemeClr val="bg1"/>
                </a:solidFill>
                <a:cs typeface="+mn-ea"/>
                <a:sym typeface="+mn-lt"/>
              </a:rPr>
              <a:t>Add Subtitle text</a:t>
            </a:r>
            <a:endParaRPr lang="zh-CN" altLang="en-US" sz="1600" dirty="0">
              <a:solidFill>
                <a:schemeClr val="bg1"/>
              </a:solidFill>
              <a:cs typeface="+mn-ea"/>
              <a:sym typeface="+mn-lt"/>
            </a:endParaRPr>
          </a:p>
        </p:txBody>
      </p:sp>
      <p:cxnSp>
        <p:nvCxnSpPr>
          <p:cNvPr id="44" name="直接连接符 43"/>
          <p:cNvCxnSpPr>
            <a:stCxn id="2" idx="2"/>
          </p:cNvCxnSpPr>
          <p:nvPr/>
        </p:nvCxnSpPr>
        <p:spPr>
          <a:xfrm flipH="1">
            <a:off x="3999865" y="3359150"/>
            <a:ext cx="690880" cy="44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任意多边形 45"/>
          <p:cNvSpPr/>
          <p:nvPr/>
        </p:nvSpPr>
        <p:spPr>
          <a:xfrm rot="5400000">
            <a:off x="2606040" y="2133600"/>
            <a:ext cx="365125" cy="244284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8" name="文本框 47"/>
          <p:cNvSpPr txBox="1"/>
          <p:nvPr/>
        </p:nvSpPr>
        <p:spPr>
          <a:xfrm>
            <a:off x="1687195" y="3166110"/>
            <a:ext cx="2085340" cy="337185"/>
          </a:xfrm>
          <a:prstGeom prst="rect">
            <a:avLst/>
          </a:prstGeom>
          <a:noFill/>
        </p:spPr>
        <p:txBody>
          <a:bodyPr wrap="square" rtlCol="0">
            <a:spAutoFit/>
          </a:bodyPr>
          <a:lstStyle/>
          <a:p>
            <a:pPr algn="l"/>
            <a:r>
              <a:rPr lang="en-US" altLang="zh-CN" sz="1600" dirty="0">
                <a:solidFill>
                  <a:schemeClr val="bg1"/>
                </a:solidFill>
                <a:cs typeface="+mn-ea"/>
                <a:sym typeface="+mn-lt"/>
              </a:rPr>
              <a:t>Add Subtitle text</a:t>
            </a:r>
            <a:endParaRPr lang="zh-CN" altLang="en-US" sz="1600" dirty="0">
              <a:solidFill>
                <a:schemeClr val="bg1"/>
              </a:solidFill>
              <a:cs typeface="+mn-ea"/>
              <a:sym typeface="+mn-lt"/>
            </a:endParaRPr>
          </a:p>
        </p:txBody>
      </p:sp>
      <p:sp>
        <p:nvSpPr>
          <p:cNvPr id="49" name="椭圆 48"/>
          <p:cNvSpPr/>
          <p:nvPr/>
        </p:nvSpPr>
        <p:spPr>
          <a:xfrm>
            <a:off x="4630420" y="3298190"/>
            <a:ext cx="101600" cy="1016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62"/>
          <p:cNvSpPr txBox="1"/>
          <p:nvPr/>
        </p:nvSpPr>
        <p:spPr bwMode="auto">
          <a:xfrm>
            <a:off x="1626870" y="3624580"/>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cxnSp>
        <p:nvCxnSpPr>
          <p:cNvPr id="52" name="直接连接符 51"/>
          <p:cNvCxnSpPr/>
          <p:nvPr/>
        </p:nvCxnSpPr>
        <p:spPr>
          <a:xfrm flipH="1">
            <a:off x="4523740" y="4168775"/>
            <a:ext cx="513715" cy="6496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3999865" y="4813935"/>
            <a:ext cx="521970" cy="10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任意多边形 53"/>
          <p:cNvSpPr/>
          <p:nvPr/>
        </p:nvSpPr>
        <p:spPr>
          <a:xfrm rot="16200000" flipH="1" flipV="1">
            <a:off x="2606040" y="3597275"/>
            <a:ext cx="365125" cy="244284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5" name="椭圆 54"/>
          <p:cNvSpPr/>
          <p:nvPr/>
        </p:nvSpPr>
        <p:spPr>
          <a:xfrm>
            <a:off x="4975225" y="4112895"/>
            <a:ext cx="101600" cy="1016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文本框 62"/>
          <p:cNvSpPr txBox="1"/>
          <p:nvPr/>
        </p:nvSpPr>
        <p:spPr bwMode="auto">
          <a:xfrm>
            <a:off x="1626870" y="5119370"/>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57" name="文本框 56"/>
          <p:cNvSpPr txBox="1"/>
          <p:nvPr/>
        </p:nvSpPr>
        <p:spPr>
          <a:xfrm>
            <a:off x="1677035" y="4636135"/>
            <a:ext cx="2085340" cy="337185"/>
          </a:xfrm>
          <a:prstGeom prst="rect">
            <a:avLst/>
          </a:prstGeom>
          <a:noFill/>
        </p:spPr>
        <p:txBody>
          <a:bodyPr wrap="square" rtlCol="0">
            <a:spAutoFit/>
          </a:bodyPr>
          <a:lstStyle/>
          <a:p>
            <a:pPr algn="l"/>
            <a:r>
              <a:rPr lang="en-US" altLang="zh-CN" sz="1600" dirty="0">
                <a:solidFill>
                  <a:schemeClr val="bg1"/>
                </a:solidFill>
                <a:cs typeface="+mn-ea"/>
                <a:sym typeface="+mn-lt"/>
              </a:rPr>
              <a:t>Add Subtitle text</a:t>
            </a:r>
            <a:endParaRPr lang="zh-CN" altLang="en-US" sz="1600" dirty="0">
              <a:solidFill>
                <a:schemeClr val="bg1"/>
              </a:solidFill>
              <a:cs typeface="+mn-ea"/>
              <a:sym typeface="+mn-lt"/>
            </a:endParaRPr>
          </a:p>
        </p:txBody>
      </p:sp>
      <p:cxnSp>
        <p:nvCxnSpPr>
          <p:cNvPr id="58" name="直接连接符 57"/>
          <p:cNvCxnSpPr/>
          <p:nvPr/>
        </p:nvCxnSpPr>
        <p:spPr>
          <a:xfrm flipV="1">
            <a:off x="6650355" y="1924050"/>
            <a:ext cx="513715" cy="6496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165975" y="1918335"/>
            <a:ext cx="521970" cy="10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任意多边形 59"/>
          <p:cNvSpPr/>
          <p:nvPr/>
        </p:nvSpPr>
        <p:spPr>
          <a:xfrm rot="16200000">
            <a:off x="8716645" y="702310"/>
            <a:ext cx="365125" cy="244284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1" name="椭圆 60"/>
          <p:cNvSpPr/>
          <p:nvPr/>
        </p:nvSpPr>
        <p:spPr>
          <a:xfrm flipH="1">
            <a:off x="6602730" y="2494280"/>
            <a:ext cx="101600" cy="1016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文本框 62"/>
          <p:cNvSpPr txBox="1"/>
          <p:nvPr/>
        </p:nvSpPr>
        <p:spPr bwMode="auto">
          <a:xfrm flipH="1">
            <a:off x="7728585" y="2183765"/>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63" name="文本框 62"/>
          <p:cNvSpPr txBox="1"/>
          <p:nvPr/>
        </p:nvSpPr>
        <p:spPr>
          <a:xfrm flipH="1">
            <a:off x="7915275" y="1741170"/>
            <a:ext cx="2085340" cy="337185"/>
          </a:xfrm>
          <a:prstGeom prst="rect">
            <a:avLst/>
          </a:prstGeom>
          <a:noFill/>
        </p:spPr>
        <p:txBody>
          <a:bodyPr wrap="square" rtlCol="0">
            <a:spAutoFit/>
          </a:bodyPr>
          <a:lstStyle/>
          <a:p>
            <a:pPr algn="l"/>
            <a:r>
              <a:rPr lang="en-US" altLang="zh-CN" sz="1600" dirty="0">
                <a:solidFill>
                  <a:schemeClr val="bg1"/>
                </a:solidFill>
                <a:cs typeface="+mn-ea"/>
                <a:sym typeface="+mn-lt"/>
              </a:rPr>
              <a:t>Add Subtitle text</a:t>
            </a:r>
            <a:endParaRPr lang="zh-CN" altLang="en-US" sz="1600" dirty="0">
              <a:solidFill>
                <a:schemeClr val="bg1"/>
              </a:solidFill>
              <a:cs typeface="+mn-ea"/>
              <a:sym typeface="+mn-lt"/>
            </a:endParaRPr>
          </a:p>
        </p:txBody>
      </p:sp>
      <p:cxnSp>
        <p:nvCxnSpPr>
          <p:cNvPr id="65" name="直接连接符 64"/>
          <p:cNvCxnSpPr/>
          <p:nvPr/>
        </p:nvCxnSpPr>
        <p:spPr>
          <a:xfrm>
            <a:off x="6986905" y="3387090"/>
            <a:ext cx="690880" cy="44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6" name="任意多边形 65"/>
          <p:cNvSpPr/>
          <p:nvPr/>
        </p:nvSpPr>
        <p:spPr>
          <a:xfrm rot="16200000">
            <a:off x="8706485" y="2164080"/>
            <a:ext cx="365125" cy="244284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7" name="文本框 66"/>
          <p:cNvSpPr txBox="1"/>
          <p:nvPr/>
        </p:nvSpPr>
        <p:spPr>
          <a:xfrm flipH="1">
            <a:off x="7905115" y="3194050"/>
            <a:ext cx="2085340" cy="337185"/>
          </a:xfrm>
          <a:prstGeom prst="rect">
            <a:avLst/>
          </a:prstGeom>
          <a:noFill/>
        </p:spPr>
        <p:txBody>
          <a:bodyPr wrap="square" rtlCol="0">
            <a:spAutoFit/>
          </a:bodyPr>
          <a:lstStyle/>
          <a:p>
            <a:pPr algn="l"/>
            <a:r>
              <a:rPr lang="en-US" altLang="zh-CN" sz="1600" dirty="0">
                <a:solidFill>
                  <a:schemeClr val="bg1"/>
                </a:solidFill>
                <a:cs typeface="+mn-ea"/>
                <a:sym typeface="+mn-lt"/>
              </a:rPr>
              <a:t>Add Subtitle text</a:t>
            </a:r>
            <a:endParaRPr lang="zh-CN" altLang="en-US" sz="1600" dirty="0">
              <a:solidFill>
                <a:schemeClr val="bg1"/>
              </a:solidFill>
              <a:cs typeface="+mn-ea"/>
              <a:sym typeface="+mn-lt"/>
            </a:endParaRPr>
          </a:p>
        </p:txBody>
      </p:sp>
      <p:sp>
        <p:nvSpPr>
          <p:cNvPr id="68" name="椭圆 67"/>
          <p:cNvSpPr/>
          <p:nvPr/>
        </p:nvSpPr>
        <p:spPr>
          <a:xfrm flipH="1">
            <a:off x="6945630" y="3326130"/>
            <a:ext cx="101600" cy="1016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文本框 62"/>
          <p:cNvSpPr txBox="1"/>
          <p:nvPr/>
        </p:nvSpPr>
        <p:spPr bwMode="auto">
          <a:xfrm flipH="1">
            <a:off x="7728585" y="3652520"/>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cxnSp>
        <p:nvCxnSpPr>
          <p:cNvPr id="71" name="直接连接符 70"/>
          <p:cNvCxnSpPr/>
          <p:nvPr/>
        </p:nvCxnSpPr>
        <p:spPr>
          <a:xfrm>
            <a:off x="6640195" y="4196715"/>
            <a:ext cx="513715" cy="6496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7155815" y="4841875"/>
            <a:ext cx="521970" cy="10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任意多边形 72"/>
          <p:cNvSpPr/>
          <p:nvPr/>
        </p:nvSpPr>
        <p:spPr>
          <a:xfrm rot="5400000" flipH="1" flipV="1">
            <a:off x="8706485" y="3625215"/>
            <a:ext cx="365125" cy="244284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4" name="椭圆 73"/>
          <p:cNvSpPr/>
          <p:nvPr/>
        </p:nvSpPr>
        <p:spPr>
          <a:xfrm flipH="1">
            <a:off x="6600825" y="4140835"/>
            <a:ext cx="101600" cy="1016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文本框 62"/>
          <p:cNvSpPr txBox="1"/>
          <p:nvPr/>
        </p:nvSpPr>
        <p:spPr bwMode="auto">
          <a:xfrm flipH="1">
            <a:off x="7728585" y="5147310"/>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76" name="文本框 75"/>
          <p:cNvSpPr txBox="1"/>
          <p:nvPr/>
        </p:nvSpPr>
        <p:spPr>
          <a:xfrm flipH="1">
            <a:off x="7915275" y="4664075"/>
            <a:ext cx="2085340" cy="337185"/>
          </a:xfrm>
          <a:prstGeom prst="rect">
            <a:avLst/>
          </a:prstGeom>
          <a:noFill/>
        </p:spPr>
        <p:txBody>
          <a:bodyPr wrap="square" rtlCol="0">
            <a:spAutoFit/>
          </a:bodyPr>
          <a:lstStyle/>
          <a:p>
            <a:pPr algn="l"/>
            <a:r>
              <a:rPr lang="en-US" altLang="zh-CN" sz="1600" dirty="0">
                <a:solidFill>
                  <a:schemeClr val="bg1"/>
                </a:solidFill>
                <a:cs typeface="+mn-ea"/>
                <a:sym typeface="+mn-lt"/>
              </a:rPr>
              <a:t>Add Subtitle text</a:t>
            </a:r>
            <a:endParaRPr lang="zh-CN" altLang="en-US" sz="1600" dirty="0">
              <a:solidFill>
                <a:schemeClr val="bg1"/>
              </a:solidFill>
              <a:cs typeface="+mn-ea"/>
              <a:sym typeface="+mn-lt"/>
            </a:endParaRPr>
          </a:p>
        </p:txBody>
      </p:sp>
      <p:sp>
        <p:nvSpPr>
          <p:cNvPr id="8" name="文本框 7"/>
          <p:cNvSpPr txBox="1"/>
          <p:nvPr/>
        </p:nvSpPr>
        <p:spPr>
          <a:xfrm flipH="1">
            <a:off x="4959348" y="3007360"/>
            <a:ext cx="1788159" cy="553998"/>
          </a:xfrm>
          <a:prstGeom prst="rect">
            <a:avLst/>
          </a:prstGeom>
          <a:noFill/>
        </p:spPr>
        <p:txBody>
          <a:bodyPr wrap="square" rtlCol="0">
            <a:spAutoFit/>
          </a:bodyPr>
          <a:lstStyle/>
          <a:p>
            <a:pPr algn="ctr"/>
            <a:r>
              <a:rPr lang="en-US" altLang="zh-CN" sz="3000" b="1" dirty="0">
                <a:solidFill>
                  <a:schemeClr val="bg1"/>
                </a:solidFill>
                <a:cs typeface="+mn-ea"/>
                <a:sym typeface="+mn-lt"/>
              </a:rPr>
              <a:t>keyword</a:t>
            </a:r>
            <a:endParaRPr lang="zh-CN" altLang="en-US" sz="3000" b="1" dirty="0">
              <a:solidFill>
                <a:schemeClr val="bg1"/>
              </a:solidFill>
              <a:cs typeface="+mn-ea"/>
              <a:sym typeface="+mn-lt"/>
            </a:endParaRPr>
          </a:p>
        </p:txBody>
      </p:sp>
      <p:sp>
        <p:nvSpPr>
          <p:cNvPr id="15" name="文本框 14"/>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16" name="文本框 15"/>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Future work plan</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81"/>
          <p:cNvSpPr txBox="1"/>
          <p:nvPr/>
        </p:nvSpPr>
        <p:spPr bwMode="auto">
          <a:xfrm>
            <a:off x="727075"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61" name="文本框 60"/>
          <p:cNvSpPr txBox="1"/>
          <p:nvPr/>
        </p:nvSpPr>
        <p:spPr>
          <a:xfrm>
            <a:off x="390524" y="3796030"/>
            <a:ext cx="2079625" cy="307777"/>
          </a:xfrm>
          <a:prstGeom prst="rect">
            <a:avLst/>
          </a:prstGeom>
          <a:noFill/>
        </p:spPr>
        <p:txBody>
          <a:bodyPr wrap="square" rtlCol="0">
            <a:spAutoFit/>
          </a:bodyPr>
          <a:lstStyle/>
          <a:p>
            <a:pPr algn="ctr"/>
            <a:r>
              <a:rPr lang="en-US" altLang="zh-CN" sz="1400" dirty="0">
                <a:solidFill>
                  <a:schemeClr val="tx1">
                    <a:lumMod val="65000"/>
                    <a:lumOff val="35000"/>
                  </a:schemeClr>
                </a:solidFill>
                <a:cs typeface="+mn-ea"/>
                <a:sym typeface="+mn-lt"/>
              </a:rPr>
              <a:t>Add Subtitle text</a:t>
            </a:r>
            <a:endParaRPr lang="zh-CN" altLang="en-US" sz="1400" dirty="0">
              <a:solidFill>
                <a:schemeClr val="tx1">
                  <a:lumMod val="65000"/>
                  <a:lumOff val="35000"/>
                </a:schemeClr>
              </a:solidFill>
              <a:cs typeface="+mn-ea"/>
              <a:sym typeface="+mn-lt"/>
            </a:endParaRPr>
          </a:p>
        </p:txBody>
      </p:sp>
      <p:sp>
        <p:nvSpPr>
          <p:cNvPr id="22" name="任意多边形 21"/>
          <p:cNvSpPr/>
          <p:nvPr/>
        </p:nvSpPr>
        <p:spPr>
          <a:xfrm>
            <a:off x="52832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4" name="任意多边形 23"/>
          <p:cNvSpPr/>
          <p:nvPr/>
        </p:nvSpPr>
        <p:spPr>
          <a:xfrm>
            <a:off x="232537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9" name="任意多边形 38"/>
          <p:cNvSpPr/>
          <p:nvPr/>
        </p:nvSpPr>
        <p:spPr>
          <a:xfrm>
            <a:off x="412242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2" name="任意多边形 41"/>
          <p:cNvSpPr/>
          <p:nvPr/>
        </p:nvSpPr>
        <p:spPr>
          <a:xfrm>
            <a:off x="591947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3" name="任意多边形 42"/>
          <p:cNvSpPr/>
          <p:nvPr/>
        </p:nvSpPr>
        <p:spPr>
          <a:xfrm>
            <a:off x="771652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4" name="任意多边形 43"/>
          <p:cNvSpPr/>
          <p:nvPr/>
        </p:nvSpPr>
        <p:spPr>
          <a:xfrm>
            <a:off x="951357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6" name="文本框 45"/>
          <p:cNvSpPr txBox="1"/>
          <p:nvPr/>
        </p:nvSpPr>
        <p:spPr>
          <a:xfrm>
            <a:off x="1323340" y="2304415"/>
            <a:ext cx="848360" cy="706755"/>
          </a:xfrm>
          <a:prstGeom prst="rect">
            <a:avLst/>
          </a:prstGeom>
          <a:noFill/>
        </p:spPr>
        <p:txBody>
          <a:bodyPr wrap="square" rtlCol="0">
            <a:spAutoFit/>
          </a:bodyPr>
          <a:lstStyle/>
          <a:p>
            <a:r>
              <a:rPr lang="en-US" altLang="zh-CN" sz="4000">
                <a:solidFill>
                  <a:schemeClr val="bg1"/>
                </a:solidFill>
                <a:cs typeface="+mn-ea"/>
                <a:sym typeface="+mn-lt"/>
              </a:rPr>
              <a:t>01</a:t>
            </a:r>
          </a:p>
        </p:txBody>
      </p:sp>
      <p:sp>
        <p:nvSpPr>
          <p:cNvPr id="25" name="文本框 58"/>
          <p:cNvSpPr txBox="1"/>
          <p:nvPr/>
        </p:nvSpPr>
        <p:spPr bwMode="auto">
          <a:xfrm>
            <a:off x="2470150"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27" name="文本框 26"/>
          <p:cNvSpPr txBox="1"/>
          <p:nvPr/>
        </p:nvSpPr>
        <p:spPr>
          <a:xfrm>
            <a:off x="2133599" y="3796030"/>
            <a:ext cx="2079625" cy="307777"/>
          </a:xfrm>
          <a:prstGeom prst="rect">
            <a:avLst/>
          </a:prstGeom>
          <a:noFill/>
        </p:spPr>
        <p:txBody>
          <a:bodyPr wrap="square" rtlCol="0">
            <a:spAutoFit/>
          </a:bodyPr>
          <a:lstStyle/>
          <a:p>
            <a:pPr algn="ctr"/>
            <a:r>
              <a:rPr lang="en-US" altLang="zh-CN" sz="1400" dirty="0">
                <a:solidFill>
                  <a:schemeClr val="tx1">
                    <a:lumMod val="65000"/>
                    <a:lumOff val="35000"/>
                  </a:schemeClr>
                </a:solidFill>
                <a:cs typeface="+mn-ea"/>
                <a:sym typeface="+mn-lt"/>
              </a:rPr>
              <a:t>Add Subtitle text</a:t>
            </a:r>
            <a:endParaRPr lang="zh-CN" altLang="en-US" sz="1400" dirty="0">
              <a:solidFill>
                <a:schemeClr val="tx1">
                  <a:lumMod val="65000"/>
                  <a:lumOff val="35000"/>
                </a:schemeClr>
              </a:solidFill>
              <a:cs typeface="+mn-ea"/>
              <a:sym typeface="+mn-lt"/>
            </a:endParaRPr>
          </a:p>
        </p:txBody>
      </p:sp>
      <p:sp>
        <p:nvSpPr>
          <p:cNvPr id="52" name="文本框 58"/>
          <p:cNvSpPr txBox="1"/>
          <p:nvPr/>
        </p:nvSpPr>
        <p:spPr bwMode="auto">
          <a:xfrm>
            <a:off x="4213225"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53" name="文本框 52"/>
          <p:cNvSpPr txBox="1"/>
          <p:nvPr/>
        </p:nvSpPr>
        <p:spPr>
          <a:xfrm>
            <a:off x="3876674" y="3796030"/>
            <a:ext cx="2079625" cy="307777"/>
          </a:xfrm>
          <a:prstGeom prst="rect">
            <a:avLst/>
          </a:prstGeom>
          <a:noFill/>
        </p:spPr>
        <p:txBody>
          <a:bodyPr wrap="square" rtlCol="0">
            <a:spAutoFit/>
          </a:bodyPr>
          <a:lstStyle/>
          <a:p>
            <a:pPr algn="ctr"/>
            <a:r>
              <a:rPr lang="en-US" altLang="zh-CN" sz="1400" dirty="0">
                <a:solidFill>
                  <a:schemeClr val="tx1">
                    <a:lumMod val="65000"/>
                    <a:lumOff val="35000"/>
                  </a:schemeClr>
                </a:solidFill>
                <a:cs typeface="+mn-ea"/>
                <a:sym typeface="+mn-lt"/>
              </a:rPr>
              <a:t>Add Subtitle text</a:t>
            </a:r>
            <a:endParaRPr lang="zh-CN" altLang="en-US" sz="1400" dirty="0">
              <a:solidFill>
                <a:schemeClr val="tx1">
                  <a:lumMod val="65000"/>
                  <a:lumOff val="35000"/>
                </a:schemeClr>
              </a:solidFill>
              <a:cs typeface="+mn-ea"/>
              <a:sym typeface="+mn-lt"/>
            </a:endParaRPr>
          </a:p>
        </p:txBody>
      </p:sp>
      <p:sp>
        <p:nvSpPr>
          <p:cNvPr id="55" name="文本框 58"/>
          <p:cNvSpPr txBox="1"/>
          <p:nvPr/>
        </p:nvSpPr>
        <p:spPr bwMode="auto">
          <a:xfrm>
            <a:off x="6027420"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56" name="文本框 55"/>
          <p:cNvSpPr txBox="1"/>
          <p:nvPr/>
        </p:nvSpPr>
        <p:spPr>
          <a:xfrm>
            <a:off x="5690869" y="3796030"/>
            <a:ext cx="2079625" cy="307777"/>
          </a:xfrm>
          <a:prstGeom prst="rect">
            <a:avLst/>
          </a:prstGeom>
          <a:noFill/>
        </p:spPr>
        <p:txBody>
          <a:bodyPr wrap="square" rtlCol="0">
            <a:spAutoFit/>
          </a:bodyPr>
          <a:lstStyle/>
          <a:p>
            <a:pPr algn="ctr"/>
            <a:r>
              <a:rPr lang="en-US" altLang="zh-CN" sz="1400" dirty="0">
                <a:solidFill>
                  <a:schemeClr val="tx1">
                    <a:lumMod val="65000"/>
                    <a:lumOff val="35000"/>
                  </a:schemeClr>
                </a:solidFill>
                <a:cs typeface="+mn-ea"/>
                <a:sym typeface="+mn-lt"/>
              </a:rPr>
              <a:t>Add Subtitle text</a:t>
            </a:r>
            <a:endParaRPr lang="zh-CN" altLang="en-US" sz="1400" dirty="0">
              <a:solidFill>
                <a:schemeClr val="tx1">
                  <a:lumMod val="65000"/>
                  <a:lumOff val="35000"/>
                </a:schemeClr>
              </a:solidFill>
              <a:cs typeface="+mn-ea"/>
              <a:sym typeface="+mn-lt"/>
            </a:endParaRPr>
          </a:p>
        </p:txBody>
      </p:sp>
      <p:sp>
        <p:nvSpPr>
          <p:cNvPr id="58" name="文本框 58"/>
          <p:cNvSpPr txBox="1"/>
          <p:nvPr/>
        </p:nvSpPr>
        <p:spPr bwMode="auto">
          <a:xfrm>
            <a:off x="7770495"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59" name="文本框 58"/>
          <p:cNvSpPr txBox="1"/>
          <p:nvPr/>
        </p:nvSpPr>
        <p:spPr>
          <a:xfrm>
            <a:off x="7433944" y="3796030"/>
            <a:ext cx="2079625" cy="307777"/>
          </a:xfrm>
          <a:prstGeom prst="rect">
            <a:avLst/>
          </a:prstGeom>
          <a:noFill/>
        </p:spPr>
        <p:txBody>
          <a:bodyPr wrap="square" rtlCol="0">
            <a:spAutoFit/>
          </a:bodyPr>
          <a:lstStyle/>
          <a:p>
            <a:pPr algn="ctr"/>
            <a:r>
              <a:rPr lang="en-US" altLang="zh-CN" sz="1400" dirty="0">
                <a:solidFill>
                  <a:schemeClr val="tx1">
                    <a:lumMod val="65000"/>
                    <a:lumOff val="35000"/>
                  </a:schemeClr>
                </a:solidFill>
                <a:cs typeface="+mn-ea"/>
                <a:sym typeface="+mn-lt"/>
              </a:rPr>
              <a:t>Add Subtitle text</a:t>
            </a:r>
            <a:endParaRPr lang="zh-CN" altLang="en-US" sz="1400" dirty="0">
              <a:solidFill>
                <a:schemeClr val="tx1">
                  <a:lumMod val="65000"/>
                  <a:lumOff val="35000"/>
                </a:schemeClr>
              </a:solidFill>
              <a:cs typeface="+mn-ea"/>
              <a:sym typeface="+mn-lt"/>
            </a:endParaRPr>
          </a:p>
        </p:txBody>
      </p:sp>
      <p:sp>
        <p:nvSpPr>
          <p:cNvPr id="28" name="文本框 58"/>
          <p:cNvSpPr txBox="1"/>
          <p:nvPr/>
        </p:nvSpPr>
        <p:spPr bwMode="auto">
          <a:xfrm>
            <a:off x="9513570"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40" name="文本框 39"/>
          <p:cNvSpPr txBox="1"/>
          <p:nvPr/>
        </p:nvSpPr>
        <p:spPr>
          <a:xfrm>
            <a:off x="9177019" y="3796030"/>
            <a:ext cx="2079625" cy="307777"/>
          </a:xfrm>
          <a:prstGeom prst="rect">
            <a:avLst/>
          </a:prstGeom>
          <a:noFill/>
        </p:spPr>
        <p:txBody>
          <a:bodyPr wrap="square" rtlCol="0">
            <a:spAutoFit/>
          </a:bodyPr>
          <a:lstStyle/>
          <a:p>
            <a:pPr algn="ctr"/>
            <a:r>
              <a:rPr lang="en-US" altLang="zh-CN" sz="1400" dirty="0">
                <a:solidFill>
                  <a:schemeClr val="tx1">
                    <a:lumMod val="65000"/>
                    <a:lumOff val="35000"/>
                  </a:schemeClr>
                </a:solidFill>
                <a:cs typeface="+mn-ea"/>
                <a:sym typeface="+mn-lt"/>
              </a:rPr>
              <a:t>Add Subtitle text</a:t>
            </a:r>
            <a:endParaRPr lang="zh-CN" altLang="en-US" sz="1400" dirty="0">
              <a:solidFill>
                <a:schemeClr val="tx1">
                  <a:lumMod val="65000"/>
                  <a:lumOff val="35000"/>
                </a:schemeClr>
              </a:solidFill>
              <a:cs typeface="+mn-ea"/>
              <a:sym typeface="+mn-lt"/>
            </a:endParaRPr>
          </a:p>
        </p:txBody>
      </p:sp>
      <p:sp>
        <p:nvSpPr>
          <p:cNvPr id="41" name="文本框 40"/>
          <p:cNvSpPr txBox="1"/>
          <p:nvPr/>
        </p:nvSpPr>
        <p:spPr>
          <a:xfrm>
            <a:off x="3101340" y="2304415"/>
            <a:ext cx="911225" cy="706755"/>
          </a:xfrm>
          <a:prstGeom prst="rect">
            <a:avLst/>
          </a:prstGeom>
          <a:noFill/>
        </p:spPr>
        <p:txBody>
          <a:bodyPr wrap="square" rtlCol="0">
            <a:spAutoFit/>
          </a:bodyPr>
          <a:lstStyle/>
          <a:p>
            <a:r>
              <a:rPr lang="en-US" altLang="zh-CN" sz="4000">
                <a:solidFill>
                  <a:schemeClr val="bg1"/>
                </a:solidFill>
                <a:cs typeface="+mn-ea"/>
                <a:sym typeface="+mn-lt"/>
              </a:rPr>
              <a:t>02</a:t>
            </a:r>
          </a:p>
        </p:txBody>
      </p:sp>
      <p:sp>
        <p:nvSpPr>
          <p:cNvPr id="47" name="文本框 46"/>
          <p:cNvSpPr txBox="1"/>
          <p:nvPr/>
        </p:nvSpPr>
        <p:spPr>
          <a:xfrm>
            <a:off x="4741817" y="2304415"/>
            <a:ext cx="916033" cy="707886"/>
          </a:xfrm>
          <a:prstGeom prst="rect">
            <a:avLst/>
          </a:prstGeom>
          <a:noFill/>
        </p:spPr>
        <p:txBody>
          <a:bodyPr wrap="square" rtlCol="0">
            <a:spAutoFit/>
          </a:bodyPr>
          <a:lstStyle/>
          <a:p>
            <a:r>
              <a:rPr lang="en-US" altLang="zh-CN" sz="4000" dirty="0">
                <a:solidFill>
                  <a:schemeClr val="bg1"/>
                </a:solidFill>
                <a:cs typeface="+mn-ea"/>
                <a:sym typeface="+mn-lt"/>
              </a:rPr>
              <a:t>03</a:t>
            </a:r>
          </a:p>
        </p:txBody>
      </p:sp>
      <p:sp>
        <p:nvSpPr>
          <p:cNvPr id="48" name="文本框 47"/>
          <p:cNvSpPr txBox="1"/>
          <p:nvPr/>
        </p:nvSpPr>
        <p:spPr>
          <a:xfrm>
            <a:off x="6513648" y="2304415"/>
            <a:ext cx="957127" cy="706755"/>
          </a:xfrm>
          <a:prstGeom prst="rect">
            <a:avLst/>
          </a:prstGeom>
          <a:noFill/>
        </p:spPr>
        <p:txBody>
          <a:bodyPr wrap="square" rtlCol="0">
            <a:spAutoFit/>
          </a:bodyPr>
          <a:lstStyle/>
          <a:p>
            <a:r>
              <a:rPr lang="en-US" altLang="zh-CN" sz="4000">
                <a:solidFill>
                  <a:schemeClr val="bg1"/>
                </a:solidFill>
                <a:cs typeface="+mn-ea"/>
                <a:sym typeface="+mn-lt"/>
              </a:rPr>
              <a:t>04</a:t>
            </a:r>
          </a:p>
        </p:txBody>
      </p:sp>
      <p:sp>
        <p:nvSpPr>
          <p:cNvPr id="51" name="文本框 50"/>
          <p:cNvSpPr txBox="1"/>
          <p:nvPr/>
        </p:nvSpPr>
        <p:spPr>
          <a:xfrm>
            <a:off x="8297817" y="2304415"/>
            <a:ext cx="916033" cy="707886"/>
          </a:xfrm>
          <a:prstGeom prst="rect">
            <a:avLst/>
          </a:prstGeom>
          <a:noFill/>
        </p:spPr>
        <p:txBody>
          <a:bodyPr wrap="square" rtlCol="0">
            <a:spAutoFit/>
          </a:bodyPr>
          <a:lstStyle/>
          <a:p>
            <a:r>
              <a:rPr lang="en-US" altLang="zh-CN" sz="4000">
                <a:solidFill>
                  <a:schemeClr val="bg1"/>
                </a:solidFill>
                <a:cs typeface="+mn-ea"/>
                <a:sym typeface="+mn-lt"/>
              </a:rPr>
              <a:t>05</a:t>
            </a:r>
          </a:p>
        </p:txBody>
      </p:sp>
      <p:sp>
        <p:nvSpPr>
          <p:cNvPr id="54" name="文本框 53"/>
          <p:cNvSpPr txBox="1"/>
          <p:nvPr/>
        </p:nvSpPr>
        <p:spPr>
          <a:xfrm>
            <a:off x="10074471" y="2304415"/>
            <a:ext cx="924999" cy="706755"/>
          </a:xfrm>
          <a:prstGeom prst="rect">
            <a:avLst/>
          </a:prstGeom>
          <a:noFill/>
        </p:spPr>
        <p:txBody>
          <a:bodyPr wrap="square" rtlCol="0">
            <a:spAutoFit/>
          </a:bodyPr>
          <a:lstStyle/>
          <a:p>
            <a:r>
              <a:rPr lang="en-US" altLang="zh-CN" sz="4000">
                <a:solidFill>
                  <a:schemeClr val="bg1"/>
                </a:solidFill>
                <a:cs typeface="+mn-ea"/>
                <a:sym typeface="+mn-lt"/>
              </a:rPr>
              <a:t>06</a:t>
            </a:r>
          </a:p>
        </p:txBody>
      </p:sp>
      <p:sp>
        <p:nvSpPr>
          <p:cNvPr id="15" name="文本框 14"/>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16" name="文本框 15"/>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Future work plan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2524760" y="-2456180"/>
            <a:ext cx="17331055" cy="11807825"/>
            <a:chOff x="-3976" y="-3868"/>
            <a:chExt cx="27293" cy="18595"/>
          </a:xfrm>
        </p:grpSpPr>
        <p:sp>
          <p:nvSpPr>
            <p:cNvPr id="6" name="任意多边形 5"/>
            <p:cNvSpPr/>
            <p:nvPr/>
          </p:nvSpPr>
          <p:spPr>
            <a:xfrm rot="18900000">
              <a:off x="9536" y="8887"/>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 name="任意多边形 6"/>
            <p:cNvSpPr/>
            <p:nvPr/>
          </p:nvSpPr>
          <p:spPr>
            <a:xfrm rot="18900000">
              <a:off x="4668" y="-2856"/>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3" name="组合 12"/>
            <p:cNvGrpSpPr/>
            <p:nvPr/>
          </p:nvGrpSpPr>
          <p:grpSpPr>
            <a:xfrm>
              <a:off x="-3976" y="-3868"/>
              <a:ext cx="12240" cy="8877"/>
              <a:chOff x="-3976" y="-3868"/>
              <a:chExt cx="12240" cy="8877"/>
            </a:xfrm>
          </p:grpSpPr>
          <p:grpSp>
            <p:nvGrpSpPr>
              <p:cNvPr id="14" name="组合 13"/>
              <p:cNvGrpSpPr/>
              <p:nvPr/>
            </p:nvGrpSpPr>
            <p:grpSpPr>
              <a:xfrm>
                <a:off x="-3976" y="-3868"/>
                <a:ext cx="12240" cy="8385"/>
                <a:chOff x="-5630" y="-5126"/>
                <a:chExt cx="15846" cy="10854"/>
              </a:xfrm>
            </p:grpSpPr>
            <p:sp>
              <p:nvSpPr>
                <p:cNvPr id="15" name="任意多边形 14"/>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15"/>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任意多边形 17"/>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任意多边形 26"/>
            <p:cNvSpPr/>
            <p:nvPr/>
          </p:nvSpPr>
          <p:spPr>
            <a:xfrm flipV="1">
              <a:off x="17757" y="400"/>
              <a:ext cx="1035" cy="27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 name="椭圆 27"/>
            <p:cNvSpPr/>
            <p:nvPr/>
          </p:nvSpPr>
          <p:spPr>
            <a:xfrm>
              <a:off x="-2797" y="8386"/>
              <a:ext cx="5772" cy="5772"/>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2184" y="8999"/>
              <a:ext cx="4546" cy="4546"/>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1489" y="9694"/>
              <a:ext cx="3155" cy="3155"/>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15283" y="-664"/>
              <a:ext cx="1818" cy="1818"/>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3230" y="3355"/>
              <a:ext cx="318" cy="318"/>
            </a:xfrm>
            <a:prstGeom prst="ellipse">
              <a:avLst/>
            </a:pr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2975" y="10126"/>
              <a:ext cx="1372" cy="1372"/>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flipV="1">
              <a:off x="11077" y="5851"/>
              <a:ext cx="12240" cy="8877"/>
              <a:chOff x="-3976" y="-3868"/>
              <a:chExt cx="12240" cy="8877"/>
            </a:xfrm>
          </p:grpSpPr>
          <p:grpSp>
            <p:nvGrpSpPr>
              <p:cNvPr id="49" name="组合 48"/>
              <p:cNvGrpSpPr/>
              <p:nvPr/>
            </p:nvGrpSpPr>
            <p:grpSpPr>
              <a:xfrm>
                <a:off x="-3976" y="-3868"/>
                <a:ext cx="12240" cy="8385"/>
                <a:chOff x="-5630" y="-5126"/>
                <a:chExt cx="15846" cy="10854"/>
              </a:xfrm>
            </p:grpSpPr>
            <p:sp>
              <p:nvSpPr>
                <p:cNvPr id="50" name="任意多边形 4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50"/>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任意多边形 52"/>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 name="矩形 2"/>
          <p:cNvSpPr/>
          <p:nvPr/>
        </p:nvSpPr>
        <p:spPr>
          <a:xfrm>
            <a:off x="-635" y="0"/>
            <a:ext cx="12193270" cy="6858000"/>
          </a:xfrm>
          <a:prstGeom prst="rect">
            <a:avLst/>
          </a:prstGeom>
          <a:solidFill>
            <a:srgbClr val="F3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rot="18900000">
            <a:off x="6967855" y="578675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任意多边形 21"/>
          <p:cNvSpPr/>
          <p:nvPr/>
        </p:nvSpPr>
        <p:spPr>
          <a:xfrm rot="18900000">
            <a:off x="3013710" y="-188023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35" name="组合 34"/>
          <p:cNvGrpSpPr/>
          <p:nvPr/>
        </p:nvGrpSpPr>
        <p:grpSpPr>
          <a:xfrm>
            <a:off x="-2524760" y="-2456180"/>
            <a:ext cx="7772400" cy="5636895"/>
            <a:chOff x="-3976" y="-3868"/>
            <a:chExt cx="12240" cy="8877"/>
          </a:xfrm>
        </p:grpSpPr>
        <p:grpSp>
          <p:nvGrpSpPr>
            <p:cNvPr id="12" name="组合 11"/>
            <p:cNvGrpSpPr/>
            <p:nvPr/>
          </p:nvGrpSpPr>
          <p:grpSpPr>
            <a:xfrm>
              <a:off x="-3976" y="-3868"/>
              <a:ext cx="12240" cy="8385"/>
              <a:chOff x="-5630" y="-5126"/>
              <a:chExt cx="15846" cy="10854"/>
            </a:xfrm>
          </p:grpSpPr>
          <p:sp>
            <p:nvSpPr>
              <p:cNvPr id="10" name="任意多边形 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任意多边形 18"/>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EF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矩形 19"/>
          <p:cNvSpPr/>
          <p:nvPr/>
        </p:nvSpPr>
        <p:spPr>
          <a:xfrm>
            <a:off x="19444970" y="7172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9571970" y="7299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59"/>
          <p:cNvSpPr/>
          <p:nvPr/>
        </p:nvSpPr>
        <p:spPr>
          <a:xfrm flipV="1">
            <a:off x="11459210" y="254000"/>
            <a:ext cx="473710" cy="12439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3" name="椭圆 32"/>
          <p:cNvSpPr/>
          <p:nvPr/>
        </p:nvSpPr>
        <p:spPr>
          <a:xfrm>
            <a:off x="1898650" y="1979295"/>
            <a:ext cx="201930" cy="20193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flipH="1" flipV="1">
            <a:off x="7033895" y="3715385"/>
            <a:ext cx="7772400" cy="5636895"/>
            <a:chOff x="-3976" y="-3868"/>
            <a:chExt cx="12240" cy="8877"/>
          </a:xfrm>
        </p:grpSpPr>
        <p:grpSp>
          <p:nvGrpSpPr>
            <p:cNvPr id="37" name="组合 36"/>
            <p:cNvGrpSpPr/>
            <p:nvPr/>
          </p:nvGrpSpPr>
          <p:grpSpPr>
            <a:xfrm>
              <a:off x="-3976" y="-3868"/>
              <a:ext cx="12240" cy="8385"/>
              <a:chOff x="-5630" y="-5126"/>
              <a:chExt cx="15846" cy="10854"/>
            </a:xfrm>
          </p:grpSpPr>
          <p:sp>
            <p:nvSpPr>
              <p:cNvPr id="38" name="任意多边形 37"/>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39"/>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1" name="任意多边形 40"/>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椭圆 3"/>
          <p:cNvSpPr/>
          <p:nvPr/>
        </p:nvSpPr>
        <p:spPr>
          <a:xfrm>
            <a:off x="9987915" y="4827270"/>
            <a:ext cx="201930" cy="201930"/>
          </a:xfrm>
          <a:prstGeom prst="ellipse">
            <a:avLst/>
          </a:pr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2508250" y="1642745"/>
            <a:ext cx="7979410" cy="3234690"/>
            <a:chOff x="6229" y="3065"/>
            <a:chExt cx="12566" cy="5094"/>
          </a:xfrm>
        </p:grpSpPr>
        <p:sp>
          <p:nvSpPr>
            <p:cNvPr id="339" name="副标题 140"/>
            <p:cNvSpPr>
              <a:spLocks noGrp="1"/>
            </p:cNvSpPr>
            <p:nvPr>
              <p:custDataLst>
                <p:tags r:id="rId2"/>
              </p:custDataLst>
            </p:nvPr>
          </p:nvSpPr>
          <p:spPr>
            <a:xfrm>
              <a:off x="6229" y="3065"/>
              <a:ext cx="12566" cy="1426"/>
            </a:xfrm>
            <a:prstGeom prst="rect">
              <a:avLst/>
            </a:prstGeom>
            <a:effectLst/>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n-US" altLang="zh-CN" sz="5000" b="1" dirty="0">
                  <a:solidFill>
                    <a:srgbClr val="667BAD"/>
                  </a:solidFill>
                  <a:latin typeface="+mn-lt"/>
                  <a:ea typeface="+mn-ea"/>
                  <a:cs typeface="+mn-ea"/>
                  <a:sym typeface="+mn-lt"/>
                </a:rPr>
                <a:t>CONTANTS</a:t>
              </a:r>
            </a:p>
          </p:txBody>
        </p:sp>
        <p:grpSp>
          <p:nvGrpSpPr>
            <p:cNvPr id="340" name="组合 339"/>
            <p:cNvGrpSpPr/>
            <p:nvPr/>
          </p:nvGrpSpPr>
          <p:grpSpPr>
            <a:xfrm>
              <a:off x="6395" y="5238"/>
              <a:ext cx="5794" cy="1097"/>
              <a:chOff x="9376" y="1326"/>
              <a:chExt cx="5794" cy="1097"/>
            </a:xfrm>
          </p:grpSpPr>
          <p:sp>
            <p:nvSpPr>
              <p:cNvPr id="341" name="圆角矩形 340"/>
              <p:cNvSpPr/>
              <p:nvPr/>
            </p:nvSpPr>
            <p:spPr>
              <a:xfrm flipH="1">
                <a:off x="9376" y="1435"/>
                <a:ext cx="961" cy="961"/>
              </a:xfrm>
              <a:prstGeom prst="roundRect">
                <a:avLst>
                  <a:gd name="adj" fmla="val 50000"/>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2" name="文本框 341"/>
              <p:cNvSpPr txBox="1"/>
              <p:nvPr/>
            </p:nvSpPr>
            <p:spPr>
              <a:xfrm>
                <a:off x="10482" y="1326"/>
                <a:ext cx="4688" cy="822"/>
              </a:xfrm>
              <a:prstGeom prst="rect">
                <a:avLst/>
              </a:prstGeom>
              <a:noFill/>
            </p:spPr>
            <p:txBody>
              <a:bodyPr wrap="square" rtlCol="0">
                <a:spAutoFit/>
              </a:bodyPr>
              <a:lstStyle/>
              <a:p>
                <a:pPr algn="l"/>
                <a:r>
                  <a:rPr lang="en-US" altLang="zh-CN" sz="2800" dirty="0">
                    <a:solidFill>
                      <a:srgbClr val="667BAD"/>
                    </a:solidFill>
                    <a:effectLst/>
                    <a:cs typeface="+mn-ea"/>
                    <a:sym typeface="+mn-lt"/>
                  </a:rPr>
                  <a:t>Add title text</a:t>
                </a:r>
                <a:endParaRPr lang="zh-CN" altLang="en-US" sz="2800" dirty="0">
                  <a:solidFill>
                    <a:srgbClr val="667BAD"/>
                  </a:solidFill>
                  <a:effectLst/>
                  <a:cs typeface="+mn-ea"/>
                  <a:sym typeface="+mn-lt"/>
                </a:endParaRPr>
              </a:p>
            </p:txBody>
          </p:sp>
          <p:sp>
            <p:nvSpPr>
              <p:cNvPr id="343" name="文本框 342"/>
              <p:cNvSpPr txBox="1"/>
              <p:nvPr/>
            </p:nvSpPr>
            <p:spPr>
              <a:xfrm>
                <a:off x="10482" y="1989"/>
                <a:ext cx="4688" cy="434"/>
              </a:xfrm>
              <a:prstGeom prst="rect">
                <a:avLst/>
              </a:prstGeom>
              <a:noFill/>
            </p:spPr>
            <p:txBody>
              <a:bodyPr wrap="square" rtlCol="0">
                <a:spAutoFit/>
              </a:bodyPr>
              <a:lstStyle/>
              <a:p>
                <a:pPr algn="l"/>
                <a:r>
                  <a:rPr lang="zh-CN" altLang="en-US" sz="1200">
                    <a:solidFill>
                      <a:srgbClr val="667BAD"/>
                    </a:solidFill>
                    <a:effectLst/>
                    <a:cs typeface="+mn-ea"/>
                    <a:sym typeface="+mn-lt"/>
                  </a:rPr>
                  <a:t>Work review</a:t>
                </a:r>
              </a:p>
            </p:txBody>
          </p:sp>
          <p:sp>
            <p:nvSpPr>
              <p:cNvPr id="344" name="文本框 343"/>
              <p:cNvSpPr txBox="1"/>
              <p:nvPr/>
            </p:nvSpPr>
            <p:spPr>
              <a:xfrm>
                <a:off x="9409" y="1488"/>
                <a:ext cx="1018" cy="822"/>
              </a:xfrm>
              <a:prstGeom prst="rect">
                <a:avLst/>
              </a:prstGeom>
              <a:noFill/>
            </p:spPr>
            <p:txBody>
              <a:bodyPr wrap="square" rtlCol="0">
                <a:spAutoFit/>
              </a:bodyPr>
              <a:lstStyle/>
              <a:p>
                <a:r>
                  <a:rPr lang="en-US" altLang="zh-CN" sz="2800">
                    <a:solidFill>
                      <a:schemeClr val="bg1"/>
                    </a:solidFill>
                    <a:cs typeface="+mn-ea"/>
                    <a:sym typeface="+mn-lt"/>
                  </a:rPr>
                  <a:t>01</a:t>
                </a:r>
              </a:p>
            </p:txBody>
          </p:sp>
        </p:grpSp>
        <p:grpSp>
          <p:nvGrpSpPr>
            <p:cNvPr id="345" name="组合 344"/>
            <p:cNvGrpSpPr/>
            <p:nvPr/>
          </p:nvGrpSpPr>
          <p:grpSpPr>
            <a:xfrm>
              <a:off x="6415" y="6983"/>
              <a:ext cx="5935" cy="1176"/>
              <a:chOff x="9396" y="2983"/>
              <a:chExt cx="5935" cy="1176"/>
            </a:xfrm>
          </p:grpSpPr>
          <p:sp>
            <p:nvSpPr>
              <p:cNvPr id="346" name="圆角矩形 345"/>
              <p:cNvSpPr/>
              <p:nvPr/>
            </p:nvSpPr>
            <p:spPr>
              <a:xfrm flipH="1">
                <a:off x="9396" y="3101"/>
                <a:ext cx="961" cy="961"/>
              </a:xfrm>
              <a:prstGeom prst="roundRect">
                <a:avLst>
                  <a:gd name="adj" fmla="val 50000"/>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7" name="文本框 346"/>
              <p:cNvSpPr txBox="1"/>
              <p:nvPr/>
            </p:nvSpPr>
            <p:spPr>
              <a:xfrm>
                <a:off x="10482" y="2983"/>
                <a:ext cx="4688" cy="822"/>
              </a:xfrm>
              <a:prstGeom prst="rect">
                <a:avLst/>
              </a:prstGeom>
              <a:noFill/>
            </p:spPr>
            <p:txBody>
              <a:bodyPr wrap="square" rtlCol="0">
                <a:spAutoFit/>
              </a:bodyPr>
              <a:lstStyle/>
              <a:p>
                <a:pPr algn="l"/>
                <a:r>
                  <a:rPr lang="en-US" altLang="zh-CN" sz="2800" dirty="0">
                    <a:solidFill>
                      <a:srgbClr val="667BAD"/>
                    </a:solidFill>
                    <a:effectLst/>
                    <a:cs typeface="+mn-ea"/>
                    <a:sym typeface="+mn-lt"/>
                  </a:rPr>
                  <a:t>Add title text</a:t>
                </a:r>
                <a:endParaRPr lang="zh-CN" altLang="en-US" sz="2800" dirty="0">
                  <a:solidFill>
                    <a:srgbClr val="667BAD"/>
                  </a:solidFill>
                  <a:effectLst/>
                  <a:cs typeface="+mn-ea"/>
                  <a:sym typeface="+mn-lt"/>
                </a:endParaRPr>
              </a:p>
            </p:txBody>
          </p:sp>
          <p:sp>
            <p:nvSpPr>
              <p:cNvPr id="348" name="文本框 347"/>
              <p:cNvSpPr txBox="1"/>
              <p:nvPr/>
            </p:nvSpPr>
            <p:spPr>
              <a:xfrm>
                <a:off x="10482" y="3725"/>
                <a:ext cx="4849" cy="434"/>
              </a:xfrm>
              <a:prstGeom prst="rect">
                <a:avLst/>
              </a:prstGeom>
              <a:noFill/>
            </p:spPr>
            <p:txBody>
              <a:bodyPr wrap="square" rtlCol="0">
                <a:spAutoFit/>
              </a:bodyPr>
              <a:lstStyle/>
              <a:p>
                <a:pPr algn="l"/>
                <a:r>
                  <a:rPr lang="zh-CN" altLang="en-US" sz="1200">
                    <a:solidFill>
                      <a:srgbClr val="667BAD"/>
                    </a:solidFill>
                    <a:effectLst/>
                    <a:cs typeface="+mn-ea"/>
                    <a:sym typeface="+mn-lt"/>
                  </a:rPr>
                  <a:t>Market data analysis</a:t>
                </a:r>
              </a:p>
            </p:txBody>
          </p:sp>
          <p:sp>
            <p:nvSpPr>
              <p:cNvPr id="349" name="文本框 348"/>
              <p:cNvSpPr txBox="1"/>
              <p:nvPr/>
            </p:nvSpPr>
            <p:spPr>
              <a:xfrm>
                <a:off x="9396" y="3144"/>
                <a:ext cx="1018" cy="822"/>
              </a:xfrm>
              <a:prstGeom prst="rect">
                <a:avLst/>
              </a:prstGeom>
              <a:noFill/>
            </p:spPr>
            <p:txBody>
              <a:bodyPr wrap="square" rtlCol="0">
                <a:spAutoFit/>
              </a:bodyPr>
              <a:lstStyle/>
              <a:p>
                <a:r>
                  <a:rPr lang="en-US" altLang="zh-CN" sz="2800">
                    <a:solidFill>
                      <a:schemeClr val="bg1"/>
                    </a:solidFill>
                    <a:cs typeface="+mn-ea"/>
                    <a:sym typeface="+mn-lt"/>
                  </a:rPr>
                  <a:t>02</a:t>
                </a:r>
              </a:p>
            </p:txBody>
          </p:sp>
        </p:grpSp>
        <p:grpSp>
          <p:nvGrpSpPr>
            <p:cNvPr id="350" name="组合 349"/>
            <p:cNvGrpSpPr/>
            <p:nvPr/>
          </p:nvGrpSpPr>
          <p:grpSpPr>
            <a:xfrm>
              <a:off x="11738" y="6983"/>
              <a:ext cx="5881" cy="1176"/>
              <a:chOff x="15584" y="2983"/>
              <a:chExt cx="5881" cy="1176"/>
            </a:xfrm>
          </p:grpSpPr>
          <p:sp>
            <p:nvSpPr>
              <p:cNvPr id="351" name="圆角矩形 350"/>
              <p:cNvSpPr/>
              <p:nvPr/>
            </p:nvSpPr>
            <p:spPr>
              <a:xfrm flipH="1">
                <a:off x="15584" y="3101"/>
                <a:ext cx="961" cy="961"/>
              </a:xfrm>
              <a:prstGeom prst="roundRect">
                <a:avLst>
                  <a:gd name="adj" fmla="val 50000"/>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2" name="文本框 351"/>
              <p:cNvSpPr txBox="1"/>
              <p:nvPr/>
            </p:nvSpPr>
            <p:spPr>
              <a:xfrm>
                <a:off x="16616" y="2983"/>
                <a:ext cx="4688" cy="822"/>
              </a:xfrm>
              <a:prstGeom prst="rect">
                <a:avLst/>
              </a:prstGeom>
              <a:noFill/>
            </p:spPr>
            <p:txBody>
              <a:bodyPr wrap="square" rtlCol="0">
                <a:spAutoFit/>
              </a:bodyPr>
              <a:lstStyle/>
              <a:p>
                <a:pPr algn="l"/>
                <a:r>
                  <a:rPr lang="en-US" altLang="zh-CN" sz="2800" dirty="0">
                    <a:solidFill>
                      <a:srgbClr val="667BAD"/>
                    </a:solidFill>
                    <a:effectLst/>
                    <a:cs typeface="+mn-ea"/>
                    <a:sym typeface="+mn-lt"/>
                  </a:rPr>
                  <a:t>Add title text</a:t>
                </a:r>
                <a:endParaRPr lang="zh-CN" altLang="en-US" sz="2800" dirty="0">
                  <a:solidFill>
                    <a:srgbClr val="667BAD"/>
                  </a:solidFill>
                  <a:effectLst/>
                  <a:cs typeface="+mn-ea"/>
                  <a:sym typeface="+mn-lt"/>
                </a:endParaRPr>
              </a:p>
            </p:txBody>
          </p:sp>
          <p:sp>
            <p:nvSpPr>
              <p:cNvPr id="353" name="文本框 352"/>
              <p:cNvSpPr txBox="1"/>
              <p:nvPr/>
            </p:nvSpPr>
            <p:spPr>
              <a:xfrm>
                <a:off x="16616" y="3725"/>
                <a:ext cx="4849" cy="434"/>
              </a:xfrm>
              <a:prstGeom prst="rect">
                <a:avLst/>
              </a:prstGeom>
              <a:noFill/>
            </p:spPr>
            <p:txBody>
              <a:bodyPr wrap="square" rtlCol="0">
                <a:spAutoFit/>
              </a:bodyPr>
              <a:lstStyle/>
              <a:p>
                <a:pPr algn="l"/>
                <a:r>
                  <a:rPr lang="zh-CN" altLang="en-US" sz="1200">
                    <a:solidFill>
                      <a:srgbClr val="667BAD"/>
                    </a:solidFill>
                    <a:effectLst/>
                    <a:cs typeface="+mn-ea"/>
                    <a:sym typeface="+mn-lt"/>
                  </a:rPr>
                  <a:t>Future work plan</a:t>
                </a:r>
              </a:p>
            </p:txBody>
          </p:sp>
          <p:sp>
            <p:nvSpPr>
              <p:cNvPr id="354" name="文本框 353"/>
              <p:cNvSpPr txBox="1"/>
              <p:nvPr/>
            </p:nvSpPr>
            <p:spPr>
              <a:xfrm>
                <a:off x="15607" y="3144"/>
                <a:ext cx="1018" cy="822"/>
              </a:xfrm>
              <a:prstGeom prst="rect">
                <a:avLst/>
              </a:prstGeom>
              <a:noFill/>
            </p:spPr>
            <p:txBody>
              <a:bodyPr wrap="square" rtlCol="0">
                <a:spAutoFit/>
              </a:bodyPr>
              <a:lstStyle/>
              <a:p>
                <a:r>
                  <a:rPr lang="en-US" altLang="zh-CN" sz="2800">
                    <a:solidFill>
                      <a:schemeClr val="bg1"/>
                    </a:solidFill>
                    <a:cs typeface="+mn-ea"/>
                    <a:sym typeface="+mn-lt"/>
                  </a:rPr>
                  <a:t>04</a:t>
                </a:r>
              </a:p>
            </p:txBody>
          </p:sp>
        </p:grpSp>
        <p:grpSp>
          <p:nvGrpSpPr>
            <p:cNvPr id="355" name="组合 354"/>
            <p:cNvGrpSpPr/>
            <p:nvPr/>
          </p:nvGrpSpPr>
          <p:grpSpPr>
            <a:xfrm>
              <a:off x="11738" y="5207"/>
              <a:ext cx="6514" cy="1101"/>
              <a:chOff x="15584" y="1374"/>
              <a:chExt cx="6514" cy="1101"/>
            </a:xfrm>
          </p:grpSpPr>
          <p:sp>
            <p:nvSpPr>
              <p:cNvPr id="356" name="圆角矩形 355"/>
              <p:cNvSpPr/>
              <p:nvPr/>
            </p:nvSpPr>
            <p:spPr>
              <a:xfrm flipH="1">
                <a:off x="15584" y="1428"/>
                <a:ext cx="961" cy="961"/>
              </a:xfrm>
              <a:prstGeom prst="roundRect">
                <a:avLst>
                  <a:gd name="adj" fmla="val 50000"/>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7" name="文本框 356"/>
              <p:cNvSpPr txBox="1"/>
              <p:nvPr/>
            </p:nvSpPr>
            <p:spPr>
              <a:xfrm>
                <a:off x="16616" y="1374"/>
                <a:ext cx="5482" cy="822"/>
              </a:xfrm>
              <a:prstGeom prst="rect">
                <a:avLst/>
              </a:prstGeom>
              <a:noFill/>
            </p:spPr>
            <p:txBody>
              <a:bodyPr wrap="square" rtlCol="0">
                <a:spAutoFit/>
              </a:bodyPr>
              <a:lstStyle/>
              <a:p>
                <a:pPr algn="l"/>
                <a:r>
                  <a:rPr lang="en-US" altLang="zh-CN" sz="2800" dirty="0">
                    <a:solidFill>
                      <a:srgbClr val="667BAD"/>
                    </a:solidFill>
                    <a:effectLst/>
                    <a:cs typeface="+mn-ea"/>
                    <a:sym typeface="+mn-lt"/>
                  </a:rPr>
                  <a:t>Add title text</a:t>
                </a:r>
                <a:endParaRPr lang="zh-CN" altLang="en-US" sz="2800" dirty="0">
                  <a:solidFill>
                    <a:srgbClr val="667BAD"/>
                  </a:solidFill>
                  <a:effectLst/>
                  <a:cs typeface="+mn-ea"/>
                  <a:sym typeface="+mn-lt"/>
                </a:endParaRPr>
              </a:p>
            </p:txBody>
          </p:sp>
          <p:sp>
            <p:nvSpPr>
              <p:cNvPr id="358" name="文本框 357"/>
              <p:cNvSpPr txBox="1"/>
              <p:nvPr/>
            </p:nvSpPr>
            <p:spPr>
              <a:xfrm>
                <a:off x="15607" y="1488"/>
                <a:ext cx="1018" cy="822"/>
              </a:xfrm>
              <a:prstGeom prst="rect">
                <a:avLst/>
              </a:prstGeom>
              <a:noFill/>
            </p:spPr>
            <p:txBody>
              <a:bodyPr wrap="square" rtlCol="0">
                <a:spAutoFit/>
              </a:bodyPr>
              <a:lstStyle/>
              <a:p>
                <a:r>
                  <a:rPr lang="en-US" altLang="zh-CN" sz="2800">
                    <a:solidFill>
                      <a:schemeClr val="bg1"/>
                    </a:solidFill>
                    <a:cs typeface="+mn-ea"/>
                    <a:sym typeface="+mn-lt"/>
                  </a:rPr>
                  <a:t>03</a:t>
                </a:r>
              </a:p>
            </p:txBody>
          </p:sp>
          <p:sp>
            <p:nvSpPr>
              <p:cNvPr id="359" name="文本框 358"/>
              <p:cNvSpPr txBox="1"/>
              <p:nvPr/>
            </p:nvSpPr>
            <p:spPr>
              <a:xfrm>
                <a:off x="16663" y="2041"/>
                <a:ext cx="5201" cy="434"/>
              </a:xfrm>
              <a:prstGeom prst="rect">
                <a:avLst/>
              </a:prstGeom>
              <a:noFill/>
            </p:spPr>
            <p:txBody>
              <a:bodyPr wrap="square" rtlCol="0">
                <a:spAutoFit/>
              </a:bodyPr>
              <a:lstStyle/>
              <a:p>
                <a:pPr algn="l"/>
                <a:r>
                  <a:rPr lang="zh-CN" altLang="en-US" sz="1200">
                    <a:solidFill>
                      <a:srgbClr val="667BAD"/>
                    </a:solidFill>
                    <a:effectLst/>
                    <a:cs typeface="+mn-ea"/>
                    <a:sym typeface="+mn-lt"/>
                  </a:rPr>
                  <a:t>Facing problems and solutions</a:t>
                </a:r>
              </a:p>
            </p:txBody>
          </p:sp>
        </p:grpSp>
        <p:cxnSp>
          <p:nvCxnSpPr>
            <p:cNvPr id="11" name="直接连接符 10"/>
            <p:cNvCxnSpPr/>
            <p:nvPr/>
          </p:nvCxnSpPr>
          <p:spPr>
            <a:xfrm>
              <a:off x="6461" y="4500"/>
              <a:ext cx="12231" cy="0"/>
            </a:xfrm>
            <a:prstGeom prst="line">
              <a:avLst/>
            </a:prstGeom>
            <a:ln>
              <a:solidFill>
                <a:srgbClr val="C9CACB"/>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6458" y="4465"/>
              <a:ext cx="2988" cy="91"/>
            </a:xfrm>
            <a:prstGeom prst="rect">
              <a:avLst/>
            </a:pr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5" name="任意多边形 54"/>
          <p:cNvSpPr/>
          <p:nvPr/>
        </p:nvSpPr>
        <p:spPr>
          <a:xfrm flipV="1">
            <a:off x="400685" y="5443855"/>
            <a:ext cx="417830" cy="109728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1" name="TextBox 4">
            <a:extLst>
              <a:ext uri="{FF2B5EF4-FFF2-40B4-BE49-F238E27FC236}">
                <a16:creationId xmlns:a16="http://schemas.microsoft.com/office/drawing/2014/main" id="{EB684C7E-20A7-9694-F2D4-694B922B40F4}"/>
              </a:ext>
            </a:extLst>
          </p:cNvPr>
          <p:cNvSpPr txBox="1"/>
          <p:nvPr/>
        </p:nvSpPr>
        <p:spPr>
          <a:xfrm>
            <a:off x="0" y="0"/>
            <a:ext cx="453650" cy="118366"/>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4490" y="1754505"/>
            <a:ext cx="11560119" cy="3460750"/>
            <a:chOff x="-107" y="2953"/>
            <a:chExt cx="19976" cy="5980"/>
          </a:xfrm>
        </p:grpSpPr>
        <p:sp>
          <p:nvSpPr>
            <p:cNvPr id="3" name="圆角矩形 2"/>
            <p:cNvSpPr/>
            <p:nvPr/>
          </p:nvSpPr>
          <p:spPr>
            <a:xfrm>
              <a:off x="813" y="2953"/>
              <a:ext cx="3763" cy="5980"/>
            </a:xfrm>
            <a:prstGeom prst="roundRect">
              <a:avLst>
                <a:gd name="adj" fmla="val 1053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a:off x="-107" y="5154"/>
              <a:ext cx="5393" cy="857"/>
            </a:xfrm>
            <a:custGeom>
              <a:avLst/>
              <a:gdLst/>
              <a:ahLst/>
              <a:cxnLst>
                <a:cxn ang="3">
                  <a:pos x="hc" y="t"/>
                </a:cxn>
                <a:cxn ang="cd2">
                  <a:pos x="l" y="vc"/>
                </a:cxn>
                <a:cxn ang="cd4">
                  <a:pos x="hc" y="b"/>
                </a:cxn>
                <a:cxn ang="0">
                  <a:pos x="r" y="vc"/>
                </a:cxn>
              </a:cxnLst>
              <a:rect l="l" t="t" r="r" b="b"/>
              <a:pathLst>
                <a:path w="5393" h="857">
                  <a:moveTo>
                    <a:pt x="0" y="0"/>
                  </a:moveTo>
                  <a:lnTo>
                    <a:pt x="4969" y="0"/>
                  </a:lnTo>
                  <a:lnTo>
                    <a:pt x="5393" y="428"/>
                  </a:lnTo>
                  <a:lnTo>
                    <a:pt x="4969" y="856"/>
                  </a:lnTo>
                  <a:lnTo>
                    <a:pt x="4969" y="857"/>
                  </a:lnTo>
                  <a:lnTo>
                    <a:pt x="245" y="857"/>
                  </a:lnTo>
                  <a:lnTo>
                    <a:pt x="669" y="429"/>
                  </a:lnTo>
                  <a:lnTo>
                    <a:pt x="245" y="1"/>
                  </a:lnTo>
                  <a:lnTo>
                    <a:pt x="0" y="1"/>
                  </a:lnTo>
                  <a:lnTo>
                    <a:pt x="0" y="0"/>
                  </a:lnTo>
                  <a:close/>
                </a:path>
              </a:pathLst>
            </a:cu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圆角矩形 13"/>
            <p:cNvSpPr/>
            <p:nvPr/>
          </p:nvSpPr>
          <p:spPr>
            <a:xfrm>
              <a:off x="5673" y="2953"/>
              <a:ext cx="3763" cy="5980"/>
            </a:xfrm>
            <a:prstGeom prst="roundRect">
              <a:avLst>
                <a:gd name="adj" fmla="val 1053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14"/>
            <p:cNvSpPr/>
            <p:nvPr/>
          </p:nvSpPr>
          <p:spPr>
            <a:xfrm>
              <a:off x="4753" y="5154"/>
              <a:ext cx="5393" cy="857"/>
            </a:xfrm>
            <a:custGeom>
              <a:avLst/>
              <a:gdLst/>
              <a:ahLst/>
              <a:cxnLst>
                <a:cxn ang="3">
                  <a:pos x="hc" y="t"/>
                </a:cxn>
                <a:cxn ang="cd2">
                  <a:pos x="l" y="vc"/>
                </a:cxn>
                <a:cxn ang="cd4">
                  <a:pos x="hc" y="b"/>
                </a:cxn>
                <a:cxn ang="0">
                  <a:pos x="r" y="vc"/>
                </a:cxn>
              </a:cxnLst>
              <a:rect l="l" t="t" r="r" b="b"/>
              <a:pathLst>
                <a:path w="5393" h="857">
                  <a:moveTo>
                    <a:pt x="0" y="0"/>
                  </a:moveTo>
                  <a:lnTo>
                    <a:pt x="4969" y="0"/>
                  </a:lnTo>
                  <a:lnTo>
                    <a:pt x="5393" y="428"/>
                  </a:lnTo>
                  <a:lnTo>
                    <a:pt x="4969" y="856"/>
                  </a:lnTo>
                  <a:lnTo>
                    <a:pt x="4969" y="857"/>
                  </a:lnTo>
                  <a:lnTo>
                    <a:pt x="245" y="857"/>
                  </a:lnTo>
                  <a:lnTo>
                    <a:pt x="669" y="429"/>
                  </a:lnTo>
                  <a:lnTo>
                    <a:pt x="245" y="1"/>
                  </a:lnTo>
                  <a:lnTo>
                    <a:pt x="0" y="1"/>
                  </a:lnTo>
                  <a:lnTo>
                    <a:pt x="0" y="0"/>
                  </a:ln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6" name="圆角矩形 15"/>
            <p:cNvSpPr/>
            <p:nvPr/>
          </p:nvSpPr>
          <p:spPr>
            <a:xfrm>
              <a:off x="10536" y="2953"/>
              <a:ext cx="3763" cy="5980"/>
            </a:xfrm>
            <a:prstGeom prst="roundRect">
              <a:avLst>
                <a:gd name="adj" fmla="val 1053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p:nvPr/>
          </p:nvSpPr>
          <p:spPr>
            <a:xfrm>
              <a:off x="9616" y="5154"/>
              <a:ext cx="5393" cy="857"/>
            </a:xfrm>
            <a:custGeom>
              <a:avLst/>
              <a:gdLst/>
              <a:ahLst/>
              <a:cxnLst>
                <a:cxn ang="3">
                  <a:pos x="hc" y="t"/>
                </a:cxn>
                <a:cxn ang="cd2">
                  <a:pos x="l" y="vc"/>
                </a:cxn>
                <a:cxn ang="cd4">
                  <a:pos x="hc" y="b"/>
                </a:cxn>
                <a:cxn ang="0">
                  <a:pos x="r" y="vc"/>
                </a:cxn>
              </a:cxnLst>
              <a:rect l="l" t="t" r="r" b="b"/>
              <a:pathLst>
                <a:path w="5393" h="857">
                  <a:moveTo>
                    <a:pt x="0" y="0"/>
                  </a:moveTo>
                  <a:lnTo>
                    <a:pt x="4969" y="0"/>
                  </a:lnTo>
                  <a:lnTo>
                    <a:pt x="5393" y="428"/>
                  </a:lnTo>
                  <a:lnTo>
                    <a:pt x="4969" y="856"/>
                  </a:lnTo>
                  <a:lnTo>
                    <a:pt x="4969" y="857"/>
                  </a:lnTo>
                  <a:lnTo>
                    <a:pt x="245" y="857"/>
                  </a:lnTo>
                  <a:lnTo>
                    <a:pt x="669" y="429"/>
                  </a:lnTo>
                  <a:lnTo>
                    <a:pt x="245" y="1"/>
                  </a:lnTo>
                  <a:lnTo>
                    <a:pt x="0" y="1"/>
                  </a:lnTo>
                  <a:lnTo>
                    <a:pt x="0" y="0"/>
                  </a:lnTo>
                  <a:close/>
                </a:path>
              </a:pathLst>
            </a:cu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8" name="圆角矩形 17"/>
            <p:cNvSpPr/>
            <p:nvPr/>
          </p:nvSpPr>
          <p:spPr>
            <a:xfrm>
              <a:off x="15395" y="2953"/>
              <a:ext cx="3763" cy="5980"/>
            </a:xfrm>
            <a:prstGeom prst="roundRect">
              <a:avLst>
                <a:gd name="adj" fmla="val 1053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任意多边形 18"/>
            <p:cNvSpPr/>
            <p:nvPr/>
          </p:nvSpPr>
          <p:spPr>
            <a:xfrm>
              <a:off x="14476" y="5154"/>
              <a:ext cx="5393" cy="857"/>
            </a:xfrm>
            <a:custGeom>
              <a:avLst/>
              <a:gdLst/>
              <a:ahLst/>
              <a:cxnLst>
                <a:cxn ang="3">
                  <a:pos x="hc" y="t"/>
                </a:cxn>
                <a:cxn ang="cd2">
                  <a:pos x="l" y="vc"/>
                </a:cxn>
                <a:cxn ang="cd4">
                  <a:pos x="hc" y="b"/>
                </a:cxn>
                <a:cxn ang="0">
                  <a:pos x="r" y="vc"/>
                </a:cxn>
              </a:cxnLst>
              <a:rect l="l" t="t" r="r" b="b"/>
              <a:pathLst>
                <a:path w="5393" h="857">
                  <a:moveTo>
                    <a:pt x="0" y="0"/>
                  </a:moveTo>
                  <a:lnTo>
                    <a:pt x="4969" y="0"/>
                  </a:lnTo>
                  <a:lnTo>
                    <a:pt x="5393" y="428"/>
                  </a:lnTo>
                  <a:lnTo>
                    <a:pt x="4969" y="856"/>
                  </a:lnTo>
                  <a:lnTo>
                    <a:pt x="4969" y="857"/>
                  </a:lnTo>
                  <a:lnTo>
                    <a:pt x="245" y="857"/>
                  </a:lnTo>
                  <a:lnTo>
                    <a:pt x="669" y="429"/>
                  </a:lnTo>
                  <a:lnTo>
                    <a:pt x="245" y="1"/>
                  </a:lnTo>
                  <a:lnTo>
                    <a:pt x="0" y="1"/>
                  </a:lnTo>
                  <a:lnTo>
                    <a:pt x="0" y="0"/>
                  </a:ln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6" name="文本框 5"/>
          <p:cNvSpPr txBox="1"/>
          <p:nvPr/>
        </p:nvSpPr>
        <p:spPr>
          <a:xfrm>
            <a:off x="942340" y="3107690"/>
            <a:ext cx="2085340" cy="337185"/>
          </a:xfrm>
          <a:prstGeom prst="rect">
            <a:avLst/>
          </a:prstGeom>
          <a:noFill/>
        </p:spPr>
        <p:txBody>
          <a:bodyPr wrap="square" rtlCol="0">
            <a:spAutoFit/>
          </a:bodyPr>
          <a:lstStyle/>
          <a:p>
            <a:pPr algn="ctr"/>
            <a:r>
              <a:rPr lang="en-US" altLang="zh-CN" sz="1600" b="1" dirty="0">
                <a:solidFill>
                  <a:schemeClr val="bg1"/>
                </a:solidFill>
                <a:cs typeface="+mn-ea"/>
                <a:sym typeface="+mn-lt"/>
              </a:rPr>
              <a:t>Add Subtitle text</a:t>
            </a:r>
            <a:endParaRPr lang="zh-CN" altLang="en-US" sz="1600" b="1" dirty="0">
              <a:solidFill>
                <a:schemeClr val="bg1"/>
              </a:solidFill>
              <a:cs typeface="+mn-ea"/>
              <a:sym typeface="+mn-lt"/>
            </a:endParaRPr>
          </a:p>
        </p:txBody>
      </p:sp>
      <p:sp>
        <p:nvSpPr>
          <p:cNvPr id="8" name="文本框 26"/>
          <p:cNvSpPr txBox="1"/>
          <p:nvPr/>
        </p:nvSpPr>
        <p:spPr bwMode="auto">
          <a:xfrm>
            <a:off x="1136015" y="3590925"/>
            <a:ext cx="1784350" cy="108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22" name="文本框 21"/>
          <p:cNvSpPr txBox="1"/>
          <p:nvPr/>
        </p:nvSpPr>
        <p:spPr>
          <a:xfrm>
            <a:off x="3712210" y="3107690"/>
            <a:ext cx="2085340" cy="337185"/>
          </a:xfrm>
          <a:prstGeom prst="rect">
            <a:avLst/>
          </a:prstGeom>
          <a:noFill/>
        </p:spPr>
        <p:txBody>
          <a:bodyPr wrap="square" rtlCol="0">
            <a:spAutoFit/>
          </a:bodyPr>
          <a:lstStyle/>
          <a:p>
            <a:pPr algn="ctr"/>
            <a:r>
              <a:rPr lang="en-US" altLang="zh-CN" sz="1600" b="1" dirty="0">
                <a:solidFill>
                  <a:schemeClr val="bg1"/>
                </a:solidFill>
                <a:cs typeface="+mn-ea"/>
                <a:sym typeface="+mn-lt"/>
              </a:rPr>
              <a:t>Add Subtitle text</a:t>
            </a:r>
            <a:endParaRPr lang="zh-CN" altLang="en-US" sz="1600" b="1" dirty="0">
              <a:solidFill>
                <a:schemeClr val="bg1"/>
              </a:solidFill>
              <a:cs typeface="+mn-ea"/>
              <a:sym typeface="+mn-lt"/>
            </a:endParaRPr>
          </a:p>
        </p:txBody>
      </p:sp>
      <p:sp>
        <p:nvSpPr>
          <p:cNvPr id="24" name="文本框 26"/>
          <p:cNvSpPr txBox="1"/>
          <p:nvPr/>
        </p:nvSpPr>
        <p:spPr bwMode="auto">
          <a:xfrm>
            <a:off x="3905885" y="3590925"/>
            <a:ext cx="1784350" cy="108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25" name="文本框 24"/>
          <p:cNvSpPr txBox="1"/>
          <p:nvPr/>
        </p:nvSpPr>
        <p:spPr>
          <a:xfrm>
            <a:off x="6542405" y="3107690"/>
            <a:ext cx="2085340" cy="337185"/>
          </a:xfrm>
          <a:prstGeom prst="rect">
            <a:avLst/>
          </a:prstGeom>
          <a:noFill/>
        </p:spPr>
        <p:txBody>
          <a:bodyPr wrap="square" rtlCol="0">
            <a:spAutoFit/>
          </a:bodyPr>
          <a:lstStyle/>
          <a:p>
            <a:pPr algn="ctr"/>
            <a:r>
              <a:rPr lang="en-US" altLang="zh-CN" sz="1600" b="1" dirty="0">
                <a:solidFill>
                  <a:schemeClr val="bg1"/>
                </a:solidFill>
                <a:cs typeface="+mn-ea"/>
                <a:sym typeface="+mn-lt"/>
              </a:rPr>
              <a:t>Add Subtitle text</a:t>
            </a:r>
            <a:endParaRPr lang="zh-CN" altLang="en-US" sz="1600" b="1" dirty="0">
              <a:solidFill>
                <a:schemeClr val="bg1"/>
              </a:solidFill>
              <a:cs typeface="+mn-ea"/>
              <a:sym typeface="+mn-lt"/>
            </a:endParaRPr>
          </a:p>
        </p:txBody>
      </p:sp>
      <p:sp>
        <p:nvSpPr>
          <p:cNvPr id="26" name="文本框 26"/>
          <p:cNvSpPr txBox="1"/>
          <p:nvPr/>
        </p:nvSpPr>
        <p:spPr bwMode="auto">
          <a:xfrm>
            <a:off x="6736080" y="3590925"/>
            <a:ext cx="1784350" cy="108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27" name="文本框 26"/>
          <p:cNvSpPr txBox="1"/>
          <p:nvPr/>
        </p:nvSpPr>
        <p:spPr>
          <a:xfrm>
            <a:off x="9380855" y="3107690"/>
            <a:ext cx="2085340" cy="337185"/>
          </a:xfrm>
          <a:prstGeom prst="rect">
            <a:avLst/>
          </a:prstGeom>
          <a:noFill/>
        </p:spPr>
        <p:txBody>
          <a:bodyPr wrap="square" rtlCol="0">
            <a:spAutoFit/>
          </a:bodyPr>
          <a:lstStyle/>
          <a:p>
            <a:pPr algn="ctr"/>
            <a:r>
              <a:rPr lang="en-US" altLang="zh-CN" sz="1600" b="1" dirty="0">
                <a:solidFill>
                  <a:schemeClr val="bg1"/>
                </a:solidFill>
                <a:cs typeface="+mn-ea"/>
                <a:sym typeface="+mn-lt"/>
              </a:rPr>
              <a:t>Add Subtitle text</a:t>
            </a:r>
            <a:endParaRPr lang="zh-CN" altLang="en-US" sz="1600" b="1" dirty="0">
              <a:solidFill>
                <a:schemeClr val="bg1"/>
              </a:solidFill>
              <a:cs typeface="+mn-ea"/>
              <a:sym typeface="+mn-lt"/>
            </a:endParaRPr>
          </a:p>
        </p:txBody>
      </p:sp>
      <p:sp>
        <p:nvSpPr>
          <p:cNvPr id="28" name="文本框 26"/>
          <p:cNvSpPr txBox="1"/>
          <p:nvPr/>
        </p:nvSpPr>
        <p:spPr bwMode="auto">
          <a:xfrm>
            <a:off x="9574530" y="3590925"/>
            <a:ext cx="1784350" cy="108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9" name="任意多边形 87"/>
          <p:cNvSpPr>
            <a:spLocks noEditPoints="1"/>
          </p:cNvSpPr>
          <p:nvPr/>
        </p:nvSpPr>
        <p:spPr bwMode="auto">
          <a:xfrm>
            <a:off x="1704340" y="2226945"/>
            <a:ext cx="440690" cy="49720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rgbClr val="D48D8F"/>
          </a:solidFill>
          <a:ln>
            <a:noFill/>
          </a:ln>
        </p:spPr>
        <p:txBody>
          <a:bodyPr vert="horz" wrap="square" lIns="96435" tIns="48218" rIns="96435" bIns="48218" numCol="1" anchor="t" anchorCtr="0" compatLnSpc="1"/>
          <a:lstStyle/>
          <a:p>
            <a:endParaRPr lang="en-US" dirty="0">
              <a:solidFill>
                <a:schemeClr val="bg1"/>
              </a:solidFill>
              <a:cs typeface="+mn-ea"/>
              <a:sym typeface="+mn-lt"/>
            </a:endParaRPr>
          </a:p>
        </p:txBody>
      </p:sp>
      <p:sp>
        <p:nvSpPr>
          <p:cNvPr id="21" name="饼形 20"/>
          <p:cNvSpPr/>
          <p:nvPr/>
        </p:nvSpPr>
        <p:spPr>
          <a:xfrm>
            <a:off x="4636135" y="2313305"/>
            <a:ext cx="387985" cy="387985"/>
          </a:xfrm>
          <a:prstGeom prst="pi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十字形 38"/>
          <p:cNvSpPr/>
          <p:nvPr/>
        </p:nvSpPr>
        <p:spPr>
          <a:xfrm>
            <a:off x="7315835" y="2266315"/>
            <a:ext cx="469900" cy="469900"/>
          </a:xfrm>
          <a:prstGeom prst="plus">
            <a:avLst>
              <a:gd name="adj" fmla="val 37832"/>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任意多边形 86"/>
          <p:cNvSpPr/>
          <p:nvPr/>
        </p:nvSpPr>
        <p:spPr>
          <a:xfrm>
            <a:off x="10140950" y="2227580"/>
            <a:ext cx="443865" cy="54800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96" h="4550">
                <a:moveTo>
                  <a:pt x="0" y="616"/>
                </a:moveTo>
                <a:lnTo>
                  <a:pt x="0" y="600"/>
                </a:lnTo>
                <a:cubicBezTo>
                  <a:pt x="-10" y="262"/>
                  <a:pt x="331" y="-8"/>
                  <a:pt x="601" y="0"/>
                </a:cubicBezTo>
                <a:lnTo>
                  <a:pt x="616" y="0"/>
                </a:lnTo>
                <a:lnTo>
                  <a:pt x="1010" y="0"/>
                </a:lnTo>
                <a:lnTo>
                  <a:pt x="1014" y="0"/>
                </a:lnTo>
                <a:lnTo>
                  <a:pt x="1019" y="0"/>
                </a:lnTo>
                <a:lnTo>
                  <a:pt x="2677" y="0"/>
                </a:lnTo>
                <a:lnTo>
                  <a:pt x="2683" y="0"/>
                </a:lnTo>
                <a:lnTo>
                  <a:pt x="2689" y="0"/>
                </a:lnTo>
                <a:lnTo>
                  <a:pt x="2689" y="0"/>
                </a:lnTo>
                <a:lnTo>
                  <a:pt x="3080" y="0"/>
                </a:lnTo>
                <a:lnTo>
                  <a:pt x="3096" y="0"/>
                </a:lnTo>
                <a:cubicBezTo>
                  <a:pt x="3434" y="-10"/>
                  <a:pt x="3704" y="331"/>
                  <a:pt x="3696" y="601"/>
                </a:cubicBezTo>
                <a:lnTo>
                  <a:pt x="3696" y="616"/>
                </a:lnTo>
                <a:lnTo>
                  <a:pt x="3696" y="3934"/>
                </a:lnTo>
                <a:lnTo>
                  <a:pt x="3696" y="3950"/>
                </a:lnTo>
                <a:cubicBezTo>
                  <a:pt x="3706" y="4288"/>
                  <a:pt x="3365" y="4558"/>
                  <a:pt x="3095" y="4550"/>
                </a:cubicBezTo>
                <a:lnTo>
                  <a:pt x="3080" y="4550"/>
                </a:lnTo>
                <a:lnTo>
                  <a:pt x="616" y="4550"/>
                </a:lnTo>
                <a:lnTo>
                  <a:pt x="600" y="4550"/>
                </a:lnTo>
                <a:cubicBezTo>
                  <a:pt x="262" y="4560"/>
                  <a:pt x="-8" y="4219"/>
                  <a:pt x="0" y="3949"/>
                </a:cubicBezTo>
                <a:lnTo>
                  <a:pt x="0" y="3934"/>
                </a:lnTo>
                <a:lnTo>
                  <a:pt x="0" y="616"/>
                </a:lnTo>
                <a:close/>
                <a:moveTo>
                  <a:pt x="405" y="413"/>
                </a:moveTo>
                <a:lnTo>
                  <a:pt x="810" y="413"/>
                </a:lnTo>
                <a:lnTo>
                  <a:pt x="810" y="1043"/>
                </a:lnTo>
                <a:lnTo>
                  <a:pt x="810" y="1048"/>
                </a:lnTo>
                <a:cubicBezTo>
                  <a:pt x="807" y="1152"/>
                  <a:pt x="911" y="1256"/>
                  <a:pt x="1013" y="1252"/>
                </a:cubicBezTo>
                <a:lnTo>
                  <a:pt x="1019" y="1252"/>
                </a:lnTo>
                <a:lnTo>
                  <a:pt x="2677" y="1252"/>
                </a:lnTo>
                <a:lnTo>
                  <a:pt x="2682" y="1252"/>
                </a:lnTo>
                <a:cubicBezTo>
                  <a:pt x="2786" y="1256"/>
                  <a:pt x="2890" y="1151"/>
                  <a:pt x="2886" y="1049"/>
                </a:cubicBezTo>
                <a:lnTo>
                  <a:pt x="2886" y="1043"/>
                </a:lnTo>
                <a:lnTo>
                  <a:pt x="2886" y="413"/>
                </a:lnTo>
                <a:lnTo>
                  <a:pt x="3291" y="413"/>
                </a:lnTo>
                <a:lnTo>
                  <a:pt x="3291" y="4137"/>
                </a:lnTo>
                <a:lnTo>
                  <a:pt x="405" y="4137"/>
                </a:lnTo>
                <a:lnTo>
                  <a:pt x="405" y="413"/>
                </a:lnTo>
                <a:close/>
                <a:moveTo>
                  <a:pt x="1149" y="413"/>
                </a:moveTo>
                <a:lnTo>
                  <a:pt x="2548" y="413"/>
                </a:lnTo>
                <a:lnTo>
                  <a:pt x="2548" y="979"/>
                </a:lnTo>
                <a:lnTo>
                  <a:pt x="1149" y="979"/>
                </a:lnTo>
                <a:lnTo>
                  <a:pt x="1149" y="413"/>
                </a:lnTo>
                <a:close/>
                <a:moveTo>
                  <a:pt x="876" y="1750"/>
                </a:moveTo>
                <a:lnTo>
                  <a:pt x="2887" y="1750"/>
                </a:lnTo>
                <a:lnTo>
                  <a:pt x="2887" y="1752"/>
                </a:lnTo>
                <a:cubicBezTo>
                  <a:pt x="2977" y="1760"/>
                  <a:pt x="3055" y="1854"/>
                  <a:pt x="3051" y="1942"/>
                </a:cubicBezTo>
                <a:cubicBezTo>
                  <a:pt x="3056" y="2040"/>
                  <a:pt x="2967" y="2123"/>
                  <a:pt x="2887" y="2131"/>
                </a:cubicBezTo>
                <a:lnTo>
                  <a:pt x="2887" y="2133"/>
                </a:lnTo>
                <a:lnTo>
                  <a:pt x="876" y="2133"/>
                </a:lnTo>
                <a:lnTo>
                  <a:pt x="876" y="2133"/>
                </a:lnTo>
                <a:lnTo>
                  <a:pt x="874" y="2133"/>
                </a:lnTo>
                <a:lnTo>
                  <a:pt x="869" y="2133"/>
                </a:lnTo>
                <a:lnTo>
                  <a:pt x="864" y="2133"/>
                </a:lnTo>
                <a:cubicBezTo>
                  <a:pt x="757" y="2137"/>
                  <a:pt x="671" y="2038"/>
                  <a:pt x="673" y="1942"/>
                </a:cubicBezTo>
                <a:cubicBezTo>
                  <a:pt x="670" y="1834"/>
                  <a:pt x="768" y="1748"/>
                  <a:pt x="864" y="1750"/>
                </a:cubicBezTo>
                <a:lnTo>
                  <a:pt x="869" y="1750"/>
                </a:lnTo>
                <a:lnTo>
                  <a:pt x="874" y="1751"/>
                </a:lnTo>
                <a:lnTo>
                  <a:pt x="876" y="1751"/>
                </a:lnTo>
                <a:lnTo>
                  <a:pt x="876" y="1750"/>
                </a:lnTo>
                <a:close/>
                <a:moveTo>
                  <a:pt x="876" y="2384"/>
                </a:moveTo>
                <a:lnTo>
                  <a:pt x="2887" y="2384"/>
                </a:lnTo>
                <a:lnTo>
                  <a:pt x="2887" y="2386"/>
                </a:lnTo>
                <a:cubicBezTo>
                  <a:pt x="2977" y="2394"/>
                  <a:pt x="3055" y="2488"/>
                  <a:pt x="3051" y="2576"/>
                </a:cubicBezTo>
                <a:cubicBezTo>
                  <a:pt x="3056" y="2674"/>
                  <a:pt x="2967" y="2757"/>
                  <a:pt x="2887" y="2765"/>
                </a:cubicBezTo>
                <a:lnTo>
                  <a:pt x="2887" y="2767"/>
                </a:lnTo>
                <a:lnTo>
                  <a:pt x="876" y="2767"/>
                </a:lnTo>
                <a:lnTo>
                  <a:pt x="876" y="2767"/>
                </a:lnTo>
                <a:lnTo>
                  <a:pt x="874" y="2767"/>
                </a:lnTo>
                <a:lnTo>
                  <a:pt x="869" y="2767"/>
                </a:lnTo>
                <a:lnTo>
                  <a:pt x="864" y="2767"/>
                </a:lnTo>
                <a:cubicBezTo>
                  <a:pt x="757" y="2771"/>
                  <a:pt x="671" y="2672"/>
                  <a:pt x="673" y="2576"/>
                </a:cubicBezTo>
                <a:cubicBezTo>
                  <a:pt x="670" y="2468"/>
                  <a:pt x="768" y="2382"/>
                  <a:pt x="864" y="2384"/>
                </a:cubicBezTo>
                <a:lnTo>
                  <a:pt x="869" y="2384"/>
                </a:lnTo>
                <a:lnTo>
                  <a:pt x="874" y="2385"/>
                </a:lnTo>
                <a:lnTo>
                  <a:pt x="876" y="2385"/>
                </a:lnTo>
                <a:lnTo>
                  <a:pt x="876" y="2384"/>
                </a:lnTo>
                <a:close/>
                <a:moveTo>
                  <a:pt x="877" y="3055"/>
                </a:moveTo>
                <a:lnTo>
                  <a:pt x="2039" y="3055"/>
                </a:lnTo>
                <a:lnTo>
                  <a:pt x="2039" y="3056"/>
                </a:lnTo>
                <a:lnTo>
                  <a:pt x="2043" y="3056"/>
                </a:lnTo>
                <a:lnTo>
                  <a:pt x="2048" y="3055"/>
                </a:lnTo>
                <a:lnTo>
                  <a:pt x="2053" y="3055"/>
                </a:lnTo>
                <a:lnTo>
                  <a:pt x="2058" y="3055"/>
                </a:lnTo>
                <a:cubicBezTo>
                  <a:pt x="2163" y="3052"/>
                  <a:pt x="2247" y="3158"/>
                  <a:pt x="2244" y="3242"/>
                </a:cubicBezTo>
                <a:lnTo>
                  <a:pt x="2244" y="3247"/>
                </a:lnTo>
                <a:lnTo>
                  <a:pt x="2244" y="3252"/>
                </a:lnTo>
                <a:cubicBezTo>
                  <a:pt x="2247" y="3357"/>
                  <a:pt x="2142" y="3441"/>
                  <a:pt x="2058" y="3438"/>
                </a:cubicBezTo>
                <a:lnTo>
                  <a:pt x="2053" y="3438"/>
                </a:lnTo>
                <a:lnTo>
                  <a:pt x="2048" y="3438"/>
                </a:lnTo>
                <a:lnTo>
                  <a:pt x="2043" y="3438"/>
                </a:lnTo>
                <a:lnTo>
                  <a:pt x="2039" y="3438"/>
                </a:lnTo>
                <a:lnTo>
                  <a:pt x="2039" y="3438"/>
                </a:lnTo>
                <a:lnTo>
                  <a:pt x="877" y="3438"/>
                </a:lnTo>
                <a:lnTo>
                  <a:pt x="877" y="3438"/>
                </a:lnTo>
                <a:lnTo>
                  <a:pt x="875" y="3438"/>
                </a:lnTo>
                <a:lnTo>
                  <a:pt x="870" y="3438"/>
                </a:lnTo>
                <a:lnTo>
                  <a:pt x="865" y="3438"/>
                </a:lnTo>
                <a:lnTo>
                  <a:pt x="860" y="3438"/>
                </a:lnTo>
                <a:cubicBezTo>
                  <a:pt x="755" y="3441"/>
                  <a:pt x="672" y="3335"/>
                  <a:pt x="674" y="3251"/>
                </a:cubicBezTo>
                <a:lnTo>
                  <a:pt x="674" y="3247"/>
                </a:lnTo>
                <a:lnTo>
                  <a:pt x="674" y="3242"/>
                </a:lnTo>
                <a:cubicBezTo>
                  <a:pt x="671" y="3136"/>
                  <a:pt x="777" y="3053"/>
                  <a:pt x="861" y="3055"/>
                </a:cubicBezTo>
                <a:lnTo>
                  <a:pt x="865" y="3055"/>
                </a:lnTo>
                <a:lnTo>
                  <a:pt x="870" y="3055"/>
                </a:lnTo>
                <a:lnTo>
                  <a:pt x="875" y="3056"/>
                </a:lnTo>
                <a:lnTo>
                  <a:pt x="877" y="3056"/>
                </a:lnTo>
                <a:lnTo>
                  <a:pt x="877" y="3055"/>
                </a:ln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文本框 4"/>
          <p:cNvSpPr txBox="1"/>
          <p:nvPr/>
        </p:nvSpPr>
        <p:spPr>
          <a:xfrm>
            <a:off x="0" y="165735"/>
            <a:ext cx="12146915" cy="491490"/>
          </a:xfrm>
          <a:prstGeom prst="rect">
            <a:avLst/>
          </a:prstGeom>
          <a:noFill/>
        </p:spPr>
        <p:txBody>
          <a:bodyPr wrap="square" rtlCol="0">
            <a:spAutoFit/>
          </a:bodyPr>
          <a:lstStyle/>
          <a:p>
            <a:pPr algn="ctr"/>
            <a:r>
              <a:rPr lang="en-US" altLang="zh-CN" sz="2600" dirty="0">
                <a:solidFill>
                  <a:schemeClr val="tx1"/>
                </a:solidFill>
                <a:effectLst/>
                <a:uFillTx/>
                <a:cs typeface="+mn-ea"/>
                <a:sym typeface="+mn-lt"/>
              </a:rPr>
              <a:t>Add title text</a:t>
            </a:r>
            <a:endParaRPr lang="zh-CN" altLang="en-US" sz="2600" dirty="0">
              <a:solidFill>
                <a:schemeClr val="tx1"/>
              </a:solidFill>
              <a:effectLst/>
              <a:uFillTx/>
              <a:cs typeface="+mn-ea"/>
              <a:sym typeface="+mn-lt"/>
            </a:endParaRPr>
          </a:p>
        </p:txBody>
      </p:sp>
      <p:sp>
        <p:nvSpPr>
          <p:cNvPr id="10" name="文本框 9"/>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Future work plan</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2524760" y="-2456180"/>
            <a:ext cx="17331055" cy="11807825"/>
            <a:chOff x="-3976" y="-3868"/>
            <a:chExt cx="27293" cy="18595"/>
          </a:xfrm>
        </p:grpSpPr>
        <p:sp>
          <p:nvSpPr>
            <p:cNvPr id="6" name="任意多边形 5"/>
            <p:cNvSpPr/>
            <p:nvPr/>
          </p:nvSpPr>
          <p:spPr>
            <a:xfrm rot="18900000">
              <a:off x="9536" y="8887"/>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 name="任意多边形 6"/>
            <p:cNvSpPr/>
            <p:nvPr/>
          </p:nvSpPr>
          <p:spPr>
            <a:xfrm rot="18900000">
              <a:off x="4668" y="-2856"/>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3" name="组合 12"/>
            <p:cNvGrpSpPr/>
            <p:nvPr/>
          </p:nvGrpSpPr>
          <p:grpSpPr>
            <a:xfrm>
              <a:off x="-3976" y="-3868"/>
              <a:ext cx="12240" cy="8877"/>
              <a:chOff x="-3976" y="-3868"/>
              <a:chExt cx="12240" cy="8877"/>
            </a:xfrm>
          </p:grpSpPr>
          <p:grpSp>
            <p:nvGrpSpPr>
              <p:cNvPr id="14" name="组合 13"/>
              <p:cNvGrpSpPr/>
              <p:nvPr/>
            </p:nvGrpSpPr>
            <p:grpSpPr>
              <a:xfrm>
                <a:off x="-3976" y="-3868"/>
                <a:ext cx="12240" cy="8385"/>
                <a:chOff x="-5630" y="-5126"/>
                <a:chExt cx="15846" cy="10854"/>
              </a:xfrm>
            </p:grpSpPr>
            <p:sp>
              <p:nvSpPr>
                <p:cNvPr id="15" name="任意多边形 14"/>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15"/>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任意多边形 17"/>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任意多边形 26"/>
            <p:cNvSpPr/>
            <p:nvPr/>
          </p:nvSpPr>
          <p:spPr>
            <a:xfrm flipV="1">
              <a:off x="17757" y="400"/>
              <a:ext cx="1035" cy="27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 name="椭圆 27"/>
            <p:cNvSpPr/>
            <p:nvPr/>
          </p:nvSpPr>
          <p:spPr>
            <a:xfrm>
              <a:off x="-2797" y="8386"/>
              <a:ext cx="5772" cy="5772"/>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2184" y="8999"/>
              <a:ext cx="4546" cy="4546"/>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1489" y="9694"/>
              <a:ext cx="3155" cy="3155"/>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15283" y="-664"/>
              <a:ext cx="1818" cy="1818"/>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3230" y="3355"/>
              <a:ext cx="318" cy="318"/>
            </a:xfrm>
            <a:prstGeom prst="ellipse">
              <a:avLst/>
            </a:pr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2975" y="10126"/>
              <a:ext cx="1372" cy="1372"/>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flipV="1">
              <a:off x="11077" y="5851"/>
              <a:ext cx="12240" cy="8877"/>
              <a:chOff x="-3976" y="-3868"/>
              <a:chExt cx="12240" cy="8877"/>
            </a:xfrm>
          </p:grpSpPr>
          <p:grpSp>
            <p:nvGrpSpPr>
              <p:cNvPr id="49" name="组合 48"/>
              <p:cNvGrpSpPr/>
              <p:nvPr/>
            </p:nvGrpSpPr>
            <p:grpSpPr>
              <a:xfrm>
                <a:off x="-3976" y="-3868"/>
                <a:ext cx="12240" cy="8385"/>
                <a:chOff x="-5630" y="-5126"/>
                <a:chExt cx="15846" cy="10854"/>
              </a:xfrm>
            </p:grpSpPr>
            <p:sp>
              <p:nvSpPr>
                <p:cNvPr id="50" name="任意多边形 4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50"/>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任意多边形 52"/>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 name="矩形 2"/>
          <p:cNvSpPr/>
          <p:nvPr/>
        </p:nvSpPr>
        <p:spPr>
          <a:xfrm>
            <a:off x="-635" y="0"/>
            <a:ext cx="12193270" cy="6858000"/>
          </a:xfrm>
          <a:prstGeom prst="rect">
            <a:avLst/>
          </a:prstGeom>
          <a:solidFill>
            <a:srgbClr val="F3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rot="18900000">
            <a:off x="6967855" y="578675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任意多边形 21"/>
          <p:cNvSpPr/>
          <p:nvPr/>
        </p:nvSpPr>
        <p:spPr>
          <a:xfrm rot="18900000">
            <a:off x="3013710" y="-188023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35" name="组合 34"/>
          <p:cNvGrpSpPr/>
          <p:nvPr/>
        </p:nvGrpSpPr>
        <p:grpSpPr>
          <a:xfrm>
            <a:off x="-2524760" y="-2456180"/>
            <a:ext cx="7772400" cy="5636895"/>
            <a:chOff x="-3976" y="-3868"/>
            <a:chExt cx="12240" cy="8877"/>
          </a:xfrm>
        </p:grpSpPr>
        <p:grpSp>
          <p:nvGrpSpPr>
            <p:cNvPr id="12" name="组合 11"/>
            <p:cNvGrpSpPr/>
            <p:nvPr/>
          </p:nvGrpSpPr>
          <p:grpSpPr>
            <a:xfrm>
              <a:off x="-3976" y="-3868"/>
              <a:ext cx="12240" cy="8385"/>
              <a:chOff x="-5630" y="-5126"/>
              <a:chExt cx="15846" cy="10854"/>
            </a:xfrm>
          </p:grpSpPr>
          <p:sp>
            <p:nvSpPr>
              <p:cNvPr id="10" name="任意多边形 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任意多边形 18"/>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EF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矩形 19"/>
          <p:cNvSpPr/>
          <p:nvPr/>
        </p:nvSpPr>
        <p:spPr>
          <a:xfrm>
            <a:off x="19444970" y="7172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9571970" y="7299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150639" y="2378710"/>
            <a:ext cx="12193270" cy="1323439"/>
          </a:xfrm>
          <a:prstGeom prst="rect">
            <a:avLst/>
          </a:prstGeom>
          <a:noFill/>
        </p:spPr>
        <p:txBody>
          <a:bodyPr wrap="square" rtlCol="0">
            <a:spAutoFit/>
          </a:bodyPr>
          <a:lstStyle/>
          <a:p>
            <a:pPr algn="ctr"/>
            <a:r>
              <a:rPr lang="en-US" altLang="zh-CN" sz="8000" b="1" dirty="0">
                <a:solidFill>
                  <a:srgbClr val="667BAD"/>
                </a:solidFill>
                <a:cs typeface="+mn-ea"/>
                <a:sym typeface="+mn-lt"/>
              </a:rPr>
              <a:t>THANKS </a:t>
            </a:r>
            <a:endParaRPr lang="zh-CN" altLang="en-US" sz="8000" b="1" dirty="0">
              <a:solidFill>
                <a:srgbClr val="667BAD"/>
              </a:solidFill>
              <a:cs typeface="+mn-ea"/>
              <a:sym typeface="+mn-lt"/>
            </a:endParaRPr>
          </a:p>
        </p:txBody>
      </p:sp>
      <p:sp>
        <p:nvSpPr>
          <p:cNvPr id="60" name="任意多边形 59"/>
          <p:cNvSpPr/>
          <p:nvPr/>
        </p:nvSpPr>
        <p:spPr>
          <a:xfrm flipV="1">
            <a:off x="11275695" y="254000"/>
            <a:ext cx="657225" cy="172529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9" name="椭圆 28"/>
          <p:cNvSpPr/>
          <p:nvPr/>
        </p:nvSpPr>
        <p:spPr>
          <a:xfrm>
            <a:off x="-1776412" y="5324793"/>
            <a:ext cx="3665220" cy="3665220"/>
          </a:xfrm>
          <a:prstGeom prst="ellipse">
            <a:avLst/>
          </a:prstGeom>
          <a:noFill/>
          <a:ln w="50800" cap="rnd">
            <a:solidFill>
              <a:srgbClr val="EFD4D4"/>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1387157" y="5713413"/>
            <a:ext cx="2886710" cy="2886710"/>
          </a:xfrm>
          <a:prstGeom prst="ellipse">
            <a:avLst/>
          </a:prstGeom>
          <a:noFill/>
          <a:ln w="50800" cap="rnd">
            <a:solidFill>
              <a:srgbClr val="E4A6AB"/>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945515" y="6155690"/>
            <a:ext cx="2003425" cy="2003425"/>
          </a:xfrm>
          <a:prstGeom prst="ellipse">
            <a:avLst/>
          </a:prstGeom>
          <a:noFill/>
          <a:ln w="50800" cap="rnd">
            <a:solidFill>
              <a:srgbClr val="A5B1D8"/>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9987915" y="-180975"/>
            <a:ext cx="773430" cy="77343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1898650" y="1979295"/>
            <a:ext cx="201930" cy="20193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1889125" y="6430010"/>
            <a:ext cx="871220" cy="87122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flipH="1" flipV="1">
            <a:off x="7033895" y="3715385"/>
            <a:ext cx="7772400" cy="5636895"/>
            <a:chOff x="-3976" y="-3868"/>
            <a:chExt cx="12240" cy="8877"/>
          </a:xfrm>
        </p:grpSpPr>
        <p:grpSp>
          <p:nvGrpSpPr>
            <p:cNvPr id="37" name="组合 36"/>
            <p:cNvGrpSpPr/>
            <p:nvPr/>
          </p:nvGrpSpPr>
          <p:grpSpPr>
            <a:xfrm>
              <a:off x="-3976" y="-3868"/>
              <a:ext cx="12240" cy="8385"/>
              <a:chOff x="-5630" y="-5126"/>
              <a:chExt cx="15846" cy="10854"/>
            </a:xfrm>
          </p:grpSpPr>
          <p:sp>
            <p:nvSpPr>
              <p:cNvPr id="38" name="任意多边形 37"/>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39"/>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1" name="任意多边形 40"/>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椭圆 3"/>
          <p:cNvSpPr/>
          <p:nvPr/>
        </p:nvSpPr>
        <p:spPr>
          <a:xfrm>
            <a:off x="9987915" y="4827270"/>
            <a:ext cx="201930" cy="201930"/>
          </a:xfrm>
          <a:prstGeom prst="ellipse">
            <a:avLst/>
          </a:pr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圆角矩形 60">
            <a:extLst>
              <a:ext uri="{FF2B5EF4-FFF2-40B4-BE49-F238E27FC236}">
                <a16:creationId xmlns:a16="http://schemas.microsoft.com/office/drawing/2014/main" id="{A0703FD2-203A-7584-41DC-413F29425556}"/>
              </a:ext>
            </a:extLst>
          </p:cNvPr>
          <p:cNvSpPr/>
          <p:nvPr/>
        </p:nvSpPr>
        <p:spPr>
          <a:xfrm>
            <a:off x="5037804" y="4451175"/>
            <a:ext cx="2144600" cy="271942"/>
          </a:xfrm>
          <a:prstGeom prst="roundRect">
            <a:avLst>
              <a:gd name="adj" fmla="val 50000"/>
            </a:avLst>
          </a:pr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1399E87C-6E5C-E61F-F38E-7D517907AC19}"/>
              </a:ext>
            </a:extLst>
          </p:cNvPr>
          <p:cNvSpPr txBox="1"/>
          <p:nvPr/>
        </p:nvSpPr>
        <p:spPr>
          <a:xfrm>
            <a:off x="4942684" y="4423217"/>
            <a:ext cx="2306632" cy="307777"/>
          </a:xfrm>
          <a:prstGeom prst="rect">
            <a:avLst/>
          </a:prstGeom>
          <a:noFill/>
        </p:spPr>
        <p:txBody>
          <a:bodyPr wrap="square" rtlCol="0">
            <a:spAutoFit/>
          </a:bodyPr>
          <a:lstStyle/>
          <a:p>
            <a:pPr algn="ctr"/>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a:t>
            </a:r>
            <a:endParaRPr lang="zh-CN" altLang="en-US" sz="1400" dirty="0">
              <a:solidFill>
                <a:schemeClr val="bg1"/>
              </a:solidFill>
              <a:cs typeface="+mn-ea"/>
              <a:sym typeface="+mn-lt"/>
            </a:endParaRPr>
          </a:p>
        </p:txBody>
      </p:sp>
      <p:sp>
        <p:nvSpPr>
          <p:cNvPr id="11" name="Rounded Rectangle 7">
            <a:extLst>
              <a:ext uri="{FF2B5EF4-FFF2-40B4-BE49-F238E27FC236}">
                <a16:creationId xmlns:a16="http://schemas.microsoft.com/office/drawing/2014/main" id="{1C72EBB4-4E44-3303-2B32-B8C3768E0A3D}"/>
              </a:ext>
            </a:extLst>
          </p:cNvPr>
          <p:cNvSpPr/>
          <p:nvPr/>
        </p:nvSpPr>
        <p:spPr>
          <a:xfrm>
            <a:off x="9298100" y="703552"/>
            <a:ext cx="1684599" cy="413563"/>
          </a:xfrm>
          <a:prstGeom prst="roundRect">
            <a:avLst>
              <a:gd name="adj" fmla="val 50000"/>
            </a:avLst>
          </a:prstGeom>
          <a:solidFill>
            <a:schemeClr val="bg1">
              <a:alpha val="0"/>
            </a:schemeClr>
          </a:solidFill>
          <a:ln w="15875">
            <a:solidFill>
              <a:srgbClr val="D48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dirty="0">
                <a:cs typeface="+mn-ea"/>
                <a:sym typeface="+mn-lt"/>
              </a:rPr>
              <a:t>LOGO</a:t>
            </a:r>
            <a:endParaRPr lang="ko-KR" altLang="en-US" sz="2600" dirty="0">
              <a:cs typeface="+mn-ea"/>
              <a:sym typeface="+mn-lt"/>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71935" y="3032062"/>
              <a:ext cx="2878228" cy="444235"/>
              <a:chOff x="3694776" y="2773807"/>
              <a:chExt cx="4767228" cy="735789"/>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776" y="2773807"/>
                <a:ext cx="730592" cy="7305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6246" y="2773807"/>
                <a:ext cx="730592" cy="7211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3589" y="2788411"/>
                <a:ext cx="1019843" cy="7211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93132" y="2788412"/>
                <a:ext cx="715988" cy="715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68573" y="2779987"/>
                <a:ext cx="1293431" cy="72755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2524760" y="-2456180"/>
            <a:ext cx="17331055" cy="11807825"/>
            <a:chOff x="-3976" y="-3868"/>
            <a:chExt cx="27293" cy="18595"/>
          </a:xfrm>
        </p:grpSpPr>
        <p:sp>
          <p:nvSpPr>
            <p:cNvPr id="6" name="任意多边形 5"/>
            <p:cNvSpPr/>
            <p:nvPr/>
          </p:nvSpPr>
          <p:spPr>
            <a:xfrm rot="18900000">
              <a:off x="9536" y="8887"/>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 name="任意多边形 6"/>
            <p:cNvSpPr/>
            <p:nvPr/>
          </p:nvSpPr>
          <p:spPr>
            <a:xfrm rot="18900000">
              <a:off x="4668" y="-2856"/>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3" name="组合 12"/>
            <p:cNvGrpSpPr/>
            <p:nvPr/>
          </p:nvGrpSpPr>
          <p:grpSpPr>
            <a:xfrm>
              <a:off x="-3976" y="-3868"/>
              <a:ext cx="12240" cy="8877"/>
              <a:chOff x="-3976" y="-3868"/>
              <a:chExt cx="12240" cy="8877"/>
            </a:xfrm>
          </p:grpSpPr>
          <p:grpSp>
            <p:nvGrpSpPr>
              <p:cNvPr id="14" name="组合 13"/>
              <p:cNvGrpSpPr/>
              <p:nvPr/>
            </p:nvGrpSpPr>
            <p:grpSpPr>
              <a:xfrm>
                <a:off x="-3976" y="-3868"/>
                <a:ext cx="12240" cy="8385"/>
                <a:chOff x="-5630" y="-5126"/>
                <a:chExt cx="15846" cy="10854"/>
              </a:xfrm>
            </p:grpSpPr>
            <p:sp>
              <p:nvSpPr>
                <p:cNvPr id="15" name="任意多边形 14"/>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15"/>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任意多边形 17"/>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任意多边形 26"/>
            <p:cNvSpPr/>
            <p:nvPr/>
          </p:nvSpPr>
          <p:spPr>
            <a:xfrm flipV="1">
              <a:off x="17757" y="400"/>
              <a:ext cx="1035" cy="27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 name="椭圆 27"/>
            <p:cNvSpPr/>
            <p:nvPr/>
          </p:nvSpPr>
          <p:spPr>
            <a:xfrm>
              <a:off x="-2797" y="8386"/>
              <a:ext cx="5772" cy="5772"/>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2184" y="8999"/>
              <a:ext cx="4546" cy="4546"/>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1489" y="9694"/>
              <a:ext cx="3155" cy="3155"/>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15283" y="-664"/>
              <a:ext cx="1818" cy="1818"/>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3230" y="3355"/>
              <a:ext cx="318" cy="318"/>
            </a:xfrm>
            <a:prstGeom prst="ellipse">
              <a:avLst/>
            </a:pr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2975" y="10126"/>
              <a:ext cx="1372" cy="1372"/>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flipV="1">
              <a:off x="11077" y="5851"/>
              <a:ext cx="12240" cy="8877"/>
              <a:chOff x="-3976" y="-3868"/>
              <a:chExt cx="12240" cy="8877"/>
            </a:xfrm>
          </p:grpSpPr>
          <p:grpSp>
            <p:nvGrpSpPr>
              <p:cNvPr id="49" name="组合 48"/>
              <p:cNvGrpSpPr/>
              <p:nvPr/>
            </p:nvGrpSpPr>
            <p:grpSpPr>
              <a:xfrm>
                <a:off x="-3976" y="-3868"/>
                <a:ext cx="12240" cy="8385"/>
                <a:chOff x="-5630" y="-5126"/>
                <a:chExt cx="15846" cy="10854"/>
              </a:xfrm>
            </p:grpSpPr>
            <p:sp>
              <p:nvSpPr>
                <p:cNvPr id="50" name="任意多边形 4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50"/>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任意多边形 52"/>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 name="矩形 2"/>
          <p:cNvSpPr/>
          <p:nvPr/>
        </p:nvSpPr>
        <p:spPr>
          <a:xfrm>
            <a:off x="-635" y="0"/>
            <a:ext cx="12193270" cy="6858000"/>
          </a:xfrm>
          <a:prstGeom prst="rect">
            <a:avLst/>
          </a:prstGeom>
          <a:solidFill>
            <a:srgbClr val="F3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rot="18900000">
            <a:off x="6967855" y="578675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任意多边形 21"/>
          <p:cNvSpPr/>
          <p:nvPr/>
        </p:nvSpPr>
        <p:spPr>
          <a:xfrm rot="18900000">
            <a:off x="3013710" y="-188023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35" name="组合 34"/>
          <p:cNvGrpSpPr/>
          <p:nvPr/>
        </p:nvGrpSpPr>
        <p:grpSpPr>
          <a:xfrm>
            <a:off x="-2524760" y="-2456180"/>
            <a:ext cx="7772400" cy="5636895"/>
            <a:chOff x="-3976" y="-3868"/>
            <a:chExt cx="12240" cy="8877"/>
          </a:xfrm>
        </p:grpSpPr>
        <p:grpSp>
          <p:nvGrpSpPr>
            <p:cNvPr id="12" name="组合 11"/>
            <p:cNvGrpSpPr/>
            <p:nvPr/>
          </p:nvGrpSpPr>
          <p:grpSpPr>
            <a:xfrm>
              <a:off x="-3976" y="-3868"/>
              <a:ext cx="12240" cy="8385"/>
              <a:chOff x="-5630" y="-5126"/>
              <a:chExt cx="15846" cy="10854"/>
            </a:xfrm>
          </p:grpSpPr>
          <p:sp>
            <p:nvSpPr>
              <p:cNvPr id="10" name="任意多边形 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任意多边形 18"/>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EF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矩形 19"/>
          <p:cNvSpPr/>
          <p:nvPr/>
        </p:nvSpPr>
        <p:spPr>
          <a:xfrm>
            <a:off x="19444970" y="7172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9571970" y="7299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59"/>
          <p:cNvSpPr/>
          <p:nvPr/>
        </p:nvSpPr>
        <p:spPr>
          <a:xfrm flipV="1">
            <a:off x="11459210" y="254000"/>
            <a:ext cx="473710" cy="12439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3" name="椭圆 32"/>
          <p:cNvSpPr/>
          <p:nvPr/>
        </p:nvSpPr>
        <p:spPr>
          <a:xfrm>
            <a:off x="1898650" y="1979295"/>
            <a:ext cx="201930" cy="20193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flipH="1" flipV="1">
            <a:off x="7033895" y="3715385"/>
            <a:ext cx="7772400" cy="5636895"/>
            <a:chOff x="-3976" y="-3868"/>
            <a:chExt cx="12240" cy="8877"/>
          </a:xfrm>
        </p:grpSpPr>
        <p:grpSp>
          <p:nvGrpSpPr>
            <p:cNvPr id="37" name="组合 36"/>
            <p:cNvGrpSpPr/>
            <p:nvPr/>
          </p:nvGrpSpPr>
          <p:grpSpPr>
            <a:xfrm>
              <a:off x="-3976" y="-3868"/>
              <a:ext cx="12240" cy="8385"/>
              <a:chOff x="-5630" y="-5126"/>
              <a:chExt cx="15846" cy="10854"/>
            </a:xfrm>
          </p:grpSpPr>
          <p:sp>
            <p:nvSpPr>
              <p:cNvPr id="38" name="任意多边形 37"/>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39"/>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1" name="任意多边形 40"/>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椭圆 3"/>
          <p:cNvSpPr/>
          <p:nvPr/>
        </p:nvSpPr>
        <p:spPr>
          <a:xfrm>
            <a:off x="9987915" y="4827270"/>
            <a:ext cx="201930" cy="201930"/>
          </a:xfrm>
          <a:prstGeom prst="ellipse">
            <a:avLst/>
          </a:pr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flipV="1">
            <a:off x="400685" y="5443855"/>
            <a:ext cx="417830" cy="109728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 name="文本框 1"/>
          <p:cNvSpPr txBox="1"/>
          <p:nvPr/>
        </p:nvSpPr>
        <p:spPr>
          <a:xfrm>
            <a:off x="0" y="3110230"/>
            <a:ext cx="12192000" cy="860425"/>
          </a:xfrm>
          <a:prstGeom prst="rect">
            <a:avLst/>
          </a:prstGeom>
          <a:noFill/>
        </p:spPr>
        <p:txBody>
          <a:bodyPr wrap="square" rtlCol="0">
            <a:spAutoFit/>
          </a:bodyPr>
          <a:lstStyle/>
          <a:p>
            <a:pPr algn="ctr"/>
            <a:r>
              <a:rPr lang="en-US" altLang="zh-CN" sz="5000" b="1" spc="400" dirty="0">
                <a:solidFill>
                  <a:srgbClr val="667BAD"/>
                </a:solidFill>
                <a:effectLst/>
                <a:uFillTx/>
                <a:cs typeface="+mn-ea"/>
                <a:sym typeface="+mn-lt"/>
              </a:rPr>
              <a:t>Add title text</a:t>
            </a:r>
            <a:endParaRPr lang="zh-CN" altLang="en-US" sz="5000" b="1" spc="400" dirty="0">
              <a:solidFill>
                <a:srgbClr val="667BAD"/>
              </a:solidFill>
              <a:effectLst/>
              <a:uFillTx/>
              <a:cs typeface="+mn-ea"/>
              <a:sym typeface="+mn-lt"/>
            </a:endParaRPr>
          </a:p>
        </p:txBody>
      </p:sp>
      <p:sp>
        <p:nvSpPr>
          <p:cNvPr id="24" name="文本框 23"/>
          <p:cNvSpPr txBox="1"/>
          <p:nvPr/>
        </p:nvSpPr>
        <p:spPr>
          <a:xfrm>
            <a:off x="4057015" y="4003040"/>
            <a:ext cx="1782091" cy="307777"/>
          </a:xfrm>
          <a:prstGeom prst="rect">
            <a:avLst/>
          </a:prstGeom>
          <a:noFill/>
        </p:spPr>
        <p:txBody>
          <a:bodyPr wrap="none" rtlCol="0">
            <a:spAutoFit/>
          </a:bodyPr>
          <a:lstStyle/>
          <a:p>
            <a:pPr algn="l"/>
            <a:r>
              <a:rPr lang="zh-CN" altLang="en-US" sz="1400" dirty="0">
                <a:solidFill>
                  <a:srgbClr val="667BAD"/>
                </a:solidFill>
                <a:cs typeface="+mn-ea"/>
                <a:sym typeface="+mn-lt"/>
              </a:rPr>
              <a:t>■ </a:t>
            </a:r>
            <a:r>
              <a:rPr lang="en-US" altLang="zh-CN" sz="1400" dirty="0">
                <a:solidFill>
                  <a:srgbClr val="667BAD"/>
                </a:solidFill>
                <a:cs typeface="+mn-ea"/>
                <a:sym typeface="+mn-lt"/>
              </a:rPr>
              <a:t>Add Subtitle text</a:t>
            </a:r>
            <a:endParaRPr lang="zh-CN" altLang="en-US" sz="1400" dirty="0">
              <a:solidFill>
                <a:srgbClr val="667BAD"/>
              </a:solidFill>
              <a:cs typeface="+mn-ea"/>
              <a:sym typeface="+mn-lt"/>
            </a:endParaRPr>
          </a:p>
        </p:txBody>
      </p:sp>
      <p:sp>
        <p:nvSpPr>
          <p:cNvPr id="25" name="文本框 24"/>
          <p:cNvSpPr txBox="1"/>
          <p:nvPr/>
        </p:nvSpPr>
        <p:spPr>
          <a:xfrm>
            <a:off x="6237605" y="4003040"/>
            <a:ext cx="1782091" cy="307777"/>
          </a:xfrm>
          <a:prstGeom prst="rect">
            <a:avLst/>
          </a:prstGeom>
          <a:noFill/>
        </p:spPr>
        <p:txBody>
          <a:bodyPr wrap="none" rtlCol="0">
            <a:spAutoFit/>
          </a:bodyPr>
          <a:lstStyle/>
          <a:p>
            <a:pPr algn="l"/>
            <a:r>
              <a:rPr lang="zh-CN" altLang="en-US" sz="1400" dirty="0">
                <a:solidFill>
                  <a:srgbClr val="667BAD"/>
                </a:solidFill>
                <a:cs typeface="+mn-ea"/>
                <a:sym typeface="+mn-lt"/>
              </a:rPr>
              <a:t>■ </a:t>
            </a:r>
            <a:r>
              <a:rPr lang="en-US" altLang="zh-CN" sz="1400" dirty="0">
                <a:solidFill>
                  <a:srgbClr val="667BAD"/>
                </a:solidFill>
                <a:cs typeface="+mn-ea"/>
                <a:sym typeface="+mn-lt"/>
              </a:rPr>
              <a:t>Add Subtitle text</a:t>
            </a:r>
            <a:endParaRPr lang="zh-CN" altLang="en-US" sz="1400" dirty="0">
              <a:solidFill>
                <a:srgbClr val="667BAD"/>
              </a:solidFill>
              <a:cs typeface="+mn-ea"/>
              <a:sym typeface="+mn-lt"/>
            </a:endParaRPr>
          </a:p>
        </p:txBody>
      </p:sp>
      <p:sp>
        <p:nvSpPr>
          <p:cNvPr id="26" name="椭圆 25"/>
          <p:cNvSpPr/>
          <p:nvPr/>
        </p:nvSpPr>
        <p:spPr>
          <a:xfrm>
            <a:off x="5562600" y="1886585"/>
            <a:ext cx="1066800" cy="10668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5431155" y="1886268"/>
            <a:ext cx="1237615" cy="1014730"/>
          </a:xfrm>
          <a:prstGeom prst="rect">
            <a:avLst/>
          </a:prstGeom>
          <a:noFill/>
          <a:ln w="44450">
            <a:noFill/>
          </a:ln>
        </p:spPr>
        <p:txBody>
          <a:bodyPr wrap="square" rtlCol="0">
            <a:spAutoFit/>
          </a:bodyPr>
          <a:lstStyle/>
          <a:p>
            <a:pPr algn="ctr"/>
            <a:r>
              <a:rPr lang="en-US" altLang="zh-CN" sz="6000">
                <a:ln>
                  <a:noFill/>
                </a:ln>
                <a:solidFill>
                  <a:schemeClr val="bg1"/>
                </a:solidFill>
                <a:effectLst/>
                <a:cs typeface="+mn-ea"/>
                <a:sym typeface="+mn-lt"/>
              </a:rPr>
              <a:t>01</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18135" y="1461135"/>
            <a:ext cx="6666865" cy="2794000"/>
          </a:xfrm>
          <a:prstGeom prst="rect">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624955" y="1461135"/>
            <a:ext cx="5207000" cy="279400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1247775" y="4598035"/>
            <a:ext cx="627380" cy="62738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008505" y="4661535"/>
            <a:ext cx="2291715" cy="953770"/>
            <a:chOff x="2439" y="7208"/>
            <a:chExt cx="3609" cy="1502"/>
          </a:xfrm>
        </p:grpSpPr>
        <p:sp>
          <p:nvSpPr>
            <p:cNvPr id="14" name="Content Placeholder 2"/>
            <p:cNvSpPr txBox="1"/>
            <p:nvPr/>
          </p:nvSpPr>
          <p:spPr bwMode="auto">
            <a:xfrm>
              <a:off x="2439" y="7632"/>
              <a:ext cx="36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15" name="文本框 14"/>
            <p:cNvSpPr txBox="1"/>
            <p:nvPr/>
          </p:nvSpPr>
          <p:spPr>
            <a:xfrm>
              <a:off x="2439" y="7208"/>
              <a:ext cx="3284" cy="531"/>
            </a:xfrm>
            <a:prstGeom prst="rect">
              <a:avLst/>
            </a:prstGeom>
            <a:noFill/>
          </p:spPr>
          <p:txBody>
            <a:bodyPr wrap="square" rtlCol="0">
              <a:spAutoFit/>
            </a:bodyPr>
            <a:lstStyle/>
            <a:p>
              <a:pPr algn="l"/>
              <a:r>
                <a:rPr lang="en-US" altLang="zh-CN" sz="1600" b="1" dirty="0">
                  <a:solidFill>
                    <a:schemeClr val="tx1">
                      <a:lumMod val="85000"/>
                      <a:lumOff val="15000"/>
                    </a:schemeClr>
                  </a:solidFill>
                  <a:cs typeface="+mn-ea"/>
                  <a:sym typeface="+mn-lt"/>
                </a:rPr>
                <a:t>Add Subtitle text</a:t>
              </a:r>
              <a:endParaRPr lang="zh-CN" altLang="en-US" sz="1600" b="1" dirty="0">
                <a:solidFill>
                  <a:schemeClr val="tx1">
                    <a:lumMod val="85000"/>
                    <a:lumOff val="15000"/>
                  </a:schemeClr>
                </a:solidFill>
                <a:cs typeface="+mn-ea"/>
                <a:sym typeface="+mn-lt"/>
              </a:endParaRPr>
            </a:p>
          </p:txBody>
        </p:sp>
      </p:grpSp>
      <p:sp>
        <p:nvSpPr>
          <p:cNvPr id="225" name="任意多边形 224"/>
          <p:cNvSpPr/>
          <p:nvPr/>
        </p:nvSpPr>
        <p:spPr>
          <a:xfrm>
            <a:off x="1396365" y="4757420"/>
            <a:ext cx="330200" cy="27622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01" h="2507">
                <a:moveTo>
                  <a:pt x="5" y="2351"/>
                </a:moveTo>
                <a:lnTo>
                  <a:pt x="5" y="2346"/>
                </a:lnTo>
                <a:cubicBezTo>
                  <a:pt x="3" y="2261"/>
                  <a:pt x="89" y="2192"/>
                  <a:pt x="158" y="2194"/>
                </a:cubicBezTo>
                <a:lnTo>
                  <a:pt x="162" y="2194"/>
                </a:lnTo>
                <a:lnTo>
                  <a:pt x="163" y="2194"/>
                </a:lnTo>
                <a:cubicBezTo>
                  <a:pt x="171" y="2194"/>
                  <a:pt x="186" y="2196"/>
                  <a:pt x="185" y="2196"/>
                </a:cubicBezTo>
                <a:cubicBezTo>
                  <a:pt x="187" y="2195"/>
                  <a:pt x="197" y="2194"/>
                  <a:pt x="198" y="2194"/>
                </a:cubicBezTo>
                <a:lnTo>
                  <a:pt x="198" y="2194"/>
                </a:lnTo>
                <a:lnTo>
                  <a:pt x="2801" y="2194"/>
                </a:lnTo>
                <a:lnTo>
                  <a:pt x="2802" y="2194"/>
                </a:lnTo>
                <a:cubicBezTo>
                  <a:pt x="2808" y="2194"/>
                  <a:pt x="2818" y="2197"/>
                  <a:pt x="2817" y="2197"/>
                </a:cubicBezTo>
                <a:cubicBezTo>
                  <a:pt x="2824" y="2195"/>
                  <a:pt x="2840" y="2194"/>
                  <a:pt x="2843" y="2194"/>
                </a:cubicBezTo>
                <a:lnTo>
                  <a:pt x="2844" y="2194"/>
                </a:lnTo>
                <a:lnTo>
                  <a:pt x="2844" y="2194"/>
                </a:lnTo>
                <a:lnTo>
                  <a:pt x="2845" y="2194"/>
                </a:lnTo>
                <a:lnTo>
                  <a:pt x="2849" y="2194"/>
                </a:lnTo>
                <a:cubicBezTo>
                  <a:pt x="2935" y="2192"/>
                  <a:pt x="3003" y="2278"/>
                  <a:pt x="3001" y="2347"/>
                </a:cubicBezTo>
                <a:lnTo>
                  <a:pt x="3001" y="2351"/>
                </a:lnTo>
                <a:lnTo>
                  <a:pt x="3001" y="2355"/>
                </a:lnTo>
                <a:cubicBezTo>
                  <a:pt x="3004" y="2441"/>
                  <a:pt x="2917" y="2509"/>
                  <a:pt x="2848" y="2507"/>
                </a:cubicBezTo>
                <a:lnTo>
                  <a:pt x="2845" y="2507"/>
                </a:lnTo>
                <a:lnTo>
                  <a:pt x="2843" y="2507"/>
                </a:lnTo>
                <a:lnTo>
                  <a:pt x="2842" y="2507"/>
                </a:lnTo>
                <a:cubicBezTo>
                  <a:pt x="2833" y="2507"/>
                  <a:pt x="2818" y="2505"/>
                  <a:pt x="2817" y="2505"/>
                </a:cubicBezTo>
                <a:cubicBezTo>
                  <a:pt x="2815" y="2506"/>
                  <a:pt x="2804" y="2507"/>
                  <a:pt x="2802" y="2507"/>
                </a:cubicBezTo>
                <a:lnTo>
                  <a:pt x="2801" y="2507"/>
                </a:lnTo>
                <a:lnTo>
                  <a:pt x="2801" y="2507"/>
                </a:lnTo>
                <a:lnTo>
                  <a:pt x="198" y="2507"/>
                </a:lnTo>
                <a:lnTo>
                  <a:pt x="197" y="2507"/>
                </a:lnTo>
                <a:cubicBezTo>
                  <a:pt x="192" y="2507"/>
                  <a:pt x="184" y="2505"/>
                  <a:pt x="185" y="2505"/>
                </a:cubicBezTo>
                <a:cubicBezTo>
                  <a:pt x="180" y="2506"/>
                  <a:pt x="165" y="2507"/>
                  <a:pt x="163" y="2507"/>
                </a:cubicBezTo>
                <a:lnTo>
                  <a:pt x="162" y="2507"/>
                </a:lnTo>
                <a:lnTo>
                  <a:pt x="162" y="2507"/>
                </a:lnTo>
                <a:lnTo>
                  <a:pt x="162" y="2507"/>
                </a:lnTo>
                <a:lnTo>
                  <a:pt x="157" y="2507"/>
                </a:lnTo>
                <a:cubicBezTo>
                  <a:pt x="72" y="2510"/>
                  <a:pt x="3" y="2423"/>
                  <a:pt x="5" y="2354"/>
                </a:cubicBezTo>
                <a:lnTo>
                  <a:pt x="5" y="2351"/>
                </a:lnTo>
                <a:close/>
                <a:moveTo>
                  <a:pt x="0" y="333"/>
                </a:moveTo>
                <a:lnTo>
                  <a:pt x="0" y="325"/>
                </a:lnTo>
                <a:cubicBezTo>
                  <a:pt x="-5" y="142"/>
                  <a:pt x="179" y="-4"/>
                  <a:pt x="325" y="0"/>
                </a:cubicBezTo>
                <a:lnTo>
                  <a:pt x="333" y="0"/>
                </a:lnTo>
                <a:lnTo>
                  <a:pt x="2668" y="0"/>
                </a:lnTo>
                <a:lnTo>
                  <a:pt x="2676" y="0"/>
                </a:lnTo>
                <a:cubicBezTo>
                  <a:pt x="2859" y="-5"/>
                  <a:pt x="3005" y="179"/>
                  <a:pt x="3001" y="325"/>
                </a:cubicBezTo>
                <a:lnTo>
                  <a:pt x="3001" y="333"/>
                </a:lnTo>
                <a:lnTo>
                  <a:pt x="3001" y="1667"/>
                </a:lnTo>
                <a:lnTo>
                  <a:pt x="3001" y="1675"/>
                </a:lnTo>
                <a:cubicBezTo>
                  <a:pt x="3006" y="1858"/>
                  <a:pt x="2822" y="2004"/>
                  <a:pt x="2676" y="2000"/>
                </a:cubicBezTo>
                <a:lnTo>
                  <a:pt x="2668" y="2000"/>
                </a:lnTo>
                <a:lnTo>
                  <a:pt x="333" y="2000"/>
                </a:lnTo>
                <a:lnTo>
                  <a:pt x="325" y="2000"/>
                </a:lnTo>
                <a:cubicBezTo>
                  <a:pt x="142" y="2005"/>
                  <a:pt x="-4" y="1821"/>
                  <a:pt x="0" y="1675"/>
                </a:cubicBezTo>
                <a:lnTo>
                  <a:pt x="0" y="1667"/>
                </a:lnTo>
                <a:lnTo>
                  <a:pt x="0" y="333"/>
                </a:lnTo>
                <a:close/>
                <a:moveTo>
                  <a:pt x="276" y="495"/>
                </a:moveTo>
                <a:lnTo>
                  <a:pt x="276" y="489"/>
                </a:lnTo>
                <a:cubicBezTo>
                  <a:pt x="272" y="350"/>
                  <a:pt x="411" y="240"/>
                  <a:pt x="522" y="243"/>
                </a:cubicBezTo>
                <a:lnTo>
                  <a:pt x="528" y="243"/>
                </a:lnTo>
                <a:lnTo>
                  <a:pt x="2473" y="243"/>
                </a:lnTo>
                <a:lnTo>
                  <a:pt x="2479" y="243"/>
                </a:lnTo>
                <a:cubicBezTo>
                  <a:pt x="2618" y="239"/>
                  <a:pt x="2728" y="378"/>
                  <a:pt x="2725" y="489"/>
                </a:cubicBezTo>
                <a:lnTo>
                  <a:pt x="2725" y="495"/>
                </a:lnTo>
                <a:lnTo>
                  <a:pt x="2725" y="1505"/>
                </a:lnTo>
                <a:lnTo>
                  <a:pt x="2725" y="1511"/>
                </a:lnTo>
                <a:cubicBezTo>
                  <a:pt x="2729" y="1650"/>
                  <a:pt x="2590" y="1760"/>
                  <a:pt x="2479" y="1757"/>
                </a:cubicBezTo>
                <a:lnTo>
                  <a:pt x="2473" y="1757"/>
                </a:lnTo>
                <a:lnTo>
                  <a:pt x="528" y="1757"/>
                </a:lnTo>
                <a:lnTo>
                  <a:pt x="522" y="1757"/>
                </a:lnTo>
                <a:cubicBezTo>
                  <a:pt x="383" y="1761"/>
                  <a:pt x="273" y="1622"/>
                  <a:pt x="276" y="1511"/>
                </a:cubicBezTo>
                <a:lnTo>
                  <a:pt x="276" y="1505"/>
                </a:lnTo>
                <a:lnTo>
                  <a:pt x="276" y="495"/>
                </a:lnTo>
                <a:close/>
                <a:moveTo>
                  <a:pt x="1331" y="367"/>
                </a:moveTo>
                <a:cubicBezTo>
                  <a:pt x="1332" y="367"/>
                  <a:pt x="1340" y="366"/>
                  <a:pt x="1340" y="366"/>
                </a:cubicBezTo>
                <a:lnTo>
                  <a:pt x="1340" y="366"/>
                </a:lnTo>
                <a:lnTo>
                  <a:pt x="1669" y="366"/>
                </a:lnTo>
                <a:cubicBezTo>
                  <a:pt x="1672" y="366"/>
                  <a:pt x="1677" y="367"/>
                  <a:pt x="1676" y="367"/>
                </a:cubicBezTo>
                <a:lnTo>
                  <a:pt x="1678" y="366"/>
                </a:lnTo>
                <a:lnTo>
                  <a:pt x="1681" y="366"/>
                </a:lnTo>
                <a:lnTo>
                  <a:pt x="1684" y="366"/>
                </a:lnTo>
                <a:lnTo>
                  <a:pt x="1687" y="366"/>
                </a:lnTo>
                <a:lnTo>
                  <a:pt x="1690" y="366"/>
                </a:lnTo>
                <a:cubicBezTo>
                  <a:pt x="1752" y="364"/>
                  <a:pt x="1801" y="426"/>
                  <a:pt x="1799" y="475"/>
                </a:cubicBezTo>
                <a:lnTo>
                  <a:pt x="1799" y="478"/>
                </a:lnTo>
                <a:lnTo>
                  <a:pt x="1799" y="481"/>
                </a:lnTo>
                <a:cubicBezTo>
                  <a:pt x="1801" y="543"/>
                  <a:pt x="1739" y="592"/>
                  <a:pt x="1690" y="590"/>
                </a:cubicBezTo>
                <a:cubicBezTo>
                  <a:pt x="1685" y="590"/>
                  <a:pt x="1672" y="589"/>
                  <a:pt x="1675" y="589"/>
                </a:cubicBezTo>
                <a:lnTo>
                  <a:pt x="1674" y="589"/>
                </a:lnTo>
                <a:lnTo>
                  <a:pt x="1673" y="590"/>
                </a:lnTo>
                <a:lnTo>
                  <a:pt x="1671" y="590"/>
                </a:lnTo>
                <a:lnTo>
                  <a:pt x="1670" y="590"/>
                </a:lnTo>
                <a:lnTo>
                  <a:pt x="1669" y="590"/>
                </a:lnTo>
                <a:lnTo>
                  <a:pt x="1340" y="590"/>
                </a:lnTo>
                <a:lnTo>
                  <a:pt x="1339" y="590"/>
                </a:lnTo>
                <a:cubicBezTo>
                  <a:pt x="1336" y="590"/>
                  <a:pt x="1331" y="589"/>
                  <a:pt x="1331" y="589"/>
                </a:cubicBezTo>
                <a:cubicBezTo>
                  <a:pt x="1326" y="590"/>
                  <a:pt x="1316" y="590"/>
                  <a:pt x="1315" y="590"/>
                </a:cubicBezTo>
                <a:lnTo>
                  <a:pt x="1314" y="590"/>
                </a:lnTo>
                <a:lnTo>
                  <a:pt x="1314" y="590"/>
                </a:lnTo>
                <a:lnTo>
                  <a:pt x="1311" y="590"/>
                </a:lnTo>
                <a:cubicBezTo>
                  <a:pt x="1250" y="592"/>
                  <a:pt x="1201" y="530"/>
                  <a:pt x="1202" y="481"/>
                </a:cubicBezTo>
                <a:lnTo>
                  <a:pt x="1202" y="478"/>
                </a:lnTo>
                <a:lnTo>
                  <a:pt x="1202" y="475"/>
                </a:lnTo>
                <a:cubicBezTo>
                  <a:pt x="1200" y="414"/>
                  <a:pt x="1262" y="365"/>
                  <a:pt x="1311" y="366"/>
                </a:cubicBezTo>
                <a:lnTo>
                  <a:pt x="1314" y="366"/>
                </a:lnTo>
                <a:lnTo>
                  <a:pt x="1315" y="366"/>
                </a:lnTo>
                <a:cubicBezTo>
                  <a:pt x="1322" y="366"/>
                  <a:pt x="1332" y="367"/>
                  <a:pt x="1331" y="3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6" name="椭圆 15"/>
          <p:cNvSpPr/>
          <p:nvPr/>
        </p:nvSpPr>
        <p:spPr>
          <a:xfrm>
            <a:off x="4549775" y="4598035"/>
            <a:ext cx="627380" cy="62738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p:cNvGrpSpPr/>
          <p:nvPr/>
        </p:nvGrpSpPr>
        <p:grpSpPr>
          <a:xfrm>
            <a:off x="5310505" y="4661535"/>
            <a:ext cx="2291715" cy="953770"/>
            <a:chOff x="2439" y="7208"/>
            <a:chExt cx="3609" cy="1502"/>
          </a:xfrm>
        </p:grpSpPr>
        <p:sp>
          <p:nvSpPr>
            <p:cNvPr id="19" name="Content Placeholder 2"/>
            <p:cNvSpPr txBox="1"/>
            <p:nvPr/>
          </p:nvSpPr>
          <p:spPr bwMode="auto">
            <a:xfrm>
              <a:off x="2439" y="7632"/>
              <a:ext cx="36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21" name="文本框 20"/>
            <p:cNvSpPr txBox="1"/>
            <p:nvPr/>
          </p:nvSpPr>
          <p:spPr>
            <a:xfrm>
              <a:off x="2439" y="7208"/>
              <a:ext cx="3284" cy="531"/>
            </a:xfrm>
            <a:prstGeom prst="rect">
              <a:avLst/>
            </a:prstGeom>
            <a:noFill/>
          </p:spPr>
          <p:txBody>
            <a:bodyPr wrap="square" rtlCol="0">
              <a:spAutoFit/>
            </a:bodyPr>
            <a:lstStyle/>
            <a:p>
              <a:pPr algn="l"/>
              <a:r>
                <a:rPr lang="en-US" altLang="zh-CN" sz="1600" b="1" dirty="0">
                  <a:solidFill>
                    <a:schemeClr val="tx1">
                      <a:lumMod val="85000"/>
                      <a:lumOff val="15000"/>
                    </a:schemeClr>
                  </a:solidFill>
                  <a:cs typeface="+mn-ea"/>
                  <a:sym typeface="+mn-lt"/>
                </a:rPr>
                <a:t>Add Subtitle text</a:t>
              </a:r>
              <a:endParaRPr lang="zh-CN" altLang="en-US" sz="1600" b="1" dirty="0">
                <a:solidFill>
                  <a:schemeClr val="tx1">
                    <a:lumMod val="85000"/>
                    <a:lumOff val="15000"/>
                  </a:schemeClr>
                </a:solidFill>
                <a:cs typeface="+mn-ea"/>
                <a:sym typeface="+mn-lt"/>
              </a:endParaRPr>
            </a:p>
          </p:txBody>
        </p:sp>
      </p:grpSp>
      <p:sp>
        <p:nvSpPr>
          <p:cNvPr id="22" name="椭圆 21"/>
          <p:cNvSpPr/>
          <p:nvPr/>
        </p:nvSpPr>
        <p:spPr>
          <a:xfrm>
            <a:off x="8025130" y="4598035"/>
            <a:ext cx="627380" cy="62738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8785860" y="4661535"/>
            <a:ext cx="2291715" cy="953770"/>
            <a:chOff x="2439" y="7208"/>
            <a:chExt cx="3609" cy="1502"/>
          </a:xfrm>
        </p:grpSpPr>
        <p:sp>
          <p:nvSpPr>
            <p:cNvPr id="25" name="Content Placeholder 2"/>
            <p:cNvSpPr txBox="1"/>
            <p:nvPr/>
          </p:nvSpPr>
          <p:spPr bwMode="auto">
            <a:xfrm>
              <a:off x="2439" y="7632"/>
              <a:ext cx="36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lumMod val="50000"/>
                    </a:schemeClr>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lumMod val="50000"/>
                  </a:schemeClr>
                </a:solidFill>
                <a:latin typeface="+mn-lt"/>
                <a:ea typeface="+mn-ea"/>
                <a:cs typeface="+mn-ea"/>
                <a:sym typeface="+mn-lt"/>
              </a:endParaRPr>
            </a:p>
          </p:txBody>
        </p:sp>
        <p:sp>
          <p:nvSpPr>
            <p:cNvPr id="26" name="文本框 25"/>
            <p:cNvSpPr txBox="1"/>
            <p:nvPr/>
          </p:nvSpPr>
          <p:spPr>
            <a:xfrm>
              <a:off x="2439" y="7208"/>
              <a:ext cx="3284" cy="531"/>
            </a:xfrm>
            <a:prstGeom prst="rect">
              <a:avLst/>
            </a:prstGeom>
            <a:noFill/>
          </p:spPr>
          <p:txBody>
            <a:bodyPr wrap="square" rtlCol="0">
              <a:spAutoFit/>
            </a:bodyPr>
            <a:lstStyle/>
            <a:p>
              <a:pPr algn="l"/>
              <a:r>
                <a:rPr lang="en-US" altLang="zh-CN" sz="1600" b="1" dirty="0">
                  <a:solidFill>
                    <a:schemeClr val="tx1">
                      <a:lumMod val="85000"/>
                      <a:lumOff val="15000"/>
                    </a:schemeClr>
                  </a:solidFill>
                  <a:cs typeface="+mn-ea"/>
                  <a:sym typeface="+mn-lt"/>
                </a:rPr>
                <a:t>Add Subtitle text</a:t>
              </a:r>
              <a:endParaRPr lang="zh-CN" altLang="en-US" sz="1600" b="1" dirty="0">
                <a:solidFill>
                  <a:schemeClr val="tx1">
                    <a:lumMod val="85000"/>
                    <a:lumOff val="15000"/>
                  </a:schemeClr>
                </a:solidFill>
                <a:cs typeface="+mn-ea"/>
                <a:sym typeface="+mn-lt"/>
              </a:endParaRPr>
            </a:p>
          </p:txBody>
        </p:sp>
      </p:grpSp>
      <p:pic>
        <p:nvPicPr>
          <p:cNvPr id="226" name="图片 15" descr="C:\Users\Administrator\Desktop\网址.svg网址"/>
          <p:cNvPicPr>
            <a:picLocks noChangeAspect="1"/>
          </p:cNvPicPr>
          <p:nvPr/>
        </p:nvPicPr>
        <p:blipFill>
          <a:blip r:embed="rId4">
            <a:extLst>
              <a:ext uri="{96DAC541-7B7A-43D3-8B79-37D633B846F1}">
                <asvg:svgBlip xmlns:asvg="http://schemas.microsoft.com/office/drawing/2016/SVG/main" r:embed="rId5"/>
              </a:ext>
            </a:extLst>
          </a:blip>
          <a:srcRect/>
          <a:stretch>
            <a:fillRect/>
          </a:stretch>
        </p:blipFill>
        <p:spPr>
          <a:xfrm>
            <a:off x="4703445" y="4742180"/>
            <a:ext cx="339090" cy="339090"/>
          </a:xfrm>
          <a:prstGeom prst="rect">
            <a:avLst/>
          </a:prstGeom>
        </p:spPr>
      </p:pic>
      <p:sp>
        <p:nvSpPr>
          <p:cNvPr id="228" name="任意多边形 227"/>
          <p:cNvSpPr/>
          <p:nvPr/>
        </p:nvSpPr>
        <p:spPr>
          <a:xfrm rot="2700000">
            <a:off x="8148955" y="4717415"/>
            <a:ext cx="406400" cy="3879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92" h="9796">
                <a:moveTo>
                  <a:pt x="9079" y="3907"/>
                </a:moveTo>
                <a:cubicBezTo>
                  <a:pt x="9085" y="3904"/>
                  <a:pt x="9195" y="3897"/>
                  <a:pt x="9216" y="3897"/>
                </a:cubicBezTo>
                <a:lnTo>
                  <a:pt x="9217" y="3897"/>
                </a:lnTo>
                <a:lnTo>
                  <a:pt x="9219" y="3897"/>
                </a:lnTo>
                <a:lnTo>
                  <a:pt x="9221" y="3897"/>
                </a:lnTo>
                <a:lnTo>
                  <a:pt x="9222" y="3897"/>
                </a:lnTo>
                <a:lnTo>
                  <a:pt x="9223" y="3897"/>
                </a:lnTo>
                <a:lnTo>
                  <a:pt x="9224" y="3897"/>
                </a:lnTo>
                <a:lnTo>
                  <a:pt x="9224" y="3897"/>
                </a:lnTo>
                <a:lnTo>
                  <a:pt x="9224" y="3897"/>
                </a:lnTo>
                <a:lnTo>
                  <a:pt x="9225" y="3897"/>
                </a:lnTo>
                <a:lnTo>
                  <a:pt x="9253" y="3897"/>
                </a:lnTo>
                <a:lnTo>
                  <a:pt x="9281" y="3897"/>
                </a:lnTo>
                <a:cubicBezTo>
                  <a:pt x="9853" y="3884"/>
                  <a:pt x="10304" y="4506"/>
                  <a:pt x="10291" y="4916"/>
                </a:cubicBezTo>
                <a:lnTo>
                  <a:pt x="10291" y="4938"/>
                </a:lnTo>
                <a:lnTo>
                  <a:pt x="10291" y="4964"/>
                </a:lnTo>
                <a:lnTo>
                  <a:pt x="10291" y="4992"/>
                </a:lnTo>
                <a:lnTo>
                  <a:pt x="10292" y="5020"/>
                </a:lnTo>
                <a:cubicBezTo>
                  <a:pt x="10304" y="5593"/>
                  <a:pt x="9682" y="6044"/>
                  <a:pt x="9273" y="6031"/>
                </a:cubicBezTo>
                <a:lnTo>
                  <a:pt x="9250" y="6031"/>
                </a:lnTo>
                <a:lnTo>
                  <a:pt x="9225" y="6031"/>
                </a:lnTo>
                <a:cubicBezTo>
                  <a:pt x="9221" y="6031"/>
                  <a:pt x="9213" y="6031"/>
                  <a:pt x="9212" y="6031"/>
                </a:cubicBezTo>
                <a:lnTo>
                  <a:pt x="9211" y="6031"/>
                </a:lnTo>
                <a:lnTo>
                  <a:pt x="9211" y="6031"/>
                </a:lnTo>
                <a:lnTo>
                  <a:pt x="9209" y="6031"/>
                </a:lnTo>
                <a:cubicBezTo>
                  <a:pt x="9162" y="6031"/>
                  <a:pt x="9084" y="6022"/>
                  <a:pt x="9079" y="6021"/>
                </a:cubicBezTo>
                <a:lnTo>
                  <a:pt x="9079" y="6021"/>
                </a:lnTo>
                <a:lnTo>
                  <a:pt x="9078" y="6021"/>
                </a:lnTo>
                <a:lnTo>
                  <a:pt x="9078" y="6021"/>
                </a:lnTo>
                <a:lnTo>
                  <a:pt x="9077" y="6021"/>
                </a:lnTo>
                <a:lnTo>
                  <a:pt x="9077" y="6021"/>
                </a:lnTo>
                <a:lnTo>
                  <a:pt x="9077" y="6021"/>
                </a:lnTo>
                <a:lnTo>
                  <a:pt x="9078" y="6021"/>
                </a:lnTo>
                <a:lnTo>
                  <a:pt x="9079" y="6021"/>
                </a:lnTo>
                <a:lnTo>
                  <a:pt x="9079" y="6034"/>
                </a:lnTo>
                <a:lnTo>
                  <a:pt x="6786" y="6034"/>
                </a:lnTo>
                <a:lnTo>
                  <a:pt x="6786" y="3898"/>
                </a:lnTo>
                <a:lnTo>
                  <a:pt x="9079" y="3898"/>
                </a:lnTo>
                <a:lnTo>
                  <a:pt x="9079" y="3907"/>
                </a:lnTo>
                <a:close/>
                <a:moveTo>
                  <a:pt x="8890" y="5299"/>
                </a:moveTo>
                <a:cubicBezTo>
                  <a:pt x="8796" y="5216"/>
                  <a:pt x="8749" y="5061"/>
                  <a:pt x="8751" y="4975"/>
                </a:cubicBezTo>
                <a:lnTo>
                  <a:pt x="8751" y="4970"/>
                </a:lnTo>
                <a:lnTo>
                  <a:pt x="8751" y="4959"/>
                </a:lnTo>
                <a:lnTo>
                  <a:pt x="8750" y="4947"/>
                </a:lnTo>
                <a:lnTo>
                  <a:pt x="8750" y="4935"/>
                </a:lnTo>
                <a:cubicBezTo>
                  <a:pt x="8743" y="4702"/>
                  <a:pt x="9014" y="4482"/>
                  <a:pt x="9198" y="4490"/>
                </a:cubicBezTo>
                <a:lnTo>
                  <a:pt x="9209" y="4490"/>
                </a:lnTo>
                <a:lnTo>
                  <a:pt x="9219" y="4490"/>
                </a:lnTo>
                <a:lnTo>
                  <a:pt x="9231" y="4489"/>
                </a:lnTo>
                <a:lnTo>
                  <a:pt x="9243" y="4489"/>
                </a:lnTo>
                <a:lnTo>
                  <a:pt x="9255" y="4489"/>
                </a:lnTo>
                <a:cubicBezTo>
                  <a:pt x="9487" y="4485"/>
                  <a:pt x="9707" y="4752"/>
                  <a:pt x="9700" y="4937"/>
                </a:cubicBezTo>
                <a:lnTo>
                  <a:pt x="9699" y="4948"/>
                </a:lnTo>
                <a:lnTo>
                  <a:pt x="9699" y="4959"/>
                </a:lnTo>
                <a:lnTo>
                  <a:pt x="9699" y="4970"/>
                </a:lnTo>
                <a:lnTo>
                  <a:pt x="9699" y="4982"/>
                </a:lnTo>
                <a:lnTo>
                  <a:pt x="9700" y="4993"/>
                </a:lnTo>
                <a:cubicBezTo>
                  <a:pt x="9706" y="5227"/>
                  <a:pt x="9436" y="5446"/>
                  <a:pt x="9251" y="5439"/>
                </a:cubicBezTo>
                <a:lnTo>
                  <a:pt x="9241" y="5439"/>
                </a:lnTo>
                <a:lnTo>
                  <a:pt x="9231" y="5438"/>
                </a:lnTo>
                <a:lnTo>
                  <a:pt x="9219" y="5438"/>
                </a:lnTo>
                <a:lnTo>
                  <a:pt x="9213" y="5438"/>
                </a:lnTo>
                <a:lnTo>
                  <a:pt x="9208" y="5438"/>
                </a:lnTo>
                <a:cubicBezTo>
                  <a:pt x="9093" y="5440"/>
                  <a:pt x="8951" y="5367"/>
                  <a:pt x="8890" y="5299"/>
                </a:cubicBezTo>
                <a:close/>
                <a:moveTo>
                  <a:pt x="6453" y="5404"/>
                </a:moveTo>
                <a:lnTo>
                  <a:pt x="6453" y="1111"/>
                </a:lnTo>
                <a:lnTo>
                  <a:pt x="6454" y="1095"/>
                </a:lnTo>
                <a:lnTo>
                  <a:pt x="6454" y="1068"/>
                </a:lnTo>
                <a:lnTo>
                  <a:pt x="6455" y="1039"/>
                </a:lnTo>
                <a:lnTo>
                  <a:pt x="6455" y="1011"/>
                </a:lnTo>
                <a:cubicBezTo>
                  <a:pt x="6468" y="439"/>
                  <a:pt x="5845" y="-12"/>
                  <a:pt x="5436" y="1"/>
                </a:cubicBezTo>
                <a:lnTo>
                  <a:pt x="5413" y="1"/>
                </a:lnTo>
                <a:lnTo>
                  <a:pt x="5388" y="1"/>
                </a:lnTo>
                <a:lnTo>
                  <a:pt x="5359" y="1"/>
                </a:lnTo>
                <a:lnTo>
                  <a:pt x="5331" y="0"/>
                </a:lnTo>
                <a:cubicBezTo>
                  <a:pt x="4759" y="-16"/>
                  <a:pt x="4308" y="619"/>
                  <a:pt x="4321" y="1012"/>
                </a:cubicBezTo>
                <a:lnTo>
                  <a:pt x="4321" y="1034"/>
                </a:lnTo>
                <a:lnTo>
                  <a:pt x="4321" y="1058"/>
                </a:lnTo>
                <a:lnTo>
                  <a:pt x="4317" y="1058"/>
                </a:lnTo>
                <a:lnTo>
                  <a:pt x="4317" y="5404"/>
                </a:lnTo>
                <a:lnTo>
                  <a:pt x="6453" y="5404"/>
                </a:lnTo>
                <a:close/>
                <a:moveTo>
                  <a:pt x="5474" y="4673"/>
                </a:moveTo>
                <a:lnTo>
                  <a:pt x="5474" y="974"/>
                </a:lnTo>
                <a:lnTo>
                  <a:pt x="5475" y="974"/>
                </a:lnTo>
                <a:lnTo>
                  <a:pt x="5475" y="972"/>
                </a:lnTo>
                <a:lnTo>
                  <a:pt x="5474" y="967"/>
                </a:lnTo>
                <a:lnTo>
                  <a:pt x="5474" y="962"/>
                </a:lnTo>
                <a:lnTo>
                  <a:pt x="5474" y="953"/>
                </a:lnTo>
                <a:lnTo>
                  <a:pt x="5473" y="947"/>
                </a:lnTo>
                <a:lnTo>
                  <a:pt x="5473" y="943"/>
                </a:lnTo>
                <a:cubicBezTo>
                  <a:pt x="5471" y="840"/>
                  <a:pt x="5581" y="761"/>
                  <a:pt x="5654" y="763"/>
                </a:cubicBezTo>
                <a:lnTo>
                  <a:pt x="5658" y="763"/>
                </a:lnTo>
                <a:lnTo>
                  <a:pt x="5662" y="763"/>
                </a:lnTo>
                <a:lnTo>
                  <a:pt x="5667" y="763"/>
                </a:lnTo>
                <a:lnTo>
                  <a:pt x="5672" y="763"/>
                </a:lnTo>
                <a:cubicBezTo>
                  <a:pt x="5774" y="761"/>
                  <a:pt x="5854" y="871"/>
                  <a:pt x="5852" y="944"/>
                </a:cubicBezTo>
                <a:lnTo>
                  <a:pt x="5852" y="948"/>
                </a:lnTo>
                <a:lnTo>
                  <a:pt x="5851" y="953"/>
                </a:lnTo>
                <a:lnTo>
                  <a:pt x="5851" y="962"/>
                </a:lnTo>
                <a:lnTo>
                  <a:pt x="5851" y="967"/>
                </a:lnTo>
                <a:lnTo>
                  <a:pt x="5850" y="972"/>
                </a:lnTo>
                <a:lnTo>
                  <a:pt x="5850" y="974"/>
                </a:lnTo>
                <a:lnTo>
                  <a:pt x="5851" y="974"/>
                </a:lnTo>
                <a:lnTo>
                  <a:pt x="5851" y="4673"/>
                </a:lnTo>
                <a:lnTo>
                  <a:pt x="5852" y="4678"/>
                </a:lnTo>
                <a:cubicBezTo>
                  <a:pt x="5854" y="4770"/>
                  <a:pt x="5746" y="4856"/>
                  <a:pt x="5675" y="4854"/>
                </a:cubicBezTo>
                <a:lnTo>
                  <a:pt x="5671" y="4854"/>
                </a:lnTo>
                <a:lnTo>
                  <a:pt x="5667" y="4854"/>
                </a:lnTo>
                <a:lnTo>
                  <a:pt x="5662" y="4854"/>
                </a:lnTo>
                <a:lnTo>
                  <a:pt x="5657" y="4854"/>
                </a:lnTo>
                <a:lnTo>
                  <a:pt x="5652" y="4854"/>
                </a:lnTo>
                <a:lnTo>
                  <a:pt x="5648" y="4854"/>
                </a:lnTo>
                <a:cubicBezTo>
                  <a:pt x="5549" y="4854"/>
                  <a:pt x="5471" y="4740"/>
                  <a:pt x="5473" y="4677"/>
                </a:cubicBezTo>
                <a:lnTo>
                  <a:pt x="5474" y="4673"/>
                </a:lnTo>
                <a:close/>
                <a:moveTo>
                  <a:pt x="4809" y="4689"/>
                </a:moveTo>
                <a:lnTo>
                  <a:pt x="4809" y="990"/>
                </a:lnTo>
                <a:lnTo>
                  <a:pt x="4810" y="990"/>
                </a:lnTo>
                <a:lnTo>
                  <a:pt x="4810" y="988"/>
                </a:lnTo>
                <a:lnTo>
                  <a:pt x="4810" y="983"/>
                </a:lnTo>
                <a:lnTo>
                  <a:pt x="4809" y="978"/>
                </a:lnTo>
                <a:lnTo>
                  <a:pt x="4809" y="973"/>
                </a:lnTo>
                <a:lnTo>
                  <a:pt x="4809" y="968"/>
                </a:lnTo>
                <a:lnTo>
                  <a:pt x="4809" y="963"/>
                </a:lnTo>
                <a:lnTo>
                  <a:pt x="4809" y="958"/>
                </a:lnTo>
                <a:cubicBezTo>
                  <a:pt x="4807" y="857"/>
                  <a:pt x="4917" y="777"/>
                  <a:pt x="4989" y="779"/>
                </a:cubicBezTo>
                <a:lnTo>
                  <a:pt x="4993" y="779"/>
                </a:lnTo>
                <a:lnTo>
                  <a:pt x="4998" y="779"/>
                </a:lnTo>
                <a:lnTo>
                  <a:pt x="5003" y="779"/>
                </a:lnTo>
                <a:lnTo>
                  <a:pt x="5008" y="779"/>
                </a:lnTo>
                <a:cubicBezTo>
                  <a:pt x="5109" y="777"/>
                  <a:pt x="5189" y="887"/>
                  <a:pt x="5187" y="960"/>
                </a:cubicBezTo>
                <a:lnTo>
                  <a:pt x="5187" y="964"/>
                </a:lnTo>
                <a:lnTo>
                  <a:pt x="5187" y="964"/>
                </a:lnTo>
                <a:lnTo>
                  <a:pt x="5187" y="965"/>
                </a:lnTo>
                <a:lnTo>
                  <a:pt x="5187" y="966"/>
                </a:lnTo>
                <a:cubicBezTo>
                  <a:pt x="5187" y="975"/>
                  <a:pt x="5186" y="990"/>
                  <a:pt x="5186" y="990"/>
                </a:cubicBezTo>
                <a:lnTo>
                  <a:pt x="5185" y="990"/>
                </a:lnTo>
                <a:lnTo>
                  <a:pt x="5186" y="990"/>
                </a:lnTo>
                <a:lnTo>
                  <a:pt x="5186" y="990"/>
                </a:lnTo>
                <a:lnTo>
                  <a:pt x="5186" y="990"/>
                </a:lnTo>
                <a:lnTo>
                  <a:pt x="5186" y="990"/>
                </a:lnTo>
                <a:lnTo>
                  <a:pt x="5187" y="990"/>
                </a:lnTo>
                <a:lnTo>
                  <a:pt x="5187" y="4689"/>
                </a:lnTo>
                <a:lnTo>
                  <a:pt x="5187" y="4689"/>
                </a:lnTo>
                <a:lnTo>
                  <a:pt x="5187" y="4693"/>
                </a:lnTo>
                <a:cubicBezTo>
                  <a:pt x="5190" y="4785"/>
                  <a:pt x="5082" y="4871"/>
                  <a:pt x="5011" y="4869"/>
                </a:cubicBezTo>
                <a:lnTo>
                  <a:pt x="5007" y="4869"/>
                </a:lnTo>
                <a:lnTo>
                  <a:pt x="5002" y="4869"/>
                </a:lnTo>
                <a:lnTo>
                  <a:pt x="4998" y="4869"/>
                </a:lnTo>
                <a:lnTo>
                  <a:pt x="4993" y="4869"/>
                </a:lnTo>
                <a:lnTo>
                  <a:pt x="4988" y="4869"/>
                </a:lnTo>
                <a:cubicBezTo>
                  <a:pt x="4887" y="4873"/>
                  <a:pt x="4806" y="4757"/>
                  <a:pt x="4809" y="4692"/>
                </a:cubicBezTo>
                <a:lnTo>
                  <a:pt x="4809" y="4689"/>
                </a:lnTo>
                <a:lnTo>
                  <a:pt x="4809" y="4689"/>
                </a:lnTo>
                <a:close/>
                <a:moveTo>
                  <a:pt x="28" y="4130"/>
                </a:moveTo>
                <a:cubicBezTo>
                  <a:pt x="290" y="3422"/>
                  <a:pt x="1199" y="2919"/>
                  <a:pt x="1844" y="2938"/>
                </a:cubicBezTo>
                <a:lnTo>
                  <a:pt x="1879" y="2938"/>
                </a:lnTo>
                <a:lnTo>
                  <a:pt x="1914" y="2940"/>
                </a:lnTo>
                <a:lnTo>
                  <a:pt x="1968" y="2940"/>
                </a:lnTo>
                <a:cubicBezTo>
                  <a:pt x="3065" y="2926"/>
                  <a:pt x="3927" y="4031"/>
                  <a:pt x="3912" y="4909"/>
                </a:cubicBezTo>
                <a:lnTo>
                  <a:pt x="3912" y="4958"/>
                </a:lnTo>
                <a:lnTo>
                  <a:pt x="3910" y="5006"/>
                </a:lnTo>
                <a:lnTo>
                  <a:pt x="3910" y="5060"/>
                </a:lnTo>
                <a:cubicBezTo>
                  <a:pt x="3924" y="6157"/>
                  <a:pt x="2818" y="7019"/>
                  <a:pt x="1940" y="7003"/>
                </a:cubicBezTo>
                <a:lnTo>
                  <a:pt x="1892" y="7003"/>
                </a:lnTo>
                <a:lnTo>
                  <a:pt x="1843" y="7002"/>
                </a:lnTo>
                <a:lnTo>
                  <a:pt x="1803" y="7002"/>
                </a:lnTo>
                <a:cubicBezTo>
                  <a:pt x="971" y="7020"/>
                  <a:pt x="196" y="6307"/>
                  <a:pt x="0" y="5747"/>
                </a:cubicBezTo>
                <a:lnTo>
                  <a:pt x="1820" y="5779"/>
                </a:lnTo>
                <a:lnTo>
                  <a:pt x="1827" y="5779"/>
                </a:lnTo>
                <a:lnTo>
                  <a:pt x="1835" y="5779"/>
                </a:lnTo>
                <a:cubicBezTo>
                  <a:pt x="1982" y="5781"/>
                  <a:pt x="2099" y="5632"/>
                  <a:pt x="2094" y="5514"/>
                </a:cubicBezTo>
                <a:lnTo>
                  <a:pt x="2113" y="4436"/>
                </a:lnTo>
                <a:lnTo>
                  <a:pt x="2114" y="4429"/>
                </a:lnTo>
                <a:lnTo>
                  <a:pt x="2114" y="4422"/>
                </a:lnTo>
                <a:cubicBezTo>
                  <a:pt x="2116" y="4274"/>
                  <a:pt x="1967" y="4157"/>
                  <a:pt x="1848" y="4162"/>
                </a:cubicBezTo>
                <a:lnTo>
                  <a:pt x="28" y="4130"/>
                </a:lnTo>
                <a:close/>
                <a:moveTo>
                  <a:pt x="4954" y="7302"/>
                </a:moveTo>
                <a:lnTo>
                  <a:pt x="4954" y="5852"/>
                </a:lnTo>
                <a:lnTo>
                  <a:pt x="5665" y="5852"/>
                </a:lnTo>
                <a:lnTo>
                  <a:pt x="5665" y="7308"/>
                </a:lnTo>
                <a:lnTo>
                  <a:pt x="5670" y="7308"/>
                </a:lnTo>
                <a:lnTo>
                  <a:pt x="6000" y="7841"/>
                </a:lnTo>
                <a:lnTo>
                  <a:pt x="5995" y="7841"/>
                </a:lnTo>
                <a:lnTo>
                  <a:pt x="5608" y="9757"/>
                </a:lnTo>
                <a:lnTo>
                  <a:pt x="5002" y="9795"/>
                </a:lnTo>
                <a:lnTo>
                  <a:pt x="4612" y="7816"/>
                </a:lnTo>
                <a:lnTo>
                  <a:pt x="4620" y="7816"/>
                </a:lnTo>
                <a:lnTo>
                  <a:pt x="4954" y="7302"/>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7" name="文本框 26"/>
          <p:cNvSpPr txBox="1"/>
          <p:nvPr/>
        </p:nvSpPr>
        <p:spPr>
          <a:xfrm>
            <a:off x="692150" y="2162810"/>
            <a:ext cx="5887720" cy="785343"/>
          </a:xfrm>
          <a:prstGeom prst="rect">
            <a:avLst/>
          </a:prstGeom>
          <a:noFill/>
        </p:spPr>
        <p:txBody>
          <a:bodyPr wrap="square" rtlCol="0">
            <a:spAutoFit/>
          </a:bodyPr>
          <a:lstStyle/>
          <a:p>
            <a:pPr fontAlgn="auto">
              <a:lnSpc>
                <a:spcPct val="150000"/>
              </a:lnSpc>
            </a:pPr>
            <a:r>
              <a:rPr lang="en-US" altLang="zh-CN" sz="1600" dirty="0">
                <a:solidFill>
                  <a:schemeClr val="bg1"/>
                </a:solidFill>
                <a:cs typeface="+mn-ea"/>
                <a:sym typeface="+mn-lt"/>
              </a:rPr>
              <a:t>Click here to add text content, such as keywords, some brief introductions, etc.</a:t>
            </a:r>
            <a:endParaRPr lang="zh-CN" altLang="en-US" sz="1600" dirty="0">
              <a:solidFill>
                <a:schemeClr val="bg1"/>
              </a:solidFill>
              <a:cs typeface="+mn-ea"/>
              <a:sym typeface="+mn-lt"/>
            </a:endParaRPr>
          </a:p>
        </p:txBody>
      </p:sp>
      <p:sp>
        <p:nvSpPr>
          <p:cNvPr id="28" name="文本框 27"/>
          <p:cNvSpPr txBox="1"/>
          <p:nvPr/>
        </p:nvSpPr>
        <p:spPr>
          <a:xfrm>
            <a:off x="692150" y="1732915"/>
            <a:ext cx="2939324" cy="430887"/>
          </a:xfrm>
          <a:prstGeom prst="rect">
            <a:avLst/>
          </a:prstGeom>
          <a:noFill/>
        </p:spPr>
        <p:txBody>
          <a:bodyPr wrap="square" rtlCol="0">
            <a:spAutoFit/>
          </a:bodyPr>
          <a:lstStyle/>
          <a:p>
            <a:pPr algn="l"/>
            <a:r>
              <a:rPr lang="en-US" altLang="zh-CN" sz="2200" b="1" dirty="0">
                <a:solidFill>
                  <a:schemeClr val="bg1"/>
                </a:solidFill>
                <a:cs typeface="+mn-ea"/>
                <a:sym typeface="+mn-lt"/>
              </a:rPr>
              <a:t>Add Subtitle text</a:t>
            </a:r>
            <a:endParaRPr lang="zh-CN" altLang="en-US" sz="2200" b="1" dirty="0">
              <a:solidFill>
                <a:schemeClr val="bg1"/>
              </a:solidFill>
              <a:cs typeface="+mn-ea"/>
              <a:sym typeface="+mn-lt"/>
            </a:endParaRPr>
          </a:p>
        </p:txBody>
      </p:sp>
      <p:sp>
        <p:nvSpPr>
          <p:cNvPr id="3" name="文本框 2"/>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343" name="文本框 342"/>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Work review</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8505" y="1523260"/>
            <a:ext cx="2865432" cy="1448778"/>
          </a:xfrm>
          <a:prstGeom prst="rect">
            <a:avLst/>
          </a:prstGeom>
          <a:blipFill dpi="0" rotWithShape="1">
            <a:blip r:embed="rId3"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3" name="矩形 2"/>
          <p:cNvSpPr/>
          <p:nvPr/>
        </p:nvSpPr>
        <p:spPr>
          <a:xfrm>
            <a:off x="3172322" y="1523260"/>
            <a:ext cx="2865432" cy="1448778"/>
          </a:xfrm>
          <a:prstGeom prst="rect">
            <a:avLst/>
          </a:prstGeom>
          <a:solidFill>
            <a:srgbClr val="667B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14" name="矩形 13"/>
          <p:cNvSpPr/>
          <p:nvPr/>
        </p:nvSpPr>
        <p:spPr>
          <a:xfrm>
            <a:off x="6076139" y="1523260"/>
            <a:ext cx="2865432" cy="1448778"/>
          </a:xfrm>
          <a:prstGeom prst="rect">
            <a:avLst/>
          </a:prstGeom>
          <a:blipFill dpi="0" rotWithShape="1">
            <a:blip r:embed="rId4"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15" name="矩形 14"/>
          <p:cNvSpPr/>
          <p:nvPr/>
        </p:nvSpPr>
        <p:spPr>
          <a:xfrm>
            <a:off x="8979957" y="1523260"/>
            <a:ext cx="2865432" cy="1448778"/>
          </a:xfrm>
          <a:prstGeom prst="rect">
            <a:avLst/>
          </a:prstGeom>
          <a:solidFill>
            <a:srgbClr val="667B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18" name="矩形 17"/>
          <p:cNvSpPr/>
          <p:nvPr/>
        </p:nvSpPr>
        <p:spPr>
          <a:xfrm>
            <a:off x="268505" y="3011065"/>
            <a:ext cx="2865432" cy="1448778"/>
          </a:xfrm>
          <a:prstGeom prst="rect">
            <a:avLst/>
          </a:prstGeom>
          <a:solidFill>
            <a:srgbClr val="D48D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42" name="矩形 41"/>
          <p:cNvSpPr/>
          <p:nvPr/>
        </p:nvSpPr>
        <p:spPr>
          <a:xfrm>
            <a:off x="3172322" y="3011065"/>
            <a:ext cx="2865432" cy="1448778"/>
          </a:xfrm>
          <a:prstGeom prst="rect">
            <a:avLst/>
          </a:prstGeom>
          <a:blipFill dpi="0" rotWithShape="1">
            <a:blip r:embed="rId5"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43" name="矩形 42"/>
          <p:cNvSpPr/>
          <p:nvPr/>
        </p:nvSpPr>
        <p:spPr>
          <a:xfrm>
            <a:off x="6076139" y="3011065"/>
            <a:ext cx="2865432" cy="1448778"/>
          </a:xfrm>
          <a:prstGeom prst="rect">
            <a:avLst/>
          </a:prstGeom>
          <a:solidFill>
            <a:srgbClr val="D48D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44" name="矩形 43"/>
          <p:cNvSpPr/>
          <p:nvPr/>
        </p:nvSpPr>
        <p:spPr>
          <a:xfrm>
            <a:off x="8979957" y="3011065"/>
            <a:ext cx="2865432" cy="1448778"/>
          </a:xfrm>
          <a:prstGeom prst="rect">
            <a:avLst/>
          </a:prstGeom>
          <a:blipFill dpi="0" rotWithShape="1">
            <a:blip r:embed="rId6"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4" name="文本框 45"/>
          <p:cNvSpPr txBox="1"/>
          <p:nvPr/>
        </p:nvSpPr>
        <p:spPr bwMode="auto">
          <a:xfrm>
            <a:off x="816610" y="5023485"/>
            <a:ext cx="1089279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auto">
              <a:lnSpc>
                <a:spcPct val="150000"/>
              </a:lnSpc>
            </a:pPr>
            <a:r>
              <a:rPr lang="en-US" altLang="zh-CN" sz="1400" dirty="0">
                <a:solidFill>
                  <a:schemeClr val="tx1">
                    <a:lumMod val="50000"/>
                    <a:lumOff val="50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tx1">
                  <a:lumMod val="50000"/>
                  <a:lumOff val="50000"/>
                </a:schemeClr>
              </a:solidFill>
              <a:latin typeface="+mn-lt"/>
              <a:ea typeface="+mn-ea"/>
              <a:cs typeface="+mn-ea"/>
              <a:sym typeface="+mn-lt"/>
            </a:endParaRPr>
          </a:p>
          <a:p>
            <a:pPr fontAlgn="auto">
              <a:lnSpc>
                <a:spcPct val="150000"/>
              </a:lnSpc>
            </a:pPr>
            <a:endParaRPr lang="zh-CN" altLang="en-US" sz="1400" dirty="0">
              <a:solidFill>
                <a:schemeClr val="tx1">
                  <a:lumMod val="50000"/>
                  <a:lumOff val="50000"/>
                </a:schemeClr>
              </a:solidFill>
              <a:latin typeface="+mn-lt"/>
              <a:ea typeface="+mn-ea"/>
              <a:cs typeface="+mn-ea"/>
              <a:sym typeface="+mn-lt"/>
            </a:endParaRPr>
          </a:p>
          <a:p>
            <a:pPr fontAlgn="auto">
              <a:lnSpc>
                <a:spcPct val="100000"/>
              </a:lnSpc>
            </a:pPr>
            <a:endParaRPr lang="en-US" altLang="zh-CN" sz="1400" dirty="0">
              <a:solidFill>
                <a:schemeClr val="bg1">
                  <a:lumMod val="50000"/>
                </a:schemeClr>
              </a:solidFill>
              <a:latin typeface="+mn-lt"/>
              <a:ea typeface="+mn-ea"/>
              <a:cs typeface="+mn-ea"/>
              <a:sym typeface="+mn-lt"/>
            </a:endParaRPr>
          </a:p>
        </p:txBody>
      </p:sp>
      <p:sp>
        <p:nvSpPr>
          <p:cNvPr id="46" name="文本框 45"/>
          <p:cNvSpPr txBox="1"/>
          <p:nvPr/>
        </p:nvSpPr>
        <p:spPr>
          <a:xfrm>
            <a:off x="816610" y="4686300"/>
            <a:ext cx="1828257" cy="338554"/>
          </a:xfrm>
          <a:prstGeom prst="rect">
            <a:avLst/>
          </a:prstGeom>
          <a:noFill/>
        </p:spPr>
        <p:txBody>
          <a:bodyPr wrap="none" rtlCol="0">
            <a:spAutoFit/>
          </a:bodyPr>
          <a:lstStyle/>
          <a:p>
            <a:pPr algn="l"/>
            <a:r>
              <a:rPr lang="en-US" altLang="zh-CN" sz="1600" dirty="0">
                <a:solidFill>
                  <a:schemeClr val="tx1">
                    <a:lumMod val="65000"/>
                    <a:lumOff val="35000"/>
                  </a:schemeClr>
                </a:solidFill>
                <a:cs typeface="+mn-ea"/>
                <a:sym typeface="+mn-lt"/>
              </a:rPr>
              <a:t>Add Subtitle text</a:t>
            </a:r>
            <a:endParaRPr lang="zh-CN" altLang="en-US" sz="1600" dirty="0">
              <a:solidFill>
                <a:schemeClr val="tx1">
                  <a:lumMod val="65000"/>
                  <a:lumOff val="35000"/>
                </a:schemeClr>
              </a:solidFill>
              <a:cs typeface="+mn-ea"/>
              <a:sym typeface="+mn-lt"/>
            </a:endParaRPr>
          </a:p>
        </p:txBody>
      </p:sp>
      <p:sp>
        <p:nvSpPr>
          <p:cNvPr id="79" name="文本框 45"/>
          <p:cNvSpPr txBox="1"/>
          <p:nvPr/>
        </p:nvSpPr>
        <p:spPr bwMode="auto">
          <a:xfrm>
            <a:off x="3371850" y="2043430"/>
            <a:ext cx="251333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solidFill>
              <a:latin typeface="+mn-lt"/>
              <a:ea typeface="+mn-ea"/>
              <a:cs typeface="+mn-ea"/>
              <a:sym typeface="+mn-lt"/>
            </a:endParaRPr>
          </a:p>
        </p:txBody>
      </p:sp>
      <p:sp>
        <p:nvSpPr>
          <p:cNvPr id="80" name="文本框 79"/>
          <p:cNvSpPr txBox="1"/>
          <p:nvPr/>
        </p:nvSpPr>
        <p:spPr>
          <a:xfrm>
            <a:off x="3585845" y="1699895"/>
            <a:ext cx="2085340" cy="337185"/>
          </a:xfrm>
          <a:prstGeom prst="rect">
            <a:avLst/>
          </a:prstGeom>
          <a:noFill/>
        </p:spPr>
        <p:txBody>
          <a:bodyPr wrap="square" rtlCol="0">
            <a:spAutoFit/>
          </a:bodyPr>
          <a:lstStyle/>
          <a:p>
            <a:pPr algn="ctr"/>
            <a:r>
              <a:rPr lang="en-US" altLang="zh-CN" sz="1600" b="1" dirty="0">
                <a:solidFill>
                  <a:schemeClr val="bg1"/>
                </a:solidFill>
                <a:cs typeface="+mn-ea"/>
                <a:sym typeface="+mn-lt"/>
              </a:rPr>
              <a:t>Add Subtitle text</a:t>
            </a:r>
            <a:endParaRPr lang="zh-CN" altLang="en-US" sz="1600" b="1" dirty="0">
              <a:solidFill>
                <a:schemeClr val="bg1"/>
              </a:solidFill>
              <a:cs typeface="+mn-ea"/>
              <a:sym typeface="+mn-lt"/>
            </a:endParaRPr>
          </a:p>
        </p:txBody>
      </p:sp>
      <p:sp>
        <p:nvSpPr>
          <p:cNvPr id="47" name="文本框 45"/>
          <p:cNvSpPr txBox="1"/>
          <p:nvPr/>
        </p:nvSpPr>
        <p:spPr bwMode="auto">
          <a:xfrm>
            <a:off x="444500" y="3564890"/>
            <a:ext cx="251333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solidFill>
              <a:latin typeface="+mn-lt"/>
              <a:ea typeface="+mn-ea"/>
              <a:cs typeface="+mn-ea"/>
              <a:sym typeface="+mn-lt"/>
            </a:endParaRPr>
          </a:p>
        </p:txBody>
      </p:sp>
      <p:sp>
        <p:nvSpPr>
          <p:cNvPr id="48" name="文本框 47"/>
          <p:cNvSpPr txBox="1"/>
          <p:nvPr/>
        </p:nvSpPr>
        <p:spPr>
          <a:xfrm>
            <a:off x="658495" y="3221355"/>
            <a:ext cx="2085340" cy="337185"/>
          </a:xfrm>
          <a:prstGeom prst="rect">
            <a:avLst/>
          </a:prstGeom>
          <a:noFill/>
        </p:spPr>
        <p:txBody>
          <a:bodyPr wrap="square" rtlCol="0">
            <a:spAutoFit/>
          </a:bodyPr>
          <a:lstStyle/>
          <a:p>
            <a:pPr algn="ctr"/>
            <a:r>
              <a:rPr lang="en-US" altLang="zh-CN" sz="1600" b="1" dirty="0">
                <a:solidFill>
                  <a:schemeClr val="bg1"/>
                </a:solidFill>
                <a:cs typeface="+mn-ea"/>
                <a:sym typeface="+mn-lt"/>
              </a:rPr>
              <a:t>Add Subtitle text</a:t>
            </a:r>
            <a:endParaRPr lang="zh-CN" altLang="en-US" sz="1600" b="1" dirty="0">
              <a:solidFill>
                <a:schemeClr val="bg1"/>
              </a:solidFill>
              <a:cs typeface="+mn-ea"/>
              <a:sym typeface="+mn-lt"/>
            </a:endParaRPr>
          </a:p>
        </p:txBody>
      </p:sp>
      <p:sp>
        <p:nvSpPr>
          <p:cNvPr id="49" name="文本框 45"/>
          <p:cNvSpPr txBox="1"/>
          <p:nvPr/>
        </p:nvSpPr>
        <p:spPr bwMode="auto">
          <a:xfrm>
            <a:off x="6252210" y="3564890"/>
            <a:ext cx="251333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solidFill>
              <a:latin typeface="+mn-lt"/>
              <a:ea typeface="+mn-ea"/>
              <a:cs typeface="+mn-ea"/>
              <a:sym typeface="+mn-lt"/>
            </a:endParaRPr>
          </a:p>
        </p:txBody>
      </p:sp>
      <p:sp>
        <p:nvSpPr>
          <p:cNvPr id="51" name="文本框 50"/>
          <p:cNvSpPr txBox="1"/>
          <p:nvPr/>
        </p:nvSpPr>
        <p:spPr>
          <a:xfrm>
            <a:off x="6466205" y="3221355"/>
            <a:ext cx="2085340" cy="337185"/>
          </a:xfrm>
          <a:prstGeom prst="rect">
            <a:avLst/>
          </a:prstGeom>
          <a:noFill/>
        </p:spPr>
        <p:txBody>
          <a:bodyPr wrap="square" rtlCol="0">
            <a:spAutoFit/>
          </a:bodyPr>
          <a:lstStyle/>
          <a:p>
            <a:pPr algn="ctr"/>
            <a:r>
              <a:rPr lang="en-US" altLang="zh-CN" sz="1600" b="1" dirty="0">
                <a:solidFill>
                  <a:schemeClr val="bg1"/>
                </a:solidFill>
                <a:cs typeface="+mn-ea"/>
                <a:sym typeface="+mn-lt"/>
              </a:rPr>
              <a:t>Add Subtitle text</a:t>
            </a:r>
            <a:endParaRPr lang="zh-CN" altLang="en-US" sz="1600" b="1" dirty="0">
              <a:solidFill>
                <a:schemeClr val="bg1"/>
              </a:solidFill>
              <a:cs typeface="+mn-ea"/>
              <a:sym typeface="+mn-lt"/>
            </a:endParaRPr>
          </a:p>
        </p:txBody>
      </p:sp>
      <p:sp>
        <p:nvSpPr>
          <p:cNvPr id="52" name="文本框 45"/>
          <p:cNvSpPr txBox="1"/>
          <p:nvPr/>
        </p:nvSpPr>
        <p:spPr bwMode="auto">
          <a:xfrm>
            <a:off x="9092565" y="2077085"/>
            <a:ext cx="251333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bg1"/>
                </a:solidFill>
                <a:latin typeface="+mn-lt"/>
                <a:ea typeface="+mn-ea"/>
                <a:cs typeface="+mn-ea"/>
                <a:sym typeface="+mn-lt"/>
              </a:rPr>
              <a:t>Click here to add content, content to match the title. </a:t>
            </a:r>
          </a:p>
          <a:p>
            <a:pPr algn="l" defTabSz="1219200" fontAlgn="base">
              <a:lnSpc>
                <a:spcPct val="150000"/>
              </a:lnSpc>
              <a:spcBef>
                <a:spcPts val="1335"/>
              </a:spcBef>
              <a:spcAft>
                <a:spcPct val="0"/>
              </a:spcAft>
            </a:pPr>
            <a:endParaRPr lang="en-US" altLang="zh-CN" sz="1200" dirty="0">
              <a:solidFill>
                <a:schemeClr val="bg1"/>
              </a:solidFill>
              <a:latin typeface="+mn-lt"/>
              <a:ea typeface="+mn-ea"/>
              <a:cs typeface="+mn-ea"/>
              <a:sym typeface="+mn-lt"/>
            </a:endParaRPr>
          </a:p>
        </p:txBody>
      </p:sp>
      <p:sp>
        <p:nvSpPr>
          <p:cNvPr id="53" name="文本框 52"/>
          <p:cNvSpPr txBox="1"/>
          <p:nvPr/>
        </p:nvSpPr>
        <p:spPr>
          <a:xfrm>
            <a:off x="9306560" y="1733550"/>
            <a:ext cx="2085340" cy="337185"/>
          </a:xfrm>
          <a:prstGeom prst="rect">
            <a:avLst/>
          </a:prstGeom>
          <a:noFill/>
        </p:spPr>
        <p:txBody>
          <a:bodyPr wrap="square" rtlCol="0">
            <a:spAutoFit/>
          </a:bodyPr>
          <a:lstStyle/>
          <a:p>
            <a:pPr algn="ctr"/>
            <a:r>
              <a:rPr lang="en-US" altLang="zh-CN" sz="1600" b="1" dirty="0">
                <a:solidFill>
                  <a:schemeClr val="bg1"/>
                </a:solidFill>
                <a:cs typeface="+mn-ea"/>
                <a:sym typeface="+mn-lt"/>
              </a:rPr>
              <a:t>Add Subtitle text</a:t>
            </a:r>
            <a:endParaRPr lang="zh-CN" altLang="en-US" sz="1600" b="1" dirty="0">
              <a:solidFill>
                <a:schemeClr val="bg1"/>
              </a:solidFill>
              <a:cs typeface="+mn-ea"/>
              <a:sym typeface="+mn-lt"/>
            </a:endParaRPr>
          </a:p>
        </p:txBody>
      </p:sp>
      <p:sp>
        <p:nvSpPr>
          <p:cNvPr id="5" name="文本框 4"/>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8" name="文本框 7"/>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Work review</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306570" y="1834515"/>
            <a:ext cx="3578225" cy="3578225"/>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4723130" y="1857375"/>
            <a:ext cx="647700" cy="6477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4015740" y="3300095"/>
            <a:ext cx="647700" cy="64770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4723130" y="4742815"/>
            <a:ext cx="647700" cy="6477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8516620" y="1586230"/>
            <a:ext cx="2702560" cy="883920"/>
            <a:chOff x="13600" y="2498"/>
            <a:chExt cx="4256" cy="1392"/>
          </a:xfrm>
        </p:grpSpPr>
        <p:sp>
          <p:nvSpPr>
            <p:cNvPr id="17" name="文本框 5"/>
            <p:cNvSpPr txBox="1"/>
            <p:nvPr/>
          </p:nvSpPr>
          <p:spPr bwMode="auto">
            <a:xfrm>
              <a:off x="13600" y="2978"/>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20" name="文本框 19"/>
            <p:cNvSpPr txBox="1"/>
            <p:nvPr/>
          </p:nvSpPr>
          <p:spPr>
            <a:xfrm>
              <a:off x="13600" y="2498"/>
              <a:ext cx="3284" cy="580"/>
            </a:xfrm>
            <a:prstGeom prst="rect">
              <a:avLst/>
            </a:prstGeom>
            <a:noFill/>
          </p:spPr>
          <p:txBody>
            <a:bodyPr wrap="square" rtlCol="0">
              <a:spAutoFit/>
            </a:bodyPr>
            <a:lstStyle/>
            <a:p>
              <a:pPr algn="l"/>
              <a:r>
                <a:rPr lang="en-US" altLang="zh-CN" dirty="0">
                  <a:solidFill>
                    <a:schemeClr val="tx1">
                      <a:lumMod val="65000"/>
                      <a:lumOff val="35000"/>
                    </a:schemeClr>
                  </a:solidFill>
                  <a:cs typeface="+mn-ea"/>
                  <a:sym typeface="+mn-lt"/>
                </a:rPr>
                <a:t>Add Subtitle text</a:t>
              </a:r>
              <a:endParaRPr lang="zh-CN" altLang="en-US" dirty="0">
                <a:solidFill>
                  <a:schemeClr val="tx1">
                    <a:lumMod val="65000"/>
                    <a:lumOff val="35000"/>
                  </a:schemeClr>
                </a:solidFill>
                <a:cs typeface="+mn-ea"/>
                <a:sym typeface="+mn-lt"/>
              </a:endParaRPr>
            </a:p>
          </p:txBody>
        </p:sp>
      </p:grpSp>
      <p:grpSp>
        <p:nvGrpSpPr>
          <p:cNvPr id="23" name="组合 22"/>
          <p:cNvGrpSpPr/>
          <p:nvPr/>
        </p:nvGrpSpPr>
        <p:grpSpPr>
          <a:xfrm>
            <a:off x="8893810" y="3234055"/>
            <a:ext cx="2702560" cy="883920"/>
            <a:chOff x="13600" y="2498"/>
            <a:chExt cx="4256" cy="1392"/>
          </a:xfrm>
        </p:grpSpPr>
        <p:sp>
          <p:nvSpPr>
            <p:cNvPr id="28" name="文本框 5"/>
            <p:cNvSpPr txBox="1"/>
            <p:nvPr/>
          </p:nvSpPr>
          <p:spPr bwMode="auto">
            <a:xfrm>
              <a:off x="13600" y="2978"/>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29" name="文本框 28"/>
            <p:cNvSpPr txBox="1"/>
            <p:nvPr/>
          </p:nvSpPr>
          <p:spPr>
            <a:xfrm>
              <a:off x="13600" y="2498"/>
              <a:ext cx="3284" cy="580"/>
            </a:xfrm>
            <a:prstGeom prst="rect">
              <a:avLst/>
            </a:prstGeom>
            <a:noFill/>
          </p:spPr>
          <p:txBody>
            <a:bodyPr wrap="square" rtlCol="0">
              <a:spAutoFit/>
            </a:bodyPr>
            <a:lstStyle/>
            <a:p>
              <a:pPr algn="l"/>
              <a:r>
                <a:rPr lang="en-US" altLang="zh-CN" dirty="0">
                  <a:solidFill>
                    <a:schemeClr val="tx1">
                      <a:lumMod val="65000"/>
                      <a:lumOff val="35000"/>
                    </a:schemeClr>
                  </a:solidFill>
                  <a:cs typeface="+mn-ea"/>
                  <a:sym typeface="+mn-lt"/>
                </a:rPr>
                <a:t>Add Subtitle text</a:t>
              </a:r>
              <a:endParaRPr lang="zh-CN" altLang="en-US" dirty="0">
                <a:solidFill>
                  <a:schemeClr val="tx1">
                    <a:lumMod val="65000"/>
                    <a:lumOff val="35000"/>
                  </a:schemeClr>
                </a:solidFill>
                <a:cs typeface="+mn-ea"/>
                <a:sym typeface="+mn-lt"/>
              </a:endParaRPr>
            </a:p>
          </p:txBody>
        </p:sp>
      </p:grpSp>
      <p:grpSp>
        <p:nvGrpSpPr>
          <p:cNvPr id="30" name="组合 29"/>
          <p:cNvGrpSpPr/>
          <p:nvPr/>
        </p:nvGrpSpPr>
        <p:grpSpPr>
          <a:xfrm>
            <a:off x="8516620" y="4650105"/>
            <a:ext cx="2702560" cy="883920"/>
            <a:chOff x="13600" y="2498"/>
            <a:chExt cx="4256" cy="1392"/>
          </a:xfrm>
        </p:grpSpPr>
        <p:sp>
          <p:nvSpPr>
            <p:cNvPr id="31" name="文本框 5"/>
            <p:cNvSpPr txBox="1"/>
            <p:nvPr/>
          </p:nvSpPr>
          <p:spPr bwMode="auto">
            <a:xfrm>
              <a:off x="13600" y="2978"/>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32" name="文本框 31"/>
            <p:cNvSpPr txBox="1"/>
            <p:nvPr/>
          </p:nvSpPr>
          <p:spPr>
            <a:xfrm>
              <a:off x="13600" y="2498"/>
              <a:ext cx="3284" cy="580"/>
            </a:xfrm>
            <a:prstGeom prst="rect">
              <a:avLst/>
            </a:prstGeom>
            <a:noFill/>
          </p:spPr>
          <p:txBody>
            <a:bodyPr wrap="square" rtlCol="0">
              <a:spAutoFit/>
            </a:bodyPr>
            <a:lstStyle/>
            <a:p>
              <a:pPr algn="l"/>
              <a:r>
                <a:rPr lang="en-US" altLang="zh-CN" dirty="0">
                  <a:solidFill>
                    <a:schemeClr val="tx1">
                      <a:lumMod val="65000"/>
                      <a:lumOff val="35000"/>
                    </a:schemeClr>
                  </a:solidFill>
                  <a:cs typeface="+mn-ea"/>
                  <a:sym typeface="+mn-lt"/>
                </a:rPr>
                <a:t>Add Subtitle text</a:t>
              </a:r>
              <a:endParaRPr lang="zh-CN" altLang="en-US" dirty="0">
                <a:solidFill>
                  <a:schemeClr val="tx1">
                    <a:lumMod val="65000"/>
                    <a:lumOff val="35000"/>
                  </a:schemeClr>
                </a:solidFill>
                <a:cs typeface="+mn-ea"/>
                <a:sym typeface="+mn-lt"/>
              </a:endParaRPr>
            </a:p>
          </p:txBody>
        </p:sp>
      </p:grpSp>
      <p:sp>
        <p:nvSpPr>
          <p:cNvPr id="33" name="椭圆 32"/>
          <p:cNvSpPr/>
          <p:nvPr/>
        </p:nvSpPr>
        <p:spPr>
          <a:xfrm flipH="1">
            <a:off x="6651625" y="1857375"/>
            <a:ext cx="647700" cy="64770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flipH="1">
            <a:off x="7564755" y="3300095"/>
            <a:ext cx="647700" cy="6477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flipH="1">
            <a:off x="6651625" y="4742815"/>
            <a:ext cx="647700" cy="64770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a:off x="902970" y="1532255"/>
            <a:ext cx="2702560" cy="883920"/>
            <a:chOff x="451" y="2925"/>
            <a:chExt cx="4256" cy="1392"/>
          </a:xfrm>
        </p:grpSpPr>
        <p:sp>
          <p:nvSpPr>
            <p:cNvPr id="74" name="文本框 5"/>
            <p:cNvSpPr txBox="1"/>
            <p:nvPr/>
          </p:nvSpPr>
          <p:spPr bwMode="auto">
            <a:xfrm>
              <a:off x="451" y="3405"/>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75" name="文本框 74"/>
            <p:cNvSpPr txBox="1"/>
            <p:nvPr/>
          </p:nvSpPr>
          <p:spPr>
            <a:xfrm>
              <a:off x="1423" y="2925"/>
              <a:ext cx="3284" cy="580"/>
            </a:xfrm>
            <a:prstGeom prst="rect">
              <a:avLst/>
            </a:prstGeom>
            <a:noFill/>
          </p:spPr>
          <p:txBody>
            <a:bodyPr wrap="square" rtlCol="0">
              <a:spAutoFit/>
            </a:bodyPr>
            <a:lstStyle/>
            <a:p>
              <a:pPr algn="r"/>
              <a:r>
                <a:rPr lang="en-US" altLang="zh-CN" dirty="0">
                  <a:solidFill>
                    <a:schemeClr val="tx1">
                      <a:lumMod val="65000"/>
                      <a:lumOff val="35000"/>
                    </a:schemeClr>
                  </a:solidFill>
                  <a:cs typeface="+mn-ea"/>
                  <a:sym typeface="+mn-lt"/>
                </a:rPr>
                <a:t>Add Subtitle text</a:t>
              </a:r>
              <a:endParaRPr lang="zh-CN" altLang="en-US" dirty="0">
                <a:solidFill>
                  <a:schemeClr val="tx1">
                    <a:lumMod val="65000"/>
                    <a:lumOff val="35000"/>
                  </a:schemeClr>
                </a:solidFill>
                <a:cs typeface="+mn-ea"/>
                <a:sym typeface="+mn-lt"/>
              </a:endParaRPr>
            </a:p>
          </p:txBody>
        </p:sp>
      </p:grpSp>
      <p:grpSp>
        <p:nvGrpSpPr>
          <p:cNvPr id="92" name="组合 91"/>
          <p:cNvGrpSpPr/>
          <p:nvPr/>
        </p:nvGrpSpPr>
        <p:grpSpPr>
          <a:xfrm>
            <a:off x="629285" y="3234055"/>
            <a:ext cx="2702560" cy="883920"/>
            <a:chOff x="451" y="2925"/>
            <a:chExt cx="4256" cy="1392"/>
          </a:xfrm>
        </p:grpSpPr>
        <p:sp>
          <p:nvSpPr>
            <p:cNvPr id="93" name="文本框 5"/>
            <p:cNvSpPr txBox="1"/>
            <p:nvPr/>
          </p:nvSpPr>
          <p:spPr bwMode="auto">
            <a:xfrm>
              <a:off x="451" y="3405"/>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94" name="文本框 93"/>
            <p:cNvSpPr txBox="1"/>
            <p:nvPr/>
          </p:nvSpPr>
          <p:spPr>
            <a:xfrm>
              <a:off x="1423" y="2925"/>
              <a:ext cx="3284" cy="580"/>
            </a:xfrm>
            <a:prstGeom prst="rect">
              <a:avLst/>
            </a:prstGeom>
            <a:noFill/>
          </p:spPr>
          <p:txBody>
            <a:bodyPr wrap="square" rtlCol="0">
              <a:spAutoFit/>
            </a:bodyPr>
            <a:lstStyle/>
            <a:p>
              <a:pPr algn="r"/>
              <a:r>
                <a:rPr lang="en-US" altLang="zh-CN" dirty="0">
                  <a:solidFill>
                    <a:schemeClr val="tx1">
                      <a:lumMod val="65000"/>
                      <a:lumOff val="35000"/>
                    </a:schemeClr>
                  </a:solidFill>
                  <a:cs typeface="+mn-ea"/>
                  <a:sym typeface="+mn-lt"/>
                </a:rPr>
                <a:t>Add Subtitle text</a:t>
              </a:r>
              <a:endParaRPr lang="zh-CN" altLang="en-US" dirty="0">
                <a:solidFill>
                  <a:schemeClr val="tx1">
                    <a:lumMod val="65000"/>
                    <a:lumOff val="35000"/>
                  </a:schemeClr>
                </a:solidFill>
                <a:cs typeface="+mn-ea"/>
                <a:sym typeface="+mn-lt"/>
              </a:endParaRPr>
            </a:p>
          </p:txBody>
        </p:sp>
      </p:grpSp>
      <p:grpSp>
        <p:nvGrpSpPr>
          <p:cNvPr id="114" name="组合 113"/>
          <p:cNvGrpSpPr/>
          <p:nvPr/>
        </p:nvGrpSpPr>
        <p:grpSpPr>
          <a:xfrm>
            <a:off x="902970" y="4650105"/>
            <a:ext cx="2702560" cy="883920"/>
            <a:chOff x="451" y="2925"/>
            <a:chExt cx="4256" cy="1392"/>
          </a:xfrm>
        </p:grpSpPr>
        <p:sp>
          <p:nvSpPr>
            <p:cNvPr id="116" name="文本框 5"/>
            <p:cNvSpPr txBox="1"/>
            <p:nvPr/>
          </p:nvSpPr>
          <p:spPr bwMode="auto">
            <a:xfrm>
              <a:off x="451" y="3405"/>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200" dirty="0">
                  <a:solidFill>
                    <a:schemeClr val="tx1">
                      <a:lumMod val="50000"/>
                      <a:lumOff val="50000"/>
                    </a:schemeClr>
                  </a:solidFill>
                  <a:latin typeface="+mn-lt"/>
                  <a:ea typeface="+mn-ea"/>
                  <a:cs typeface="+mn-ea"/>
                  <a:sym typeface="+mn-lt"/>
                </a:rPr>
                <a:t>Click here to add content, content to match the title. </a:t>
              </a:r>
            </a:p>
          </p:txBody>
        </p:sp>
        <p:sp>
          <p:nvSpPr>
            <p:cNvPr id="117" name="文本框 116"/>
            <p:cNvSpPr txBox="1"/>
            <p:nvPr/>
          </p:nvSpPr>
          <p:spPr>
            <a:xfrm>
              <a:off x="1423" y="2925"/>
              <a:ext cx="3284" cy="580"/>
            </a:xfrm>
            <a:prstGeom prst="rect">
              <a:avLst/>
            </a:prstGeom>
            <a:noFill/>
          </p:spPr>
          <p:txBody>
            <a:bodyPr wrap="square" rtlCol="0">
              <a:spAutoFit/>
            </a:bodyPr>
            <a:lstStyle/>
            <a:p>
              <a:pPr algn="r"/>
              <a:r>
                <a:rPr lang="en-US" altLang="zh-CN" dirty="0">
                  <a:solidFill>
                    <a:schemeClr val="tx1">
                      <a:lumMod val="65000"/>
                      <a:lumOff val="35000"/>
                    </a:schemeClr>
                  </a:solidFill>
                  <a:cs typeface="+mn-ea"/>
                  <a:sym typeface="+mn-lt"/>
                </a:rPr>
                <a:t>Add Subtitle text</a:t>
              </a:r>
              <a:endParaRPr lang="zh-CN" altLang="en-US" dirty="0">
                <a:solidFill>
                  <a:schemeClr val="tx1">
                    <a:lumMod val="65000"/>
                    <a:lumOff val="35000"/>
                  </a:schemeClr>
                </a:solidFill>
                <a:cs typeface="+mn-ea"/>
                <a:sym typeface="+mn-lt"/>
              </a:endParaRPr>
            </a:p>
          </p:txBody>
        </p:sp>
      </p:grpSp>
      <p:sp>
        <p:nvSpPr>
          <p:cNvPr id="118" name="任意多边形 117"/>
          <p:cNvSpPr/>
          <p:nvPr/>
        </p:nvSpPr>
        <p:spPr>
          <a:xfrm>
            <a:off x="4893945" y="2056130"/>
            <a:ext cx="306705" cy="276225"/>
          </a:xfrm>
          <a:custGeom>
            <a:avLst/>
            <a:gdLst/>
            <a:ahLst/>
            <a:cxnLst>
              <a:cxn ang="3">
                <a:pos x="hc" y="t"/>
              </a:cxn>
              <a:cxn ang="cd2">
                <a:pos x="l" y="vc"/>
              </a:cxn>
              <a:cxn ang="cd4">
                <a:pos x="hc" y="b"/>
              </a:cxn>
              <a:cxn ang="0">
                <a:pos x="r" y="vc"/>
              </a:cxn>
            </a:cxnLst>
            <a:rect l="l" t="t" r="r" b="b"/>
            <a:pathLst>
              <a:path w="6340" h="5680">
                <a:moveTo>
                  <a:pt x="1" y="910"/>
                </a:moveTo>
                <a:lnTo>
                  <a:pt x="6339" y="910"/>
                </a:lnTo>
                <a:lnTo>
                  <a:pt x="6339" y="2742"/>
                </a:lnTo>
                <a:lnTo>
                  <a:pt x="6339" y="2744"/>
                </a:lnTo>
                <a:lnTo>
                  <a:pt x="6339" y="2759"/>
                </a:lnTo>
                <a:lnTo>
                  <a:pt x="6340" y="2774"/>
                </a:lnTo>
                <a:lnTo>
                  <a:pt x="6340" y="5098"/>
                </a:lnTo>
                <a:lnTo>
                  <a:pt x="6340" y="5114"/>
                </a:lnTo>
                <a:lnTo>
                  <a:pt x="6340" y="5129"/>
                </a:lnTo>
                <a:cubicBezTo>
                  <a:pt x="6347" y="5441"/>
                  <a:pt x="6008" y="5687"/>
                  <a:pt x="5785" y="5680"/>
                </a:cubicBezTo>
                <a:lnTo>
                  <a:pt x="5772" y="5680"/>
                </a:lnTo>
                <a:lnTo>
                  <a:pt x="5758" y="5680"/>
                </a:lnTo>
                <a:lnTo>
                  <a:pt x="581" y="5680"/>
                </a:lnTo>
                <a:lnTo>
                  <a:pt x="566" y="5680"/>
                </a:lnTo>
                <a:lnTo>
                  <a:pt x="551" y="5680"/>
                </a:lnTo>
                <a:cubicBezTo>
                  <a:pt x="239" y="5687"/>
                  <a:pt x="-7" y="5348"/>
                  <a:pt x="0" y="5125"/>
                </a:cubicBezTo>
                <a:lnTo>
                  <a:pt x="0" y="5112"/>
                </a:lnTo>
                <a:lnTo>
                  <a:pt x="0" y="5098"/>
                </a:lnTo>
                <a:lnTo>
                  <a:pt x="0" y="2774"/>
                </a:lnTo>
                <a:lnTo>
                  <a:pt x="1" y="2759"/>
                </a:lnTo>
                <a:lnTo>
                  <a:pt x="1" y="2744"/>
                </a:lnTo>
                <a:lnTo>
                  <a:pt x="1" y="2742"/>
                </a:lnTo>
                <a:lnTo>
                  <a:pt x="1" y="910"/>
                </a:lnTo>
                <a:close/>
                <a:moveTo>
                  <a:pt x="637" y="1535"/>
                </a:moveTo>
                <a:lnTo>
                  <a:pt x="5702" y="1535"/>
                </a:lnTo>
                <a:lnTo>
                  <a:pt x="5702" y="5054"/>
                </a:lnTo>
                <a:lnTo>
                  <a:pt x="637" y="5054"/>
                </a:lnTo>
                <a:lnTo>
                  <a:pt x="637" y="1535"/>
                </a:lnTo>
                <a:close/>
                <a:moveTo>
                  <a:pt x="3157" y="3238"/>
                </a:moveTo>
                <a:lnTo>
                  <a:pt x="3158" y="3263"/>
                </a:lnTo>
                <a:cubicBezTo>
                  <a:pt x="3173" y="3781"/>
                  <a:pt x="2652" y="4193"/>
                  <a:pt x="2238" y="4181"/>
                </a:cubicBezTo>
                <a:lnTo>
                  <a:pt x="2215" y="4181"/>
                </a:lnTo>
                <a:lnTo>
                  <a:pt x="2190" y="4181"/>
                </a:lnTo>
                <a:cubicBezTo>
                  <a:pt x="1673" y="4196"/>
                  <a:pt x="1260" y="3675"/>
                  <a:pt x="1272" y="3261"/>
                </a:cubicBezTo>
                <a:lnTo>
                  <a:pt x="1273" y="3238"/>
                </a:lnTo>
                <a:lnTo>
                  <a:pt x="1272" y="3213"/>
                </a:lnTo>
                <a:cubicBezTo>
                  <a:pt x="1257" y="2696"/>
                  <a:pt x="1778" y="2284"/>
                  <a:pt x="2192" y="2296"/>
                </a:cubicBezTo>
                <a:lnTo>
                  <a:pt x="2215" y="2296"/>
                </a:lnTo>
                <a:lnTo>
                  <a:pt x="2215" y="3238"/>
                </a:lnTo>
                <a:lnTo>
                  <a:pt x="3157" y="3238"/>
                </a:lnTo>
                <a:close/>
                <a:moveTo>
                  <a:pt x="3481" y="2282"/>
                </a:moveTo>
                <a:lnTo>
                  <a:pt x="5067" y="2282"/>
                </a:lnTo>
                <a:lnTo>
                  <a:pt x="5067" y="2916"/>
                </a:lnTo>
                <a:lnTo>
                  <a:pt x="3481" y="2916"/>
                </a:lnTo>
                <a:lnTo>
                  <a:pt x="3481" y="2282"/>
                </a:lnTo>
                <a:close/>
                <a:moveTo>
                  <a:pt x="3481" y="3547"/>
                </a:moveTo>
                <a:lnTo>
                  <a:pt x="5067" y="3547"/>
                </a:lnTo>
                <a:lnTo>
                  <a:pt x="5067" y="4181"/>
                </a:lnTo>
                <a:lnTo>
                  <a:pt x="3481" y="4181"/>
                </a:lnTo>
                <a:lnTo>
                  <a:pt x="3481" y="3547"/>
                </a:lnTo>
                <a:close/>
                <a:moveTo>
                  <a:pt x="1" y="0"/>
                </a:moveTo>
                <a:lnTo>
                  <a:pt x="6339" y="0"/>
                </a:lnTo>
                <a:lnTo>
                  <a:pt x="6339" y="647"/>
                </a:lnTo>
                <a:lnTo>
                  <a:pt x="1" y="647"/>
                </a:lnTo>
                <a:lnTo>
                  <a:pt x="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19" name="任意多边形 118"/>
          <p:cNvSpPr/>
          <p:nvPr/>
        </p:nvSpPr>
        <p:spPr>
          <a:xfrm>
            <a:off x="7759065" y="3491865"/>
            <a:ext cx="259080" cy="26289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523" h="5585">
                <a:moveTo>
                  <a:pt x="1" y="921"/>
                </a:moveTo>
                <a:lnTo>
                  <a:pt x="0" y="896"/>
                </a:lnTo>
                <a:lnTo>
                  <a:pt x="0" y="872"/>
                </a:lnTo>
                <a:cubicBezTo>
                  <a:pt x="-11" y="378"/>
                  <a:pt x="526" y="-11"/>
                  <a:pt x="880" y="0"/>
                </a:cubicBezTo>
                <a:lnTo>
                  <a:pt x="899" y="0"/>
                </a:lnTo>
                <a:lnTo>
                  <a:pt x="921" y="1"/>
                </a:lnTo>
                <a:lnTo>
                  <a:pt x="3035" y="1"/>
                </a:lnTo>
                <a:lnTo>
                  <a:pt x="3035" y="660"/>
                </a:lnTo>
                <a:lnTo>
                  <a:pt x="1063" y="660"/>
                </a:lnTo>
                <a:lnTo>
                  <a:pt x="1053" y="660"/>
                </a:lnTo>
                <a:lnTo>
                  <a:pt x="1043" y="660"/>
                </a:lnTo>
                <a:cubicBezTo>
                  <a:pt x="844" y="654"/>
                  <a:pt x="648" y="873"/>
                  <a:pt x="654" y="1049"/>
                </a:cubicBezTo>
                <a:lnTo>
                  <a:pt x="654" y="1058"/>
                </a:lnTo>
                <a:lnTo>
                  <a:pt x="654" y="1069"/>
                </a:lnTo>
                <a:lnTo>
                  <a:pt x="654" y="4515"/>
                </a:lnTo>
                <a:lnTo>
                  <a:pt x="654" y="4525"/>
                </a:lnTo>
                <a:lnTo>
                  <a:pt x="654" y="4535"/>
                </a:lnTo>
                <a:cubicBezTo>
                  <a:pt x="647" y="4734"/>
                  <a:pt x="867" y="4931"/>
                  <a:pt x="1042" y="4925"/>
                </a:cubicBezTo>
                <a:lnTo>
                  <a:pt x="1052" y="4925"/>
                </a:lnTo>
                <a:lnTo>
                  <a:pt x="1063" y="4924"/>
                </a:lnTo>
                <a:lnTo>
                  <a:pt x="4460" y="4924"/>
                </a:lnTo>
                <a:lnTo>
                  <a:pt x="4470" y="4924"/>
                </a:lnTo>
                <a:lnTo>
                  <a:pt x="4480" y="4925"/>
                </a:lnTo>
                <a:cubicBezTo>
                  <a:pt x="4679" y="4931"/>
                  <a:pt x="4875" y="4711"/>
                  <a:pt x="4869" y="4536"/>
                </a:cubicBezTo>
                <a:lnTo>
                  <a:pt x="4869" y="4526"/>
                </a:lnTo>
                <a:lnTo>
                  <a:pt x="4869" y="4515"/>
                </a:lnTo>
                <a:lnTo>
                  <a:pt x="4869" y="2423"/>
                </a:lnTo>
                <a:lnTo>
                  <a:pt x="5522" y="2423"/>
                </a:lnTo>
                <a:lnTo>
                  <a:pt x="5522" y="4664"/>
                </a:lnTo>
                <a:lnTo>
                  <a:pt x="5523" y="4688"/>
                </a:lnTo>
                <a:lnTo>
                  <a:pt x="5523" y="4712"/>
                </a:lnTo>
                <a:cubicBezTo>
                  <a:pt x="5534" y="5207"/>
                  <a:pt x="4997" y="5596"/>
                  <a:pt x="4643" y="5585"/>
                </a:cubicBezTo>
                <a:lnTo>
                  <a:pt x="4624" y="5584"/>
                </a:lnTo>
                <a:lnTo>
                  <a:pt x="4602" y="5584"/>
                </a:lnTo>
                <a:lnTo>
                  <a:pt x="921" y="5584"/>
                </a:lnTo>
                <a:lnTo>
                  <a:pt x="896" y="5585"/>
                </a:lnTo>
                <a:lnTo>
                  <a:pt x="872" y="5585"/>
                </a:lnTo>
                <a:cubicBezTo>
                  <a:pt x="378" y="5596"/>
                  <a:pt x="-11" y="5059"/>
                  <a:pt x="0" y="4705"/>
                </a:cubicBezTo>
                <a:lnTo>
                  <a:pt x="0" y="4686"/>
                </a:lnTo>
                <a:lnTo>
                  <a:pt x="1" y="4664"/>
                </a:lnTo>
                <a:lnTo>
                  <a:pt x="1" y="921"/>
                </a:lnTo>
                <a:close/>
                <a:moveTo>
                  <a:pt x="2404" y="2822"/>
                </a:moveTo>
                <a:lnTo>
                  <a:pt x="2404" y="3113"/>
                </a:lnTo>
                <a:lnTo>
                  <a:pt x="2708" y="3113"/>
                </a:lnTo>
                <a:lnTo>
                  <a:pt x="4747" y="1073"/>
                </a:lnTo>
                <a:lnTo>
                  <a:pt x="4450" y="776"/>
                </a:lnTo>
                <a:lnTo>
                  <a:pt x="2404" y="2822"/>
                </a:lnTo>
                <a:close/>
                <a:moveTo>
                  <a:pt x="2949" y="3719"/>
                </a:moveTo>
                <a:lnTo>
                  <a:pt x="2949" y="3727"/>
                </a:lnTo>
                <a:lnTo>
                  <a:pt x="1799" y="3727"/>
                </a:lnTo>
                <a:lnTo>
                  <a:pt x="1799" y="2698"/>
                </a:lnTo>
                <a:lnTo>
                  <a:pt x="1799" y="2698"/>
                </a:lnTo>
                <a:lnTo>
                  <a:pt x="1799" y="2698"/>
                </a:lnTo>
                <a:cubicBezTo>
                  <a:pt x="1799" y="2699"/>
                  <a:pt x="1797" y="2663"/>
                  <a:pt x="1797" y="2656"/>
                </a:cubicBezTo>
                <a:lnTo>
                  <a:pt x="1797" y="2655"/>
                </a:lnTo>
                <a:lnTo>
                  <a:pt x="1797" y="2655"/>
                </a:lnTo>
                <a:lnTo>
                  <a:pt x="1797" y="2655"/>
                </a:lnTo>
                <a:lnTo>
                  <a:pt x="1797" y="2654"/>
                </a:lnTo>
                <a:lnTo>
                  <a:pt x="1797" y="2654"/>
                </a:lnTo>
                <a:lnTo>
                  <a:pt x="1797" y="2654"/>
                </a:lnTo>
                <a:lnTo>
                  <a:pt x="1797" y="2654"/>
                </a:lnTo>
                <a:lnTo>
                  <a:pt x="1797" y="2654"/>
                </a:lnTo>
                <a:lnTo>
                  <a:pt x="1797" y="2654"/>
                </a:lnTo>
                <a:lnTo>
                  <a:pt x="1798" y="2643"/>
                </a:lnTo>
                <a:lnTo>
                  <a:pt x="1798" y="2633"/>
                </a:lnTo>
                <a:lnTo>
                  <a:pt x="1799" y="2622"/>
                </a:lnTo>
                <a:lnTo>
                  <a:pt x="1799" y="2619"/>
                </a:lnTo>
                <a:lnTo>
                  <a:pt x="1799" y="2568"/>
                </a:lnTo>
                <a:lnTo>
                  <a:pt x="1807" y="2568"/>
                </a:lnTo>
                <a:cubicBezTo>
                  <a:pt x="1817" y="2489"/>
                  <a:pt x="1880" y="2387"/>
                  <a:pt x="1922" y="2352"/>
                </a:cubicBezTo>
                <a:lnTo>
                  <a:pt x="4149" y="125"/>
                </a:lnTo>
                <a:cubicBezTo>
                  <a:pt x="4222" y="37"/>
                  <a:pt x="4365" y="-2"/>
                  <a:pt x="4444" y="0"/>
                </a:cubicBezTo>
                <a:lnTo>
                  <a:pt x="4449" y="0"/>
                </a:lnTo>
                <a:lnTo>
                  <a:pt x="4453" y="0"/>
                </a:lnTo>
                <a:lnTo>
                  <a:pt x="4458" y="0"/>
                </a:lnTo>
                <a:lnTo>
                  <a:pt x="4464" y="0"/>
                </a:lnTo>
                <a:cubicBezTo>
                  <a:pt x="4574" y="-2"/>
                  <a:pt x="4705" y="66"/>
                  <a:pt x="4755" y="125"/>
                </a:cubicBezTo>
                <a:lnTo>
                  <a:pt x="5399" y="769"/>
                </a:lnTo>
                <a:cubicBezTo>
                  <a:pt x="5486" y="842"/>
                  <a:pt x="5525" y="984"/>
                  <a:pt x="5523" y="1063"/>
                </a:cubicBezTo>
                <a:lnTo>
                  <a:pt x="5523" y="1068"/>
                </a:lnTo>
                <a:lnTo>
                  <a:pt x="5523" y="1072"/>
                </a:lnTo>
                <a:lnTo>
                  <a:pt x="5523" y="1077"/>
                </a:lnTo>
                <a:lnTo>
                  <a:pt x="5523" y="1083"/>
                </a:lnTo>
                <a:cubicBezTo>
                  <a:pt x="5525" y="1193"/>
                  <a:pt x="5457" y="1324"/>
                  <a:pt x="5398" y="1374"/>
                </a:cubicBezTo>
                <a:lnTo>
                  <a:pt x="3171" y="3602"/>
                </a:lnTo>
                <a:cubicBezTo>
                  <a:pt x="3117" y="3670"/>
                  <a:pt x="2992" y="3715"/>
                  <a:pt x="2949" y="37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0" name="任意多边形 119"/>
          <p:cNvSpPr/>
          <p:nvPr/>
        </p:nvSpPr>
        <p:spPr>
          <a:xfrm>
            <a:off x="4176713" y="3461068"/>
            <a:ext cx="325755" cy="325755"/>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1" name="任意多边形 53"/>
          <p:cNvSpPr/>
          <p:nvPr/>
        </p:nvSpPr>
        <p:spPr bwMode="auto">
          <a:xfrm>
            <a:off x="6873875" y="2034540"/>
            <a:ext cx="247650" cy="249555"/>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dirty="0">
              <a:cs typeface="+mn-ea"/>
              <a:sym typeface="+mn-lt"/>
            </a:endParaRPr>
          </a:p>
        </p:txBody>
      </p:sp>
      <p:sp>
        <p:nvSpPr>
          <p:cNvPr id="122" name="任意多边形 121"/>
          <p:cNvSpPr/>
          <p:nvPr/>
        </p:nvSpPr>
        <p:spPr>
          <a:xfrm>
            <a:off x="4893945" y="4917440"/>
            <a:ext cx="276225" cy="3035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085" h="6642">
                <a:moveTo>
                  <a:pt x="1" y="2610"/>
                </a:moveTo>
                <a:lnTo>
                  <a:pt x="0" y="2540"/>
                </a:lnTo>
                <a:cubicBezTo>
                  <a:pt x="-42" y="1108"/>
                  <a:pt x="1400" y="-33"/>
                  <a:pt x="2547" y="0"/>
                </a:cubicBezTo>
                <a:lnTo>
                  <a:pt x="2610" y="1"/>
                </a:lnTo>
                <a:lnTo>
                  <a:pt x="2680" y="0"/>
                </a:lnTo>
                <a:cubicBezTo>
                  <a:pt x="4112" y="-42"/>
                  <a:pt x="5253" y="1400"/>
                  <a:pt x="5220" y="2547"/>
                </a:cubicBezTo>
                <a:lnTo>
                  <a:pt x="5219" y="2610"/>
                </a:lnTo>
                <a:lnTo>
                  <a:pt x="5220" y="2680"/>
                </a:lnTo>
                <a:cubicBezTo>
                  <a:pt x="5262" y="3330"/>
                  <a:pt x="4826" y="4085"/>
                  <a:pt x="4515" y="4385"/>
                </a:cubicBezTo>
                <a:lnTo>
                  <a:pt x="5978" y="6010"/>
                </a:lnTo>
                <a:lnTo>
                  <a:pt x="5981" y="6013"/>
                </a:lnTo>
                <a:lnTo>
                  <a:pt x="5988" y="6020"/>
                </a:lnTo>
                <a:lnTo>
                  <a:pt x="5994" y="6027"/>
                </a:lnTo>
                <a:lnTo>
                  <a:pt x="5997" y="6031"/>
                </a:lnTo>
                <a:lnTo>
                  <a:pt x="6022" y="6059"/>
                </a:lnTo>
                <a:lnTo>
                  <a:pt x="6020" y="6061"/>
                </a:lnTo>
                <a:cubicBezTo>
                  <a:pt x="6059" y="6113"/>
                  <a:pt x="6085" y="6212"/>
                  <a:pt x="6083" y="6265"/>
                </a:cubicBezTo>
                <a:cubicBezTo>
                  <a:pt x="6101" y="6460"/>
                  <a:pt x="5889" y="6654"/>
                  <a:pt x="5714" y="6641"/>
                </a:cubicBezTo>
                <a:cubicBezTo>
                  <a:pt x="5630" y="6647"/>
                  <a:pt x="5520" y="6598"/>
                  <a:pt x="5472" y="6554"/>
                </a:cubicBezTo>
                <a:lnTo>
                  <a:pt x="5469" y="6557"/>
                </a:lnTo>
                <a:lnTo>
                  <a:pt x="3955" y="4875"/>
                </a:lnTo>
                <a:lnTo>
                  <a:pt x="3956" y="4875"/>
                </a:lnTo>
                <a:lnTo>
                  <a:pt x="3953" y="4872"/>
                </a:lnTo>
                <a:lnTo>
                  <a:pt x="3946" y="4865"/>
                </a:lnTo>
                <a:lnTo>
                  <a:pt x="3940" y="4858"/>
                </a:lnTo>
                <a:lnTo>
                  <a:pt x="3934" y="4852"/>
                </a:lnTo>
                <a:cubicBezTo>
                  <a:pt x="3568" y="5095"/>
                  <a:pt x="2992" y="5231"/>
                  <a:pt x="2673" y="5220"/>
                </a:cubicBezTo>
                <a:lnTo>
                  <a:pt x="2610" y="5219"/>
                </a:lnTo>
                <a:lnTo>
                  <a:pt x="2540" y="5220"/>
                </a:lnTo>
                <a:cubicBezTo>
                  <a:pt x="1108" y="5262"/>
                  <a:pt x="-33" y="3820"/>
                  <a:pt x="0" y="2673"/>
                </a:cubicBezTo>
                <a:lnTo>
                  <a:pt x="1" y="2610"/>
                </a:lnTo>
                <a:close/>
                <a:moveTo>
                  <a:pt x="614" y="2610"/>
                </a:moveTo>
                <a:lnTo>
                  <a:pt x="613" y="2557"/>
                </a:lnTo>
                <a:cubicBezTo>
                  <a:pt x="581" y="1461"/>
                  <a:pt x="1684" y="588"/>
                  <a:pt x="2562" y="613"/>
                </a:cubicBezTo>
                <a:lnTo>
                  <a:pt x="2610" y="614"/>
                </a:lnTo>
                <a:lnTo>
                  <a:pt x="2663" y="613"/>
                </a:lnTo>
                <a:cubicBezTo>
                  <a:pt x="3759" y="581"/>
                  <a:pt x="4632" y="1684"/>
                  <a:pt x="4607" y="2562"/>
                </a:cubicBezTo>
                <a:lnTo>
                  <a:pt x="4606" y="2610"/>
                </a:lnTo>
                <a:lnTo>
                  <a:pt x="4607" y="2663"/>
                </a:lnTo>
                <a:cubicBezTo>
                  <a:pt x="4639" y="3759"/>
                  <a:pt x="3536" y="4632"/>
                  <a:pt x="2658" y="4607"/>
                </a:cubicBezTo>
                <a:lnTo>
                  <a:pt x="2610" y="4606"/>
                </a:lnTo>
                <a:lnTo>
                  <a:pt x="2557" y="4607"/>
                </a:lnTo>
                <a:cubicBezTo>
                  <a:pt x="1461" y="4639"/>
                  <a:pt x="588" y="3536"/>
                  <a:pt x="613" y="2658"/>
                </a:cubicBezTo>
                <a:lnTo>
                  <a:pt x="614" y="26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3" name="任意多边形 122"/>
          <p:cNvSpPr/>
          <p:nvPr/>
        </p:nvSpPr>
        <p:spPr>
          <a:xfrm rot="18900000" flipH="1" flipV="1">
            <a:off x="6821805" y="5012055"/>
            <a:ext cx="324485" cy="11049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885" h="2011">
                <a:moveTo>
                  <a:pt x="1" y="1005"/>
                </a:moveTo>
                <a:lnTo>
                  <a:pt x="1" y="978"/>
                </a:lnTo>
                <a:lnTo>
                  <a:pt x="0" y="952"/>
                </a:lnTo>
                <a:lnTo>
                  <a:pt x="0" y="902"/>
                </a:lnTo>
                <a:cubicBezTo>
                  <a:pt x="-13" y="387"/>
                  <a:pt x="667" y="-10"/>
                  <a:pt x="898" y="0"/>
                </a:cubicBezTo>
                <a:lnTo>
                  <a:pt x="911" y="0"/>
                </a:lnTo>
                <a:lnTo>
                  <a:pt x="942" y="1"/>
                </a:lnTo>
                <a:lnTo>
                  <a:pt x="2579" y="1"/>
                </a:lnTo>
                <a:cubicBezTo>
                  <a:pt x="2582" y="1"/>
                  <a:pt x="2607" y="0"/>
                  <a:pt x="2605" y="0"/>
                </a:cubicBezTo>
                <a:lnTo>
                  <a:pt x="2611" y="0"/>
                </a:lnTo>
                <a:cubicBezTo>
                  <a:pt x="2731" y="-4"/>
                  <a:pt x="2828" y="118"/>
                  <a:pt x="2825" y="215"/>
                </a:cubicBezTo>
                <a:lnTo>
                  <a:pt x="2825" y="220"/>
                </a:lnTo>
                <a:lnTo>
                  <a:pt x="2825" y="226"/>
                </a:lnTo>
                <a:cubicBezTo>
                  <a:pt x="2829" y="346"/>
                  <a:pt x="2707" y="443"/>
                  <a:pt x="2610" y="440"/>
                </a:cubicBezTo>
                <a:lnTo>
                  <a:pt x="2605" y="440"/>
                </a:lnTo>
                <a:lnTo>
                  <a:pt x="2593" y="440"/>
                </a:lnTo>
                <a:lnTo>
                  <a:pt x="2588" y="439"/>
                </a:lnTo>
                <a:lnTo>
                  <a:pt x="1134" y="439"/>
                </a:lnTo>
                <a:lnTo>
                  <a:pt x="1121" y="438"/>
                </a:lnTo>
                <a:lnTo>
                  <a:pt x="1108" y="438"/>
                </a:lnTo>
                <a:lnTo>
                  <a:pt x="1095" y="438"/>
                </a:lnTo>
                <a:cubicBezTo>
                  <a:pt x="833" y="436"/>
                  <a:pt x="587" y="795"/>
                  <a:pt x="594" y="938"/>
                </a:cubicBezTo>
                <a:lnTo>
                  <a:pt x="594" y="946"/>
                </a:lnTo>
                <a:lnTo>
                  <a:pt x="594" y="990"/>
                </a:lnTo>
                <a:lnTo>
                  <a:pt x="595" y="1005"/>
                </a:lnTo>
                <a:lnTo>
                  <a:pt x="594" y="1019"/>
                </a:lnTo>
                <a:lnTo>
                  <a:pt x="594" y="1058"/>
                </a:lnTo>
                <a:lnTo>
                  <a:pt x="594" y="1071"/>
                </a:lnTo>
                <a:cubicBezTo>
                  <a:pt x="591" y="1334"/>
                  <a:pt x="951" y="1579"/>
                  <a:pt x="1094" y="1572"/>
                </a:cubicBezTo>
                <a:lnTo>
                  <a:pt x="1102" y="1572"/>
                </a:lnTo>
                <a:lnTo>
                  <a:pt x="1146" y="1572"/>
                </a:lnTo>
                <a:lnTo>
                  <a:pt x="1161" y="1571"/>
                </a:lnTo>
                <a:lnTo>
                  <a:pt x="2580" y="1571"/>
                </a:lnTo>
                <a:cubicBezTo>
                  <a:pt x="2580" y="1571"/>
                  <a:pt x="2583" y="1571"/>
                  <a:pt x="2584" y="1571"/>
                </a:cubicBezTo>
                <a:cubicBezTo>
                  <a:pt x="2589" y="1571"/>
                  <a:pt x="2601" y="1570"/>
                  <a:pt x="2603" y="1570"/>
                </a:cubicBezTo>
                <a:lnTo>
                  <a:pt x="2604" y="1570"/>
                </a:lnTo>
                <a:lnTo>
                  <a:pt x="2604" y="1570"/>
                </a:lnTo>
                <a:lnTo>
                  <a:pt x="2605" y="1570"/>
                </a:lnTo>
                <a:lnTo>
                  <a:pt x="2605" y="1570"/>
                </a:lnTo>
                <a:lnTo>
                  <a:pt x="2605" y="1570"/>
                </a:lnTo>
                <a:lnTo>
                  <a:pt x="2611" y="1570"/>
                </a:lnTo>
                <a:cubicBezTo>
                  <a:pt x="2731" y="1566"/>
                  <a:pt x="2828" y="1688"/>
                  <a:pt x="2825" y="1785"/>
                </a:cubicBezTo>
                <a:lnTo>
                  <a:pt x="2825" y="1790"/>
                </a:lnTo>
                <a:lnTo>
                  <a:pt x="2825" y="1796"/>
                </a:lnTo>
                <a:cubicBezTo>
                  <a:pt x="2829" y="1916"/>
                  <a:pt x="2707" y="2013"/>
                  <a:pt x="2610" y="2010"/>
                </a:cubicBezTo>
                <a:lnTo>
                  <a:pt x="2605" y="2010"/>
                </a:lnTo>
                <a:lnTo>
                  <a:pt x="2593" y="2010"/>
                </a:lnTo>
                <a:lnTo>
                  <a:pt x="2588" y="2009"/>
                </a:lnTo>
                <a:lnTo>
                  <a:pt x="979" y="2009"/>
                </a:lnTo>
                <a:lnTo>
                  <a:pt x="953" y="2010"/>
                </a:lnTo>
                <a:lnTo>
                  <a:pt x="902" y="2010"/>
                </a:lnTo>
                <a:cubicBezTo>
                  <a:pt x="387" y="2023"/>
                  <a:pt x="-10" y="1344"/>
                  <a:pt x="0" y="1113"/>
                </a:cubicBezTo>
                <a:lnTo>
                  <a:pt x="0" y="1100"/>
                </a:lnTo>
                <a:lnTo>
                  <a:pt x="0" y="1069"/>
                </a:lnTo>
                <a:lnTo>
                  <a:pt x="1" y="1050"/>
                </a:lnTo>
                <a:lnTo>
                  <a:pt x="1" y="1005"/>
                </a:lnTo>
                <a:close/>
                <a:moveTo>
                  <a:pt x="5884" y="1005"/>
                </a:moveTo>
                <a:lnTo>
                  <a:pt x="5884" y="978"/>
                </a:lnTo>
                <a:lnTo>
                  <a:pt x="5885" y="952"/>
                </a:lnTo>
                <a:lnTo>
                  <a:pt x="5885" y="902"/>
                </a:lnTo>
                <a:cubicBezTo>
                  <a:pt x="5898" y="387"/>
                  <a:pt x="5218" y="-10"/>
                  <a:pt x="4987" y="0"/>
                </a:cubicBezTo>
                <a:lnTo>
                  <a:pt x="4974" y="0"/>
                </a:lnTo>
                <a:lnTo>
                  <a:pt x="4943" y="1"/>
                </a:lnTo>
                <a:lnTo>
                  <a:pt x="3306" y="1"/>
                </a:lnTo>
                <a:cubicBezTo>
                  <a:pt x="3303" y="1"/>
                  <a:pt x="3278" y="0"/>
                  <a:pt x="3280" y="0"/>
                </a:cubicBezTo>
                <a:lnTo>
                  <a:pt x="3274" y="0"/>
                </a:lnTo>
                <a:cubicBezTo>
                  <a:pt x="3154" y="-4"/>
                  <a:pt x="3057" y="118"/>
                  <a:pt x="3060" y="215"/>
                </a:cubicBezTo>
                <a:lnTo>
                  <a:pt x="3060" y="220"/>
                </a:lnTo>
                <a:lnTo>
                  <a:pt x="3060" y="226"/>
                </a:lnTo>
                <a:cubicBezTo>
                  <a:pt x="3056" y="346"/>
                  <a:pt x="3178" y="443"/>
                  <a:pt x="3275" y="440"/>
                </a:cubicBezTo>
                <a:lnTo>
                  <a:pt x="3280" y="440"/>
                </a:lnTo>
                <a:lnTo>
                  <a:pt x="3292" y="440"/>
                </a:lnTo>
                <a:lnTo>
                  <a:pt x="3297" y="439"/>
                </a:lnTo>
                <a:lnTo>
                  <a:pt x="4751" y="439"/>
                </a:lnTo>
                <a:lnTo>
                  <a:pt x="4764" y="438"/>
                </a:lnTo>
                <a:lnTo>
                  <a:pt x="4777" y="438"/>
                </a:lnTo>
                <a:lnTo>
                  <a:pt x="4790" y="438"/>
                </a:lnTo>
                <a:cubicBezTo>
                  <a:pt x="5052" y="436"/>
                  <a:pt x="5298" y="795"/>
                  <a:pt x="5291" y="938"/>
                </a:cubicBezTo>
                <a:lnTo>
                  <a:pt x="5291" y="946"/>
                </a:lnTo>
                <a:lnTo>
                  <a:pt x="5291" y="990"/>
                </a:lnTo>
                <a:lnTo>
                  <a:pt x="5290" y="1005"/>
                </a:lnTo>
                <a:lnTo>
                  <a:pt x="5291" y="1019"/>
                </a:lnTo>
                <a:lnTo>
                  <a:pt x="5291" y="1058"/>
                </a:lnTo>
                <a:lnTo>
                  <a:pt x="5291" y="1071"/>
                </a:lnTo>
                <a:cubicBezTo>
                  <a:pt x="5294" y="1334"/>
                  <a:pt x="4934" y="1579"/>
                  <a:pt x="4791" y="1572"/>
                </a:cubicBezTo>
                <a:lnTo>
                  <a:pt x="4783" y="1572"/>
                </a:lnTo>
                <a:lnTo>
                  <a:pt x="4739" y="1572"/>
                </a:lnTo>
                <a:lnTo>
                  <a:pt x="4724" y="1571"/>
                </a:lnTo>
                <a:lnTo>
                  <a:pt x="3305" y="1571"/>
                </a:lnTo>
                <a:cubicBezTo>
                  <a:pt x="3305" y="1571"/>
                  <a:pt x="3302" y="1571"/>
                  <a:pt x="3301" y="1571"/>
                </a:cubicBezTo>
                <a:cubicBezTo>
                  <a:pt x="3296" y="1571"/>
                  <a:pt x="3284" y="1570"/>
                  <a:pt x="3282" y="1570"/>
                </a:cubicBezTo>
                <a:lnTo>
                  <a:pt x="3281" y="1570"/>
                </a:lnTo>
                <a:lnTo>
                  <a:pt x="3281" y="1570"/>
                </a:lnTo>
                <a:lnTo>
                  <a:pt x="3280" y="1570"/>
                </a:lnTo>
                <a:lnTo>
                  <a:pt x="3280" y="1570"/>
                </a:lnTo>
                <a:lnTo>
                  <a:pt x="3280" y="1570"/>
                </a:lnTo>
                <a:lnTo>
                  <a:pt x="3274" y="1570"/>
                </a:lnTo>
                <a:cubicBezTo>
                  <a:pt x="3154" y="1566"/>
                  <a:pt x="3057" y="1688"/>
                  <a:pt x="3060" y="1785"/>
                </a:cubicBezTo>
                <a:lnTo>
                  <a:pt x="3060" y="1790"/>
                </a:lnTo>
                <a:lnTo>
                  <a:pt x="3060" y="1796"/>
                </a:lnTo>
                <a:cubicBezTo>
                  <a:pt x="3056" y="1916"/>
                  <a:pt x="3178" y="2013"/>
                  <a:pt x="3275" y="2010"/>
                </a:cubicBezTo>
                <a:lnTo>
                  <a:pt x="3280" y="2010"/>
                </a:lnTo>
                <a:lnTo>
                  <a:pt x="3292" y="2010"/>
                </a:lnTo>
                <a:lnTo>
                  <a:pt x="3297" y="2009"/>
                </a:lnTo>
                <a:lnTo>
                  <a:pt x="4906" y="2009"/>
                </a:lnTo>
                <a:lnTo>
                  <a:pt x="4932" y="2010"/>
                </a:lnTo>
                <a:lnTo>
                  <a:pt x="4983" y="2010"/>
                </a:lnTo>
                <a:cubicBezTo>
                  <a:pt x="5498" y="2023"/>
                  <a:pt x="5895" y="1344"/>
                  <a:pt x="5885" y="1113"/>
                </a:cubicBezTo>
                <a:lnTo>
                  <a:pt x="5885" y="1100"/>
                </a:lnTo>
                <a:lnTo>
                  <a:pt x="5885" y="1069"/>
                </a:lnTo>
                <a:lnTo>
                  <a:pt x="5884" y="1050"/>
                </a:lnTo>
                <a:lnTo>
                  <a:pt x="5884" y="1005"/>
                </a:lnTo>
                <a:close/>
                <a:moveTo>
                  <a:pt x="3629" y="750"/>
                </a:moveTo>
                <a:lnTo>
                  <a:pt x="2237" y="750"/>
                </a:lnTo>
                <a:lnTo>
                  <a:pt x="2237" y="751"/>
                </a:lnTo>
                <a:lnTo>
                  <a:pt x="2231" y="751"/>
                </a:lnTo>
                <a:cubicBezTo>
                  <a:pt x="2099" y="746"/>
                  <a:pt x="1981" y="887"/>
                  <a:pt x="1986" y="999"/>
                </a:cubicBezTo>
                <a:lnTo>
                  <a:pt x="1986" y="1006"/>
                </a:lnTo>
                <a:lnTo>
                  <a:pt x="1986" y="1012"/>
                </a:lnTo>
                <a:cubicBezTo>
                  <a:pt x="1982" y="1152"/>
                  <a:pt x="2123" y="1264"/>
                  <a:pt x="2235" y="1261"/>
                </a:cubicBezTo>
                <a:lnTo>
                  <a:pt x="2241" y="1260"/>
                </a:lnTo>
                <a:lnTo>
                  <a:pt x="2248" y="1260"/>
                </a:lnTo>
                <a:lnTo>
                  <a:pt x="2254" y="1260"/>
                </a:lnTo>
                <a:lnTo>
                  <a:pt x="2261" y="1260"/>
                </a:lnTo>
                <a:lnTo>
                  <a:pt x="2263" y="1259"/>
                </a:lnTo>
                <a:lnTo>
                  <a:pt x="3629" y="1259"/>
                </a:lnTo>
                <a:lnTo>
                  <a:pt x="3629" y="1259"/>
                </a:lnTo>
                <a:lnTo>
                  <a:pt x="3631" y="1259"/>
                </a:lnTo>
                <a:lnTo>
                  <a:pt x="3638" y="1259"/>
                </a:lnTo>
                <a:lnTo>
                  <a:pt x="3645" y="1259"/>
                </a:lnTo>
                <a:lnTo>
                  <a:pt x="3651" y="1260"/>
                </a:lnTo>
                <a:cubicBezTo>
                  <a:pt x="3791" y="1264"/>
                  <a:pt x="3902" y="1123"/>
                  <a:pt x="3899" y="1011"/>
                </a:cubicBezTo>
                <a:lnTo>
                  <a:pt x="3899" y="1005"/>
                </a:lnTo>
                <a:lnTo>
                  <a:pt x="3899" y="998"/>
                </a:lnTo>
                <a:cubicBezTo>
                  <a:pt x="3903" y="858"/>
                  <a:pt x="3763" y="746"/>
                  <a:pt x="3651" y="750"/>
                </a:cubicBezTo>
                <a:lnTo>
                  <a:pt x="3645" y="750"/>
                </a:lnTo>
                <a:lnTo>
                  <a:pt x="3638" y="750"/>
                </a:lnTo>
                <a:lnTo>
                  <a:pt x="3631" y="750"/>
                </a:lnTo>
                <a:lnTo>
                  <a:pt x="3629" y="750"/>
                </a:lnTo>
                <a:lnTo>
                  <a:pt x="3629" y="7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 name="文本框 1"/>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6" name="文本框 5"/>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Work review</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2290" y="1312545"/>
            <a:ext cx="5426710" cy="2070100"/>
            <a:chOff x="1431" y="2067"/>
            <a:chExt cx="8546" cy="3260"/>
          </a:xfrm>
        </p:grpSpPr>
        <p:sp>
          <p:nvSpPr>
            <p:cNvPr id="3" name="椭圆 2"/>
            <p:cNvSpPr/>
            <p:nvPr/>
          </p:nvSpPr>
          <p:spPr>
            <a:xfrm>
              <a:off x="1431" y="2067"/>
              <a:ext cx="3260" cy="3260"/>
            </a:xfrm>
            <a:prstGeom prst="ellipse">
              <a:avLst/>
            </a:prstGeom>
            <a:noFill/>
            <a:ln>
              <a:solidFill>
                <a:srgbClr val="ADB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1646" y="2282"/>
              <a:ext cx="2830" cy="283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38"/>
            <p:cNvSpPr txBox="1"/>
            <p:nvPr/>
          </p:nvSpPr>
          <p:spPr bwMode="auto">
            <a:xfrm>
              <a:off x="5197" y="3098"/>
              <a:ext cx="4491"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fontAlgn="auto">
                <a:lnSpc>
                  <a:spcPct val="150000"/>
                </a:lnSpc>
              </a:pPr>
              <a:r>
                <a:rPr lang="en-US" altLang="zh-CN" sz="1200" dirty="0">
                  <a:solidFill>
                    <a:schemeClr val="bg1">
                      <a:lumMod val="50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p:txBody>
        </p:sp>
        <p:sp>
          <p:nvSpPr>
            <p:cNvPr id="4" name="文本框 3"/>
            <p:cNvSpPr txBox="1"/>
            <p:nvPr/>
          </p:nvSpPr>
          <p:spPr>
            <a:xfrm>
              <a:off x="5197" y="2615"/>
              <a:ext cx="4780" cy="531"/>
            </a:xfrm>
            <a:prstGeom prst="rect">
              <a:avLst/>
            </a:prstGeom>
            <a:noFill/>
          </p:spPr>
          <p:txBody>
            <a:bodyPr wrap="square" rtlCol="0">
              <a:spAutoFit/>
            </a:bodyPr>
            <a:lstStyle/>
            <a:p>
              <a:pPr algn="l"/>
              <a:r>
                <a:rPr lang="en-US" altLang="zh-CN" sz="1600" dirty="0">
                  <a:solidFill>
                    <a:schemeClr val="tx1"/>
                  </a:solidFill>
                  <a:cs typeface="+mn-ea"/>
                  <a:sym typeface="+mn-lt"/>
                </a:rPr>
                <a:t>Add Subtitle text</a:t>
              </a:r>
              <a:endParaRPr lang="zh-CN" altLang="en-US" sz="1600" dirty="0">
                <a:solidFill>
                  <a:schemeClr val="tx1"/>
                </a:solidFill>
                <a:cs typeface="+mn-ea"/>
                <a:sym typeface="+mn-lt"/>
              </a:endParaRPr>
            </a:p>
          </p:txBody>
        </p:sp>
      </p:grpSp>
      <p:grpSp>
        <p:nvGrpSpPr>
          <p:cNvPr id="8" name="组合 7"/>
          <p:cNvGrpSpPr/>
          <p:nvPr/>
        </p:nvGrpSpPr>
        <p:grpSpPr>
          <a:xfrm>
            <a:off x="6330315" y="1312545"/>
            <a:ext cx="5426710" cy="2070100"/>
            <a:chOff x="1431" y="2067"/>
            <a:chExt cx="8546" cy="3260"/>
          </a:xfrm>
        </p:grpSpPr>
        <p:sp>
          <p:nvSpPr>
            <p:cNvPr id="12" name="椭圆 11"/>
            <p:cNvSpPr/>
            <p:nvPr/>
          </p:nvSpPr>
          <p:spPr>
            <a:xfrm>
              <a:off x="1431" y="2067"/>
              <a:ext cx="3260" cy="3260"/>
            </a:xfrm>
            <a:prstGeom prst="ellipse">
              <a:avLst/>
            </a:prstGeom>
            <a:noFill/>
            <a:ln>
              <a:solidFill>
                <a:srgbClr val="ADB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646" y="2282"/>
              <a:ext cx="2830" cy="283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38"/>
            <p:cNvSpPr txBox="1"/>
            <p:nvPr/>
          </p:nvSpPr>
          <p:spPr bwMode="auto">
            <a:xfrm>
              <a:off x="5197" y="3098"/>
              <a:ext cx="4617"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fontAlgn="auto">
                <a:lnSpc>
                  <a:spcPct val="150000"/>
                </a:lnSpc>
              </a:pPr>
              <a:r>
                <a:rPr lang="en-US" altLang="zh-CN" sz="1200" dirty="0">
                  <a:solidFill>
                    <a:schemeClr val="bg1">
                      <a:lumMod val="50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p:txBody>
        </p:sp>
        <p:sp>
          <p:nvSpPr>
            <p:cNvPr id="16" name="文本框 15"/>
            <p:cNvSpPr txBox="1"/>
            <p:nvPr/>
          </p:nvSpPr>
          <p:spPr>
            <a:xfrm>
              <a:off x="5197" y="2615"/>
              <a:ext cx="4780" cy="531"/>
            </a:xfrm>
            <a:prstGeom prst="rect">
              <a:avLst/>
            </a:prstGeom>
            <a:noFill/>
          </p:spPr>
          <p:txBody>
            <a:bodyPr wrap="square" rtlCol="0">
              <a:spAutoFit/>
            </a:bodyPr>
            <a:lstStyle/>
            <a:p>
              <a:pPr algn="l"/>
              <a:r>
                <a:rPr lang="en-US" altLang="zh-CN" sz="1600" dirty="0">
                  <a:solidFill>
                    <a:schemeClr val="tx1"/>
                  </a:solidFill>
                  <a:cs typeface="+mn-ea"/>
                  <a:sym typeface="+mn-lt"/>
                </a:rPr>
                <a:t>Add Subtitle text</a:t>
              </a:r>
              <a:endParaRPr lang="zh-CN" altLang="en-US" sz="1600" dirty="0">
                <a:solidFill>
                  <a:schemeClr val="tx1"/>
                </a:solidFill>
                <a:cs typeface="+mn-ea"/>
                <a:sym typeface="+mn-lt"/>
              </a:endParaRPr>
            </a:p>
          </p:txBody>
        </p:sp>
      </p:grpSp>
      <p:grpSp>
        <p:nvGrpSpPr>
          <p:cNvPr id="18" name="组合 17"/>
          <p:cNvGrpSpPr/>
          <p:nvPr/>
        </p:nvGrpSpPr>
        <p:grpSpPr>
          <a:xfrm>
            <a:off x="542290" y="3862070"/>
            <a:ext cx="5426710" cy="2070100"/>
            <a:chOff x="1431" y="2067"/>
            <a:chExt cx="8546" cy="3260"/>
          </a:xfrm>
        </p:grpSpPr>
        <p:sp>
          <p:nvSpPr>
            <p:cNvPr id="19" name="椭圆 18"/>
            <p:cNvSpPr/>
            <p:nvPr/>
          </p:nvSpPr>
          <p:spPr>
            <a:xfrm>
              <a:off x="1431" y="2067"/>
              <a:ext cx="3260" cy="3260"/>
            </a:xfrm>
            <a:prstGeom prst="ellipse">
              <a:avLst/>
            </a:prstGeom>
            <a:noFill/>
            <a:ln>
              <a:solidFill>
                <a:srgbClr val="ADB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646" y="2282"/>
              <a:ext cx="2830" cy="2830"/>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38"/>
            <p:cNvSpPr txBox="1"/>
            <p:nvPr/>
          </p:nvSpPr>
          <p:spPr bwMode="auto">
            <a:xfrm>
              <a:off x="5197" y="3098"/>
              <a:ext cx="4491"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fontAlgn="auto">
                <a:lnSpc>
                  <a:spcPct val="150000"/>
                </a:lnSpc>
              </a:pPr>
              <a:r>
                <a:rPr lang="en-US" altLang="zh-CN" sz="1200" dirty="0">
                  <a:solidFill>
                    <a:schemeClr val="bg1">
                      <a:lumMod val="50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p:txBody>
        </p:sp>
        <p:sp>
          <p:nvSpPr>
            <p:cNvPr id="24" name="文本框 23"/>
            <p:cNvSpPr txBox="1"/>
            <p:nvPr/>
          </p:nvSpPr>
          <p:spPr>
            <a:xfrm>
              <a:off x="5197" y="2615"/>
              <a:ext cx="4780" cy="531"/>
            </a:xfrm>
            <a:prstGeom prst="rect">
              <a:avLst/>
            </a:prstGeom>
            <a:noFill/>
          </p:spPr>
          <p:txBody>
            <a:bodyPr wrap="square" rtlCol="0">
              <a:spAutoFit/>
            </a:bodyPr>
            <a:lstStyle/>
            <a:p>
              <a:pPr algn="l"/>
              <a:r>
                <a:rPr lang="en-US" altLang="zh-CN" sz="1600" dirty="0">
                  <a:solidFill>
                    <a:schemeClr val="tx1"/>
                  </a:solidFill>
                  <a:cs typeface="+mn-ea"/>
                  <a:sym typeface="+mn-lt"/>
                </a:rPr>
                <a:t>Add Subtitle text</a:t>
              </a:r>
              <a:endParaRPr lang="zh-CN" altLang="en-US" sz="1600" dirty="0">
                <a:solidFill>
                  <a:schemeClr val="tx1"/>
                </a:solidFill>
                <a:cs typeface="+mn-ea"/>
                <a:sym typeface="+mn-lt"/>
              </a:endParaRPr>
            </a:p>
          </p:txBody>
        </p:sp>
      </p:grpSp>
      <p:grpSp>
        <p:nvGrpSpPr>
          <p:cNvPr id="25" name="组合 24"/>
          <p:cNvGrpSpPr/>
          <p:nvPr/>
        </p:nvGrpSpPr>
        <p:grpSpPr>
          <a:xfrm>
            <a:off x="6330315" y="3862070"/>
            <a:ext cx="5426710" cy="2070100"/>
            <a:chOff x="1431" y="2067"/>
            <a:chExt cx="8546" cy="3260"/>
          </a:xfrm>
        </p:grpSpPr>
        <p:sp>
          <p:nvSpPr>
            <p:cNvPr id="26" name="椭圆 25"/>
            <p:cNvSpPr/>
            <p:nvPr/>
          </p:nvSpPr>
          <p:spPr>
            <a:xfrm>
              <a:off x="1431" y="2067"/>
              <a:ext cx="3260" cy="3260"/>
            </a:xfrm>
            <a:prstGeom prst="ellipse">
              <a:avLst/>
            </a:prstGeom>
            <a:noFill/>
            <a:ln>
              <a:solidFill>
                <a:srgbClr val="ADB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1646" y="2282"/>
              <a:ext cx="2830" cy="283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38"/>
            <p:cNvSpPr txBox="1"/>
            <p:nvPr/>
          </p:nvSpPr>
          <p:spPr bwMode="auto">
            <a:xfrm>
              <a:off x="5197" y="3098"/>
              <a:ext cx="4617"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fontAlgn="auto">
                <a:lnSpc>
                  <a:spcPct val="150000"/>
                </a:lnSpc>
              </a:pPr>
              <a:r>
                <a:rPr lang="en-US" altLang="zh-CN" sz="1200" dirty="0">
                  <a:solidFill>
                    <a:schemeClr val="bg1">
                      <a:lumMod val="50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a:p>
              <a:pPr algn="l" fontAlgn="auto">
                <a:lnSpc>
                  <a:spcPct val="150000"/>
                </a:lnSpc>
              </a:pPr>
              <a:endParaRPr lang="zh-CN" altLang="en-US" sz="1200" dirty="0">
                <a:solidFill>
                  <a:schemeClr val="bg1">
                    <a:lumMod val="50000"/>
                  </a:schemeClr>
                </a:solidFill>
                <a:latin typeface="+mn-lt"/>
                <a:ea typeface="+mn-ea"/>
                <a:cs typeface="+mn-ea"/>
                <a:sym typeface="+mn-lt"/>
              </a:endParaRPr>
            </a:p>
          </p:txBody>
        </p:sp>
        <p:sp>
          <p:nvSpPr>
            <p:cNvPr id="39" name="文本框 38"/>
            <p:cNvSpPr txBox="1"/>
            <p:nvPr/>
          </p:nvSpPr>
          <p:spPr>
            <a:xfrm>
              <a:off x="5197" y="2615"/>
              <a:ext cx="4780" cy="531"/>
            </a:xfrm>
            <a:prstGeom prst="rect">
              <a:avLst/>
            </a:prstGeom>
            <a:noFill/>
          </p:spPr>
          <p:txBody>
            <a:bodyPr wrap="square" rtlCol="0">
              <a:spAutoFit/>
            </a:bodyPr>
            <a:lstStyle/>
            <a:p>
              <a:pPr algn="l"/>
              <a:r>
                <a:rPr lang="en-US" altLang="zh-CN" sz="1600" dirty="0">
                  <a:solidFill>
                    <a:schemeClr val="tx1"/>
                  </a:solidFill>
                  <a:cs typeface="+mn-ea"/>
                  <a:sym typeface="+mn-lt"/>
                </a:rPr>
                <a:t>Add Subtitle text</a:t>
              </a:r>
              <a:endParaRPr lang="zh-CN" altLang="en-US" sz="1600" dirty="0">
                <a:solidFill>
                  <a:schemeClr val="tx1"/>
                </a:solidFill>
                <a:cs typeface="+mn-ea"/>
                <a:sym typeface="+mn-lt"/>
              </a:endParaRPr>
            </a:p>
          </p:txBody>
        </p:sp>
      </p:grpSp>
      <p:sp>
        <p:nvSpPr>
          <p:cNvPr id="5" name="文本框 4"/>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11" name="文本框 10"/>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Work review</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6405" y="747395"/>
            <a:ext cx="4861560" cy="4861560"/>
            <a:chOff x="8454" y="682"/>
            <a:chExt cx="9436" cy="9436"/>
          </a:xfrm>
        </p:grpSpPr>
        <p:pic>
          <p:nvPicPr>
            <p:cNvPr id="49" name="图片 48" descr="580b57fbd9996e24bc43bfd0"/>
            <p:cNvPicPr>
              <a:picLocks noChangeAspect="1"/>
            </p:cNvPicPr>
            <p:nvPr/>
          </p:nvPicPr>
          <p:blipFill>
            <a:blip r:embed="rId3"/>
            <a:stretch>
              <a:fillRect/>
            </a:stretch>
          </p:blipFill>
          <p:spPr>
            <a:xfrm>
              <a:off x="8454" y="682"/>
              <a:ext cx="9436" cy="9436"/>
            </a:xfrm>
            <a:prstGeom prst="rect">
              <a:avLst/>
            </a:prstGeom>
          </p:spPr>
        </p:pic>
        <p:sp>
          <p:nvSpPr>
            <p:cNvPr id="50" name="矩形 49"/>
            <p:cNvSpPr/>
            <p:nvPr/>
          </p:nvSpPr>
          <p:spPr>
            <a:xfrm>
              <a:off x="9760" y="3205"/>
              <a:ext cx="6823" cy="4304"/>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1" name="文本框 1"/>
          <p:cNvSpPr txBox="1"/>
          <p:nvPr/>
        </p:nvSpPr>
        <p:spPr bwMode="auto">
          <a:xfrm>
            <a:off x="5307965" y="2393949"/>
            <a:ext cx="5900420" cy="1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auto">
              <a:lnSpc>
                <a:spcPct val="150000"/>
              </a:lnSpc>
            </a:pPr>
            <a:r>
              <a:rPr lang="en-US" altLang="zh-CN" sz="1400" dirty="0">
                <a:solidFill>
                  <a:schemeClr val="tx1">
                    <a:lumMod val="50000"/>
                    <a:lumOff val="50000"/>
                  </a:schemeClr>
                </a:solidFill>
                <a:latin typeface="+mn-lt"/>
                <a:ea typeface="+mn-ea"/>
                <a:cs typeface="+mn-ea"/>
                <a:sym typeface="+mn-lt"/>
              </a:rPr>
              <a:t>Click here to add content, content to match the title. Click here to add content, content to match the title. </a:t>
            </a:r>
            <a:endParaRPr lang="zh-CN" altLang="en-US" sz="1400" dirty="0">
              <a:solidFill>
                <a:schemeClr val="tx1">
                  <a:lumMod val="50000"/>
                  <a:lumOff val="50000"/>
                </a:schemeClr>
              </a:solidFill>
              <a:latin typeface="+mn-lt"/>
              <a:ea typeface="+mn-ea"/>
              <a:cs typeface="+mn-ea"/>
              <a:sym typeface="+mn-lt"/>
            </a:endParaRPr>
          </a:p>
          <a:p>
            <a:pPr fontAlgn="auto">
              <a:lnSpc>
                <a:spcPct val="150000"/>
              </a:lnSpc>
            </a:pPr>
            <a:r>
              <a:rPr lang="en-US" altLang="zh-CN" sz="1400" dirty="0">
                <a:solidFill>
                  <a:schemeClr val="tx1">
                    <a:lumMod val="50000"/>
                    <a:lumOff val="50000"/>
                  </a:schemeClr>
                </a:solidFill>
                <a:latin typeface="+mn-lt"/>
                <a:ea typeface="+mn-ea"/>
                <a:cs typeface="+mn-ea"/>
                <a:sym typeface="+mn-lt"/>
              </a:rPr>
              <a:t>Click here to add content, content to match the title. </a:t>
            </a:r>
            <a:endParaRPr lang="zh-CN" altLang="en-US" sz="1400" dirty="0">
              <a:solidFill>
                <a:schemeClr val="tx1">
                  <a:lumMod val="50000"/>
                  <a:lumOff val="50000"/>
                </a:schemeClr>
              </a:solidFill>
              <a:latin typeface="+mn-lt"/>
              <a:ea typeface="+mn-ea"/>
              <a:cs typeface="+mn-ea"/>
              <a:sym typeface="+mn-lt"/>
            </a:endParaRPr>
          </a:p>
          <a:p>
            <a:pPr fontAlgn="auto">
              <a:lnSpc>
                <a:spcPct val="150000"/>
              </a:lnSpc>
            </a:pPr>
            <a:endParaRPr lang="en-US" altLang="zh-CN" sz="1400" dirty="0">
              <a:solidFill>
                <a:schemeClr val="bg1">
                  <a:lumMod val="50000"/>
                </a:schemeClr>
              </a:solidFill>
              <a:latin typeface="+mn-lt"/>
              <a:ea typeface="+mn-ea"/>
              <a:cs typeface="+mn-ea"/>
              <a:sym typeface="+mn-lt"/>
            </a:endParaRPr>
          </a:p>
        </p:txBody>
      </p:sp>
      <p:sp>
        <p:nvSpPr>
          <p:cNvPr id="82" name="文本框 2"/>
          <p:cNvSpPr txBox="1"/>
          <p:nvPr/>
        </p:nvSpPr>
        <p:spPr>
          <a:xfrm>
            <a:off x="5307965" y="2056765"/>
            <a:ext cx="1828257" cy="338554"/>
          </a:xfrm>
          <a:prstGeom prst="rect">
            <a:avLst/>
          </a:prstGeom>
          <a:noFill/>
        </p:spPr>
        <p:txBody>
          <a:bodyPr wrap="none" rtlCol="0">
            <a:spAutoFit/>
          </a:bodyPr>
          <a:lstStyle/>
          <a:p>
            <a:pPr algn="l"/>
            <a:r>
              <a:rPr lang="en-US" altLang="zh-CN" sz="1600" dirty="0">
                <a:solidFill>
                  <a:schemeClr val="tx1"/>
                </a:solidFill>
                <a:cs typeface="+mn-ea"/>
                <a:sym typeface="+mn-lt"/>
              </a:rPr>
              <a:t>Add Subtitle text</a:t>
            </a:r>
            <a:endParaRPr lang="zh-CN" altLang="en-US" sz="1600" dirty="0">
              <a:solidFill>
                <a:schemeClr val="tx1"/>
              </a:solidFill>
              <a:cs typeface="+mn-ea"/>
              <a:sym typeface="+mn-lt"/>
            </a:endParaRPr>
          </a:p>
        </p:txBody>
      </p:sp>
      <p:sp>
        <p:nvSpPr>
          <p:cNvPr id="3" name="椭圆 2"/>
          <p:cNvSpPr/>
          <p:nvPr/>
        </p:nvSpPr>
        <p:spPr>
          <a:xfrm>
            <a:off x="5443855" y="3917950"/>
            <a:ext cx="609600" cy="6096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732905" y="3917950"/>
            <a:ext cx="609600" cy="60960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8021955" y="3917950"/>
            <a:ext cx="609600" cy="6096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9311005" y="3917950"/>
            <a:ext cx="609600" cy="609600"/>
          </a:xfrm>
          <a:prstGeom prst="ellipse">
            <a:avLst/>
          </a:prstGeom>
          <a:solidFill>
            <a:srgbClr val="D48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600055" y="3917950"/>
            <a:ext cx="609600" cy="6096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7" name="任意多边形 286"/>
          <p:cNvSpPr/>
          <p:nvPr/>
        </p:nvSpPr>
        <p:spPr>
          <a:xfrm>
            <a:off x="6909118" y="4081780"/>
            <a:ext cx="257175" cy="2819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085" h="6642">
                <a:moveTo>
                  <a:pt x="1" y="2610"/>
                </a:moveTo>
                <a:lnTo>
                  <a:pt x="0" y="2540"/>
                </a:lnTo>
                <a:cubicBezTo>
                  <a:pt x="-42" y="1108"/>
                  <a:pt x="1400" y="-33"/>
                  <a:pt x="2547" y="0"/>
                </a:cubicBezTo>
                <a:lnTo>
                  <a:pt x="2610" y="1"/>
                </a:lnTo>
                <a:lnTo>
                  <a:pt x="2680" y="0"/>
                </a:lnTo>
                <a:cubicBezTo>
                  <a:pt x="4112" y="-42"/>
                  <a:pt x="5253" y="1400"/>
                  <a:pt x="5220" y="2547"/>
                </a:cubicBezTo>
                <a:lnTo>
                  <a:pt x="5219" y="2610"/>
                </a:lnTo>
                <a:lnTo>
                  <a:pt x="5220" y="2680"/>
                </a:lnTo>
                <a:cubicBezTo>
                  <a:pt x="5262" y="3330"/>
                  <a:pt x="4826" y="4085"/>
                  <a:pt x="4515" y="4385"/>
                </a:cubicBezTo>
                <a:lnTo>
                  <a:pt x="5978" y="6010"/>
                </a:lnTo>
                <a:lnTo>
                  <a:pt x="5981" y="6013"/>
                </a:lnTo>
                <a:lnTo>
                  <a:pt x="5988" y="6020"/>
                </a:lnTo>
                <a:lnTo>
                  <a:pt x="5994" y="6027"/>
                </a:lnTo>
                <a:lnTo>
                  <a:pt x="5997" y="6031"/>
                </a:lnTo>
                <a:lnTo>
                  <a:pt x="6022" y="6059"/>
                </a:lnTo>
                <a:lnTo>
                  <a:pt x="6020" y="6061"/>
                </a:lnTo>
                <a:cubicBezTo>
                  <a:pt x="6059" y="6113"/>
                  <a:pt x="6085" y="6212"/>
                  <a:pt x="6083" y="6265"/>
                </a:cubicBezTo>
                <a:cubicBezTo>
                  <a:pt x="6101" y="6460"/>
                  <a:pt x="5889" y="6654"/>
                  <a:pt x="5714" y="6641"/>
                </a:cubicBezTo>
                <a:cubicBezTo>
                  <a:pt x="5630" y="6647"/>
                  <a:pt x="5520" y="6598"/>
                  <a:pt x="5472" y="6554"/>
                </a:cubicBezTo>
                <a:lnTo>
                  <a:pt x="5469" y="6557"/>
                </a:lnTo>
                <a:lnTo>
                  <a:pt x="3955" y="4875"/>
                </a:lnTo>
                <a:lnTo>
                  <a:pt x="3956" y="4875"/>
                </a:lnTo>
                <a:lnTo>
                  <a:pt x="3953" y="4872"/>
                </a:lnTo>
                <a:lnTo>
                  <a:pt x="3946" y="4865"/>
                </a:lnTo>
                <a:lnTo>
                  <a:pt x="3940" y="4858"/>
                </a:lnTo>
                <a:lnTo>
                  <a:pt x="3934" y="4852"/>
                </a:lnTo>
                <a:cubicBezTo>
                  <a:pt x="3568" y="5095"/>
                  <a:pt x="2992" y="5231"/>
                  <a:pt x="2673" y="5220"/>
                </a:cubicBezTo>
                <a:lnTo>
                  <a:pt x="2610" y="5219"/>
                </a:lnTo>
                <a:lnTo>
                  <a:pt x="2540" y="5220"/>
                </a:lnTo>
                <a:cubicBezTo>
                  <a:pt x="1108" y="5262"/>
                  <a:pt x="-33" y="3820"/>
                  <a:pt x="0" y="2673"/>
                </a:cubicBezTo>
                <a:lnTo>
                  <a:pt x="1" y="2610"/>
                </a:lnTo>
                <a:close/>
                <a:moveTo>
                  <a:pt x="614" y="2610"/>
                </a:moveTo>
                <a:lnTo>
                  <a:pt x="613" y="2557"/>
                </a:lnTo>
                <a:cubicBezTo>
                  <a:pt x="581" y="1461"/>
                  <a:pt x="1684" y="588"/>
                  <a:pt x="2562" y="613"/>
                </a:cubicBezTo>
                <a:lnTo>
                  <a:pt x="2610" y="614"/>
                </a:lnTo>
                <a:lnTo>
                  <a:pt x="2663" y="613"/>
                </a:lnTo>
                <a:cubicBezTo>
                  <a:pt x="3759" y="581"/>
                  <a:pt x="4632" y="1684"/>
                  <a:pt x="4607" y="2562"/>
                </a:cubicBezTo>
                <a:lnTo>
                  <a:pt x="4606" y="2610"/>
                </a:lnTo>
                <a:lnTo>
                  <a:pt x="4607" y="2663"/>
                </a:lnTo>
                <a:cubicBezTo>
                  <a:pt x="4639" y="3759"/>
                  <a:pt x="3536" y="4632"/>
                  <a:pt x="2658" y="4607"/>
                </a:cubicBezTo>
                <a:lnTo>
                  <a:pt x="2610" y="4606"/>
                </a:lnTo>
                <a:lnTo>
                  <a:pt x="2557" y="4607"/>
                </a:lnTo>
                <a:cubicBezTo>
                  <a:pt x="1461" y="4639"/>
                  <a:pt x="588" y="3536"/>
                  <a:pt x="613" y="2658"/>
                </a:cubicBezTo>
                <a:lnTo>
                  <a:pt x="614" y="26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6" name="任意多边形 285"/>
          <p:cNvSpPr/>
          <p:nvPr/>
        </p:nvSpPr>
        <p:spPr>
          <a:xfrm rot="2700000">
            <a:off x="9451975" y="4066223"/>
            <a:ext cx="327660" cy="3130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92" h="9796">
                <a:moveTo>
                  <a:pt x="9079" y="3907"/>
                </a:moveTo>
                <a:cubicBezTo>
                  <a:pt x="9085" y="3904"/>
                  <a:pt x="9195" y="3897"/>
                  <a:pt x="9216" y="3897"/>
                </a:cubicBezTo>
                <a:lnTo>
                  <a:pt x="9217" y="3897"/>
                </a:lnTo>
                <a:lnTo>
                  <a:pt x="9219" y="3897"/>
                </a:lnTo>
                <a:lnTo>
                  <a:pt x="9221" y="3897"/>
                </a:lnTo>
                <a:lnTo>
                  <a:pt x="9222" y="3897"/>
                </a:lnTo>
                <a:lnTo>
                  <a:pt x="9223" y="3897"/>
                </a:lnTo>
                <a:lnTo>
                  <a:pt x="9224" y="3897"/>
                </a:lnTo>
                <a:lnTo>
                  <a:pt x="9224" y="3897"/>
                </a:lnTo>
                <a:lnTo>
                  <a:pt x="9224" y="3897"/>
                </a:lnTo>
                <a:lnTo>
                  <a:pt x="9225" y="3897"/>
                </a:lnTo>
                <a:lnTo>
                  <a:pt x="9253" y="3897"/>
                </a:lnTo>
                <a:lnTo>
                  <a:pt x="9281" y="3897"/>
                </a:lnTo>
                <a:cubicBezTo>
                  <a:pt x="9853" y="3884"/>
                  <a:pt x="10304" y="4506"/>
                  <a:pt x="10291" y="4916"/>
                </a:cubicBezTo>
                <a:lnTo>
                  <a:pt x="10291" y="4938"/>
                </a:lnTo>
                <a:lnTo>
                  <a:pt x="10291" y="4964"/>
                </a:lnTo>
                <a:lnTo>
                  <a:pt x="10291" y="4992"/>
                </a:lnTo>
                <a:lnTo>
                  <a:pt x="10292" y="5020"/>
                </a:lnTo>
                <a:cubicBezTo>
                  <a:pt x="10304" y="5593"/>
                  <a:pt x="9682" y="6044"/>
                  <a:pt x="9273" y="6031"/>
                </a:cubicBezTo>
                <a:lnTo>
                  <a:pt x="9250" y="6031"/>
                </a:lnTo>
                <a:lnTo>
                  <a:pt x="9225" y="6031"/>
                </a:lnTo>
                <a:cubicBezTo>
                  <a:pt x="9221" y="6031"/>
                  <a:pt x="9213" y="6031"/>
                  <a:pt x="9212" y="6031"/>
                </a:cubicBezTo>
                <a:lnTo>
                  <a:pt x="9211" y="6031"/>
                </a:lnTo>
                <a:lnTo>
                  <a:pt x="9211" y="6031"/>
                </a:lnTo>
                <a:lnTo>
                  <a:pt x="9209" y="6031"/>
                </a:lnTo>
                <a:cubicBezTo>
                  <a:pt x="9162" y="6031"/>
                  <a:pt x="9084" y="6022"/>
                  <a:pt x="9079" y="6021"/>
                </a:cubicBezTo>
                <a:lnTo>
                  <a:pt x="9079" y="6021"/>
                </a:lnTo>
                <a:lnTo>
                  <a:pt x="9078" y="6021"/>
                </a:lnTo>
                <a:lnTo>
                  <a:pt x="9078" y="6021"/>
                </a:lnTo>
                <a:lnTo>
                  <a:pt x="9077" y="6021"/>
                </a:lnTo>
                <a:lnTo>
                  <a:pt x="9077" y="6021"/>
                </a:lnTo>
                <a:lnTo>
                  <a:pt x="9077" y="6021"/>
                </a:lnTo>
                <a:lnTo>
                  <a:pt x="9078" y="6021"/>
                </a:lnTo>
                <a:lnTo>
                  <a:pt x="9079" y="6021"/>
                </a:lnTo>
                <a:lnTo>
                  <a:pt x="9079" y="6034"/>
                </a:lnTo>
                <a:lnTo>
                  <a:pt x="6786" y="6034"/>
                </a:lnTo>
                <a:lnTo>
                  <a:pt x="6786" y="3898"/>
                </a:lnTo>
                <a:lnTo>
                  <a:pt x="9079" y="3898"/>
                </a:lnTo>
                <a:lnTo>
                  <a:pt x="9079" y="3907"/>
                </a:lnTo>
                <a:close/>
                <a:moveTo>
                  <a:pt x="8890" y="5299"/>
                </a:moveTo>
                <a:cubicBezTo>
                  <a:pt x="8796" y="5216"/>
                  <a:pt x="8749" y="5061"/>
                  <a:pt x="8751" y="4975"/>
                </a:cubicBezTo>
                <a:lnTo>
                  <a:pt x="8751" y="4970"/>
                </a:lnTo>
                <a:lnTo>
                  <a:pt x="8751" y="4959"/>
                </a:lnTo>
                <a:lnTo>
                  <a:pt x="8750" y="4947"/>
                </a:lnTo>
                <a:lnTo>
                  <a:pt x="8750" y="4935"/>
                </a:lnTo>
                <a:cubicBezTo>
                  <a:pt x="8743" y="4702"/>
                  <a:pt x="9014" y="4482"/>
                  <a:pt x="9198" y="4490"/>
                </a:cubicBezTo>
                <a:lnTo>
                  <a:pt x="9209" y="4490"/>
                </a:lnTo>
                <a:lnTo>
                  <a:pt x="9219" y="4490"/>
                </a:lnTo>
                <a:lnTo>
                  <a:pt x="9231" y="4489"/>
                </a:lnTo>
                <a:lnTo>
                  <a:pt x="9243" y="4489"/>
                </a:lnTo>
                <a:lnTo>
                  <a:pt x="9255" y="4489"/>
                </a:lnTo>
                <a:cubicBezTo>
                  <a:pt x="9487" y="4485"/>
                  <a:pt x="9707" y="4752"/>
                  <a:pt x="9700" y="4937"/>
                </a:cubicBezTo>
                <a:lnTo>
                  <a:pt x="9699" y="4948"/>
                </a:lnTo>
                <a:lnTo>
                  <a:pt x="9699" y="4959"/>
                </a:lnTo>
                <a:lnTo>
                  <a:pt x="9699" y="4970"/>
                </a:lnTo>
                <a:lnTo>
                  <a:pt x="9699" y="4982"/>
                </a:lnTo>
                <a:lnTo>
                  <a:pt x="9700" y="4993"/>
                </a:lnTo>
                <a:cubicBezTo>
                  <a:pt x="9706" y="5227"/>
                  <a:pt x="9436" y="5446"/>
                  <a:pt x="9251" y="5439"/>
                </a:cubicBezTo>
                <a:lnTo>
                  <a:pt x="9241" y="5439"/>
                </a:lnTo>
                <a:lnTo>
                  <a:pt x="9231" y="5438"/>
                </a:lnTo>
                <a:lnTo>
                  <a:pt x="9219" y="5438"/>
                </a:lnTo>
                <a:lnTo>
                  <a:pt x="9213" y="5438"/>
                </a:lnTo>
                <a:lnTo>
                  <a:pt x="9208" y="5438"/>
                </a:lnTo>
                <a:cubicBezTo>
                  <a:pt x="9093" y="5440"/>
                  <a:pt x="8951" y="5367"/>
                  <a:pt x="8890" y="5299"/>
                </a:cubicBezTo>
                <a:close/>
                <a:moveTo>
                  <a:pt x="6453" y="5404"/>
                </a:moveTo>
                <a:lnTo>
                  <a:pt x="6453" y="1111"/>
                </a:lnTo>
                <a:lnTo>
                  <a:pt x="6454" y="1095"/>
                </a:lnTo>
                <a:lnTo>
                  <a:pt x="6454" y="1068"/>
                </a:lnTo>
                <a:lnTo>
                  <a:pt x="6455" y="1039"/>
                </a:lnTo>
                <a:lnTo>
                  <a:pt x="6455" y="1011"/>
                </a:lnTo>
                <a:cubicBezTo>
                  <a:pt x="6468" y="439"/>
                  <a:pt x="5845" y="-12"/>
                  <a:pt x="5436" y="1"/>
                </a:cubicBezTo>
                <a:lnTo>
                  <a:pt x="5413" y="1"/>
                </a:lnTo>
                <a:lnTo>
                  <a:pt x="5388" y="1"/>
                </a:lnTo>
                <a:lnTo>
                  <a:pt x="5359" y="1"/>
                </a:lnTo>
                <a:lnTo>
                  <a:pt x="5331" y="0"/>
                </a:lnTo>
                <a:cubicBezTo>
                  <a:pt x="4759" y="-16"/>
                  <a:pt x="4308" y="619"/>
                  <a:pt x="4321" y="1012"/>
                </a:cubicBezTo>
                <a:lnTo>
                  <a:pt x="4321" y="1034"/>
                </a:lnTo>
                <a:lnTo>
                  <a:pt x="4321" y="1058"/>
                </a:lnTo>
                <a:lnTo>
                  <a:pt x="4317" y="1058"/>
                </a:lnTo>
                <a:lnTo>
                  <a:pt x="4317" y="5404"/>
                </a:lnTo>
                <a:lnTo>
                  <a:pt x="6453" y="5404"/>
                </a:lnTo>
                <a:close/>
                <a:moveTo>
                  <a:pt x="5474" y="4673"/>
                </a:moveTo>
                <a:lnTo>
                  <a:pt x="5474" y="974"/>
                </a:lnTo>
                <a:lnTo>
                  <a:pt x="5475" y="974"/>
                </a:lnTo>
                <a:lnTo>
                  <a:pt x="5475" y="972"/>
                </a:lnTo>
                <a:lnTo>
                  <a:pt x="5474" y="967"/>
                </a:lnTo>
                <a:lnTo>
                  <a:pt x="5474" y="962"/>
                </a:lnTo>
                <a:lnTo>
                  <a:pt x="5474" y="953"/>
                </a:lnTo>
                <a:lnTo>
                  <a:pt x="5473" y="947"/>
                </a:lnTo>
                <a:lnTo>
                  <a:pt x="5473" y="943"/>
                </a:lnTo>
                <a:cubicBezTo>
                  <a:pt x="5471" y="840"/>
                  <a:pt x="5581" y="761"/>
                  <a:pt x="5654" y="763"/>
                </a:cubicBezTo>
                <a:lnTo>
                  <a:pt x="5658" y="763"/>
                </a:lnTo>
                <a:lnTo>
                  <a:pt x="5662" y="763"/>
                </a:lnTo>
                <a:lnTo>
                  <a:pt x="5667" y="763"/>
                </a:lnTo>
                <a:lnTo>
                  <a:pt x="5672" y="763"/>
                </a:lnTo>
                <a:cubicBezTo>
                  <a:pt x="5774" y="761"/>
                  <a:pt x="5854" y="871"/>
                  <a:pt x="5852" y="944"/>
                </a:cubicBezTo>
                <a:lnTo>
                  <a:pt x="5852" y="948"/>
                </a:lnTo>
                <a:lnTo>
                  <a:pt x="5851" y="953"/>
                </a:lnTo>
                <a:lnTo>
                  <a:pt x="5851" y="962"/>
                </a:lnTo>
                <a:lnTo>
                  <a:pt x="5851" y="967"/>
                </a:lnTo>
                <a:lnTo>
                  <a:pt x="5850" y="972"/>
                </a:lnTo>
                <a:lnTo>
                  <a:pt x="5850" y="974"/>
                </a:lnTo>
                <a:lnTo>
                  <a:pt x="5851" y="974"/>
                </a:lnTo>
                <a:lnTo>
                  <a:pt x="5851" y="4673"/>
                </a:lnTo>
                <a:lnTo>
                  <a:pt x="5852" y="4678"/>
                </a:lnTo>
                <a:cubicBezTo>
                  <a:pt x="5854" y="4770"/>
                  <a:pt x="5746" y="4856"/>
                  <a:pt x="5675" y="4854"/>
                </a:cubicBezTo>
                <a:lnTo>
                  <a:pt x="5671" y="4854"/>
                </a:lnTo>
                <a:lnTo>
                  <a:pt x="5667" y="4854"/>
                </a:lnTo>
                <a:lnTo>
                  <a:pt x="5662" y="4854"/>
                </a:lnTo>
                <a:lnTo>
                  <a:pt x="5657" y="4854"/>
                </a:lnTo>
                <a:lnTo>
                  <a:pt x="5652" y="4854"/>
                </a:lnTo>
                <a:lnTo>
                  <a:pt x="5648" y="4854"/>
                </a:lnTo>
                <a:cubicBezTo>
                  <a:pt x="5549" y="4854"/>
                  <a:pt x="5471" y="4740"/>
                  <a:pt x="5473" y="4677"/>
                </a:cubicBezTo>
                <a:lnTo>
                  <a:pt x="5474" y="4673"/>
                </a:lnTo>
                <a:close/>
                <a:moveTo>
                  <a:pt x="4809" y="4689"/>
                </a:moveTo>
                <a:lnTo>
                  <a:pt x="4809" y="990"/>
                </a:lnTo>
                <a:lnTo>
                  <a:pt x="4810" y="990"/>
                </a:lnTo>
                <a:lnTo>
                  <a:pt x="4810" y="988"/>
                </a:lnTo>
                <a:lnTo>
                  <a:pt x="4810" y="983"/>
                </a:lnTo>
                <a:lnTo>
                  <a:pt x="4809" y="978"/>
                </a:lnTo>
                <a:lnTo>
                  <a:pt x="4809" y="973"/>
                </a:lnTo>
                <a:lnTo>
                  <a:pt x="4809" y="968"/>
                </a:lnTo>
                <a:lnTo>
                  <a:pt x="4809" y="963"/>
                </a:lnTo>
                <a:lnTo>
                  <a:pt x="4809" y="958"/>
                </a:lnTo>
                <a:cubicBezTo>
                  <a:pt x="4807" y="857"/>
                  <a:pt x="4917" y="777"/>
                  <a:pt x="4989" y="779"/>
                </a:cubicBezTo>
                <a:lnTo>
                  <a:pt x="4993" y="779"/>
                </a:lnTo>
                <a:lnTo>
                  <a:pt x="4998" y="779"/>
                </a:lnTo>
                <a:lnTo>
                  <a:pt x="5003" y="779"/>
                </a:lnTo>
                <a:lnTo>
                  <a:pt x="5008" y="779"/>
                </a:lnTo>
                <a:cubicBezTo>
                  <a:pt x="5109" y="777"/>
                  <a:pt x="5189" y="887"/>
                  <a:pt x="5187" y="960"/>
                </a:cubicBezTo>
                <a:lnTo>
                  <a:pt x="5187" y="964"/>
                </a:lnTo>
                <a:lnTo>
                  <a:pt x="5187" y="964"/>
                </a:lnTo>
                <a:lnTo>
                  <a:pt x="5187" y="965"/>
                </a:lnTo>
                <a:lnTo>
                  <a:pt x="5187" y="966"/>
                </a:lnTo>
                <a:cubicBezTo>
                  <a:pt x="5187" y="975"/>
                  <a:pt x="5186" y="990"/>
                  <a:pt x="5186" y="990"/>
                </a:cubicBezTo>
                <a:lnTo>
                  <a:pt x="5185" y="990"/>
                </a:lnTo>
                <a:lnTo>
                  <a:pt x="5186" y="990"/>
                </a:lnTo>
                <a:lnTo>
                  <a:pt x="5186" y="990"/>
                </a:lnTo>
                <a:lnTo>
                  <a:pt x="5186" y="990"/>
                </a:lnTo>
                <a:lnTo>
                  <a:pt x="5186" y="990"/>
                </a:lnTo>
                <a:lnTo>
                  <a:pt x="5187" y="990"/>
                </a:lnTo>
                <a:lnTo>
                  <a:pt x="5187" y="4689"/>
                </a:lnTo>
                <a:lnTo>
                  <a:pt x="5187" y="4689"/>
                </a:lnTo>
                <a:lnTo>
                  <a:pt x="5187" y="4693"/>
                </a:lnTo>
                <a:cubicBezTo>
                  <a:pt x="5190" y="4785"/>
                  <a:pt x="5082" y="4871"/>
                  <a:pt x="5011" y="4869"/>
                </a:cubicBezTo>
                <a:lnTo>
                  <a:pt x="5007" y="4869"/>
                </a:lnTo>
                <a:lnTo>
                  <a:pt x="5002" y="4869"/>
                </a:lnTo>
                <a:lnTo>
                  <a:pt x="4998" y="4869"/>
                </a:lnTo>
                <a:lnTo>
                  <a:pt x="4993" y="4869"/>
                </a:lnTo>
                <a:lnTo>
                  <a:pt x="4988" y="4869"/>
                </a:lnTo>
                <a:cubicBezTo>
                  <a:pt x="4887" y="4873"/>
                  <a:pt x="4806" y="4757"/>
                  <a:pt x="4809" y="4692"/>
                </a:cubicBezTo>
                <a:lnTo>
                  <a:pt x="4809" y="4689"/>
                </a:lnTo>
                <a:lnTo>
                  <a:pt x="4809" y="4689"/>
                </a:lnTo>
                <a:close/>
                <a:moveTo>
                  <a:pt x="28" y="4130"/>
                </a:moveTo>
                <a:cubicBezTo>
                  <a:pt x="290" y="3422"/>
                  <a:pt x="1199" y="2919"/>
                  <a:pt x="1844" y="2938"/>
                </a:cubicBezTo>
                <a:lnTo>
                  <a:pt x="1879" y="2938"/>
                </a:lnTo>
                <a:lnTo>
                  <a:pt x="1914" y="2940"/>
                </a:lnTo>
                <a:lnTo>
                  <a:pt x="1968" y="2940"/>
                </a:lnTo>
                <a:cubicBezTo>
                  <a:pt x="3065" y="2926"/>
                  <a:pt x="3927" y="4031"/>
                  <a:pt x="3912" y="4909"/>
                </a:cubicBezTo>
                <a:lnTo>
                  <a:pt x="3912" y="4958"/>
                </a:lnTo>
                <a:lnTo>
                  <a:pt x="3910" y="5006"/>
                </a:lnTo>
                <a:lnTo>
                  <a:pt x="3910" y="5060"/>
                </a:lnTo>
                <a:cubicBezTo>
                  <a:pt x="3924" y="6157"/>
                  <a:pt x="2818" y="7019"/>
                  <a:pt x="1940" y="7003"/>
                </a:cubicBezTo>
                <a:lnTo>
                  <a:pt x="1892" y="7003"/>
                </a:lnTo>
                <a:lnTo>
                  <a:pt x="1843" y="7002"/>
                </a:lnTo>
                <a:lnTo>
                  <a:pt x="1803" y="7002"/>
                </a:lnTo>
                <a:cubicBezTo>
                  <a:pt x="971" y="7020"/>
                  <a:pt x="196" y="6307"/>
                  <a:pt x="0" y="5747"/>
                </a:cubicBezTo>
                <a:lnTo>
                  <a:pt x="1820" y="5779"/>
                </a:lnTo>
                <a:lnTo>
                  <a:pt x="1827" y="5779"/>
                </a:lnTo>
                <a:lnTo>
                  <a:pt x="1835" y="5779"/>
                </a:lnTo>
                <a:cubicBezTo>
                  <a:pt x="1982" y="5781"/>
                  <a:pt x="2099" y="5632"/>
                  <a:pt x="2094" y="5514"/>
                </a:cubicBezTo>
                <a:lnTo>
                  <a:pt x="2113" y="4436"/>
                </a:lnTo>
                <a:lnTo>
                  <a:pt x="2114" y="4429"/>
                </a:lnTo>
                <a:lnTo>
                  <a:pt x="2114" y="4422"/>
                </a:lnTo>
                <a:cubicBezTo>
                  <a:pt x="2116" y="4274"/>
                  <a:pt x="1967" y="4157"/>
                  <a:pt x="1848" y="4162"/>
                </a:cubicBezTo>
                <a:lnTo>
                  <a:pt x="28" y="4130"/>
                </a:lnTo>
                <a:close/>
                <a:moveTo>
                  <a:pt x="4954" y="7302"/>
                </a:moveTo>
                <a:lnTo>
                  <a:pt x="4954" y="5852"/>
                </a:lnTo>
                <a:lnTo>
                  <a:pt x="5665" y="5852"/>
                </a:lnTo>
                <a:lnTo>
                  <a:pt x="5665" y="7308"/>
                </a:lnTo>
                <a:lnTo>
                  <a:pt x="5670" y="7308"/>
                </a:lnTo>
                <a:lnTo>
                  <a:pt x="6000" y="7841"/>
                </a:lnTo>
                <a:lnTo>
                  <a:pt x="5995" y="7841"/>
                </a:lnTo>
                <a:lnTo>
                  <a:pt x="5608" y="9757"/>
                </a:lnTo>
                <a:lnTo>
                  <a:pt x="5002" y="9795"/>
                </a:lnTo>
                <a:lnTo>
                  <a:pt x="4612" y="7816"/>
                </a:lnTo>
                <a:lnTo>
                  <a:pt x="4620" y="7816"/>
                </a:lnTo>
                <a:lnTo>
                  <a:pt x="4954" y="73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5" name="任意多边形 284"/>
          <p:cNvSpPr/>
          <p:nvPr/>
        </p:nvSpPr>
        <p:spPr>
          <a:xfrm>
            <a:off x="8188960" y="4084955"/>
            <a:ext cx="275590" cy="275590"/>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10" name="任意多边形 109"/>
          <p:cNvSpPr/>
          <p:nvPr/>
        </p:nvSpPr>
        <p:spPr>
          <a:xfrm>
            <a:off x="5613400" y="4104005"/>
            <a:ext cx="270510" cy="23749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601" h="4907">
                <a:moveTo>
                  <a:pt x="4624" y="4357"/>
                </a:moveTo>
                <a:lnTo>
                  <a:pt x="4624" y="4797"/>
                </a:lnTo>
                <a:lnTo>
                  <a:pt x="4624" y="4800"/>
                </a:lnTo>
                <a:lnTo>
                  <a:pt x="4624" y="4803"/>
                </a:lnTo>
                <a:cubicBezTo>
                  <a:pt x="4625" y="4862"/>
                  <a:pt x="4561" y="4908"/>
                  <a:pt x="4519" y="4907"/>
                </a:cubicBezTo>
                <a:lnTo>
                  <a:pt x="4516" y="4907"/>
                </a:lnTo>
                <a:lnTo>
                  <a:pt x="4514" y="4907"/>
                </a:lnTo>
                <a:lnTo>
                  <a:pt x="3180" y="4907"/>
                </a:lnTo>
                <a:lnTo>
                  <a:pt x="3180" y="3567"/>
                </a:lnTo>
                <a:lnTo>
                  <a:pt x="2380" y="3567"/>
                </a:lnTo>
                <a:lnTo>
                  <a:pt x="2380" y="4907"/>
                </a:lnTo>
                <a:lnTo>
                  <a:pt x="1049" y="4907"/>
                </a:lnTo>
                <a:lnTo>
                  <a:pt x="1046" y="4907"/>
                </a:lnTo>
                <a:lnTo>
                  <a:pt x="1043" y="4907"/>
                </a:lnTo>
                <a:cubicBezTo>
                  <a:pt x="984" y="4908"/>
                  <a:pt x="937" y="4844"/>
                  <a:pt x="939" y="4802"/>
                </a:cubicBezTo>
                <a:lnTo>
                  <a:pt x="939" y="4799"/>
                </a:lnTo>
                <a:lnTo>
                  <a:pt x="939" y="4797"/>
                </a:lnTo>
                <a:lnTo>
                  <a:pt x="939" y="2817"/>
                </a:lnTo>
                <a:lnTo>
                  <a:pt x="2781" y="1217"/>
                </a:lnTo>
                <a:lnTo>
                  <a:pt x="4624" y="2817"/>
                </a:lnTo>
                <a:lnTo>
                  <a:pt x="4624" y="4357"/>
                </a:lnTo>
                <a:close/>
                <a:moveTo>
                  <a:pt x="4230" y="825"/>
                </a:moveTo>
                <a:cubicBezTo>
                  <a:pt x="4228" y="770"/>
                  <a:pt x="4279" y="726"/>
                  <a:pt x="4328" y="727"/>
                </a:cubicBezTo>
                <a:lnTo>
                  <a:pt x="4721" y="727"/>
                </a:lnTo>
                <a:cubicBezTo>
                  <a:pt x="4777" y="725"/>
                  <a:pt x="4821" y="776"/>
                  <a:pt x="4820" y="825"/>
                </a:cubicBezTo>
                <a:lnTo>
                  <a:pt x="4820" y="1678"/>
                </a:lnTo>
                <a:lnTo>
                  <a:pt x="5568" y="2352"/>
                </a:lnTo>
                <a:cubicBezTo>
                  <a:pt x="5593" y="2370"/>
                  <a:pt x="5602" y="2403"/>
                  <a:pt x="5601" y="2427"/>
                </a:cubicBezTo>
                <a:cubicBezTo>
                  <a:pt x="5602" y="2454"/>
                  <a:pt x="5589" y="2483"/>
                  <a:pt x="5577" y="2494"/>
                </a:cubicBezTo>
                <a:lnTo>
                  <a:pt x="5576" y="2495"/>
                </a:lnTo>
                <a:lnTo>
                  <a:pt x="5304" y="2798"/>
                </a:lnTo>
                <a:cubicBezTo>
                  <a:pt x="5286" y="2822"/>
                  <a:pt x="5252" y="2831"/>
                  <a:pt x="5229" y="2831"/>
                </a:cubicBezTo>
                <a:cubicBezTo>
                  <a:pt x="5202" y="2831"/>
                  <a:pt x="5173" y="2819"/>
                  <a:pt x="5162" y="2807"/>
                </a:cubicBezTo>
                <a:lnTo>
                  <a:pt x="5160" y="2805"/>
                </a:lnTo>
                <a:lnTo>
                  <a:pt x="2801" y="681"/>
                </a:lnTo>
                <a:lnTo>
                  <a:pt x="441" y="2805"/>
                </a:lnTo>
                <a:cubicBezTo>
                  <a:pt x="424" y="2824"/>
                  <a:pt x="394" y="2832"/>
                  <a:pt x="374" y="2831"/>
                </a:cubicBezTo>
                <a:cubicBezTo>
                  <a:pt x="347" y="2832"/>
                  <a:pt x="318" y="2818"/>
                  <a:pt x="305" y="2805"/>
                </a:cubicBezTo>
                <a:lnTo>
                  <a:pt x="303" y="2803"/>
                </a:lnTo>
                <a:lnTo>
                  <a:pt x="302" y="2801"/>
                </a:lnTo>
                <a:lnTo>
                  <a:pt x="300" y="2800"/>
                </a:lnTo>
                <a:lnTo>
                  <a:pt x="298" y="2798"/>
                </a:lnTo>
                <a:lnTo>
                  <a:pt x="26" y="2495"/>
                </a:lnTo>
                <a:cubicBezTo>
                  <a:pt x="7" y="2478"/>
                  <a:pt x="-1" y="2447"/>
                  <a:pt x="0" y="2428"/>
                </a:cubicBezTo>
                <a:cubicBezTo>
                  <a:pt x="-1" y="2401"/>
                  <a:pt x="13" y="2372"/>
                  <a:pt x="26" y="2359"/>
                </a:cubicBezTo>
                <a:lnTo>
                  <a:pt x="28" y="2357"/>
                </a:lnTo>
                <a:lnTo>
                  <a:pt x="29" y="2356"/>
                </a:lnTo>
                <a:lnTo>
                  <a:pt x="31" y="2354"/>
                </a:lnTo>
                <a:lnTo>
                  <a:pt x="33" y="2352"/>
                </a:lnTo>
                <a:lnTo>
                  <a:pt x="2140" y="455"/>
                </a:lnTo>
                <a:lnTo>
                  <a:pt x="2463" y="132"/>
                </a:lnTo>
                <a:cubicBezTo>
                  <a:pt x="2542" y="36"/>
                  <a:pt x="2687" y="-3"/>
                  <a:pt x="2783" y="0"/>
                </a:cubicBezTo>
                <a:cubicBezTo>
                  <a:pt x="2908" y="-4"/>
                  <a:pt x="3046" y="60"/>
                  <a:pt x="3103" y="124"/>
                </a:cubicBezTo>
                <a:lnTo>
                  <a:pt x="3110" y="132"/>
                </a:lnTo>
                <a:lnTo>
                  <a:pt x="3175" y="197"/>
                </a:lnTo>
                <a:lnTo>
                  <a:pt x="4230" y="1147"/>
                </a:lnTo>
                <a:lnTo>
                  <a:pt x="4230" y="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17" name="AutoShape 48"/>
          <p:cNvSpPr/>
          <p:nvPr/>
        </p:nvSpPr>
        <p:spPr bwMode="auto">
          <a:xfrm>
            <a:off x="10797223" y="4114165"/>
            <a:ext cx="215265" cy="217170"/>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dirty="0">
              <a:cs typeface="+mn-ea"/>
              <a:sym typeface="+mn-lt"/>
            </a:endParaRPr>
          </a:p>
        </p:txBody>
      </p:sp>
      <p:sp>
        <p:nvSpPr>
          <p:cNvPr id="5" name="文本框 4"/>
          <p:cNvSpPr txBox="1"/>
          <p:nvPr/>
        </p:nvSpPr>
        <p:spPr>
          <a:xfrm>
            <a:off x="0" y="165735"/>
            <a:ext cx="12146915" cy="491490"/>
          </a:xfrm>
          <a:prstGeom prst="rect">
            <a:avLst/>
          </a:prstGeom>
          <a:noFill/>
        </p:spPr>
        <p:txBody>
          <a:bodyPr wrap="square" rtlCol="0">
            <a:spAutoFit/>
          </a:bodyPr>
          <a:lstStyle/>
          <a:p>
            <a:pPr algn="ctr"/>
            <a:r>
              <a:rPr lang="en-US" altLang="zh-CN" sz="2600" dirty="0">
                <a:solidFill>
                  <a:srgbClr val="667BAD"/>
                </a:solidFill>
                <a:effectLst/>
                <a:uFillTx/>
                <a:cs typeface="+mn-ea"/>
                <a:sym typeface="+mn-lt"/>
              </a:rPr>
              <a:t>Add title text</a:t>
            </a:r>
            <a:endParaRPr lang="zh-CN" altLang="en-US" sz="2600" dirty="0">
              <a:solidFill>
                <a:srgbClr val="667BAD"/>
              </a:solidFill>
              <a:effectLst/>
              <a:uFillTx/>
              <a:cs typeface="+mn-ea"/>
              <a:sym typeface="+mn-lt"/>
            </a:endParaRPr>
          </a:p>
        </p:txBody>
      </p:sp>
      <p:sp>
        <p:nvSpPr>
          <p:cNvPr id="7" name="文本框 6"/>
          <p:cNvSpPr txBox="1"/>
          <p:nvPr/>
        </p:nvSpPr>
        <p:spPr>
          <a:xfrm>
            <a:off x="4609783" y="565785"/>
            <a:ext cx="2927350" cy="275590"/>
          </a:xfrm>
          <a:prstGeom prst="rect">
            <a:avLst/>
          </a:prstGeom>
          <a:noFill/>
        </p:spPr>
        <p:txBody>
          <a:bodyPr wrap="square" rtlCol="0">
            <a:spAutoFit/>
          </a:bodyPr>
          <a:lstStyle/>
          <a:p>
            <a:pPr algn="ctr"/>
            <a:r>
              <a:rPr lang="zh-CN" altLang="en-US" sz="1200">
                <a:solidFill>
                  <a:schemeClr val="tx1">
                    <a:lumMod val="50000"/>
                    <a:lumOff val="50000"/>
                  </a:schemeClr>
                </a:solidFill>
                <a:effectLst/>
                <a:cs typeface="+mn-ea"/>
                <a:sym typeface="+mn-lt"/>
              </a:rPr>
              <a:t>Work review</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2524760" y="-2456180"/>
            <a:ext cx="17331055" cy="11807825"/>
            <a:chOff x="-3976" y="-3868"/>
            <a:chExt cx="27293" cy="18595"/>
          </a:xfrm>
        </p:grpSpPr>
        <p:sp>
          <p:nvSpPr>
            <p:cNvPr id="6" name="任意多边形 5"/>
            <p:cNvSpPr/>
            <p:nvPr/>
          </p:nvSpPr>
          <p:spPr>
            <a:xfrm rot="18900000">
              <a:off x="9536" y="8887"/>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 name="任意多边形 6"/>
            <p:cNvSpPr/>
            <p:nvPr/>
          </p:nvSpPr>
          <p:spPr>
            <a:xfrm rot="18900000">
              <a:off x="4668" y="-2856"/>
              <a:ext cx="4394" cy="4413"/>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3" name="组合 12"/>
            <p:cNvGrpSpPr/>
            <p:nvPr/>
          </p:nvGrpSpPr>
          <p:grpSpPr>
            <a:xfrm>
              <a:off x="-3976" y="-3868"/>
              <a:ext cx="12240" cy="8877"/>
              <a:chOff x="-3976" y="-3868"/>
              <a:chExt cx="12240" cy="8877"/>
            </a:xfrm>
          </p:grpSpPr>
          <p:grpSp>
            <p:nvGrpSpPr>
              <p:cNvPr id="14" name="组合 13"/>
              <p:cNvGrpSpPr/>
              <p:nvPr/>
            </p:nvGrpSpPr>
            <p:grpSpPr>
              <a:xfrm>
                <a:off x="-3976" y="-3868"/>
                <a:ext cx="12240" cy="8385"/>
                <a:chOff x="-5630" y="-5126"/>
                <a:chExt cx="15846" cy="10854"/>
              </a:xfrm>
            </p:grpSpPr>
            <p:sp>
              <p:nvSpPr>
                <p:cNvPr id="15" name="任意多边形 14"/>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15"/>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任意多边形 17"/>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任意多边形 26"/>
            <p:cNvSpPr/>
            <p:nvPr/>
          </p:nvSpPr>
          <p:spPr>
            <a:xfrm flipV="1">
              <a:off x="17757" y="400"/>
              <a:ext cx="1035" cy="27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 name="椭圆 27"/>
            <p:cNvSpPr/>
            <p:nvPr/>
          </p:nvSpPr>
          <p:spPr>
            <a:xfrm>
              <a:off x="-2797" y="8386"/>
              <a:ext cx="5772" cy="5772"/>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2184" y="8999"/>
              <a:ext cx="4546" cy="4546"/>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1489" y="9694"/>
              <a:ext cx="3155" cy="3155"/>
            </a:xfrm>
            <a:prstGeom prst="ellipse">
              <a:avLst/>
            </a:prstGeom>
            <a:noFill/>
            <a:ln w="50800" cap="rnd">
              <a:solidFill>
                <a:srgbClr val="CFCFC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15283" y="-664"/>
              <a:ext cx="1818" cy="1818"/>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3230" y="3355"/>
              <a:ext cx="318" cy="318"/>
            </a:xfrm>
            <a:prstGeom prst="ellipse">
              <a:avLst/>
            </a:pr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2975" y="10126"/>
              <a:ext cx="1372" cy="1372"/>
            </a:xfrm>
            <a:prstGeom prst="ellipse">
              <a:avLst/>
            </a:pr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flipV="1">
              <a:off x="11077" y="5851"/>
              <a:ext cx="12240" cy="8877"/>
              <a:chOff x="-3976" y="-3868"/>
              <a:chExt cx="12240" cy="8877"/>
            </a:xfrm>
          </p:grpSpPr>
          <p:grpSp>
            <p:nvGrpSpPr>
              <p:cNvPr id="49" name="组合 48"/>
              <p:cNvGrpSpPr/>
              <p:nvPr/>
            </p:nvGrpSpPr>
            <p:grpSpPr>
              <a:xfrm>
                <a:off x="-3976" y="-3868"/>
                <a:ext cx="12240" cy="8385"/>
                <a:chOff x="-5630" y="-5126"/>
                <a:chExt cx="15846" cy="10854"/>
              </a:xfrm>
            </p:grpSpPr>
            <p:sp>
              <p:nvSpPr>
                <p:cNvPr id="50" name="任意多边形 4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CBD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50"/>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8FC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任意多边形 52"/>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6A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 name="矩形 2"/>
          <p:cNvSpPr/>
          <p:nvPr/>
        </p:nvSpPr>
        <p:spPr>
          <a:xfrm>
            <a:off x="-635" y="0"/>
            <a:ext cx="12193270" cy="6858000"/>
          </a:xfrm>
          <a:prstGeom prst="rect">
            <a:avLst/>
          </a:prstGeom>
          <a:solidFill>
            <a:srgbClr val="F3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rot="18900000">
            <a:off x="6967855" y="578675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任意多边形 21"/>
          <p:cNvSpPr/>
          <p:nvPr/>
        </p:nvSpPr>
        <p:spPr>
          <a:xfrm rot="18900000">
            <a:off x="3013710" y="-1880235"/>
            <a:ext cx="2790190" cy="2802255"/>
          </a:xfrm>
          <a:custGeom>
            <a:avLst/>
            <a:gdLst/>
            <a:ahLst/>
            <a:cxnLst>
              <a:cxn ang="3">
                <a:pos x="hc" y="t"/>
              </a:cxn>
              <a:cxn ang="cd2">
                <a:pos x="l" y="vc"/>
              </a:cxn>
              <a:cxn ang="cd4">
                <a:pos x="hc" y="b"/>
              </a:cxn>
              <a:cxn ang="0">
                <a:pos x="r" y="vc"/>
              </a:cxn>
            </a:cxnLst>
            <a:rect l="l" t="t" r="r" b="b"/>
            <a:pathLst>
              <a:path w="11316" h="11363">
                <a:moveTo>
                  <a:pt x="56" y="4598"/>
                </a:moveTo>
                <a:lnTo>
                  <a:pt x="56" y="6765"/>
                </a:lnTo>
                <a:lnTo>
                  <a:pt x="44" y="6703"/>
                </a:lnTo>
                <a:lnTo>
                  <a:pt x="20" y="6560"/>
                </a:lnTo>
                <a:lnTo>
                  <a:pt x="0" y="6421"/>
                </a:lnTo>
                <a:lnTo>
                  <a:pt x="0" y="4943"/>
                </a:lnTo>
                <a:lnTo>
                  <a:pt x="20" y="4803"/>
                </a:lnTo>
                <a:lnTo>
                  <a:pt x="44" y="4660"/>
                </a:lnTo>
                <a:lnTo>
                  <a:pt x="56" y="4598"/>
                </a:lnTo>
                <a:close/>
                <a:moveTo>
                  <a:pt x="810" y="2679"/>
                </a:moveTo>
                <a:lnTo>
                  <a:pt x="810" y="8685"/>
                </a:lnTo>
                <a:lnTo>
                  <a:pt x="800" y="8669"/>
                </a:lnTo>
                <a:lnTo>
                  <a:pt x="754" y="8593"/>
                </a:lnTo>
                <a:lnTo>
                  <a:pt x="754" y="2771"/>
                </a:lnTo>
                <a:lnTo>
                  <a:pt x="800" y="2695"/>
                </a:lnTo>
                <a:lnTo>
                  <a:pt x="810" y="2679"/>
                </a:lnTo>
                <a:close/>
                <a:moveTo>
                  <a:pt x="433" y="3392"/>
                </a:moveTo>
                <a:lnTo>
                  <a:pt x="433" y="7972"/>
                </a:lnTo>
                <a:lnTo>
                  <a:pt x="413" y="7926"/>
                </a:lnTo>
                <a:lnTo>
                  <a:pt x="377" y="7840"/>
                </a:lnTo>
                <a:lnTo>
                  <a:pt x="377" y="3523"/>
                </a:lnTo>
                <a:lnTo>
                  <a:pt x="413" y="3438"/>
                </a:lnTo>
                <a:lnTo>
                  <a:pt x="433" y="3392"/>
                </a:lnTo>
                <a:close/>
                <a:moveTo>
                  <a:pt x="1564" y="1717"/>
                </a:moveTo>
                <a:lnTo>
                  <a:pt x="1564" y="9646"/>
                </a:lnTo>
                <a:lnTo>
                  <a:pt x="1508" y="9587"/>
                </a:lnTo>
                <a:lnTo>
                  <a:pt x="1508" y="1776"/>
                </a:lnTo>
                <a:lnTo>
                  <a:pt x="1564" y="1717"/>
                </a:lnTo>
                <a:close/>
                <a:moveTo>
                  <a:pt x="1187" y="2145"/>
                </a:moveTo>
                <a:lnTo>
                  <a:pt x="1187" y="9218"/>
                </a:lnTo>
                <a:lnTo>
                  <a:pt x="1131" y="9147"/>
                </a:lnTo>
                <a:lnTo>
                  <a:pt x="1131" y="2217"/>
                </a:lnTo>
                <a:lnTo>
                  <a:pt x="1187" y="2145"/>
                </a:lnTo>
                <a:close/>
                <a:moveTo>
                  <a:pt x="2318" y="1068"/>
                </a:moveTo>
                <a:lnTo>
                  <a:pt x="2318" y="10296"/>
                </a:lnTo>
                <a:lnTo>
                  <a:pt x="2301" y="10284"/>
                </a:lnTo>
                <a:lnTo>
                  <a:pt x="2262" y="10255"/>
                </a:lnTo>
                <a:lnTo>
                  <a:pt x="2262" y="1109"/>
                </a:lnTo>
                <a:lnTo>
                  <a:pt x="2301" y="1080"/>
                </a:lnTo>
                <a:lnTo>
                  <a:pt x="2318" y="1068"/>
                </a:lnTo>
                <a:close/>
                <a:moveTo>
                  <a:pt x="1941" y="1364"/>
                </a:moveTo>
                <a:lnTo>
                  <a:pt x="1941" y="9999"/>
                </a:lnTo>
                <a:lnTo>
                  <a:pt x="1885" y="9951"/>
                </a:lnTo>
                <a:lnTo>
                  <a:pt x="1885" y="1413"/>
                </a:lnTo>
                <a:lnTo>
                  <a:pt x="1941" y="1364"/>
                </a:lnTo>
                <a:close/>
                <a:moveTo>
                  <a:pt x="3072" y="609"/>
                </a:moveTo>
                <a:lnTo>
                  <a:pt x="3072" y="10754"/>
                </a:lnTo>
                <a:lnTo>
                  <a:pt x="3016" y="10726"/>
                </a:lnTo>
                <a:lnTo>
                  <a:pt x="3016" y="638"/>
                </a:lnTo>
                <a:lnTo>
                  <a:pt x="3072" y="609"/>
                </a:lnTo>
                <a:close/>
                <a:moveTo>
                  <a:pt x="2695" y="819"/>
                </a:moveTo>
                <a:lnTo>
                  <a:pt x="2695" y="10545"/>
                </a:lnTo>
                <a:lnTo>
                  <a:pt x="2647" y="10516"/>
                </a:lnTo>
                <a:lnTo>
                  <a:pt x="2639" y="10511"/>
                </a:lnTo>
                <a:lnTo>
                  <a:pt x="2639" y="853"/>
                </a:lnTo>
                <a:lnTo>
                  <a:pt x="2647" y="847"/>
                </a:lnTo>
                <a:lnTo>
                  <a:pt x="2695" y="819"/>
                </a:lnTo>
                <a:close/>
                <a:moveTo>
                  <a:pt x="3826" y="294"/>
                </a:moveTo>
                <a:lnTo>
                  <a:pt x="3826" y="11070"/>
                </a:lnTo>
                <a:lnTo>
                  <a:pt x="3785" y="11056"/>
                </a:lnTo>
                <a:lnTo>
                  <a:pt x="3770" y="11051"/>
                </a:lnTo>
                <a:lnTo>
                  <a:pt x="3770" y="313"/>
                </a:lnTo>
                <a:lnTo>
                  <a:pt x="3785" y="308"/>
                </a:lnTo>
                <a:lnTo>
                  <a:pt x="3826" y="294"/>
                </a:lnTo>
                <a:close/>
                <a:moveTo>
                  <a:pt x="3449" y="436"/>
                </a:moveTo>
                <a:lnTo>
                  <a:pt x="3449" y="10928"/>
                </a:lnTo>
                <a:lnTo>
                  <a:pt x="3393" y="10905"/>
                </a:lnTo>
                <a:lnTo>
                  <a:pt x="3393" y="459"/>
                </a:lnTo>
                <a:lnTo>
                  <a:pt x="3449" y="436"/>
                </a:lnTo>
                <a:close/>
                <a:moveTo>
                  <a:pt x="4580" y="98"/>
                </a:moveTo>
                <a:lnTo>
                  <a:pt x="4580" y="11266"/>
                </a:lnTo>
                <a:lnTo>
                  <a:pt x="4524" y="11255"/>
                </a:lnTo>
                <a:lnTo>
                  <a:pt x="4524" y="109"/>
                </a:lnTo>
                <a:lnTo>
                  <a:pt x="4580" y="98"/>
                </a:lnTo>
                <a:close/>
                <a:moveTo>
                  <a:pt x="4203" y="182"/>
                </a:moveTo>
                <a:lnTo>
                  <a:pt x="4203" y="11182"/>
                </a:lnTo>
                <a:lnTo>
                  <a:pt x="4193" y="11179"/>
                </a:lnTo>
                <a:lnTo>
                  <a:pt x="4147" y="11167"/>
                </a:lnTo>
                <a:lnTo>
                  <a:pt x="4147" y="197"/>
                </a:lnTo>
                <a:lnTo>
                  <a:pt x="4193" y="184"/>
                </a:lnTo>
                <a:lnTo>
                  <a:pt x="4203" y="182"/>
                </a:lnTo>
                <a:close/>
                <a:moveTo>
                  <a:pt x="5334" y="8"/>
                </a:moveTo>
                <a:lnTo>
                  <a:pt x="5334" y="11356"/>
                </a:lnTo>
                <a:lnTo>
                  <a:pt x="5278" y="11352"/>
                </a:lnTo>
                <a:lnTo>
                  <a:pt x="5278" y="11"/>
                </a:lnTo>
                <a:lnTo>
                  <a:pt x="5334" y="8"/>
                </a:lnTo>
                <a:close/>
                <a:moveTo>
                  <a:pt x="4957" y="40"/>
                </a:moveTo>
                <a:lnTo>
                  <a:pt x="4957" y="11323"/>
                </a:lnTo>
                <a:lnTo>
                  <a:pt x="4901" y="11317"/>
                </a:lnTo>
                <a:lnTo>
                  <a:pt x="4901" y="47"/>
                </a:lnTo>
                <a:lnTo>
                  <a:pt x="4957" y="40"/>
                </a:lnTo>
                <a:close/>
                <a:moveTo>
                  <a:pt x="6088" y="18"/>
                </a:moveTo>
                <a:lnTo>
                  <a:pt x="6088" y="11346"/>
                </a:lnTo>
                <a:lnTo>
                  <a:pt x="6078" y="11347"/>
                </a:lnTo>
                <a:lnTo>
                  <a:pt x="6032" y="11350"/>
                </a:lnTo>
                <a:lnTo>
                  <a:pt x="6032" y="14"/>
                </a:lnTo>
                <a:lnTo>
                  <a:pt x="6078" y="17"/>
                </a:lnTo>
                <a:lnTo>
                  <a:pt x="6088" y="18"/>
                </a:lnTo>
                <a:close/>
                <a:moveTo>
                  <a:pt x="5711" y="1"/>
                </a:moveTo>
                <a:lnTo>
                  <a:pt x="5711" y="11363"/>
                </a:lnTo>
                <a:lnTo>
                  <a:pt x="5655" y="11363"/>
                </a:lnTo>
                <a:lnTo>
                  <a:pt x="5655" y="0"/>
                </a:lnTo>
                <a:lnTo>
                  <a:pt x="5711" y="1"/>
                </a:lnTo>
                <a:close/>
                <a:moveTo>
                  <a:pt x="6842" y="129"/>
                </a:moveTo>
                <a:lnTo>
                  <a:pt x="6842" y="11235"/>
                </a:lnTo>
                <a:lnTo>
                  <a:pt x="6797" y="11245"/>
                </a:lnTo>
                <a:lnTo>
                  <a:pt x="6786" y="11247"/>
                </a:lnTo>
                <a:lnTo>
                  <a:pt x="6786" y="117"/>
                </a:lnTo>
                <a:lnTo>
                  <a:pt x="6797" y="119"/>
                </a:lnTo>
                <a:lnTo>
                  <a:pt x="6842" y="129"/>
                </a:lnTo>
                <a:close/>
                <a:moveTo>
                  <a:pt x="6465" y="60"/>
                </a:moveTo>
                <a:lnTo>
                  <a:pt x="6465" y="11303"/>
                </a:lnTo>
                <a:lnTo>
                  <a:pt x="6409" y="11311"/>
                </a:lnTo>
                <a:lnTo>
                  <a:pt x="6409" y="52"/>
                </a:lnTo>
                <a:lnTo>
                  <a:pt x="6465" y="60"/>
                </a:lnTo>
                <a:close/>
                <a:moveTo>
                  <a:pt x="7596" y="348"/>
                </a:moveTo>
                <a:lnTo>
                  <a:pt x="7596" y="11016"/>
                </a:lnTo>
                <a:lnTo>
                  <a:pt x="7540" y="11036"/>
                </a:lnTo>
                <a:lnTo>
                  <a:pt x="7540" y="328"/>
                </a:lnTo>
                <a:lnTo>
                  <a:pt x="7596" y="348"/>
                </a:lnTo>
                <a:close/>
                <a:moveTo>
                  <a:pt x="7219" y="224"/>
                </a:moveTo>
                <a:lnTo>
                  <a:pt x="7219" y="11140"/>
                </a:lnTo>
                <a:lnTo>
                  <a:pt x="7213" y="11141"/>
                </a:lnTo>
                <a:lnTo>
                  <a:pt x="7163" y="11155"/>
                </a:lnTo>
                <a:lnTo>
                  <a:pt x="7163" y="208"/>
                </a:lnTo>
                <a:lnTo>
                  <a:pt x="7213" y="222"/>
                </a:lnTo>
                <a:lnTo>
                  <a:pt x="7219" y="224"/>
                </a:lnTo>
                <a:close/>
                <a:moveTo>
                  <a:pt x="8350" y="690"/>
                </a:moveTo>
                <a:lnTo>
                  <a:pt x="8350" y="10674"/>
                </a:lnTo>
                <a:lnTo>
                  <a:pt x="8294" y="10704"/>
                </a:lnTo>
                <a:lnTo>
                  <a:pt x="8294" y="660"/>
                </a:lnTo>
                <a:lnTo>
                  <a:pt x="8350" y="690"/>
                </a:lnTo>
                <a:close/>
                <a:moveTo>
                  <a:pt x="7973" y="502"/>
                </a:moveTo>
                <a:lnTo>
                  <a:pt x="7973" y="10861"/>
                </a:lnTo>
                <a:lnTo>
                  <a:pt x="7917" y="10886"/>
                </a:lnTo>
                <a:lnTo>
                  <a:pt x="7917" y="477"/>
                </a:lnTo>
                <a:lnTo>
                  <a:pt x="7973" y="502"/>
                </a:lnTo>
                <a:close/>
                <a:moveTo>
                  <a:pt x="9104" y="1182"/>
                </a:moveTo>
                <a:lnTo>
                  <a:pt x="9104" y="10181"/>
                </a:lnTo>
                <a:lnTo>
                  <a:pt x="9079" y="10201"/>
                </a:lnTo>
                <a:lnTo>
                  <a:pt x="9048" y="10224"/>
                </a:lnTo>
                <a:lnTo>
                  <a:pt x="9048" y="1140"/>
                </a:lnTo>
                <a:lnTo>
                  <a:pt x="9079" y="1163"/>
                </a:lnTo>
                <a:lnTo>
                  <a:pt x="9104" y="1182"/>
                </a:lnTo>
                <a:close/>
                <a:moveTo>
                  <a:pt x="8727" y="915"/>
                </a:moveTo>
                <a:lnTo>
                  <a:pt x="8727" y="10449"/>
                </a:lnTo>
                <a:lnTo>
                  <a:pt x="8671" y="10485"/>
                </a:lnTo>
                <a:lnTo>
                  <a:pt x="8671" y="879"/>
                </a:lnTo>
                <a:lnTo>
                  <a:pt x="8727" y="915"/>
                </a:lnTo>
                <a:close/>
                <a:moveTo>
                  <a:pt x="9858" y="1881"/>
                </a:moveTo>
                <a:lnTo>
                  <a:pt x="9858" y="9482"/>
                </a:lnTo>
                <a:lnTo>
                  <a:pt x="9802" y="9544"/>
                </a:lnTo>
                <a:lnTo>
                  <a:pt x="9802" y="1820"/>
                </a:lnTo>
                <a:lnTo>
                  <a:pt x="9858" y="1881"/>
                </a:lnTo>
                <a:close/>
                <a:moveTo>
                  <a:pt x="9481" y="1500"/>
                </a:moveTo>
                <a:lnTo>
                  <a:pt x="9481" y="9863"/>
                </a:lnTo>
                <a:lnTo>
                  <a:pt x="9425" y="9914"/>
                </a:lnTo>
                <a:lnTo>
                  <a:pt x="9425" y="1449"/>
                </a:lnTo>
                <a:lnTo>
                  <a:pt x="9481" y="1500"/>
                </a:lnTo>
                <a:close/>
                <a:moveTo>
                  <a:pt x="10612" y="2940"/>
                </a:moveTo>
                <a:lnTo>
                  <a:pt x="10612" y="8424"/>
                </a:lnTo>
                <a:lnTo>
                  <a:pt x="10610" y="8428"/>
                </a:lnTo>
                <a:lnTo>
                  <a:pt x="10556" y="8522"/>
                </a:lnTo>
                <a:lnTo>
                  <a:pt x="10556" y="2841"/>
                </a:lnTo>
                <a:lnTo>
                  <a:pt x="10610" y="2935"/>
                </a:lnTo>
                <a:lnTo>
                  <a:pt x="10612" y="2940"/>
                </a:lnTo>
                <a:close/>
                <a:moveTo>
                  <a:pt x="10235" y="2347"/>
                </a:moveTo>
                <a:lnTo>
                  <a:pt x="10235" y="9017"/>
                </a:lnTo>
                <a:lnTo>
                  <a:pt x="10179" y="9092"/>
                </a:lnTo>
                <a:lnTo>
                  <a:pt x="10179" y="2271"/>
                </a:lnTo>
                <a:lnTo>
                  <a:pt x="10235" y="2347"/>
                </a:lnTo>
                <a:close/>
                <a:moveTo>
                  <a:pt x="11310" y="5944"/>
                </a:moveTo>
                <a:lnTo>
                  <a:pt x="11310" y="5419"/>
                </a:lnTo>
                <a:lnTo>
                  <a:pt x="11314" y="5533"/>
                </a:lnTo>
                <a:lnTo>
                  <a:pt x="11316" y="5682"/>
                </a:lnTo>
                <a:lnTo>
                  <a:pt x="11314" y="5831"/>
                </a:lnTo>
                <a:lnTo>
                  <a:pt x="11310" y="5944"/>
                </a:lnTo>
                <a:close/>
                <a:moveTo>
                  <a:pt x="10989" y="3778"/>
                </a:moveTo>
                <a:lnTo>
                  <a:pt x="10989" y="7586"/>
                </a:lnTo>
                <a:lnTo>
                  <a:pt x="10961" y="7664"/>
                </a:lnTo>
                <a:lnTo>
                  <a:pt x="10933" y="7736"/>
                </a:lnTo>
                <a:lnTo>
                  <a:pt x="10933" y="3627"/>
                </a:lnTo>
                <a:lnTo>
                  <a:pt x="10961" y="3699"/>
                </a:lnTo>
                <a:lnTo>
                  <a:pt x="10989" y="3778"/>
                </a:ln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35" name="组合 34"/>
          <p:cNvGrpSpPr/>
          <p:nvPr/>
        </p:nvGrpSpPr>
        <p:grpSpPr>
          <a:xfrm>
            <a:off x="-2524760" y="-2456180"/>
            <a:ext cx="7772400" cy="5636895"/>
            <a:chOff x="-3976" y="-3868"/>
            <a:chExt cx="12240" cy="8877"/>
          </a:xfrm>
        </p:grpSpPr>
        <p:grpSp>
          <p:nvGrpSpPr>
            <p:cNvPr id="12" name="组合 11"/>
            <p:cNvGrpSpPr/>
            <p:nvPr/>
          </p:nvGrpSpPr>
          <p:grpSpPr>
            <a:xfrm>
              <a:off x="-3976" y="-3868"/>
              <a:ext cx="12240" cy="8385"/>
              <a:chOff x="-5630" y="-5126"/>
              <a:chExt cx="15846" cy="10854"/>
            </a:xfrm>
          </p:grpSpPr>
          <p:sp>
            <p:nvSpPr>
              <p:cNvPr id="10" name="任意多边形 9"/>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任意多边形 18"/>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rgbClr val="EF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矩形 19"/>
          <p:cNvSpPr/>
          <p:nvPr/>
        </p:nvSpPr>
        <p:spPr>
          <a:xfrm>
            <a:off x="19444970" y="7172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9571970" y="7299960"/>
            <a:ext cx="36000" cy="1080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59"/>
          <p:cNvSpPr/>
          <p:nvPr/>
        </p:nvSpPr>
        <p:spPr>
          <a:xfrm flipV="1">
            <a:off x="11459210" y="254000"/>
            <a:ext cx="473710" cy="12439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E4A6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3" name="椭圆 32"/>
          <p:cNvSpPr/>
          <p:nvPr/>
        </p:nvSpPr>
        <p:spPr>
          <a:xfrm>
            <a:off x="1898650" y="1979295"/>
            <a:ext cx="201930" cy="201930"/>
          </a:xfrm>
          <a:prstGeom prst="ellipse">
            <a:avLst/>
          </a:pr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flipH="1" flipV="1">
            <a:off x="7033895" y="3715385"/>
            <a:ext cx="7772400" cy="5636895"/>
            <a:chOff x="-3976" y="-3868"/>
            <a:chExt cx="12240" cy="8877"/>
          </a:xfrm>
        </p:grpSpPr>
        <p:grpSp>
          <p:nvGrpSpPr>
            <p:cNvPr id="37" name="组合 36"/>
            <p:cNvGrpSpPr/>
            <p:nvPr/>
          </p:nvGrpSpPr>
          <p:grpSpPr>
            <a:xfrm>
              <a:off x="-3976" y="-3868"/>
              <a:ext cx="12240" cy="8385"/>
              <a:chOff x="-5630" y="-5126"/>
              <a:chExt cx="15846" cy="10854"/>
            </a:xfrm>
          </p:grpSpPr>
          <p:sp>
            <p:nvSpPr>
              <p:cNvPr id="38" name="任意多边形 37"/>
              <p:cNvSpPr/>
              <p:nvPr/>
            </p:nvSpPr>
            <p:spPr>
              <a:xfrm>
                <a:off x="-5630" y="-4475"/>
                <a:ext cx="15846" cy="9887"/>
              </a:xfrm>
              <a:custGeom>
                <a:avLst/>
                <a:gdLst>
                  <a:gd name="connsiteX0" fmla="*/ 2621 w 15846"/>
                  <a:gd name="connsiteY0" fmla="*/ 9367 h 9886"/>
                  <a:gd name="connsiteX1" fmla="*/ 7103 w 15846"/>
                  <a:gd name="connsiteY1" fmla="*/ 9453 h 9886"/>
                  <a:gd name="connsiteX2" fmla="*/ 9008 w 15846"/>
                  <a:gd name="connsiteY2" fmla="*/ 7160 h 9886"/>
                  <a:gd name="connsiteX3" fmla="*/ 13205 w 15846"/>
                  <a:gd name="connsiteY3" fmla="*/ 5435 h 9886"/>
                  <a:gd name="connsiteX4" fmla="*/ 14739 w 15846"/>
                  <a:gd name="connsiteY4" fmla="*/ 1841 h 9886"/>
                  <a:gd name="connsiteX5" fmla="*/ 14921 w 15846"/>
                  <a:gd name="connsiteY5" fmla="*/ 432 h 9886"/>
                  <a:gd name="connsiteX6" fmla="*/ 4832 w 15846"/>
                  <a:gd name="connsiteY6" fmla="*/ 296 h 9886"/>
                  <a:gd name="connsiteX7" fmla="*/ 400 w 15846"/>
                  <a:gd name="connsiteY7" fmla="*/ 3364 h 9886"/>
                  <a:gd name="connsiteX8" fmla="*/ 628 w 15846"/>
                  <a:gd name="connsiteY8" fmla="*/ 9135 h 9886"/>
                  <a:gd name="connsiteX9" fmla="*/ 2621 w 15846"/>
                  <a:gd name="connsiteY9" fmla="*/ 9367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6" h="9887">
                    <a:moveTo>
                      <a:pt x="2621" y="9367"/>
                    </a:moveTo>
                    <a:cubicBezTo>
                      <a:pt x="3916" y="9431"/>
                      <a:pt x="5871" y="10446"/>
                      <a:pt x="7103" y="9453"/>
                    </a:cubicBezTo>
                    <a:cubicBezTo>
                      <a:pt x="8335" y="8460"/>
                      <a:pt x="7898" y="7940"/>
                      <a:pt x="9008" y="7160"/>
                    </a:cubicBezTo>
                    <a:cubicBezTo>
                      <a:pt x="10118" y="6380"/>
                      <a:pt x="11977" y="6512"/>
                      <a:pt x="13205" y="5435"/>
                    </a:cubicBezTo>
                    <a:cubicBezTo>
                      <a:pt x="14433" y="4358"/>
                      <a:pt x="14330" y="2886"/>
                      <a:pt x="14739" y="1841"/>
                    </a:cubicBezTo>
                    <a:cubicBezTo>
                      <a:pt x="15148" y="796"/>
                      <a:pt x="16902" y="741"/>
                      <a:pt x="14921" y="432"/>
                    </a:cubicBezTo>
                    <a:cubicBezTo>
                      <a:pt x="12940" y="123"/>
                      <a:pt x="7736" y="-290"/>
                      <a:pt x="4832" y="296"/>
                    </a:cubicBezTo>
                    <a:cubicBezTo>
                      <a:pt x="1928" y="882"/>
                      <a:pt x="1241" y="1596"/>
                      <a:pt x="400" y="3364"/>
                    </a:cubicBezTo>
                    <a:cubicBezTo>
                      <a:pt x="-441" y="5132"/>
                      <a:pt x="246" y="7740"/>
                      <a:pt x="628" y="9135"/>
                    </a:cubicBezTo>
                    <a:cubicBezTo>
                      <a:pt x="1010" y="10530"/>
                      <a:pt x="1326" y="9303"/>
                      <a:pt x="2621" y="9367"/>
                    </a:cubicBezTo>
                    <a:close/>
                  </a:path>
                </a:pathLst>
              </a:custGeom>
              <a:solidFill>
                <a:srgbClr val="E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a:off x="-5229" y="-5126"/>
                <a:ext cx="14368" cy="10854"/>
              </a:xfrm>
              <a:custGeom>
                <a:avLst/>
                <a:gdLst>
                  <a:gd name="connsiteX0" fmla="*/ 3643 w 14367"/>
                  <a:gd name="connsiteY0" fmla="*/ 10693 h 10854"/>
                  <a:gd name="connsiteX1" fmla="*/ 5243 w 14367"/>
                  <a:gd name="connsiteY1" fmla="*/ 9272 h 10854"/>
                  <a:gd name="connsiteX2" fmla="*/ 9240 w 14367"/>
                  <a:gd name="connsiteY2" fmla="*/ 7855 h 10854"/>
                  <a:gd name="connsiteX3" fmla="*/ 11795 w 14367"/>
                  <a:gd name="connsiteY3" fmla="*/ 5108 h 10854"/>
                  <a:gd name="connsiteX4" fmla="*/ 13524 w 14367"/>
                  <a:gd name="connsiteY4" fmla="*/ 4424 h 10854"/>
                  <a:gd name="connsiteX5" fmla="*/ 14220 w 14367"/>
                  <a:gd name="connsiteY5" fmla="*/ 4100 h 10854"/>
                  <a:gd name="connsiteX6" fmla="*/ 13781 w 14367"/>
                  <a:gd name="connsiteY6" fmla="*/ 1874 h 10854"/>
                  <a:gd name="connsiteX7" fmla="*/ 9071 w 14367"/>
                  <a:gd name="connsiteY7" fmla="*/ 104 h 10854"/>
                  <a:gd name="connsiteX8" fmla="*/ 1153 w 14367"/>
                  <a:gd name="connsiteY8" fmla="*/ 1184 h 10854"/>
                  <a:gd name="connsiteX9" fmla="*/ 253 w 14367"/>
                  <a:gd name="connsiteY9" fmla="*/ 7363 h 10854"/>
                  <a:gd name="connsiteX10" fmla="*/ 1693 w 14367"/>
                  <a:gd name="connsiteY10" fmla="*/ 10453 h 10854"/>
                  <a:gd name="connsiteX11" fmla="*/ 3763 w 14367"/>
                  <a:gd name="connsiteY11" fmla="*/ 10633 h 10854"/>
                  <a:gd name="connsiteX12" fmla="*/ 3763 w 14367"/>
                  <a:gd name="connsiteY12" fmla="*/ 10633 h 10854"/>
                  <a:gd name="connsiteX13" fmla="*/ 3643 w 14367"/>
                  <a:gd name="connsiteY13" fmla="*/ 10693 h 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 h="10854">
                    <a:moveTo>
                      <a:pt x="3643" y="10693"/>
                    </a:moveTo>
                    <a:cubicBezTo>
                      <a:pt x="4153" y="10303"/>
                      <a:pt x="4031" y="10184"/>
                      <a:pt x="5243" y="9272"/>
                    </a:cubicBezTo>
                    <a:cubicBezTo>
                      <a:pt x="6455" y="8360"/>
                      <a:pt x="8087" y="8996"/>
                      <a:pt x="9240" y="7855"/>
                    </a:cubicBezTo>
                    <a:cubicBezTo>
                      <a:pt x="10393" y="6714"/>
                      <a:pt x="9983" y="5659"/>
                      <a:pt x="11795" y="5108"/>
                    </a:cubicBezTo>
                    <a:cubicBezTo>
                      <a:pt x="13607" y="4557"/>
                      <a:pt x="12972" y="4652"/>
                      <a:pt x="13524" y="4424"/>
                    </a:cubicBezTo>
                    <a:cubicBezTo>
                      <a:pt x="14076" y="4196"/>
                      <a:pt x="14094" y="4652"/>
                      <a:pt x="14220" y="4100"/>
                    </a:cubicBezTo>
                    <a:cubicBezTo>
                      <a:pt x="14346" y="3548"/>
                      <a:pt x="14627" y="2768"/>
                      <a:pt x="13781" y="1874"/>
                    </a:cubicBezTo>
                    <a:cubicBezTo>
                      <a:pt x="12935" y="980"/>
                      <a:pt x="11597" y="242"/>
                      <a:pt x="9071" y="104"/>
                    </a:cubicBezTo>
                    <a:cubicBezTo>
                      <a:pt x="6545" y="-34"/>
                      <a:pt x="2917" y="-268"/>
                      <a:pt x="1153" y="1184"/>
                    </a:cubicBezTo>
                    <a:cubicBezTo>
                      <a:pt x="-611" y="2636"/>
                      <a:pt x="145" y="5509"/>
                      <a:pt x="253" y="7363"/>
                    </a:cubicBezTo>
                    <a:cubicBezTo>
                      <a:pt x="361" y="9217"/>
                      <a:pt x="991" y="9799"/>
                      <a:pt x="1693" y="10453"/>
                    </a:cubicBezTo>
                    <a:cubicBezTo>
                      <a:pt x="2395" y="11107"/>
                      <a:pt x="3349" y="10597"/>
                      <a:pt x="3763" y="10633"/>
                    </a:cubicBezTo>
                    <a:cubicBezTo>
                      <a:pt x="4177" y="10669"/>
                      <a:pt x="3787" y="10621"/>
                      <a:pt x="3763" y="10633"/>
                    </a:cubicBezTo>
                    <a:cubicBezTo>
                      <a:pt x="3739" y="10645"/>
                      <a:pt x="3133" y="11083"/>
                      <a:pt x="3643" y="10693"/>
                    </a:cubicBez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39"/>
              <p:cNvSpPr/>
              <p:nvPr/>
            </p:nvSpPr>
            <p:spPr>
              <a:xfrm>
                <a:off x="-2678" y="-2145"/>
                <a:ext cx="7153" cy="5461"/>
              </a:xfrm>
              <a:custGeom>
                <a:avLst/>
                <a:gdLst>
                  <a:gd name="connsiteX0" fmla="*/ 469 w 7152"/>
                  <a:gd name="connsiteY0" fmla="*/ 5308 h 5461"/>
                  <a:gd name="connsiteX1" fmla="*/ 3443 w 7152"/>
                  <a:gd name="connsiteY1" fmla="*/ 4889 h 5461"/>
                  <a:gd name="connsiteX2" fmla="*/ 4475 w 7152"/>
                  <a:gd name="connsiteY2" fmla="*/ 3285 h 5461"/>
                  <a:gd name="connsiteX3" fmla="*/ 6696 w 7152"/>
                  <a:gd name="connsiteY3" fmla="*/ 2191 h 5461"/>
                  <a:gd name="connsiteX4" fmla="*/ 7151 w 7152"/>
                  <a:gd name="connsiteY4" fmla="*/ 691 h 5461"/>
                  <a:gd name="connsiteX5" fmla="*/ 6419 w 7152"/>
                  <a:gd name="connsiteY5" fmla="*/ 1302 h 5461"/>
                  <a:gd name="connsiteX6" fmla="*/ 4109 w 7152"/>
                  <a:gd name="connsiteY6" fmla="*/ 72 h 5461"/>
                  <a:gd name="connsiteX7" fmla="*/ 1110 w 7152"/>
                  <a:gd name="connsiteY7" fmla="*/ 492 h 5461"/>
                  <a:gd name="connsiteX8" fmla="*/ 120 w 7152"/>
                  <a:gd name="connsiteY8" fmla="*/ 2471 h 5461"/>
                  <a:gd name="connsiteX9" fmla="*/ 90 w 7152"/>
                  <a:gd name="connsiteY9" fmla="*/ 4031 h 5461"/>
                  <a:gd name="connsiteX10" fmla="*/ 469 w 7152"/>
                  <a:gd name="connsiteY10" fmla="*/ 5308 h 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 h="5461">
                    <a:moveTo>
                      <a:pt x="469" y="5308"/>
                    </a:moveTo>
                    <a:cubicBezTo>
                      <a:pt x="1087" y="5500"/>
                      <a:pt x="2711" y="5645"/>
                      <a:pt x="3443" y="4889"/>
                    </a:cubicBezTo>
                    <a:cubicBezTo>
                      <a:pt x="4175" y="4133"/>
                      <a:pt x="3851" y="3814"/>
                      <a:pt x="4475" y="3285"/>
                    </a:cubicBezTo>
                    <a:cubicBezTo>
                      <a:pt x="5099" y="2756"/>
                      <a:pt x="6141" y="2907"/>
                      <a:pt x="6696" y="2191"/>
                    </a:cubicBezTo>
                    <a:cubicBezTo>
                      <a:pt x="7251" y="1475"/>
                      <a:pt x="7126" y="1291"/>
                      <a:pt x="7151" y="691"/>
                    </a:cubicBezTo>
                    <a:cubicBezTo>
                      <a:pt x="7176" y="91"/>
                      <a:pt x="6875" y="1554"/>
                      <a:pt x="6419" y="1302"/>
                    </a:cubicBezTo>
                    <a:cubicBezTo>
                      <a:pt x="5963" y="1050"/>
                      <a:pt x="5171" y="234"/>
                      <a:pt x="4109" y="72"/>
                    </a:cubicBezTo>
                    <a:cubicBezTo>
                      <a:pt x="3047" y="-90"/>
                      <a:pt x="1908" y="12"/>
                      <a:pt x="1110" y="492"/>
                    </a:cubicBezTo>
                    <a:cubicBezTo>
                      <a:pt x="312" y="972"/>
                      <a:pt x="324" y="1763"/>
                      <a:pt x="120" y="2471"/>
                    </a:cubicBezTo>
                    <a:cubicBezTo>
                      <a:pt x="-84" y="3179"/>
                      <a:pt x="18" y="3497"/>
                      <a:pt x="90" y="4031"/>
                    </a:cubicBezTo>
                    <a:cubicBezTo>
                      <a:pt x="162" y="4565"/>
                      <a:pt x="-149" y="5116"/>
                      <a:pt x="469" y="5308"/>
                    </a:cubicBezTo>
                    <a:close/>
                  </a:path>
                </a:pathLst>
              </a:cu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1" name="任意多边形 40"/>
            <p:cNvSpPr/>
            <p:nvPr/>
          </p:nvSpPr>
          <p:spPr>
            <a:xfrm>
              <a:off x="-596" y="-311"/>
              <a:ext cx="7490" cy="5320"/>
            </a:xfrm>
            <a:custGeom>
              <a:avLst/>
              <a:gdLst>
                <a:gd name="connsiteX0" fmla="*/ 8109 w 8108"/>
                <a:gd name="connsiteY0" fmla="*/ 0 h 5760"/>
                <a:gd name="connsiteX1" fmla="*/ 4839 w 8108"/>
                <a:gd name="connsiteY1" fmla="*/ 1410 h 5760"/>
                <a:gd name="connsiteX2" fmla="*/ 3189 w 8108"/>
                <a:gd name="connsiteY2" fmla="*/ 4680 h 5760"/>
                <a:gd name="connsiteX3" fmla="*/ 189 w 8108"/>
                <a:gd name="connsiteY3" fmla="*/ 5550 h 5760"/>
                <a:gd name="connsiteX4" fmla="*/ 460 w 8108"/>
                <a:gd name="connsiteY4" fmla="*/ 5760 h 5760"/>
                <a:gd name="connsiteX5" fmla="*/ 490 w 8108"/>
                <a:gd name="connsiteY5" fmla="*/ 5760 h 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9" h="5760">
                  <a:moveTo>
                    <a:pt x="8109" y="0"/>
                  </a:moveTo>
                  <a:cubicBezTo>
                    <a:pt x="7463" y="259"/>
                    <a:pt x="5889" y="120"/>
                    <a:pt x="4839" y="1410"/>
                  </a:cubicBezTo>
                  <a:cubicBezTo>
                    <a:pt x="3789" y="2700"/>
                    <a:pt x="3909" y="3420"/>
                    <a:pt x="3189" y="4680"/>
                  </a:cubicBezTo>
                  <a:cubicBezTo>
                    <a:pt x="2469" y="5940"/>
                    <a:pt x="735" y="5334"/>
                    <a:pt x="189" y="5550"/>
                  </a:cubicBezTo>
                  <a:cubicBezTo>
                    <a:pt x="-357" y="5766"/>
                    <a:pt x="454" y="5760"/>
                    <a:pt x="460" y="5760"/>
                  </a:cubicBezTo>
                  <a:cubicBezTo>
                    <a:pt x="466" y="5760"/>
                    <a:pt x="484" y="5760"/>
                    <a:pt x="490" y="5760"/>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椭圆 3"/>
          <p:cNvSpPr/>
          <p:nvPr/>
        </p:nvSpPr>
        <p:spPr>
          <a:xfrm>
            <a:off x="9987915" y="4827270"/>
            <a:ext cx="201930" cy="201930"/>
          </a:xfrm>
          <a:prstGeom prst="ellipse">
            <a:avLst/>
          </a:pr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flipV="1">
            <a:off x="400685" y="5443855"/>
            <a:ext cx="417830" cy="109728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93" h="2344">
                <a:moveTo>
                  <a:pt x="818" y="1551"/>
                </a:moveTo>
                <a:lnTo>
                  <a:pt x="818" y="1550"/>
                </a:lnTo>
                <a:lnTo>
                  <a:pt x="818" y="1548"/>
                </a:lnTo>
                <a:cubicBezTo>
                  <a:pt x="817" y="1528"/>
                  <a:pt x="841" y="1514"/>
                  <a:pt x="851" y="1515"/>
                </a:cubicBezTo>
                <a:lnTo>
                  <a:pt x="853" y="1515"/>
                </a:lnTo>
                <a:lnTo>
                  <a:pt x="856" y="1515"/>
                </a:lnTo>
                <a:lnTo>
                  <a:pt x="857" y="1515"/>
                </a:lnTo>
                <a:cubicBezTo>
                  <a:pt x="877" y="1515"/>
                  <a:pt x="892" y="1538"/>
                  <a:pt x="891" y="1549"/>
                </a:cubicBezTo>
                <a:lnTo>
                  <a:pt x="891" y="1550"/>
                </a:lnTo>
                <a:lnTo>
                  <a:pt x="891" y="1553"/>
                </a:lnTo>
                <a:lnTo>
                  <a:pt x="891" y="1555"/>
                </a:lnTo>
                <a:cubicBezTo>
                  <a:pt x="891" y="1575"/>
                  <a:pt x="867" y="1589"/>
                  <a:pt x="856" y="1588"/>
                </a:cubicBezTo>
                <a:lnTo>
                  <a:pt x="853" y="1588"/>
                </a:lnTo>
                <a:lnTo>
                  <a:pt x="851" y="1588"/>
                </a:lnTo>
                <a:cubicBezTo>
                  <a:pt x="832" y="1589"/>
                  <a:pt x="817" y="1564"/>
                  <a:pt x="818" y="1554"/>
                </a:cubicBezTo>
                <a:lnTo>
                  <a:pt x="818" y="1553"/>
                </a:lnTo>
                <a:lnTo>
                  <a:pt x="818" y="1551"/>
                </a:lnTo>
                <a:close/>
                <a:moveTo>
                  <a:pt x="819" y="1299"/>
                </a:moveTo>
                <a:lnTo>
                  <a:pt x="819" y="1297"/>
                </a:lnTo>
                <a:cubicBezTo>
                  <a:pt x="818" y="1277"/>
                  <a:pt x="842" y="1261"/>
                  <a:pt x="853" y="1262"/>
                </a:cubicBezTo>
                <a:lnTo>
                  <a:pt x="855" y="1262"/>
                </a:lnTo>
                <a:lnTo>
                  <a:pt x="858" y="1262"/>
                </a:lnTo>
                <a:lnTo>
                  <a:pt x="859" y="1262"/>
                </a:lnTo>
                <a:cubicBezTo>
                  <a:pt x="879" y="1262"/>
                  <a:pt x="893" y="1287"/>
                  <a:pt x="893" y="1297"/>
                </a:cubicBezTo>
                <a:lnTo>
                  <a:pt x="892" y="1299"/>
                </a:lnTo>
                <a:lnTo>
                  <a:pt x="893" y="1300"/>
                </a:lnTo>
                <a:cubicBezTo>
                  <a:pt x="893" y="1320"/>
                  <a:pt x="869" y="1336"/>
                  <a:pt x="858" y="1335"/>
                </a:cubicBezTo>
                <a:lnTo>
                  <a:pt x="857" y="1335"/>
                </a:lnTo>
                <a:lnTo>
                  <a:pt x="854" y="1335"/>
                </a:lnTo>
                <a:lnTo>
                  <a:pt x="852" y="1335"/>
                </a:lnTo>
                <a:cubicBezTo>
                  <a:pt x="832" y="1336"/>
                  <a:pt x="818" y="1311"/>
                  <a:pt x="819" y="1300"/>
                </a:cubicBezTo>
                <a:lnTo>
                  <a:pt x="819" y="1299"/>
                </a:lnTo>
                <a:close/>
                <a:moveTo>
                  <a:pt x="411" y="1551"/>
                </a:moveTo>
                <a:lnTo>
                  <a:pt x="410" y="1550"/>
                </a:lnTo>
                <a:cubicBezTo>
                  <a:pt x="409" y="1529"/>
                  <a:pt x="433" y="1514"/>
                  <a:pt x="445" y="1515"/>
                </a:cubicBezTo>
                <a:lnTo>
                  <a:pt x="446" y="1515"/>
                </a:lnTo>
                <a:lnTo>
                  <a:pt x="449" y="1515"/>
                </a:lnTo>
                <a:lnTo>
                  <a:pt x="450" y="1515"/>
                </a:lnTo>
                <a:cubicBezTo>
                  <a:pt x="470" y="1515"/>
                  <a:pt x="485" y="1539"/>
                  <a:pt x="484" y="1550"/>
                </a:cubicBezTo>
                <a:lnTo>
                  <a:pt x="483" y="1551"/>
                </a:lnTo>
                <a:lnTo>
                  <a:pt x="484" y="1553"/>
                </a:lnTo>
                <a:cubicBezTo>
                  <a:pt x="485" y="1574"/>
                  <a:pt x="459" y="1589"/>
                  <a:pt x="448" y="1588"/>
                </a:cubicBezTo>
                <a:lnTo>
                  <a:pt x="445" y="1588"/>
                </a:lnTo>
                <a:lnTo>
                  <a:pt x="443" y="1588"/>
                </a:lnTo>
                <a:cubicBezTo>
                  <a:pt x="423" y="1589"/>
                  <a:pt x="409" y="1563"/>
                  <a:pt x="410" y="1553"/>
                </a:cubicBezTo>
                <a:lnTo>
                  <a:pt x="411" y="1551"/>
                </a:lnTo>
                <a:close/>
                <a:moveTo>
                  <a:pt x="412" y="1299"/>
                </a:moveTo>
                <a:lnTo>
                  <a:pt x="412" y="1297"/>
                </a:lnTo>
                <a:lnTo>
                  <a:pt x="412" y="1295"/>
                </a:lnTo>
                <a:cubicBezTo>
                  <a:pt x="411" y="1276"/>
                  <a:pt x="435" y="1261"/>
                  <a:pt x="446" y="1262"/>
                </a:cubicBezTo>
                <a:lnTo>
                  <a:pt x="447" y="1262"/>
                </a:lnTo>
                <a:lnTo>
                  <a:pt x="450" y="1262"/>
                </a:lnTo>
                <a:lnTo>
                  <a:pt x="451" y="1262"/>
                </a:lnTo>
                <a:cubicBezTo>
                  <a:pt x="471" y="1262"/>
                  <a:pt x="486" y="1286"/>
                  <a:pt x="485" y="1296"/>
                </a:cubicBezTo>
                <a:lnTo>
                  <a:pt x="485" y="1297"/>
                </a:lnTo>
                <a:lnTo>
                  <a:pt x="485" y="1300"/>
                </a:lnTo>
                <a:lnTo>
                  <a:pt x="485" y="1302"/>
                </a:lnTo>
                <a:cubicBezTo>
                  <a:pt x="485" y="1321"/>
                  <a:pt x="462" y="1336"/>
                  <a:pt x="451" y="1335"/>
                </a:cubicBezTo>
                <a:lnTo>
                  <a:pt x="450" y="1335"/>
                </a:lnTo>
                <a:lnTo>
                  <a:pt x="447" y="1335"/>
                </a:lnTo>
                <a:lnTo>
                  <a:pt x="445" y="1335"/>
                </a:lnTo>
                <a:cubicBezTo>
                  <a:pt x="426" y="1336"/>
                  <a:pt x="411" y="1312"/>
                  <a:pt x="412" y="1301"/>
                </a:cubicBezTo>
                <a:lnTo>
                  <a:pt x="412" y="1300"/>
                </a:lnTo>
                <a:lnTo>
                  <a:pt x="412" y="1299"/>
                </a:lnTo>
                <a:close/>
                <a:moveTo>
                  <a:pt x="3" y="1551"/>
                </a:moveTo>
                <a:lnTo>
                  <a:pt x="3" y="1550"/>
                </a:lnTo>
                <a:lnTo>
                  <a:pt x="3" y="1548"/>
                </a:lnTo>
                <a:cubicBezTo>
                  <a:pt x="2" y="1528"/>
                  <a:pt x="26" y="1514"/>
                  <a:pt x="37" y="1515"/>
                </a:cubicBezTo>
                <a:lnTo>
                  <a:pt x="38" y="1515"/>
                </a:lnTo>
                <a:lnTo>
                  <a:pt x="41" y="1515"/>
                </a:lnTo>
                <a:lnTo>
                  <a:pt x="43" y="1515"/>
                </a:lnTo>
                <a:cubicBezTo>
                  <a:pt x="62" y="1515"/>
                  <a:pt x="77" y="1538"/>
                  <a:pt x="76" y="1549"/>
                </a:cubicBezTo>
                <a:lnTo>
                  <a:pt x="76" y="1550"/>
                </a:lnTo>
                <a:lnTo>
                  <a:pt x="76" y="1553"/>
                </a:lnTo>
                <a:lnTo>
                  <a:pt x="76" y="1555"/>
                </a:lnTo>
                <a:cubicBezTo>
                  <a:pt x="76" y="1575"/>
                  <a:pt x="52" y="1589"/>
                  <a:pt x="41" y="1588"/>
                </a:cubicBezTo>
                <a:lnTo>
                  <a:pt x="38" y="1588"/>
                </a:lnTo>
                <a:lnTo>
                  <a:pt x="36" y="1588"/>
                </a:lnTo>
                <a:cubicBezTo>
                  <a:pt x="17" y="1589"/>
                  <a:pt x="2" y="1564"/>
                  <a:pt x="3" y="1554"/>
                </a:cubicBezTo>
                <a:lnTo>
                  <a:pt x="3" y="1553"/>
                </a:lnTo>
                <a:lnTo>
                  <a:pt x="3" y="1551"/>
                </a:lnTo>
                <a:close/>
                <a:moveTo>
                  <a:pt x="5" y="1299"/>
                </a:moveTo>
                <a:lnTo>
                  <a:pt x="5" y="1297"/>
                </a:lnTo>
                <a:lnTo>
                  <a:pt x="5" y="1295"/>
                </a:lnTo>
                <a:cubicBezTo>
                  <a:pt x="4" y="1276"/>
                  <a:pt x="28" y="1261"/>
                  <a:pt x="39" y="1262"/>
                </a:cubicBezTo>
                <a:lnTo>
                  <a:pt x="40" y="1262"/>
                </a:lnTo>
                <a:lnTo>
                  <a:pt x="43" y="1262"/>
                </a:lnTo>
                <a:lnTo>
                  <a:pt x="45" y="1262"/>
                </a:lnTo>
                <a:cubicBezTo>
                  <a:pt x="64" y="1262"/>
                  <a:pt x="79" y="1287"/>
                  <a:pt x="78" y="1297"/>
                </a:cubicBezTo>
                <a:lnTo>
                  <a:pt x="78" y="1300"/>
                </a:lnTo>
                <a:cubicBezTo>
                  <a:pt x="79" y="1320"/>
                  <a:pt x="54" y="1336"/>
                  <a:pt x="43" y="1335"/>
                </a:cubicBezTo>
                <a:lnTo>
                  <a:pt x="42" y="1335"/>
                </a:lnTo>
                <a:lnTo>
                  <a:pt x="39" y="1335"/>
                </a:lnTo>
                <a:lnTo>
                  <a:pt x="37" y="1335"/>
                </a:lnTo>
                <a:cubicBezTo>
                  <a:pt x="18" y="1336"/>
                  <a:pt x="4" y="1312"/>
                  <a:pt x="5" y="1301"/>
                </a:cubicBezTo>
                <a:lnTo>
                  <a:pt x="5" y="1300"/>
                </a:lnTo>
                <a:lnTo>
                  <a:pt x="5" y="1299"/>
                </a:lnTo>
                <a:close/>
                <a:moveTo>
                  <a:pt x="818" y="2307"/>
                </a:moveTo>
                <a:lnTo>
                  <a:pt x="818" y="2305"/>
                </a:lnTo>
                <a:lnTo>
                  <a:pt x="818" y="2304"/>
                </a:lnTo>
                <a:cubicBezTo>
                  <a:pt x="817" y="2284"/>
                  <a:pt x="842" y="2270"/>
                  <a:pt x="853" y="2270"/>
                </a:cubicBezTo>
                <a:lnTo>
                  <a:pt x="856" y="2270"/>
                </a:lnTo>
                <a:lnTo>
                  <a:pt x="857" y="2270"/>
                </a:lnTo>
                <a:cubicBezTo>
                  <a:pt x="877" y="2270"/>
                  <a:pt x="892" y="2294"/>
                  <a:pt x="891" y="2304"/>
                </a:cubicBezTo>
                <a:lnTo>
                  <a:pt x="891" y="2305"/>
                </a:lnTo>
                <a:lnTo>
                  <a:pt x="891" y="2308"/>
                </a:lnTo>
                <a:lnTo>
                  <a:pt x="891" y="2310"/>
                </a:lnTo>
                <a:cubicBezTo>
                  <a:pt x="891" y="2330"/>
                  <a:pt x="868" y="2344"/>
                  <a:pt x="857" y="2343"/>
                </a:cubicBezTo>
                <a:lnTo>
                  <a:pt x="856" y="2343"/>
                </a:lnTo>
                <a:lnTo>
                  <a:pt x="853" y="2343"/>
                </a:lnTo>
                <a:lnTo>
                  <a:pt x="851" y="2343"/>
                </a:lnTo>
                <a:cubicBezTo>
                  <a:pt x="832" y="2344"/>
                  <a:pt x="817" y="2321"/>
                  <a:pt x="818" y="2310"/>
                </a:cubicBezTo>
                <a:lnTo>
                  <a:pt x="818" y="2308"/>
                </a:lnTo>
                <a:lnTo>
                  <a:pt x="818" y="2307"/>
                </a:lnTo>
                <a:close/>
                <a:moveTo>
                  <a:pt x="819" y="2054"/>
                </a:moveTo>
                <a:lnTo>
                  <a:pt x="819" y="2053"/>
                </a:lnTo>
                <a:cubicBezTo>
                  <a:pt x="818" y="2032"/>
                  <a:pt x="842" y="2017"/>
                  <a:pt x="853" y="2018"/>
                </a:cubicBezTo>
                <a:lnTo>
                  <a:pt x="855" y="2018"/>
                </a:lnTo>
                <a:lnTo>
                  <a:pt x="858" y="2018"/>
                </a:lnTo>
                <a:lnTo>
                  <a:pt x="859" y="2018"/>
                </a:lnTo>
                <a:cubicBezTo>
                  <a:pt x="879" y="2018"/>
                  <a:pt x="893" y="2042"/>
                  <a:pt x="893" y="2053"/>
                </a:cubicBezTo>
                <a:lnTo>
                  <a:pt x="892" y="2054"/>
                </a:lnTo>
                <a:lnTo>
                  <a:pt x="893" y="2056"/>
                </a:lnTo>
                <a:cubicBezTo>
                  <a:pt x="893" y="2077"/>
                  <a:pt x="868" y="2092"/>
                  <a:pt x="857" y="2091"/>
                </a:cubicBezTo>
                <a:lnTo>
                  <a:pt x="854" y="2091"/>
                </a:lnTo>
                <a:lnTo>
                  <a:pt x="852" y="2091"/>
                </a:lnTo>
                <a:cubicBezTo>
                  <a:pt x="832" y="2092"/>
                  <a:pt x="818" y="2066"/>
                  <a:pt x="819" y="2056"/>
                </a:cubicBezTo>
                <a:lnTo>
                  <a:pt x="819" y="2054"/>
                </a:lnTo>
                <a:close/>
                <a:moveTo>
                  <a:pt x="816" y="1802"/>
                </a:moveTo>
                <a:lnTo>
                  <a:pt x="816" y="1800"/>
                </a:lnTo>
                <a:cubicBezTo>
                  <a:pt x="815" y="1780"/>
                  <a:pt x="839" y="1764"/>
                  <a:pt x="850" y="1765"/>
                </a:cubicBezTo>
                <a:lnTo>
                  <a:pt x="852" y="1765"/>
                </a:lnTo>
                <a:lnTo>
                  <a:pt x="855" y="1765"/>
                </a:lnTo>
                <a:lnTo>
                  <a:pt x="856" y="1765"/>
                </a:lnTo>
                <a:cubicBezTo>
                  <a:pt x="876" y="1765"/>
                  <a:pt x="890" y="1789"/>
                  <a:pt x="889" y="1799"/>
                </a:cubicBezTo>
                <a:lnTo>
                  <a:pt x="889" y="1800"/>
                </a:lnTo>
                <a:lnTo>
                  <a:pt x="889" y="1803"/>
                </a:lnTo>
                <a:lnTo>
                  <a:pt x="889" y="1805"/>
                </a:lnTo>
                <a:cubicBezTo>
                  <a:pt x="889" y="1824"/>
                  <a:pt x="866" y="1839"/>
                  <a:pt x="855" y="1838"/>
                </a:cubicBezTo>
                <a:lnTo>
                  <a:pt x="854" y="1838"/>
                </a:lnTo>
                <a:lnTo>
                  <a:pt x="851" y="1838"/>
                </a:lnTo>
                <a:lnTo>
                  <a:pt x="849" y="1838"/>
                </a:lnTo>
                <a:cubicBezTo>
                  <a:pt x="829" y="1839"/>
                  <a:pt x="815" y="1814"/>
                  <a:pt x="816" y="1803"/>
                </a:cubicBezTo>
                <a:lnTo>
                  <a:pt x="816" y="1802"/>
                </a:lnTo>
                <a:close/>
                <a:moveTo>
                  <a:pt x="411" y="2307"/>
                </a:moveTo>
                <a:lnTo>
                  <a:pt x="410" y="2305"/>
                </a:lnTo>
                <a:cubicBezTo>
                  <a:pt x="409" y="2285"/>
                  <a:pt x="435" y="2270"/>
                  <a:pt x="446" y="2270"/>
                </a:cubicBezTo>
                <a:lnTo>
                  <a:pt x="449" y="2270"/>
                </a:lnTo>
                <a:lnTo>
                  <a:pt x="450" y="2270"/>
                </a:lnTo>
                <a:cubicBezTo>
                  <a:pt x="470" y="2270"/>
                  <a:pt x="485" y="2295"/>
                  <a:pt x="484" y="2305"/>
                </a:cubicBezTo>
                <a:lnTo>
                  <a:pt x="483" y="2307"/>
                </a:lnTo>
                <a:lnTo>
                  <a:pt x="484" y="2308"/>
                </a:lnTo>
                <a:cubicBezTo>
                  <a:pt x="485" y="2329"/>
                  <a:pt x="460" y="2344"/>
                  <a:pt x="449" y="2343"/>
                </a:cubicBezTo>
                <a:lnTo>
                  <a:pt x="448" y="2343"/>
                </a:lnTo>
                <a:lnTo>
                  <a:pt x="445" y="2343"/>
                </a:lnTo>
                <a:lnTo>
                  <a:pt x="443" y="2343"/>
                </a:lnTo>
                <a:cubicBezTo>
                  <a:pt x="423" y="2344"/>
                  <a:pt x="409" y="2319"/>
                  <a:pt x="410" y="2308"/>
                </a:cubicBezTo>
                <a:lnTo>
                  <a:pt x="411" y="2307"/>
                </a:lnTo>
                <a:close/>
                <a:moveTo>
                  <a:pt x="412" y="2054"/>
                </a:moveTo>
                <a:lnTo>
                  <a:pt x="412" y="2053"/>
                </a:lnTo>
                <a:lnTo>
                  <a:pt x="412" y="2052"/>
                </a:lnTo>
                <a:cubicBezTo>
                  <a:pt x="411" y="2031"/>
                  <a:pt x="435" y="2017"/>
                  <a:pt x="446" y="2018"/>
                </a:cubicBezTo>
                <a:lnTo>
                  <a:pt x="447" y="2018"/>
                </a:lnTo>
                <a:lnTo>
                  <a:pt x="450" y="2018"/>
                </a:lnTo>
                <a:lnTo>
                  <a:pt x="451" y="2018"/>
                </a:lnTo>
                <a:cubicBezTo>
                  <a:pt x="471" y="2018"/>
                  <a:pt x="486" y="2041"/>
                  <a:pt x="485" y="2052"/>
                </a:cubicBezTo>
                <a:lnTo>
                  <a:pt x="485" y="2053"/>
                </a:lnTo>
                <a:lnTo>
                  <a:pt x="485" y="2056"/>
                </a:lnTo>
                <a:lnTo>
                  <a:pt x="485" y="2058"/>
                </a:lnTo>
                <a:cubicBezTo>
                  <a:pt x="485" y="2078"/>
                  <a:pt x="461" y="2092"/>
                  <a:pt x="450" y="2091"/>
                </a:cubicBezTo>
                <a:lnTo>
                  <a:pt x="447" y="2091"/>
                </a:lnTo>
                <a:lnTo>
                  <a:pt x="445" y="2091"/>
                </a:lnTo>
                <a:cubicBezTo>
                  <a:pt x="426" y="2092"/>
                  <a:pt x="411" y="2068"/>
                  <a:pt x="412" y="2057"/>
                </a:cubicBezTo>
                <a:lnTo>
                  <a:pt x="412" y="2056"/>
                </a:lnTo>
                <a:lnTo>
                  <a:pt x="412" y="2054"/>
                </a:lnTo>
                <a:close/>
                <a:moveTo>
                  <a:pt x="409" y="1802"/>
                </a:moveTo>
                <a:lnTo>
                  <a:pt x="409" y="1800"/>
                </a:lnTo>
                <a:lnTo>
                  <a:pt x="409" y="1799"/>
                </a:lnTo>
                <a:cubicBezTo>
                  <a:pt x="408" y="1779"/>
                  <a:pt x="432" y="1764"/>
                  <a:pt x="443" y="1765"/>
                </a:cubicBezTo>
                <a:lnTo>
                  <a:pt x="444" y="1765"/>
                </a:lnTo>
                <a:lnTo>
                  <a:pt x="447" y="1765"/>
                </a:lnTo>
                <a:lnTo>
                  <a:pt x="448" y="1765"/>
                </a:lnTo>
                <a:cubicBezTo>
                  <a:pt x="468" y="1765"/>
                  <a:pt x="483" y="1789"/>
                  <a:pt x="482" y="1799"/>
                </a:cubicBezTo>
                <a:lnTo>
                  <a:pt x="482" y="1800"/>
                </a:lnTo>
                <a:lnTo>
                  <a:pt x="482" y="1803"/>
                </a:lnTo>
                <a:lnTo>
                  <a:pt x="482" y="1805"/>
                </a:lnTo>
                <a:cubicBezTo>
                  <a:pt x="482" y="1824"/>
                  <a:pt x="459" y="1839"/>
                  <a:pt x="448" y="1838"/>
                </a:cubicBezTo>
                <a:lnTo>
                  <a:pt x="447" y="1838"/>
                </a:lnTo>
                <a:lnTo>
                  <a:pt x="444" y="1838"/>
                </a:lnTo>
                <a:lnTo>
                  <a:pt x="442" y="1838"/>
                </a:lnTo>
                <a:cubicBezTo>
                  <a:pt x="423" y="1839"/>
                  <a:pt x="408" y="1815"/>
                  <a:pt x="409" y="1804"/>
                </a:cubicBezTo>
                <a:lnTo>
                  <a:pt x="409" y="1803"/>
                </a:lnTo>
                <a:lnTo>
                  <a:pt x="409" y="1802"/>
                </a:lnTo>
                <a:close/>
                <a:moveTo>
                  <a:pt x="3" y="2307"/>
                </a:moveTo>
                <a:lnTo>
                  <a:pt x="3" y="2305"/>
                </a:lnTo>
                <a:lnTo>
                  <a:pt x="3" y="2304"/>
                </a:lnTo>
                <a:cubicBezTo>
                  <a:pt x="3" y="2284"/>
                  <a:pt x="27" y="2270"/>
                  <a:pt x="38" y="2270"/>
                </a:cubicBezTo>
                <a:lnTo>
                  <a:pt x="41" y="2270"/>
                </a:lnTo>
                <a:lnTo>
                  <a:pt x="43" y="2270"/>
                </a:lnTo>
                <a:cubicBezTo>
                  <a:pt x="62" y="2270"/>
                  <a:pt x="77" y="2294"/>
                  <a:pt x="76" y="2304"/>
                </a:cubicBezTo>
                <a:lnTo>
                  <a:pt x="76" y="2305"/>
                </a:lnTo>
                <a:lnTo>
                  <a:pt x="76" y="2308"/>
                </a:lnTo>
                <a:lnTo>
                  <a:pt x="76" y="2310"/>
                </a:lnTo>
                <a:cubicBezTo>
                  <a:pt x="76" y="2330"/>
                  <a:pt x="53" y="2344"/>
                  <a:pt x="42" y="2343"/>
                </a:cubicBezTo>
                <a:lnTo>
                  <a:pt x="41" y="2343"/>
                </a:lnTo>
                <a:lnTo>
                  <a:pt x="38" y="2343"/>
                </a:lnTo>
                <a:lnTo>
                  <a:pt x="36" y="2343"/>
                </a:lnTo>
                <a:cubicBezTo>
                  <a:pt x="17" y="2344"/>
                  <a:pt x="2" y="2321"/>
                  <a:pt x="3" y="2310"/>
                </a:cubicBezTo>
                <a:lnTo>
                  <a:pt x="3" y="2308"/>
                </a:lnTo>
                <a:lnTo>
                  <a:pt x="3" y="2307"/>
                </a:lnTo>
                <a:close/>
                <a:moveTo>
                  <a:pt x="5" y="2054"/>
                </a:moveTo>
                <a:lnTo>
                  <a:pt x="5" y="2053"/>
                </a:lnTo>
                <a:lnTo>
                  <a:pt x="5" y="2052"/>
                </a:lnTo>
                <a:cubicBezTo>
                  <a:pt x="4" y="2031"/>
                  <a:pt x="28" y="2017"/>
                  <a:pt x="39" y="2018"/>
                </a:cubicBezTo>
                <a:lnTo>
                  <a:pt x="40" y="2018"/>
                </a:lnTo>
                <a:lnTo>
                  <a:pt x="43" y="2018"/>
                </a:lnTo>
                <a:lnTo>
                  <a:pt x="45" y="2018"/>
                </a:lnTo>
                <a:cubicBezTo>
                  <a:pt x="64" y="2018"/>
                  <a:pt x="79" y="2042"/>
                  <a:pt x="78" y="2053"/>
                </a:cubicBezTo>
                <a:lnTo>
                  <a:pt x="78" y="2056"/>
                </a:lnTo>
                <a:cubicBezTo>
                  <a:pt x="79" y="2077"/>
                  <a:pt x="53" y="2092"/>
                  <a:pt x="42" y="2091"/>
                </a:cubicBezTo>
                <a:lnTo>
                  <a:pt x="39" y="2091"/>
                </a:lnTo>
                <a:lnTo>
                  <a:pt x="37" y="2091"/>
                </a:lnTo>
                <a:cubicBezTo>
                  <a:pt x="18" y="2092"/>
                  <a:pt x="4" y="2068"/>
                  <a:pt x="5" y="2057"/>
                </a:cubicBezTo>
                <a:lnTo>
                  <a:pt x="5" y="2056"/>
                </a:lnTo>
                <a:lnTo>
                  <a:pt x="5" y="2054"/>
                </a:lnTo>
                <a:close/>
                <a:moveTo>
                  <a:pt x="2" y="1802"/>
                </a:moveTo>
                <a:lnTo>
                  <a:pt x="1" y="1800"/>
                </a:lnTo>
                <a:cubicBezTo>
                  <a:pt x="0" y="1780"/>
                  <a:pt x="25" y="1764"/>
                  <a:pt x="36" y="1765"/>
                </a:cubicBezTo>
                <a:lnTo>
                  <a:pt x="37" y="1765"/>
                </a:lnTo>
                <a:lnTo>
                  <a:pt x="40" y="1765"/>
                </a:lnTo>
                <a:lnTo>
                  <a:pt x="42" y="1765"/>
                </a:lnTo>
                <a:cubicBezTo>
                  <a:pt x="61" y="1765"/>
                  <a:pt x="76" y="1790"/>
                  <a:pt x="75" y="1800"/>
                </a:cubicBezTo>
                <a:lnTo>
                  <a:pt x="74" y="1802"/>
                </a:lnTo>
                <a:lnTo>
                  <a:pt x="75" y="1803"/>
                </a:lnTo>
                <a:cubicBezTo>
                  <a:pt x="76" y="1823"/>
                  <a:pt x="51" y="1839"/>
                  <a:pt x="40" y="1838"/>
                </a:cubicBezTo>
                <a:lnTo>
                  <a:pt x="39" y="1838"/>
                </a:lnTo>
                <a:lnTo>
                  <a:pt x="36" y="1838"/>
                </a:lnTo>
                <a:lnTo>
                  <a:pt x="34" y="1838"/>
                </a:lnTo>
                <a:cubicBezTo>
                  <a:pt x="15" y="1839"/>
                  <a:pt x="0" y="1814"/>
                  <a:pt x="1" y="1803"/>
                </a:cubicBezTo>
                <a:lnTo>
                  <a:pt x="2" y="1802"/>
                </a:lnTo>
                <a:close/>
                <a:moveTo>
                  <a:pt x="817" y="289"/>
                </a:moveTo>
                <a:lnTo>
                  <a:pt x="817" y="288"/>
                </a:lnTo>
                <a:lnTo>
                  <a:pt x="817" y="286"/>
                </a:lnTo>
                <a:cubicBezTo>
                  <a:pt x="816" y="266"/>
                  <a:pt x="840" y="252"/>
                  <a:pt x="850" y="253"/>
                </a:cubicBezTo>
                <a:lnTo>
                  <a:pt x="852" y="253"/>
                </a:lnTo>
                <a:lnTo>
                  <a:pt x="855" y="253"/>
                </a:lnTo>
                <a:lnTo>
                  <a:pt x="856" y="253"/>
                </a:lnTo>
                <a:cubicBezTo>
                  <a:pt x="876" y="253"/>
                  <a:pt x="891" y="276"/>
                  <a:pt x="890" y="287"/>
                </a:cubicBezTo>
                <a:lnTo>
                  <a:pt x="890" y="288"/>
                </a:lnTo>
                <a:lnTo>
                  <a:pt x="890" y="291"/>
                </a:lnTo>
                <a:lnTo>
                  <a:pt x="890" y="293"/>
                </a:lnTo>
                <a:cubicBezTo>
                  <a:pt x="890" y="313"/>
                  <a:pt x="866" y="327"/>
                  <a:pt x="855" y="326"/>
                </a:cubicBezTo>
                <a:lnTo>
                  <a:pt x="852" y="326"/>
                </a:lnTo>
                <a:lnTo>
                  <a:pt x="850" y="326"/>
                </a:lnTo>
                <a:cubicBezTo>
                  <a:pt x="831" y="327"/>
                  <a:pt x="816" y="302"/>
                  <a:pt x="817" y="292"/>
                </a:cubicBezTo>
                <a:lnTo>
                  <a:pt x="817" y="291"/>
                </a:lnTo>
                <a:lnTo>
                  <a:pt x="817" y="289"/>
                </a:lnTo>
                <a:close/>
                <a:moveTo>
                  <a:pt x="818" y="37"/>
                </a:moveTo>
                <a:lnTo>
                  <a:pt x="818" y="35"/>
                </a:lnTo>
                <a:cubicBezTo>
                  <a:pt x="817" y="15"/>
                  <a:pt x="841" y="-1"/>
                  <a:pt x="852" y="0"/>
                </a:cubicBezTo>
                <a:lnTo>
                  <a:pt x="854" y="0"/>
                </a:lnTo>
                <a:lnTo>
                  <a:pt x="857" y="0"/>
                </a:lnTo>
                <a:lnTo>
                  <a:pt x="858" y="0"/>
                </a:lnTo>
                <a:cubicBezTo>
                  <a:pt x="878" y="0"/>
                  <a:pt x="892" y="25"/>
                  <a:pt x="892" y="35"/>
                </a:cubicBezTo>
                <a:lnTo>
                  <a:pt x="891" y="37"/>
                </a:lnTo>
                <a:lnTo>
                  <a:pt x="892" y="38"/>
                </a:lnTo>
                <a:cubicBezTo>
                  <a:pt x="892" y="58"/>
                  <a:pt x="868" y="74"/>
                  <a:pt x="857" y="73"/>
                </a:cubicBezTo>
                <a:lnTo>
                  <a:pt x="856" y="73"/>
                </a:lnTo>
                <a:lnTo>
                  <a:pt x="853" y="73"/>
                </a:lnTo>
                <a:lnTo>
                  <a:pt x="851" y="73"/>
                </a:lnTo>
                <a:cubicBezTo>
                  <a:pt x="831" y="74"/>
                  <a:pt x="817" y="49"/>
                  <a:pt x="818" y="38"/>
                </a:cubicBezTo>
                <a:lnTo>
                  <a:pt x="818" y="37"/>
                </a:lnTo>
                <a:close/>
                <a:moveTo>
                  <a:pt x="410" y="289"/>
                </a:moveTo>
                <a:lnTo>
                  <a:pt x="409" y="288"/>
                </a:lnTo>
                <a:cubicBezTo>
                  <a:pt x="408" y="267"/>
                  <a:pt x="432" y="252"/>
                  <a:pt x="444" y="253"/>
                </a:cubicBezTo>
                <a:lnTo>
                  <a:pt x="445" y="253"/>
                </a:lnTo>
                <a:lnTo>
                  <a:pt x="448" y="253"/>
                </a:lnTo>
                <a:lnTo>
                  <a:pt x="449" y="253"/>
                </a:lnTo>
                <a:cubicBezTo>
                  <a:pt x="469" y="253"/>
                  <a:pt x="484" y="277"/>
                  <a:pt x="483" y="288"/>
                </a:cubicBezTo>
                <a:lnTo>
                  <a:pt x="482" y="289"/>
                </a:lnTo>
                <a:lnTo>
                  <a:pt x="483" y="291"/>
                </a:lnTo>
                <a:cubicBezTo>
                  <a:pt x="484" y="312"/>
                  <a:pt x="458" y="327"/>
                  <a:pt x="447" y="326"/>
                </a:cubicBezTo>
                <a:lnTo>
                  <a:pt x="444" y="326"/>
                </a:lnTo>
                <a:lnTo>
                  <a:pt x="442" y="326"/>
                </a:lnTo>
                <a:cubicBezTo>
                  <a:pt x="422" y="327"/>
                  <a:pt x="408" y="301"/>
                  <a:pt x="409" y="291"/>
                </a:cubicBezTo>
                <a:lnTo>
                  <a:pt x="410" y="289"/>
                </a:lnTo>
                <a:close/>
                <a:moveTo>
                  <a:pt x="411" y="37"/>
                </a:moveTo>
                <a:lnTo>
                  <a:pt x="411" y="35"/>
                </a:lnTo>
                <a:lnTo>
                  <a:pt x="411" y="33"/>
                </a:lnTo>
                <a:cubicBezTo>
                  <a:pt x="410" y="14"/>
                  <a:pt x="434" y="-1"/>
                  <a:pt x="445" y="0"/>
                </a:cubicBezTo>
                <a:lnTo>
                  <a:pt x="446" y="0"/>
                </a:lnTo>
                <a:lnTo>
                  <a:pt x="449" y="0"/>
                </a:lnTo>
                <a:lnTo>
                  <a:pt x="450" y="0"/>
                </a:lnTo>
                <a:cubicBezTo>
                  <a:pt x="470" y="0"/>
                  <a:pt x="485" y="24"/>
                  <a:pt x="484" y="34"/>
                </a:cubicBezTo>
                <a:lnTo>
                  <a:pt x="484" y="35"/>
                </a:lnTo>
                <a:lnTo>
                  <a:pt x="484" y="38"/>
                </a:lnTo>
                <a:lnTo>
                  <a:pt x="484" y="40"/>
                </a:lnTo>
                <a:cubicBezTo>
                  <a:pt x="484" y="59"/>
                  <a:pt x="461" y="74"/>
                  <a:pt x="450" y="73"/>
                </a:cubicBezTo>
                <a:lnTo>
                  <a:pt x="449" y="73"/>
                </a:lnTo>
                <a:lnTo>
                  <a:pt x="446" y="73"/>
                </a:lnTo>
                <a:lnTo>
                  <a:pt x="444" y="73"/>
                </a:lnTo>
                <a:cubicBezTo>
                  <a:pt x="425" y="74"/>
                  <a:pt x="410" y="50"/>
                  <a:pt x="411" y="39"/>
                </a:cubicBezTo>
                <a:lnTo>
                  <a:pt x="411" y="38"/>
                </a:lnTo>
                <a:lnTo>
                  <a:pt x="411" y="37"/>
                </a:lnTo>
                <a:close/>
                <a:moveTo>
                  <a:pt x="2" y="289"/>
                </a:moveTo>
                <a:lnTo>
                  <a:pt x="2" y="288"/>
                </a:lnTo>
                <a:lnTo>
                  <a:pt x="2" y="286"/>
                </a:lnTo>
                <a:cubicBezTo>
                  <a:pt x="1" y="266"/>
                  <a:pt x="25" y="252"/>
                  <a:pt x="36" y="253"/>
                </a:cubicBezTo>
                <a:lnTo>
                  <a:pt x="37" y="253"/>
                </a:lnTo>
                <a:lnTo>
                  <a:pt x="40" y="253"/>
                </a:lnTo>
                <a:lnTo>
                  <a:pt x="42" y="253"/>
                </a:lnTo>
                <a:cubicBezTo>
                  <a:pt x="61" y="253"/>
                  <a:pt x="76" y="276"/>
                  <a:pt x="75" y="287"/>
                </a:cubicBezTo>
                <a:lnTo>
                  <a:pt x="75" y="288"/>
                </a:lnTo>
                <a:lnTo>
                  <a:pt x="75" y="291"/>
                </a:lnTo>
                <a:lnTo>
                  <a:pt x="75" y="293"/>
                </a:lnTo>
                <a:cubicBezTo>
                  <a:pt x="75" y="313"/>
                  <a:pt x="51" y="327"/>
                  <a:pt x="40" y="326"/>
                </a:cubicBezTo>
                <a:lnTo>
                  <a:pt x="37" y="326"/>
                </a:lnTo>
                <a:lnTo>
                  <a:pt x="35" y="326"/>
                </a:lnTo>
                <a:cubicBezTo>
                  <a:pt x="16" y="327"/>
                  <a:pt x="1" y="302"/>
                  <a:pt x="2" y="292"/>
                </a:cubicBezTo>
                <a:lnTo>
                  <a:pt x="2" y="291"/>
                </a:lnTo>
                <a:lnTo>
                  <a:pt x="2" y="289"/>
                </a:lnTo>
                <a:close/>
                <a:moveTo>
                  <a:pt x="4" y="37"/>
                </a:moveTo>
                <a:lnTo>
                  <a:pt x="4" y="35"/>
                </a:lnTo>
                <a:lnTo>
                  <a:pt x="4" y="33"/>
                </a:lnTo>
                <a:cubicBezTo>
                  <a:pt x="3" y="14"/>
                  <a:pt x="27" y="-1"/>
                  <a:pt x="38" y="0"/>
                </a:cubicBezTo>
                <a:lnTo>
                  <a:pt x="39" y="0"/>
                </a:lnTo>
                <a:lnTo>
                  <a:pt x="42" y="0"/>
                </a:lnTo>
                <a:lnTo>
                  <a:pt x="44" y="0"/>
                </a:lnTo>
                <a:cubicBezTo>
                  <a:pt x="63" y="0"/>
                  <a:pt x="78" y="25"/>
                  <a:pt x="77" y="35"/>
                </a:cubicBezTo>
                <a:lnTo>
                  <a:pt x="77" y="38"/>
                </a:lnTo>
                <a:cubicBezTo>
                  <a:pt x="78" y="58"/>
                  <a:pt x="53" y="74"/>
                  <a:pt x="42" y="73"/>
                </a:cubicBezTo>
                <a:lnTo>
                  <a:pt x="41" y="73"/>
                </a:lnTo>
                <a:lnTo>
                  <a:pt x="38" y="73"/>
                </a:lnTo>
                <a:lnTo>
                  <a:pt x="36" y="73"/>
                </a:lnTo>
                <a:cubicBezTo>
                  <a:pt x="17" y="74"/>
                  <a:pt x="3" y="50"/>
                  <a:pt x="4" y="39"/>
                </a:cubicBezTo>
                <a:lnTo>
                  <a:pt x="4" y="38"/>
                </a:lnTo>
                <a:lnTo>
                  <a:pt x="4" y="37"/>
                </a:lnTo>
                <a:close/>
                <a:moveTo>
                  <a:pt x="817" y="1045"/>
                </a:moveTo>
                <a:lnTo>
                  <a:pt x="817" y="1043"/>
                </a:lnTo>
                <a:lnTo>
                  <a:pt x="817" y="1042"/>
                </a:lnTo>
                <a:cubicBezTo>
                  <a:pt x="816" y="1022"/>
                  <a:pt x="841" y="1008"/>
                  <a:pt x="852" y="1008"/>
                </a:cubicBezTo>
                <a:lnTo>
                  <a:pt x="855" y="1008"/>
                </a:lnTo>
                <a:lnTo>
                  <a:pt x="856" y="1008"/>
                </a:lnTo>
                <a:cubicBezTo>
                  <a:pt x="876" y="1008"/>
                  <a:pt x="891" y="1032"/>
                  <a:pt x="890" y="1042"/>
                </a:cubicBezTo>
                <a:lnTo>
                  <a:pt x="890" y="1043"/>
                </a:lnTo>
                <a:lnTo>
                  <a:pt x="890" y="1046"/>
                </a:lnTo>
                <a:lnTo>
                  <a:pt x="890" y="1048"/>
                </a:lnTo>
                <a:cubicBezTo>
                  <a:pt x="890" y="1068"/>
                  <a:pt x="867" y="1082"/>
                  <a:pt x="856" y="1081"/>
                </a:cubicBezTo>
                <a:lnTo>
                  <a:pt x="855" y="1081"/>
                </a:lnTo>
                <a:lnTo>
                  <a:pt x="852" y="1081"/>
                </a:lnTo>
                <a:lnTo>
                  <a:pt x="850" y="1081"/>
                </a:lnTo>
                <a:cubicBezTo>
                  <a:pt x="831" y="1082"/>
                  <a:pt x="816" y="1059"/>
                  <a:pt x="817" y="1048"/>
                </a:cubicBezTo>
                <a:lnTo>
                  <a:pt x="817" y="1046"/>
                </a:lnTo>
                <a:lnTo>
                  <a:pt x="817" y="1045"/>
                </a:lnTo>
                <a:close/>
                <a:moveTo>
                  <a:pt x="818" y="792"/>
                </a:moveTo>
                <a:lnTo>
                  <a:pt x="818" y="791"/>
                </a:lnTo>
                <a:cubicBezTo>
                  <a:pt x="817" y="770"/>
                  <a:pt x="841" y="755"/>
                  <a:pt x="852" y="756"/>
                </a:cubicBezTo>
                <a:lnTo>
                  <a:pt x="854" y="756"/>
                </a:lnTo>
                <a:lnTo>
                  <a:pt x="857" y="756"/>
                </a:lnTo>
                <a:lnTo>
                  <a:pt x="858" y="756"/>
                </a:lnTo>
                <a:cubicBezTo>
                  <a:pt x="878" y="756"/>
                  <a:pt x="892" y="780"/>
                  <a:pt x="892" y="791"/>
                </a:cubicBezTo>
                <a:lnTo>
                  <a:pt x="891" y="792"/>
                </a:lnTo>
                <a:lnTo>
                  <a:pt x="892" y="794"/>
                </a:lnTo>
                <a:cubicBezTo>
                  <a:pt x="892" y="815"/>
                  <a:pt x="867" y="830"/>
                  <a:pt x="856" y="829"/>
                </a:cubicBezTo>
                <a:lnTo>
                  <a:pt x="853" y="829"/>
                </a:lnTo>
                <a:lnTo>
                  <a:pt x="851" y="829"/>
                </a:lnTo>
                <a:cubicBezTo>
                  <a:pt x="831" y="830"/>
                  <a:pt x="817" y="804"/>
                  <a:pt x="818" y="794"/>
                </a:cubicBezTo>
                <a:lnTo>
                  <a:pt x="818" y="792"/>
                </a:lnTo>
                <a:close/>
                <a:moveTo>
                  <a:pt x="815" y="540"/>
                </a:moveTo>
                <a:lnTo>
                  <a:pt x="815" y="538"/>
                </a:lnTo>
                <a:cubicBezTo>
                  <a:pt x="814" y="518"/>
                  <a:pt x="838" y="502"/>
                  <a:pt x="849" y="503"/>
                </a:cubicBezTo>
                <a:lnTo>
                  <a:pt x="851" y="503"/>
                </a:lnTo>
                <a:lnTo>
                  <a:pt x="854" y="503"/>
                </a:lnTo>
                <a:lnTo>
                  <a:pt x="855" y="503"/>
                </a:lnTo>
                <a:cubicBezTo>
                  <a:pt x="875" y="503"/>
                  <a:pt x="889" y="527"/>
                  <a:pt x="888" y="537"/>
                </a:cubicBezTo>
                <a:lnTo>
                  <a:pt x="888" y="538"/>
                </a:lnTo>
                <a:lnTo>
                  <a:pt x="888" y="541"/>
                </a:lnTo>
                <a:lnTo>
                  <a:pt x="888" y="543"/>
                </a:lnTo>
                <a:cubicBezTo>
                  <a:pt x="888" y="562"/>
                  <a:pt x="865" y="577"/>
                  <a:pt x="854" y="576"/>
                </a:cubicBezTo>
                <a:lnTo>
                  <a:pt x="853" y="576"/>
                </a:lnTo>
                <a:lnTo>
                  <a:pt x="850" y="576"/>
                </a:lnTo>
                <a:lnTo>
                  <a:pt x="848" y="576"/>
                </a:lnTo>
                <a:cubicBezTo>
                  <a:pt x="828" y="577"/>
                  <a:pt x="814" y="552"/>
                  <a:pt x="815" y="541"/>
                </a:cubicBezTo>
                <a:lnTo>
                  <a:pt x="815" y="540"/>
                </a:lnTo>
                <a:close/>
                <a:moveTo>
                  <a:pt x="410" y="1045"/>
                </a:moveTo>
                <a:lnTo>
                  <a:pt x="409" y="1043"/>
                </a:lnTo>
                <a:cubicBezTo>
                  <a:pt x="408" y="1023"/>
                  <a:pt x="434" y="1008"/>
                  <a:pt x="445" y="1008"/>
                </a:cubicBezTo>
                <a:lnTo>
                  <a:pt x="448" y="1008"/>
                </a:lnTo>
                <a:lnTo>
                  <a:pt x="449" y="1008"/>
                </a:lnTo>
                <a:cubicBezTo>
                  <a:pt x="469" y="1008"/>
                  <a:pt x="484" y="1033"/>
                  <a:pt x="483" y="1043"/>
                </a:cubicBezTo>
                <a:lnTo>
                  <a:pt x="482" y="1045"/>
                </a:lnTo>
                <a:lnTo>
                  <a:pt x="483" y="1046"/>
                </a:lnTo>
                <a:cubicBezTo>
                  <a:pt x="484" y="1067"/>
                  <a:pt x="459" y="1082"/>
                  <a:pt x="448" y="1081"/>
                </a:cubicBezTo>
                <a:lnTo>
                  <a:pt x="447" y="1081"/>
                </a:lnTo>
                <a:lnTo>
                  <a:pt x="444" y="1081"/>
                </a:lnTo>
                <a:lnTo>
                  <a:pt x="442" y="1081"/>
                </a:lnTo>
                <a:cubicBezTo>
                  <a:pt x="422" y="1082"/>
                  <a:pt x="408" y="1057"/>
                  <a:pt x="409" y="1046"/>
                </a:cubicBezTo>
                <a:lnTo>
                  <a:pt x="410" y="1045"/>
                </a:lnTo>
                <a:close/>
                <a:moveTo>
                  <a:pt x="411" y="792"/>
                </a:moveTo>
                <a:lnTo>
                  <a:pt x="411" y="791"/>
                </a:lnTo>
                <a:lnTo>
                  <a:pt x="411" y="790"/>
                </a:lnTo>
                <a:cubicBezTo>
                  <a:pt x="410" y="769"/>
                  <a:pt x="434" y="755"/>
                  <a:pt x="445" y="756"/>
                </a:cubicBezTo>
                <a:lnTo>
                  <a:pt x="446" y="756"/>
                </a:lnTo>
                <a:lnTo>
                  <a:pt x="449" y="756"/>
                </a:lnTo>
                <a:lnTo>
                  <a:pt x="450" y="756"/>
                </a:lnTo>
                <a:cubicBezTo>
                  <a:pt x="470" y="756"/>
                  <a:pt x="485" y="779"/>
                  <a:pt x="484" y="790"/>
                </a:cubicBezTo>
                <a:lnTo>
                  <a:pt x="484" y="791"/>
                </a:lnTo>
                <a:lnTo>
                  <a:pt x="484" y="794"/>
                </a:lnTo>
                <a:lnTo>
                  <a:pt x="484" y="796"/>
                </a:lnTo>
                <a:cubicBezTo>
                  <a:pt x="484" y="816"/>
                  <a:pt x="460" y="830"/>
                  <a:pt x="449" y="829"/>
                </a:cubicBezTo>
                <a:lnTo>
                  <a:pt x="446" y="829"/>
                </a:lnTo>
                <a:lnTo>
                  <a:pt x="444" y="829"/>
                </a:lnTo>
                <a:cubicBezTo>
                  <a:pt x="425" y="830"/>
                  <a:pt x="410" y="806"/>
                  <a:pt x="411" y="795"/>
                </a:cubicBezTo>
                <a:lnTo>
                  <a:pt x="411" y="794"/>
                </a:lnTo>
                <a:lnTo>
                  <a:pt x="411" y="792"/>
                </a:lnTo>
                <a:close/>
                <a:moveTo>
                  <a:pt x="408" y="540"/>
                </a:moveTo>
                <a:lnTo>
                  <a:pt x="408" y="538"/>
                </a:lnTo>
                <a:lnTo>
                  <a:pt x="408" y="537"/>
                </a:lnTo>
                <a:cubicBezTo>
                  <a:pt x="407" y="517"/>
                  <a:pt x="431" y="502"/>
                  <a:pt x="442" y="503"/>
                </a:cubicBezTo>
                <a:lnTo>
                  <a:pt x="443" y="503"/>
                </a:lnTo>
                <a:lnTo>
                  <a:pt x="446" y="503"/>
                </a:lnTo>
                <a:lnTo>
                  <a:pt x="447" y="503"/>
                </a:lnTo>
                <a:cubicBezTo>
                  <a:pt x="467" y="503"/>
                  <a:pt x="482" y="527"/>
                  <a:pt x="481" y="537"/>
                </a:cubicBezTo>
                <a:lnTo>
                  <a:pt x="481" y="538"/>
                </a:lnTo>
                <a:lnTo>
                  <a:pt x="481" y="541"/>
                </a:lnTo>
                <a:lnTo>
                  <a:pt x="481" y="543"/>
                </a:lnTo>
                <a:cubicBezTo>
                  <a:pt x="481" y="562"/>
                  <a:pt x="458" y="577"/>
                  <a:pt x="447" y="576"/>
                </a:cubicBezTo>
                <a:lnTo>
                  <a:pt x="446" y="576"/>
                </a:lnTo>
                <a:lnTo>
                  <a:pt x="443" y="576"/>
                </a:lnTo>
                <a:lnTo>
                  <a:pt x="441" y="576"/>
                </a:lnTo>
                <a:cubicBezTo>
                  <a:pt x="422" y="577"/>
                  <a:pt x="407" y="553"/>
                  <a:pt x="408" y="542"/>
                </a:cubicBezTo>
                <a:lnTo>
                  <a:pt x="408" y="541"/>
                </a:lnTo>
                <a:lnTo>
                  <a:pt x="408" y="540"/>
                </a:lnTo>
                <a:close/>
                <a:moveTo>
                  <a:pt x="2" y="1045"/>
                </a:moveTo>
                <a:lnTo>
                  <a:pt x="2" y="1043"/>
                </a:lnTo>
                <a:lnTo>
                  <a:pt x="2" y="1042"/>
                </a:lnTo>
                <a:cubicBezTo>
                  <a:pt x="2" y="1022"/>
                  <a:pt x="26" y="1008"/>
                  <a:pt x="37" y="1008"/>
                </a:cubicBezTo>
                <a:lnTo>
                  <a:pt x="40" y="1008"/>
                </a:lnTo>
                <a:lnTo>
                  <a:pt x="42" y="1008"/>
                </a:lnTo>
                <a:cubicBezTo>
                  <a:pt x="61" y="1008"/>
                  <a:pt x="76" y="1032"/>
                  <a:pt x="75" y="1042"/>
                </a:cubicBezTo>
                <a:lnTo>
                  <a:pt x="75" y="1043"/>
                </a:lnTo>
                <a:lnTo>
                  <a:pt x="75" y="1046"/>
                </a:lnTo>
                <a:lnTo>
                  <a:pt x="75" y="1048"/>
                </a:lnTo>
                <a:cubicBezTo>
                  <a:pt x="75" y="1068"/>
                  <a:pt x="52" y="1082"/>
                  <a:pt x="41" y="1081"/>
                </a:cubicBezTo>
                <a:lnTo>
                  <a:pt x="40" y="1081"/>
                </a:lnTo>
                <a:lnTo>
                  <a:pt x="37" y="1081"/>
                </a:lnTo>
                <a:lnTo>
                  <a:pt x="35" y="1081"/>
                </a:lnTo>
                <a:cubicBezTo>
                  <a:pt x="16" y="1082"/>
                  <a:pt x="1" y="1059"/>
                  <a:pt x="2" y="1048"/>
                </a:cubicBezTo>
                <a:lnTo>
                  <a:pt x="2" y="1046"/>
                </a:lnTo>
                <a:lnTo>
                  <a:pt x="2" y="1045"/>
                </a:lnTo>
                <a:close/>
                <a:moveTo>
                  <a:pt x="4" y="792"/>
                </a:moveTo>
                <a:lnTo>
                  <a:pt x="4" y="791"/>
                </a:lnTo>
                <a:lnTo>
                  <a:pt x="4" y="790"/>
                </a:lnTo>
                <a:cubicBezTo>
                  <a:pt x="3" y="769"/>
                  <a:pt x="27" y="755"/>
                  <a:pt x="38" y="756"/>
                </a:cubicBezTo>
                <a:lnTo>
                  <a:pt x="39" y="756"/>
                </a:lnTo>
                <a:lnTo>
                  <a:pt x="42" y="756"/>
                </a:lnTo>
                <a:lnTo>
                  <a:pt x="44" y="756"/>
                </a:lnTo>
                <a:cubicBezTo>
                  <a:pt x="63" y="756"/>
                  <a:pt x="78" y="780"/>
                  <a:pt x="77" y="791"/>
                </a:cubicBezTo>
                <a:lnTo>
                  <a:pt x="77" y="794"/>
                </a:lnTo>
                <a:cubicBezTo>
                  <a:pt x="78" y="815"/>
                  <a:pt x="52" y="830"/>
                  <a:pt x="41" y="829"/>
                </a:cubicBezTo>
                <a:lnTo>
                  <a:pt x="38" y="829"/>
                </a:lnTo>
                <a:lnTo>
                  <a:pt x="36" y="829"/>
                </a:lnTo>
                <a:cubicBezTo>
                  <a:pt x="17" y="830"/>
                  <a:pt x="3" y="806"/>
                  <a:pt x="4" y="795"/>
                </a:cubicBezTo>
                <a:lnTo>
                  <a:pt x="4" y="794"/>
                </a:lnTo>
                <a:lnTo>
                  <a:pt x="4" y="792"/>
                </a:lnTo>
                <a:close/>
                <a:moveTo>
                  <a:pt x="1" y="540"/>
                </a:moveTo>
                <a:lnTo>
                  <a:pt x="0" y="538"/>
                </a:lnTo>
                <a:cubicBezTo>
                  <a:pt x="-1" y="518"/>
                  <a:pt x="24" y="502"/>
                  <a:pt x="35" y="503"/>
                </a:cubicBezTo>
                <a:lnTo>
                  <a:pt x="36" y="503"/>
                </a:lnTo>
                <a:lnTo>
                  <a:pt x="39" y="503"/>
                </a:lnTo>
                <a:lnTo>
                  <a:pt x="41" y="503"/>
                </a:lnTo>
                <a:cubicBezTo>
                  <a:pt x="60" y="503"/>
                  <a:pt x="75" y="528"/>
                  <a:pt x="74" y="538"/>
                </a:cubicBezTo>
                <a:lnTo>
                  <a:pt x="73" y="540"/>
                </a:lnTo>
                <a:lnTo>
                  <a:pt x="74" y="541"/>
                </a:lnTo>
                <a:cubicBezTo>
                  <a:pt x="75" y="561"/>
                  <a:pt x="50" y="577"/>
                  <a:pt x="39" y="576"/>
                </a:cubicBezTo>
                <a:lnTo>
                  <a:pt x="38" y="576"/>
                </a:lnTo>
                <a:lnTo>
                  <a:pt x="35" y="576"/>
                </a:lnTo>
                <a:lnTo>
                  <a:pt x="33" y="576"/>
                </a:lnTo>
                <a:cubicBezTo>
                  <a:pt x="14" y="577"/>
                  <a:pt x="-1" y="552"/>
                  <a:pt x="0" y="541"/>
                </a:cubicBezTo>
                <a:lnTo>
                  <a:pt x="1" y="540"/>
                </a:lnTo>
                <a:close/>
              </a:path>
            </a:pathLst>
          </a:custGeom>
          <a:solidFill>
            <a:srgbClr val="A5B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 name="文本框 1"/>
          <p:cNvSpPr txBox="1"/>
          <p:nvPr/>
        </p:nvSpPr>
        <p:spPr>
          <a:xfrm>
            <a:off x="0" y="3110230"/>
            <a:ext cx="12192000" cy="860425"/>
          </a:xfrm>
          <a:prstGeom prst="rect">
            <a:avLst/>
          </a:prstGeom>
          <a:noFill/>
        </p:spPr>
        <p:txBody>
          <a:bodyPr wrap="square" rtlCol="0">
            <a:spAutoFit/>
          </a:bodyPr>
          <a:lstStyle>
            <a:defPPr>
              <a:defRPr lang="zh-CN"/>
            </a:defPPr>
            <a:lvl1pPr algn="ctr">
              <a:defRPr sz="5000" b="1" spc="400">
                <a:solidFill>
                  <a:srgbClr val="667BAD"/>
                </a:solidFill>
                <a:effectLst/>
                <a:uFillTx/>
                <a:latin typeface="Arial"/>
                <a:ea typeface="微软雅黑"/>
              </a:defRPr>
            </a:lvl1pPr>
          </a:lstStyle>
          <a:p>
            <a:r>
              <a:rPr lang="en-US" altLang="zh-CN" dirty="0">
                <a:latin typeface="+mn-lt"/>
                <a:ea typeface="+mn-ea"/>
                <a:cs typeface="+mn-ea"/>
                <a:sym typeface="+mn-lt"/>
              </a:rPr>
              <a:t>Add title text</a:t>
            </a:r>
          </a:p>
        </p:txBody>
      </p:sp>
      <p:sp>
        <p:nvSpPr>
          <p:cNvPr id="24" name="文本框 23"/>
          <p:cNvSpPr txBox="1"/>
          <p:nvPr/>
        </p:nvSpPr>
        <p:spPr>
          <a:xfrm>
            <a:off x="4057015" y="4003040"/>
            <a:ext cx="1782091" cy="307777"/>
          </a:xfrm>
          <a:prstGeom prst="rect">
            <a:avLst/>
          </a:prstGeom>
          <a:noFill/>
        </p:spPr>
        <p:txBody>
          <a:bodyPr wrap="none" rtlCol="0">
            <a:spAutoFit/>
          </a:bodyPr>
          <a:lstStyle/>
          <a:p>
            <a:pPr algn="l"/>
            <a:r>
              <a:rPr lang="zh-CN" altLang="en-US" sz="1400" dirty="0">
                <a:solidFill>
                  <a:srgbClr val="667BAD"/>
                </a:solidFill>
                <a:cs typeface="+mn-ea"/>
                <a:sym typeface="+mn-lt"/>
              </a:rPr>
              <a:t>■ </a:t>
            </a:r>
            <a:r>
              <a:rPr lang="en-US" altLang="zh-CN" sz="1400" dirty="0">
                <a:solidFill>
                  <a:srgbClr val="667BAD"/>
                </a:solidFill>
                <a:cs typeface="+mn-ea"/>
                <a:sym typeface="+mn-lt"/>
              </a:rPr>
              <a:t>Add Subtitle text</a:t>
            </a:r>
            <a:endParaRPr lang="zh-CN" altLang="en-US" sz="1400" dirty="0">
              <a:solidFill>
                <a:srgbClr val="667BAD"/>
              </a:solidFill>
              <a:cs typeface="+mn-ea"/>
              <a:sym typeface="+mn-lt"/>
            </a:endParaRPr>
          </a:p>
        </p:txBody>
      </p:sp>
      <p:sp>
        <p:nvSpPr>
          <p:cNvPr id="25" name="文本框 24"/>
          <p:cNvSpPr txBox="1"/>
          <p:nvPr/>
        </p:nvSpPr>
        <p:spPr>
          <a:xfrm>
            <a:off x="6237605" y="4003040"/>
            <a:ext cx="1782091" cy="307777"/>
          </a:xfrm>
          <a:prstGeom prst="rect">
            <a:avLst/>
          </a:prstGeom>
          <a:noFill/>
        </p:spPr>
        <p:txBody>
          <a:bodyPr wrap="none" rtlCol="0">
            <a:spAutoFit/>
          </a:bodyPr>
          <a:lstStyle/>
          <a:p>
            <a:pPr algn="l"/>
            <a:r>
              <a:rPr lang="zh-CN" altLang="en-US" sz="1400" dirty="0">
                <a:solidFill>
                  <a:srgbClr val="667BAD"/>
                </a:solidFill>
                <a:cs typeface="+mn-ea"/>
                <a:sym typeface="+mn-lt"/>
              </a:rPr>
              <a:t>■ </a:t>
            </a:r>
            <a:r>
              <a:rPr lang="en-US" altLang="zh-CN" sz="1400" dirty="0">
                <a:solidFill>
                  <a:srgbClr val="667BAD"/>
                </a:solidFill>
                <a:cs typeface="+mn-ea"/>
                <a:sym typeface="+mn-lt"/>
              </a:rPr>
              <a:t>Add Subtitle text</a:t>
            </a:r>
            <a:endParaRPr lang="zh-CN" altLang="en-US" sz="1400" dirty="0">
              <a:solidFill>
                <a:srgbClr val="667BAD"/>
              </a:solidFill>
              <a:cs typeface="+mn-ea"/>
              <a:sym typeface="+mn-lt"/>
            </a:endParaRPr>
          </a:p>
        </p:txBody>
      </p:sp>
      <p:sp>
        <p:nvSpPr>
          <p:cNvPr id="26" name="椭圆 25"/>
          <p:cNvSpPr/>
          <p:nvPr/>
        </p:nvSpPr>
        <p:spPr>
          <a:xfrm>
            <a:off x="5562600" y="1886585"/>
            <a:ext cx="1066800" cy="1066800"/>
          </a:xfrm>
          <a:prstGeom prst="ellipse">
            <a:avLst/>
          </a:prstGeom>
          <a:solidFill>
            <a:srgbClr val="667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5431155" y="1886268"/>
            <a:ext cx="1237615" cy="1014730"/>
          </a:xfrm>
          <a:prstGeom prst="rect">
            <a:avLst/>
          </a:prstGeom>
          <a:noFill/>
          <a:ln w="44450">
            <a:noFill/>
          </a:ln>
        </p:spPr>
        <p:txBody>
          <a:bodyPr wrap="square" rtlCol="0">
            <a:spAutoFit/>
          </a:bodyPr>
          <a:lstStyle/>
          <a:p>
            <a:pPr algn="ctr"/>
            <a:r>
              <a:rPr lang="en-US" altLang="zh-CN" sz="6000">
                <a:ln>
                  <a:noFill/>
                </a:ln>
                <a:solidFill>
                  <a:schemeClr val="bg1"/>
                </a:solidFill>
                <a:effectLst/>
                <a:cs typeface="+mn-ea"/>
                <a:sym typeface="+mn-lt"/>
              </a:rPr>
              <a:t>02</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9dcb3c15-b0ca-41e4-9228-de7af5255a28"/>
  <p:tag name="COMMONDATA" val="eyJjb3VudCI6MiwiaGRpZCI6ImIzZDQ2MTJiMDZjOTU2Njk3ZDg2MTRjNjhmNmJiNjhmIiwidXNlckNvdW50Ijoy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0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40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0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5840,&quot;width&quot;:7781}"/>
</p:tagLst>
</file>

<file path=ppt/tags/tag4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5840,&quot;width&quot;:7781}"/>
</p:tagLst>
</file>

<file path=ppt/tags/tag41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5840,&quot;width&quot;:7781}"/>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2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c3udeen2">
      <a:majorFont>
        <a:latin typeface="Arial Rounded MT Bold"/>
        <a:ea typeface="微软雅黑"/>
        <a:cs typeface=""/>
      </a:majorFont>
      <a:minorFont>
        <a:latin typeface="Arial Rounded MT Bol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3udeen2">
      <a:majorFont>
        <a:latin typeface="Arial Rounded MT Bold"/>
        <a:ea typeface="微软雅黑"/>
        <a:cs typeface=""/>
      </a:majorFont>
      <a:minorFont>
        <a:latin typeface="Arial Rounded MT Bold"/>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1371</Words>
  <Application>Microsoft Office PowerPoint</Application>
  <PresentationFormat>宽屏</PresentationFormat>
  <Paragraphs>222</Paragraphs>
  <Slides>22</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22</vt:i4>
      </vt:variant>
    </vt:vector>
  </HeadingPairs>
  <TitlesOfParts>
    <vt:vector size="30" baseType="lpstr">
      <vt:lpstr>微软雅黑</vt:lpstr>
      <vt:lpstr>Arial</vt:lpstr>
      <vt:lpstr>Arial Rounded MT Bold</vt:lpstr>
      <vt:lpstr>Calibri</vt:lpstr>
      <vt:lpstr>MS Reference Sans Serif</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莫兰迪</dc:title>
  <dc:creator>第一PPT</dc:creator>
  <cp:keywords>www.1ppt.com</cp:keywords>
  <dc:description>www.1ppt.com</dc:description>
  <cp:lastModifiedBy>之灵</cp:lastModifiedBy>
  <cp:revision>166</cp:revision>
  <dcterms:created xsi:type="dcterms:W3CDTF">2019-06-19T02:08:00Z</dcterms:created>
  <dcterms:modified xsi:type="dcterms:W3CDTF">2023-07-18T02:05:56Z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FCA0C829E57142CCB7A53A1AA39FEB1D_12</vt:lpwstr>
  </property>
  <property fmtid="{D5CDD505-2E9C-101B-9397-08002B2CF9AE}" pid="3" name="KSOProductBuildVer">
    <vt:lpwstr>2052-11.1.0.14309</vt:lpwstr>
  </property>
</Properties>
</file>