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charts/chart1.xml" ContentType="application/vnd.openxmlformats-officedocument.drawingml.chart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23"/>
  </p:notesMasterIdLst>
  <p:handoutMasterIdLst>
    <p:handoutMasterId r:id="rId24"/>
  </p:handoutMasterIdLst>
  <p:sldIdLst>
    <p:sldId id="409" r:id="rId3"/>
    <p:sldId id="414" r:id="rId4"/>
    <p:sldId id="415" r:id="rId5"/>
    <p:sldId id="417" r:id="rId6"/>
    <p:sldId id="418" r:id="rId7"/>
    <p:sldId id="416" r:id="rId8"/>
    <p:sldId id="420" r:id="rId9"/>
    <p:sldId id="421" r:id="rId10"/>
    <p:sldId id="419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32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91AA"/>
    <a:srgbClr val="F7DEA8"/>
    <a:srgbClr val="CB9013"/>
    <a:srgbClr val="EEBB4D"/>
    <a:srgbClr val="F3DD89"/>
    <a:srgbClr val="EBD9CB"/>
    <a:srgbClr val="DBE2EC"/>
    <a:srgbClr val="F3ECE2"/>
    <a:srgbClr val="545971"/>
    <a:srgbClr val="F9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66"/>
      </p:cViewPr>
      <p:guideLst>
        <p:guide orient="horz" pos="2115"/>
        <p:guide pos="37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BE2E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 MTH</c:v>
                </c:pt>
                <c:pt idx="1">
                  <c:v>2 MTH</c:v>
                </c:pt>
                <c:pt idx="2">
                  <c:v>3 MTH</c:v>
                </c:pt>
                <c:pt idx="3">
                  <c:v>4 MTH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6-425F-8802-9B2187098F93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8D91A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 MTH</c:v>
                </c:pt>
                <c:pt idx="1">
                  <c:v>2 MTH</c:v>
                </c:pt>
                <c:pt idx="2">
                  <c:v>3 MTH</c:v>
                </c:pt>
                <c:pt idx="3">
                  <c:v>4 MTH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6-425F-8802-9B2187098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18432"/>
        <c:axId val="57619968"/>
      </c:barChart>
      <c:catAx>
        <c:axId val="57618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7619968"/>
        <c:crosses val="autoZero"/>
        <c:auto val="1"/>
        <c:lblAlgn val="ctr"/>
        <c:lblOffset val="100"/>
        <c:noMultiLvlLbl val="0"/>
      </c:catAx>
      <c:valAx>
        <c:axId val="57619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61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2023/7/20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6079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025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9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9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10" Type="http://schemas.openxmlformats.org/officeDocument/2006/relationships/hyperlink" Target="http://www.1ppt.com/hangye/" TargetMode="External"/><Relationship Id="rId4" Type="http://schemas.openxmlformats.org/officeDocument/2006/relationships/tags" Target="../tags/tag191.xml"/><Relationship Id="rId9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1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2.xml"/><Relationship Id="rId4" Type="http://schemas.openxmlformats.org/officeDocument/2006/relationships/tags" Target="../tags/tag2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5" name="图片 15" descr="61988 [转换]"/>
          <p:cNvPicPr>
            <a:picLocks noChangeAspect="1"/>
          </p:cNvPicPr>
          <p:nvPr userDrawn="1"/>
        </p:nvPicPr>
        <p:blipFill>
          <a:blip r:embed="rId7"/>
          <a:srcRect t="21869" b="218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243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884958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981785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74871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726108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151263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741664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979654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74616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062774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976065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045170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588075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798965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065259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019365619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2023/7/20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77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16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9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96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40417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740475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863517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437681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38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4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4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5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3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5" descr="61988 [转换]"/>
          <p:cNvPicPr>
            <a:picLocks noChangeAspect="1"/>
          </p:cNvPicPr>
          <p:nvPr userDrawn="1"/>
        </p:nvPicPr>
        <p:blipFill>
          <a:blip r:embed="rId40"/>
          <a:srcRect t="21869" b="218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54" r:id="rId26"/>
    <p:sldLayoutId id="2147483655" r:id="rId27"/>
    <p:sldLayoutId id="2147483656" r:id="rId28"/>
    <p:sldLayoutId id="2147483657" r:id="rId29"/>
    <p:sldLayoutId id="2147483658" r:id="rId30"/>
    <p:sldLayoutId id="2147483659" r:id="rId31"/>
    <p:sldLayoutId id="2147483684" r:id="rId32"/>
  </p:sldLayoutIdLst>
  <p:hf sldNum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46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25800" y="-2088515"/>
            <a:ext cx="5739130" cy="11034395"/>
          </a:xfrm>
          <a:prstGeom prst="rect">
            <a:avLst/>
          </a:prstGeom>
        </p:spPr>
      </p:pic>
      <p:sp>
        <p:nvSpPr>
          <p:cNvPr id="26" name="图形 8"/>
          <p:cNvSpPr/>
          <p:nvPr/>
        </p:nvSpPr>
        <p:spPr>
          <a:xfrm>
            <a:off x="8962390" y="-643890"/>
            <a:ext cx="4650740" cy="3474720"/>
          </a:xfrm>
          <a:custGeom>
            <a:avLst/>
            <a:gdLst>
              <a:gd name="connsiteX0" fmla="*/ 904838 w 971592"/>
              <a:gd name="connsiteY0" fmla="*/ 62422 h 773980"/>
              <a:gd name="connsiteX1" fmla="*/ 891993 w 971592"/>
              <a:gd name="connsiteY1" fmla="*/ 540643 h 773980"/>
              <a:gd name="connsiteX2" fmla="*/ 490511 w 971592"/>
              <a:gd name="connsiteY2" fmla="*/ 760981 h 773980"/>
              <a:gd name="connsiteX3" fmla="*/ 253047 w 971592"/>
              <a:gd name="connsiteY3" fmla="*/ 355217 h 773980"/>
              <a:gd name="connsiteX4" fmla="*/ 3397 w 971592"/>
              <a:gd name="connsiteY4" fmla="*/ 20265 h 773980"/>
              <a:gd name="connsiteX5" fmla="*/ 411796 w 971592"/>
              <a:gd name="connsiteY5" fmla="*/ 23229 h 773980"/>
              <a:gd name="connsiteX6" fmla="*/ 904838 w 971592"/>
              <a:gd name="connsiteY6" fmla="*/ 62422 h 77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92" h="773980">
                <a:moveTo>
                  <a:pt x="904838" y="62422"/>
                </a:moveTo>
                <a:cubicBezTo>
                  <a:pt x="1000350" y="151018"/>
                  <a:pt x="991787" y="376625"/>
                  <a:pt x="891993" y="540643"/>
                </a:cubicBezTo>
                <a:cubicBezTo>
                  <a:pt x="791869" y="704990"/>
                  <a:pt x="600844" y="807419"/>
                  <a:pt x="490511" y="760981"/>
                </a:cubicBezTo>
                <a:cubicBezTo>
                  <a:pt x="380507" y="714212"/>
                  <a:pt x="350865" y="518247"/>
                  <a:pt x="253047" y="355217"/>
                </a:cubicBezTo>
                <a:cubicBezTo>
                  <a:pt x="154900" y="192187"/>
                  <a:pt x="-11423" y="62093"/>
                  <a:pt x="3397" y="20265"/>
                </a:cubicBezTo>
                <a:cubicBezTo>
                  <a:pt x="18218" y="-21892"/>
                  <a:pt x="213854" y="24217"/>
                  <a:pt x="411796" y="23229"/>
                </a:cubicBezTo>
                <a:cubicBezTo>
                  <a:pt x="609408" y="21912"/>
                  <a:pt x="808996" y="-26174"/>
                  <a:pt x="904838" y="62422"/>
                </a:cubicBezTo>
                <a:close/>
              </a:path>
            </a:pathLst>
          </a:custGeom>
          <a:solidFill>
            <a:srgbClr val="EBD9C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图形 10"/>
          <p:cNvSpPr/>
          <p:nvPr/>
        </p:nvSpPr>
        <p:spPr>
          <a:xfrm rot="21060000">
            <a:off x="-1739265" y="-2985135"/>
            <a:ext cx="7779385" cy="4178300"/>
          </a:xfrm>
          <a:custGeom>
            <a:avLst/>
            <a:gdLst>
              <a:gd name="connsiteX0" fmla="*/ 830348 w 905721"/>
              <a:gd name="connsiteY0" fmla="*/ 334743 h 754219"/>
              <a:gd name="connsiteX1" fmla="*/ 866247 w 905721"/>
              <a:gd name="connsiteY1" fmla="*/ 717451 h 754219"/>
              <a:gd name="connsiteX2" fmla="*/ 476293 w 905721"/>
              <a:gd name="connsiteY2" fmla="*/ 710535 h 754219"/>
              <a:gd name="connsiteX3" fmla="*/ 54062 w 905721"/>
              <a:gd name="connsiteY3" fmla="*/ 731943 h 754219"/>
              <a:gd name="connsiteX4" fmla="*/ 78434 w 905721"/>
              <a:gd name="connsiteY4" fmla="*/ 309382 h 754219"/>
              <a:gd name="connsiteX5" fmla="*/ 472670 w 905721"/>
              <a:gd name="connsiteY5" fmla="*/ 2754 h 754219"/>
              <a:gd name="connsiteX6" fmla="*/ 830348 w 905721"/>
              <a:gd name="connsiteY6" fmla="*/ 334743 h 7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721" h="754219">
                <a:moveTo>
                  <a:pt x="830348" y="334743"/>
                </a:moveTo>
                <a:cubicBezTo>
                  <a:pt x="909063" y="498431"/>
                  <a:pt x="932777" y="666072"/>
                  <a:pt x="866247" y="717451"/>
                </a:cubicBezTo>
                <a:cubicBezTo>
                  <a:pt x="799718" y="769160"/>
                  <a:pt x="642616" y="704936"/>
                  <a:pt x="476293" y="710535"/>
                </a:cubicBezTo>
                <a:cubicBezTo>
                  <a:pt x="309969" y="715804"/>
                  <a:pt x="134095" y="791226"/>
                  <a:pt x="54062" y="731943"/>
                </a:cubicBezTo>
                <a:cubicBezTo>
                  <a:pt x="-25642" y="672659"/>
                  <a:pt x="-9503" y="478670"/>
                  <a:pt x="78434" y="309382"/>
                </a:cubicBezTo>
                <a:cubicBezTo>
                  <a:pt x="166371" y="140095"/>
                  <a:pt x="326108" y="-4821"/>
                  <a:pt x="472670" y="2754"/>
                </a:cubicBezTo>
                <a:cubicBezTo>
                  <a:pt x="618903" y="10659"/>
                  <a:pt x="751962" y="170725"/>
                  <a:pt x="830348" y="334743"/>
                </a:cubicBezTo>
                <a:close/>
              </a:path>
            </a:pathLst>
          </a:custGeom>
          <a:solidFill>
            <a:srgbClr val="DBE2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图形 18"/>
          <p:cNvSpPr/>
          <p:nvPr/>
        </p:nvSpPr>
        <p:spPr>
          <a:xfrm>
            <a:off x="-642620" y="5125720"/>
            <a:ext cx="4455795" cy="2369185"/>
          </a:xfrm>
          <a:custGeom>
            <a:avLst/>
            <a:gdLst>
              <a:gd name="connsiteX0" fmla="*/ 1000626 w 1251542"/>
              <a:gd name="connsiteY0" fmla="*/ 243147 h 665293"/>
              <a:gd name="connsiteX1" fmla="*/ 1240395 w 1251542"/>
              <a:gd name="connsiteY1" fmla="*/ 638371 h 665293"/>
              <a:gd name="connsiteX2" fmla="*/ 690375 w 1251542"/>
              <a:gd name="connsiteY2" fmla="*/ 605107 h 665293"/>
              <a:gd name="connsiteX3" fmla="*/ 124546 w 1251542"/>
              <a:gd name="connsiteY3" fmla="*/ 530673 h 665293"/>
              <a:gd name="connsiteX4" fmla="*/ 60322 w 1251542"/>
              <a:gd name="connsiteY4" fmla="*/ 58709 h 665293"/>
              <a:gd name="connsiteX5" fmla="*/ 588934 w 1251542"/>
              <a:gd name="connsiteY5" fmla="*/ 58380 h 665293"/>
              <a:gd name="connsiteX6" fmla="*/ 1000626 w 1251542"/>
              <a:gd name="connsiteY6" fmla="*/ 243147 h 66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42" h="665293">
                <a:moveTo>
                  <a:pt x="1000626" y="243147"/>
                </a:moveTo>
                <a:cubicBezTo>
                  <a:pt x="1132367" y="361385"/>
                  <a:pt x="1292104" y="573489"/>
                  <a:pt x="1240395" y="638371"/>
                </a:cubicBezTo>
                <a:cubicBezTo>
                  <a:pt x="1188357" y="703583"/>
                  <a:pt x="925204" y="621574"/>
                  <a:pt x="690375" y="605107"/>
                </a:cubicBezTo>
                <a:cubicBezTo>
                  <a:pt x="455546" y="588639"/>
                  <a:pt x="249042" y="637713"/>
                  <a:pt x="124546" y="530673"/>
                </a:cubicBezTo>
                <a:cubicBezTo>
                  <a:pt x="50" y="423633"/>
                  <a:pt x="-42765" y="160480"/>
                  <a:pt x="60322" y="58709"/>
                </a:cubicBezTo>
                <a:cubicBezTo>
                  <a:pt x="163410" y="-43061"/>
                  <a:pt x="412730" y="16223"/>
                  <a:pt x="588934" y="58380"/>
                </a:cubicBezTo>
                <a:cubicBezTo>
                  <a:pt x="765468" y="100208"/>
                  <a:pt x="868885" y="124909"/>
                  <a:pt x="1000626" y="243147"/>
                </a:cubicBezTo>
                <a:close/>
              </a:path>
            </a:pathLst>
          </a:custGeom>
          <a:solidFill>
            <a:srgbClr val="8D91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图形 20"/>
          <p:cNvSpPr/>
          <p:nvPr/>
        </p:nvSpPr>
        <p:spPr>
          <a:xfrm rot="16860000" flipV="1">
            <a:off x="6993890" y="4031615"/>
            <a:ext cx="4415155" cy="5865495"/>
          </a:xfrm>
          <a:custGeom>
            <a:avLst/>
            <a:gdLst>
              <a:gd name="connsiteX0" fmla="*/ 919920 w 922189"/>
              <a:gd name="connsiteY0" fmla="*/ 199134 h 1225194"/>
              <a:gd name="connsiteX1" fmla="*/ 724613 w 922189"/>
              <a:gd name="connsiteY1" fmla="*/ 612472 h 1225194"/>
              <a:gd name="connsiteX2" fmla="*/ 477928 w 922189"/>
              <a:gd name="connsiteY2" fmla="*/ 1206296 h 1225194"/>
              <a:gd name="connsiteX3" fmla="*/ 10575 w 922189"/>
              <a:gd name="connsiteY3" fmla="*/ 916794 h 1225194"/>
              <a:gd name="connsiteX4" fmla="*/ 274387 w 922189"/>
              <a:gd name="connsiteY4" fmla="*/ 336803 h 1225194"/>
              <a:gd name="connsiteX5" fmla="*/ 631077 w 922189"/>
              <a:gd name="connsiteY5" fmla="*/ 4156 h 1225194"/>
              <a:gd name="connsiteX6" fmla="*/ 919920 w 922189"/>
              <a:gd name="connsiteY6" fmla="*/ 199134 h 12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189" h="1225194">
                <a:moveTo>
                  <a:pt x="919920" y="199134"/>
                </a:moveTo>
                <a:cubicBezTo>
                  <a:pt x="931447" y="303209"/>
                  <a:pt x="801023" y="404979"/>
                  <a:pt x="724613" y="612472"/>
                </a:cubicBezTo>
                <a:cubicBezTo>
                  <a:pt x="648203" y="820294"/>
                  <a:pt x="625149" y="1134497"/>
                  <a:pt x="477928" y="1206296"/>
                </a:cubicBezTo>
                <a:cubicBezTo>
                  <a:pt x="330377" y="1278095"/>
                  <a:pt x="58661" y="1108149"/>
                  <a:pt x="10575" y="916794"/>
                </a:cubicBezTo>
                <a:cubicBezTo>
                  <a:pt x="-37510" y="725440"/>
                  <a:pt x="138364" y="513007"/>
                  <a:pt x="274387" y="336803"/>
                </a:cubicBezTo>
                <a:cubicBezTo>
                  <a:pt x="410410" y="160599"/>
                  <a:pt x="506252" y="20624"/>
                  <a:pt x="631077" y="4156"/>
                </a:cubicBezTo>
                <a:cubicBezTo>
                  <a:pt x="755573" y="-12311"/>
                  <a:pt x="908722" y="94729"/>
                  <a:pt x="919920" y="199134"/>
                </a:cubicBezTo>
                <a:close/>
              </a:path>
            </a:pathLst>
          </a:custGeom>
          <a:solidFill>
            <a:srgbClr val="F9F6F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67816" y="2357755"/>
            <a:ext cx="93586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en-US" sz="7200" cap="all" dirty="0">
                <a:solidFill>
                  <a:srgbClr val="545971"/>
                </a:solidFill>
                <a:uFillTx/>
                <a:cs typeface="+mn-ea"/>
                <a:sym typeface="+mn-lt"/>
              </a:rPr>
              <a:t>Business REPORT</a:t>
            </a:r>
            <a:endParaRPr lang="en-US" altLang="zh-CN" sz="7200" cap="all" dirty="0">
              <a:solidFill>
                <a:srgbClr val="545971"/>
              </a:solidFill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91703" y="3574565"/>
            <a:ext cx="750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8BE119D-99FA-8162-A74E-4C6F1FA9C135}"/>
              </a:ext>
            </a:extLst>
          </p:cNvPr>
          <p:cNvGrpSpPr/>
          <p:nvPr/>
        </p:nvGrpSpPr>
        <p:grpSpPr>
          <a:xfrm>
            <a:off x="4087926" y="4752083"/>
            <a:ext cx="3527255" cy="297967"/>
            <a:chOff x="4414802" y="4737668"/>
            <a:chExt cx="3527255" cy="29796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FA7EFD4-4161-52A7-827E-A8B1D77623A4}"/>
                </a:ext>
              </a:extLst>
            </p:cNvPr>
            <p:cNvGrpSpPr/>
            <p:nvPr/>
          </p:nvGrpSpPr>
          <p:grpSpPr>
            <a:xfrm>
              <a:off x="6645924" y="4763889"/>
              <a:ext cx="299180" cy="271746"/>
              <a:chOff x="2624253" y="5543874"/>
              <a:chExt cx="299180" cy="271746"/>
            </a:xfrm>
            <a:solidFill>
              <a:schemeClr val="bg1"/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23B625E3-9A34-A601-960F-B82855E1D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253" y="5543874"/>
                <a:ext cx="299180" cy="271746"/>
              </a:xfrm>
              <a:prstGeom prst="ellipse">
                <a:avLst/>
              </a:prstGeom>
              <a:solidFill>
                <a:srgbClr val="8D91A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A8A4041C-5AC7-D525-FC37-939C584847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786F1291-9D3B-D256-34F3-213197CC18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D6B81902-6F96-36DA-5B3F-4C2AB3AB0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4E66F36-EC40-A03E-80FF-601F43729A1E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64DC76C8-E9AA-FAA8-F899-B4FAE09B7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8D91A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08DB85E7-104A-4A5E-0094-09A8B00AB606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9" name="Freeform 12">
                  <a:extLst>
                    <a:ext uri="{FF2B5EF4-FFF2-40B4-BE49-F238E27FC236}">
                      <a16:creationId xmlns:a16="http://schemas.microsoft.com/office/drawing/2014/main" id="{1ADE78CC-305A-29C1-4173-E8D98426DF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301484A4-F9B4-220D-BD7D-5CF4C55BEB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F318CA85-C379-6395-1F40-3EA6D064D29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20624" y="4737668"/>
              <a:ext cx="102143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2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96A58AF-8898-54B3-FF2C-38BC40362661}"/>
                </a:ext>
              </a:extLst>
            </p:cNvPr>
            <p:cNvSpPr/>
            <p:nvPr/>
          </p:nvSpPr>
          <p:spPr>
            <a:xfrm>
              <a:off x="4711665" y="4745227"/>
              <a:ext cx="188833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2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0195" y="276860"/>
            <a:ext cx="605790" cy="605790"/>
          </a:xfrm>
          <a:prstGeom prst="ellipse">
            <a:avLst/>
          </a:prstGeom>
          <a:solidFill>
            <a:srgbClr val="8D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02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91870" y="107950"/>
            <a:ext cx="2869565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1870" y="629920"/>
            <a:ext cx="4069319" cy="333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 dirty="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11618" name="Rectangle 81"/>
          <p:cNvSpPr/>
          <p:nvPr/>
        </p:nvSpPr>
        <p:spPr>
          <a:xfrm>
            <a:off x="1349601" y="2298548"/>
            <a:ext cx="2784350" cy="246221"/>
          </a:xfrm>
          <a:prstGeom prst="rect">
            <a:avLst/>
          </a:prstGeom>
          <a:solidFill>
            <a:srgbClr val="8D91AA"/>
          </a:solidFill>
          <a:ln w="254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endParaRPr lang="en-US" altLang="en-US" sz="1600" dirty="0">
              <a:cs typeface="+mn-ea"/>
              <a:sym typeface="+mn-lt"/>
            </a:endParaRPr>
          </a:p>
        </p:txBody>
      </p:sp>
      <p:sp>
        <p:nvSpPr>
          <p:cNvPr id="111619" name="Rectangle 2"/>
          <p:cNvSpPr>
            <a:spLocks/>
          </p:cNvSpPr>
          <p:nvPr/>
        </p:nvSpPr>
        <p:spPr>
          <a:xfrm>
            <a:off x="1342390" y="3573660"/>
            <a:ext cx="2792095" cy="276999"/>
          </a:xfrm>
          <a:prstGeom prst="rect">
            <a:avLst/>
          </a:prstGeom>
          <a:noFill/>
          <a:ln w="76200" cap="flat" cmpd="sng">
            <a:solidFill>
              <a:srgbClr val="8D91A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endParaRPr lang="en-US" altLang="en-US" dirty="0">
              <a:cs typeface="+mn-ea"/>
              <a:sym typeface="+mn-lt"/>
            </a:endParaRPr>
          </a:p>
        </p:txBody>
      </p:sp>
      <p:sp>
        <p:nvSpPr>
          <p:cNvPr id="111623" name="Rectangle 3"/>
          <p:cNvSpPr/>
          <p:nvPr/>
        </p:nvSpPr>
        <p:spPr>
          <a:xfrm>
            <a:off x="1885320" y="4883082"/>
            <a:ext cx="1713446" cy="277039"/>
          </a:xfrm>
          <a:prstGeom prst="rect">
            <a:avLst/>
          </a:prstGeom>
          <a:solidFill>
            <a:srgbClr val="8D91AA"/>
          </a:solidFill>
          <a:ln w="254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endParaRPr lang="en-US" altLang="en-US" dirty="0">
              <a:cs typeface="+mn-ea"/>
              <a:sym typeface="+mn-lt"/>
            </a:endParaRPr>
          </a:p>
        </p:txBody>
      </p:sp>
      <p:sp>
        <p:nvSpPr>
          <p:cNvPr id="5" name="Rectangle 81"/>
          <p:cNvSpPr/>
          <p:nvPr/>
        </p:nvSpPr>
        <p:spPr>
          <a:xfrm>
            <a:off x="4773521" y="2298548"/>
            <a:ext cx="2784350" cy="246221"/>
          </a:xfrm>
          <a:prstGeom prst="rect">
            <a:avLst/>
          </a:prstGeom>
          <a:solidFill>
            <a:srgbClr val="DBE2EC"/>
          </a:solidFill>
          <a:ln w="254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endParaRPr lang="en-US" altLang="en-US" sz="1600" dirty="0">
              <a:cs typeface="+mn-ea"/>
              <a:sym typeface="+mn-lt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>
          <a:xfrm>
            <a:off x="4766310" y="3573660"/>
            <a:ext cx="2792095" cy="276999"/>
          </a:xfrm>
          <a:prstGeom prst="rect">
            <a:avLst/>
          </a:prstGeom>
          <a:noFill/>
          <a:ln w="76200" cap="flat" cmpd="sng">
            <a:solidFill>
              <a:srgbClr val="DBE2E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endParaRPr lang="en-US" altLang="en-US" dirty="0">
              <a:cs typeface="+mn-ea"/>
              <a:sym typeface="+mn-lt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5309240" y="4883082"/>
            <a:ext cx="1713446" cy="277039"/>
          </a:xfrm>
          <a:prstGeom prst="rect">
            <a:avLst/>
          </a:prstGeom>
          <a:solidFill>
            <a:srgbClr val="DBE2EC"/>
          </a:solidFill>
          <a:ln w="254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endParaRPr lang="en-US" altLang="en-US" dirty="0">
              <a:cs typeface="+mn-ea"/>
              <a:sym typeface="+mn-lt"/>
            </a:endParaRPr>
          </a:p>
        </p:txBody>
      </p:sp>
      <p:sp>
        <p:nvSpPr>
          <p:cNvPr id="10" name="Rectangle 81"/>
          <p:cNvSpPr/>
          <p:nvPr/>
        </p:nvSpPr>
        <p:spPr>
          <a:xfrm>
            <a:off x="8198076" y="2298548"/>
            <a:ext cx="2784350" cy="246221"/>
          </a:xfrm>
          <a:prstGeom prst="rect">
            <a:avLst/>
          </a:prstGeom>
          <a:solidFill>
            <a:srgbClr val="F3ECE2"/>
          </a:solidFill>
          <a:ln w="254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endParaRPr lang="en-US" altLang="en-US" sz="1600" dirty="0">
              <a:cs typeface="+mn-ea"/>
              <a:sym typeface="+mn-lt"/>
            </a:endParaRPr>
          </a:p>
        </p:txBody>
      </p:sp>
      <p:sp>
        <p:nvSpPr>
          <p:cNvPr id="11" name="Rectangle 2"/>
          <p:cNvSpPr>
            <a:spLocks/>
          </p:cNvSpPr>
          <p:nvPr/>
        </p:nvSpPr>
        <p:spPr>
          <a:xfrm>
            <a:off x="8190865" y="3573660"/>
            <a:ext cx="2792095" cy="276999"/>
          </a:xfrm>
          <a:prstGeom prst="rect">
            <a:avLst/>
          </a:prstGeom>
          <a:noFill/>
          <a:ln w="76200" cap="flat" cmpd="sng">
            <a:solidFill>
              <a:srgbClr val="F3EC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endParaRPr lang="en-US" altLang="en-US" dirty="0">
              <a:cs typeface="+mn-ea"/>
              <a:sym typeface="+mn-lt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8733795" y="4883082"/>
            <a:ext cx="1713446" cy="277039"/>
          </a:xfrm>
          <a:prstGeom prst="rect">
            <a:avLst/>
          </a:prstGeom>
          <a:solidFill>
            <a:srgbClr val="F3ECE2"/>
          </a:solidFill>
          <a:ln w="254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endParaRPr lang="en-US" altLang="en-US" dirty="0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91640" y="2155281"/>
            <a:ext cx="2092960" cy="50927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/>
            <a:r>
              <a:rPr lang="en-US" altLang="zh-CN" sz="20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5678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49814" y="3585855"/>
            <a:ext cx="3270760" cy="1496695"/>
          </a:xfrm>
          <a:prstGeom prst="rect">
            <a:avLst/>
          </a:prstGeom>
          <a:noFill/>
        </p:spPr>
        <p:txBody>
          <a:bodyPr anchor="ctr"/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19370" y="2155281"/>
            <a:ext cx="2092960" cy="50927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/>
            <a:r>
              <a:rPr lang="en-US" altLang="zh-CN" sz="20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5678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40115" y="2155281"/>
            <a:ext cx="2092960" cy="50927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/>
            <a:r>
              <a:rPr lang="en-US" altLang="zh-CN" sz="20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5678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73734" y="3585855"/>
            <a:ext cx="3270760" cy="1496695"/>
          </a:xfrm>
          <a:prstGeom prst="rect">
            <a:avLst/>
          </a:prstGeom>
          <a:noFill/>
        </p:spPr>
        <p:txBody>
          <a:bodyPr anchor="ctr"/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98289" y="3585855"/>
            <a:ext cx="3270760" cy="1496695"/>
          </a:xfrm>
          <a:prstGeom prst="rect">
            <a:avLst/>
          </a:prstGeom>
          <a:noFill/>
        </p:spPr>
        <p:txBody>
          <a:bodyPr anchor="ctr"/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Shape 6923"/>
          <p:cNvSpPr/>
          <p:nvPr/>
        </p:nvSpPr>
        <p:spPr>
          <a:xfrm>
            <a:off x="2004378" y="4839335"/>
            <a:ext cx="1593850" cy="32194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spc="42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+mn-lt"/>
                <a:ea typeface="+mn-ea"/>
                <a:cs typeface="+mn-ea"/>
                <a:sym typeface="+mn-lt"/>
              </a:rPr>
              <a:t>KEYWORD</a:t>
            </a:r>
            <a:endParaRPr kumimoji="0" lang="en-US" altLang="zh-CN" sz="1600" b="0" i="0" u="none" strike="noStrike" kern="0" cap="none" spc="4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Shape 6923"/>
          <p:cNvSpPr/>
          <p:nvPr/>
        </p:nvSpPr>
        <p:spPr>
          <a:xfrm>
            <a:off x="5350828" y="4860925"/>
            <a:ext cx="1593850" cy="32194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spc="42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+mn-lt"/>
                <a:ea typeface="+mn-ea"/>
                <a:cs typeface="+mn-ea"/>
                <a:sym typeface="+mn-lt"/>
              </a:rPr>
              <a:t>KEYWORD</a:t>
            </a:r>
            <a:endParaRPr kumimoji="0" lang="en-US" altLang="zh-CN" sz="1600" b="0" i="0" u="none" strike="noStrike" kern="0" cap="none" spc="4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Shape 6923"/>
          <p:cNvSpPr/>
          <p:nvPr/>
        </p:nvSpPr>
        <p:spPr>
          <a:xfrm>
            <a:off x="8789353" y="4867910"/>
            <a:ext cx="1593850" cy="32194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spc="42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+mn-lt"/>
                <a:ea typeface="+mn-ea"/>
                <a:cs typeface="+mn-ea"/>
                <a:sym typeface="+mn-lt"/>
              </a:rPr>
              <a:t>KEYWORD</a:t>
            </a:r>
            <a:endParaRPr kumimoji="0" lang="en-US" altLang="zh-CN" sz="1600" b="0" i="0" u="none" strike="noStrike" kern="0" cap="none" spc="42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25800" y="-2088515"/>
            <a:ext cx="5739130" cy="11034395"/>
          </a:xfrm>
          <a:prstGeom prst="rect">
            <a:avLst/>
          </a:prstGeom>
        </p:spPr>
      </p:pic>
      <p:sp>
        <p:nvSpPr>
          <p:cNvPr id="26" name="图形 8"/>
          <p:cNvSpPr/>
          <p:nvPr/>
        </p:nvSpPr>
        <p:spPr>
          <a:xfrm>
            <a:off x="8962390" y="-643890"/>
            <a:ext cx="4650740" cy="3474720"/>
          </a:xfrm>
          <a:custGeom>
            <a:avLst/>
            <a:gdLst>
              <a:gd name="connsiteX0" fmla="*/ 904838 w 971592"/>
              <a:gd name="connsiteY0" fmla="*/ 62422 h 773980"/>
              <a:gd name="connsiteX1" fmla="*/ 891993 w 971592"/>
              <a:gd name="connsiteY1" fmla="*/ 540643 h 773980"/>
              <a:gd name="connsiteX2" fmla="*/ 490511 w 971592"/>
              <a:gd name="connsiteY2" fmla="*/ 760981 h 773980"/>
              <a:gd name="connsiteX3" fmla="*/ 253047 w 971592"/>
              <a:gd name="connsiteY3" fmla="*/ 355217 h 773980"/>
              <a:gd name="connsiteX4" fmla="*/ 3397 w 971592"/>
              <a:gd name="connsiteY4" fmla="*/ 20265 h 773980"/>
              <a:gd name="connsiteX5" fmla="*/ 411796 w 971592"/>
              <a:gd name="connsiteY5" fmla="*/ 23229 h 773980"/>
              <a:gd name="connsiteX6" fmla="*/ 904838 w 971592"/>
              <a:gd name="connsiteY6" fmla="*/ 62422 h 77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92" h="773980">
                <a:moveTo>
                  <a:pt x="904838" y="62422"/>
                </a:moveTo>
                <a:cubicBezTo>
                  <a:pt x="1000350" y="151018"/>
                  <a:pt x="991787" y="376625"/>
                  <a:pt x="891993" y="540643"/>
                </a:cubicBezTo>
                <a:cubicBezTo>
                  <a:pt x="791869" y="704990"/>
                  <a:pt x="600844" y="807419"/>
                  <a:pt x="490511" y="760981"/>
                </a:cubicBezTo>
                <a:cubicBezTo>
                  <a:pt x="380507" y="714212"/>
                  <a:pt x="350865" y="518247"/>
                  <a:pt x="253047" y="355217"/>
                </a:cubicBezTo>
                <a:cubicBezTo>
                  <a:pt x="154900" y="192187"/>
                  <a:pt x="-11423" y="62093"/>
                  <a:pt x="3397" y="20265"/>
                </a:cubicBezTo>
                <a:cubicBezTo>
                  <a:pt x="18218" y="-21892"/>
                  <a:pt x="213854" y="24217"/>
                  <a:pt x="411796" y="23229"/>
                </a:cubicBezTo>
                <a:cubicBezTo>
                  <a:pt x="609408" y="21912"/>
                  <a:pt x="808996" y="-26174"/>
                  <a:pt x="904838" y="62422"/>
                </a:cubicBezTo>
                <a:close/>
              </a:path>
            </a:pathLst>
          </a:custGeom>
          <a:solidFill>
            <a:srgbClr val="EBD9C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图形 10"/>
          <p:cNvSpPr/>
          <p:nvPr/>
        </p:nvSpPr>
        <p:spPr>
          <a:xfrm rot="21060000">
            <a:off x="-1739265" y="-2985135"/>
            <a:ext cx="7779385" cy="4178300"/>
          </a:xfrm>
          <a:custGeom>
            <a:avLst/>
            <a:gdLst>
              <a:gd name="connsiteX0" fmla="*/ 830348 w 905721"/>
              <a:gd name="connsiteY0" fmla="*/ 334743 h 754219"/>
              <a:gd name="connsiteX1" fmla="*/ 866247 w 905721"/>
              <a:gd name="connsiteY1" fmla="*/ 717451 h 754219"/>
              <a:gd name="connsiteX2" fmla="*/ 476293 w 905721"/>
              <a:gd name="connsiteY2" fmla="*/ 710535 h 754219"/>
              <a:gd name="connsiteX3" fmla="*/ 54062 w 905721"/>
              <a:gd name="connsiteY3" fmla="*/ 731943 h 754219"/>
              <a:gd name="connsiteX4" fmla="*/ 78434 w 905721"/>
              <a:gd name="connsiteY4" fmla="*/ 309382 h 754219"/>
              <a:gd name="connsiteX5" fmla="*/ 472670 w 905721"/>
              <a:gd name="connsiteY5" fmla="*/ 2754 h 754219"/>
              <a:gd name="connsiteX6" fmla="*/ 830348 w 905721"/>
              <a:gd name="connsiteY6" fmla="*/ 334743 h 7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721" h="754219">
                <a:moveTo>
                  <a:pt x="830348" y="334743"/>
                </a:moveTo>
                <a:cubicBezTo>
                  <a:pt x="909063" y="498431"/>
                  <a:pt x="932777" y="666072"/>
                  <a:pt x="866247" y="717451"/>
                </a:cubicBezTo>
                <a:cubicBezTo>
                  <a:pt x="799718" y="769160"/>
                  <a:pt x="642616" y="704936"/>
                  <a:pt x="476293" y="710535"/>
                </a:cubicBezTo>
                <a:cubicBezTo>
                  <a:pt x="309969" y="715804"/>
                  <a:pt x="134095" y="791226"/>
                  <a:pt x="54062" y="731943"/>
                </a:cubicBezTo>
                <a:cubicBezTo>
                  <a:pt x="-25642" y="672659"/>
                  <a:pt x="-9503" y="478670"/>
                  <a:pt x="78434" y="309382"/>
                </a:cubicBezTo>
                <a:cubicBezTo>
                  <a:pt x="166371" y="140095"/>
                  <a:pt x="326108" y="-4821"/>
                  <a:pt x="472670" y="2754"/>
                </a:cubicBezTo>
                <a:cubicBezTo>
                  <a:pt x="618903" y="10659"/>
                  <a:pt x="751962" y="170725"/>
                  <a:pt x="830348" y="334743"/>
                </a:cubicBezTo>
                <a:close/>
              </a:path>
            </a:pathLst>
          </a:custGeom>
          <a:solidFill>
            <a:srgbClr val="DBE2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图形 18"/>
          <p:cNvSpPr/>
          <p:nvPr/>
        </p:nvSpPr>
        <p:spPr>
          <a:xfrm>
            <a:off x="-642620" y="5125720"/>
            <a:ext cx="4455795" cy="2369185"/>
          </a:xfrm>
          <a:custGeom>
            <a:avLst/>
            <a:gdLst>
              <a:gd name="connsiteX0" fmla="*/ 1000626 w 1251542"/>
              <a:gd name="connsiteY0" fmla="*/ 243147 h 665293"/>
              <a:gd name="connsiteX1" fmla="*/ 1240395 w 1251542"/>
              <a:gd name="connsiteY1" fmla="*/ 638371 h 665293"/>
              <a:gd name="connsiteX2" fmla="*/ 690375 w 1251542"/>
              <a:gd name="connsiteY2" fmla="*/ 605107 h 665293"/>
              <a:gd name="connsiteX3" fmla="*/ 124546 w 1251542"/>
              <a:gd name="connsiteY3" fmla="*/ 530673 h 665293"/>
              <a:gd name="connsiteX4" fmla="*/ 60322 w 1251542"/>
              <a:gd name="connsiteY4" fmla="*/ 58709 h 665293"/>
              <a:gd name="connsiteX5" fmla="*/ 588934 w 1251542"/>
              <a:gd name="connsiteY5" fmla="*/ 58380 h 665293"/>
              <a:gd name="connsiteX6" fmla="*/ 1000626 w 1251542"/>
              <a:gd name="connsiteY6" fmla="*/ 243147 h 66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42" h="665293">
                <a:moveTo>
                  <a:pt x="1000626" y="243147"/>
                </a:moveTo>
                <a:cubicBezTo>
                  <a:pt x="1132367" y="361385"/>
                  <a:pt x="1292104" y="573489"/>
                  <a:pt x="1240395" y="638371"/>
                </a:cubicBezTo>
                <a:cubicBezTo>
                  <a:pt x="1188357" y="703583"/>
                  <a:pt x="925204" y="621574"/>
                  <a:pt x="690375" y="605107"/>
                </a:cubicBezTo>
                <a:cubicBezTo>
                  <a:pt x="455546" y="588639"/>
                  <a:pt x="249042" y="637713"/>
                  <a:pt x="124546" y="530673"/>
                </a:cubicBezTo>
                <a:cubicBezTo>
                  <a:pt x="50" y="423633"/>
                  <a:pt x="-42765" y="160480"/>
                  <a:pt x="60322" y="58709"/>
                </a:cubicBezTo>
                <a:cubicBezTo>
                  <a:pt x="163410" y="-43061"/>
                  <a:pt x="412730" y="16223"/>
                  <a:pt x="588934" y="58380"/>
                </a:cubicBezTo>
                <a:cubicBezTo>
                  <a:pt x="765468" y="100208"/>
                  <a:pt x="868885" y="124909"/>
                  <a:pt x="1000626" y="243147"/>
                </a:cubicBezTo>
                <a:close/>
              </a:path>
            </a:pathLst>
          </a:custGeom>
          <a:solidFill>
            <a:srgbClr val="8D91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图形 20"/>
          <p:cNvSpPr/>
          <p:nvPr/>
        </p:nvSpPr>
        <p:spPr>
          <a:xfrm rot="16860000" flipV="1">
            <a:off x="6993890" y="4041775"/>
            <a:ext cx="4415155" cy="5865495"/>
          </a:xfrm>
          <a:custGeom>
            <a:avLst/>
            <a:gdLst>
              <a:gd name="connsiteX0" fmla="*/ 919920 w 922189"/>
              <a:gd name="connsiteY0" fmla="*/ 199134 h 1225194"/>
              <a:gd name="connsiteX1" fmla="*/ 724613 w 922189"/>
              <a:gd name="connsiteY1" fmla="*/ 612472 h 1225194"/>
              <a:gd name="connsiteX2" fmla="*/ 477928 w 922189"/>
              <a:gd name="connsiteY2" fmla="*/ 1206296 h 1225194"/>
              <a:gd name="connsiteX3" fmla="*/ 10575 w 922189"/>
              <a:gd name="connsiteY3" fmla="*/ 916794 h 1225194"/>
              <a:gd name="connsiteX4" fmla="*/ 274387 w 922189"/>
              <a:gd name="connsiteY4" fmla="*/ 336803 h 1225194"/>
              <a:gd name="connsiteX5" fmla="*/ 631077 w 922189"/>
              <a:gd name="connsiteY5" fmla="*/ 4156 h 1225194"/>
              <a:gd name="connsiteX6" fmla="*/ 919920 w 922189"/>
              <a:gd name="connsiteY6" fmla="*/ 199134 h 12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189" h="1225194">
                <a:moveTo>
                  <a:pt x="919920" y="199134"/>
                </a:moveTo>
                <a:cubicBezTo>
                  <a:pt x="931447" y="303209"/>
                  <a:pt x="801023" y="404979"/>
                  <a:pt x="724613" y="612472"/>
                </a:cubicBezTo>
                <a:cubicBezTo>
                  <a:pt x="648203" y="820294"/>
                  <a:pt x="625149" y="1134497"/>
                  <a:pt x="477928" y="1206296"/>
                </a:cubicBezTo>
                <a:cubicBezTo>
                  <a:pt x="330377" y="1278095"/>
                  <a:pt x="58661" y="1108149"/>
                  <a:pt x="10575" y="916794"/>
                </a:cubicBezTo>
                <a:cubicBezTo>
                  <a:pt x="-37510" y="725440"/>
                  <a:pt x="138364" y="513007"/>
                  <a:pt x="274387" y="336803"/>
                </a:cubicBezTo>
                <a:cubicBezTo>
                  <a:pt x="410410" y="160599"/>
                  <a:pt x="506252" y="20624"/>
                  <a:pt x="631077" y="4156"/>
                </a:cubicBezTo>
                <a:cubicBezTo>
                  <a:pt x="755573" y="-12311"/>
                  <a:pt x="908722" y="94729"/>
                  <a:pt x="919920" y="199134"/>
                </a:cubicBezTo>
                <a:close/>
              </a:path>
            </a:pathLst>
          </a:custGeom>
          <a:solidFill>
            <a:srgbClr val="F9F6F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104765" y="1659890"/>
            <a:ext cx="1981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noProof="0" dirty="0">
                <a:ln>
                  <a:noFill/>
                </a:ln>
                <a:solidFill>
                  <a:srgbClr val="545971"/>
                </a:solidFill>
                <a:uLnTx/>
                <a:uFillTx/>
                <a:cs typeface="+mn-ea"/>
                <a:sym typeface="+mn-lt"/>
              </a:rPr>
              <a:t>03</a:t>
            </a:r>
            <a:endParaRPr lang="en-US" altLang="zh-CN" sz="9600" b="1" noProof="0" dirty="0">
              <a:ln>
                <a:noFill/>
              </a:ln>
              <a:solidFill>
                <a:srgbClr val="54597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333115" y="3244850"/>
            <a:ext cx="5524500" cy="713740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 algn="ctr">
              <a:defRPr sz="3600" b="1" kern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ENTER YOUR TITLE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95308" y="4027805"/>
            <a:ext cx="6000115" cy="10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0195" y="276860"/>
            <a:ext cx="605790" cy="605790"/>
          </a:xfrm>
          <a:prstGeom prst="ellipse">
            <a:avLst/>
          </a:prstGeom>
          <a:solidFill>
            <a:srgbClr val="8D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02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91870" y="107950"/>
            <a:ext cx="3427730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1870" y="629920"/>
            <a:ext cx="4069319" cy="333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 dirty="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" name="Rounded Rectangle 2"/>
          <p:cNvSpPr/>
          <p:nvPr/>
        </p:nvSpPr>
        <p:spPr bwMode="auto">
          <a:xfrm>
            <a:off x="1380490" y="4950917"/>
            <a:ext cx="9451975" cy="432792"/>
          </a:xfrm>
          <a:prstGeom prst="roundRect">
            <a:avLst>
              <a:gd name="adj" fmla="val 50000"/>
            </a:avLst>
          </a:prstGeom>
          <a:solidFill>
            <a:srgbClr val="F3ECE2"/>
          </a:solidFill>
          <a:ln w="381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7768" name="Straight Connector 64"/>
          <p:cNvCxnSpPr/>
          <p:nvPr/>
        </p:nvCxnSpPr>
        <p:spPr>
          <a:xfrm>
            <a:off x="1717675" y="3166745"/>
            <a:ext cx="0" cy="1846580"/>
          </a:xfrm>
          <a:prstGeom prst="line">
            <a:avLst/>
          </a:prstGeom>
          <a:ln w="38100" cap="flat" cmpd="sng">
            <a:solidFill>
              <a:srgbClr val="8D91AA"/>
            </a:solidFill>
            <a:prstDash val="dash"/>
            <a:miter lim="400000"/>
            <a:headEnd type="none" w="med" len="med"/>
            <a:tailEnd type="none" w="med" len="med"/>
          </a:ln>
        </p:spPr>
      </p:cxnSp>
      <p:sp>
        <p:nvSpPr>
          <p:cNvPr id="117769" name="Oval 65"/>
          <p:cNvSpPr/>
          <p:nvPr/>
        </p:nvSpPr>
        <p:spPr>
          <a:xfrm>
            <a:off x="1659255" y="4971604"/>
            <a:ext cx="116840" cy="389513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endParaRPr lang="en-US" altLang="en-US" dirty="0">
              <a:cs typeface="+mn-ea"/>
              <a:sym typeface="+mn-lt"/>
            </a:endParaRPr>
          </a:p>
        </p:txBody>
      </p:sp>
      <p:cxnSp>
        <p:nvCxnSpPr>
          <p:cNvPr id="117779" name="Straight Connector 67"/>
          <p:cNvCxnSpPr/>
          <p:nvPr/>
        </p:nvCxnSpPr>
        <p:spPr>
          <a:xfrm>
            <a:off x="4098290" y="3166745"/>
            <a:ext cx="0" cy="1846580"/>
          </a:xfrm>
          <a:prstGeom prst="line">
            <a:avLst/>
          </a:prstGeom>
          <a:ln w="38100" cap="flat" cmpd="sng">
            <a:solidFill>
              <a:srgbClr val="DBE2EC"/>
            </a:solidFill>
            <a:prstDash val="dash"/>
            <a:miter lim="400000"/>
            <a:headEnd type="none" w="med" len="med"/>
            <a:tailEnd type="none" w="med" len="med"/>
          </a:ln>
        </p:spPr>
      </p:cxnSp>
      <p:sp>
        <p:nvSpPr>
          <p:cNvPr id="117780" name="Oval 69"/>
          <p:cNvSpPr/>
          <p:nvPr/>
        </p:nvSpPr>
        <p:spPr>
          <a:xfrm>
            <a:off x="4039870" y="4971286"/>
            <a:ext cx="116205" cy="389513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endParaRPr lang="en-US" altLang="en-US" dirty="0">
              <a:cs typeface="+mn-ea"/>
              <a:sym typeface="+mn-lt"/>
            </a:endParaRPr>
          </a:p>
        </p:txBody>
      </p:sp>
      <p:cxnSp>
        <p:nvCxnSpPr>
          <p:cNvPr id="117787" name="Straight Connector 106"/>
          <p:cNvCxnSpPr/>
          <p:nvPr/>
        </p:nvCxnSpPr>
        <p:spPr>
          <a:xfrm>
            <a:off x="6478905" y="3166745"/>
            <a:ext cx="0" cy="1846580"/>
          </a:xfrm>
          <a:prstGeom prst="line">
            <a:avLst/>
          </a:prstGeom>
          <a:ln w="38100" cap="flat" cmpd="sng">
            <a:solidFill>
              <a:srgbClr val="F3ECE2"/>
            </a:solidFill>
            <a:prstDash val="dash"/>
            <a:miter lim="400000"/>
            <a:headEnd type="none" w="med" len="med"/>
            <a:tailEnd type="none" w="med" len="med"/>
          </a:ln>
        </p:spPr>
      </p:cxnSp>
      <p:sp>
        <p:nvSpPr>
          <p:cNvPr id="117788" name="Oval 107"/>
          <p:cNvSpPr/>
          <p:nvPr/>
        </p:nvSpPr>
        <p:spPr>
          <a:xfrm>
            <a:off x="6421120" y="4971286"/>
            <a:ext cx="116205" cy="389513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endParaRPr lang="en-US" altLang="en-US" dirty="0">
              <a:cs typeface="+mn-ea"/>
              <a:sym typeface="+mn-lt"/>
            </a:endParaRPr>
          </a:p>
        </p:txBody>
      </p:sp>
      <p:cxnSp>
        <p:nvCxnSpPr>
          <p:cNvPr id="117795" name="Straight Connector 119"/>
          <p:cNvCxnSpPr/>
          <p:nvPr/>
        </p:nvCxnSpPr>
        <p:spPr>
          <a:xfrm>
            <a:off x="8860155" y="3166745"/>
            <a:ext cx="0" cy="1846580"/>
          </a:xfrm>
          <a:prstGeom prst="line">
            <a:avLst/>
          </a:prstGeom>
          <a:ln w="38100" cap="flat" cmpd="sng">
            <a:solidFill>
              <a:srgbClr val="EBD9CB"/>
            </a:solidFill>
            <a:prstDash val="dash"/>
            <a:miter lim="400000"/>
            <a:headEnd type="none" w="med" len="med"/>
            <a:tailEnd type="none" w="med" len="med"/>
          </a:ln>
        </p:spPr>
      </p:cxnSp>
      <p:sp>
        <p:nvSpPr>
          <p:cNvPr id="117796" name="Oval 120"/>
          <p:cNvSpPr/>
          <p:nvPr/>
        </p:nvSpPr>
        <p:spPr>
          <a:xfrm>
            <a:off x="8801100" y="4971286"/>
            <a:ext cx="116840" cy="389513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endParaRPr lang="en-US" altLang="en-US" dirty="0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65850" y="2332990"/>
            <a:ext cx="640080" cy="712470"/>
            <a:chOff x="9710" y="3674"/>
            <a:chExt cx="1008" cy="1122"/>
          </a:xfrm>
        </p:grpSpPr>
        <p:sp>
          <p:nvSpPr>
            <p:cNvPr id="45" name="AutoShape 35"/>
            <p:cNvSpPr/>
            <p:nvPr/>
          </p:nvSpPr>
          <p:spPr bwMode="auto">
            <a:xfrm rot="5400000">
              <a:off x="9653" y="3731"/>
              <a:ext cx="1122" cy="1009"/>
            </a:xfrm>
            <a:custGeom>
              <a:avLst/>
              <a:gdLst>
                <a:gd name="T0" fmla="+- 0 10802 6"/>
                <a:gd name="T1" fmla="*/ T0 w 21593"/>
                <a:gd name="T2" fmla="+- 0 10804 12"/>
                <a:gd name="T3" fmla="*/ 10804 h 21584"/>
                <a:gd name="T4" fmla="+- 0 10802 6"/>
                <a:gd name="T5" fmla="*/ T4 w 21593"/>
                <a:gd name="T6" fmla="+- 0 10804 12"/>
                <a:gd name="T7" fmla="*/ 10804 h 21584"/>
                <a:gd name="T8" fmla="+- 0 10802 6"/>
                <a:gd name="T9" fmla="*/ T8 w 21593"/>
                <a:gd name="T10" fmla="+- 0 10804 12"/>
                <a:gd name="T11" fmla="*/ 10804 h 21584"/>
                <a:gd name="T12" fmla="+- 0 10802 6"/>
                <a:gd name="T13" fmla="*/ T12 w 21593"/>
                <a:gd name="T14" fmla="+- 0 10804 12"/>
                <a:gd name="T15" fmla="*/ 10804 h 2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F3ECE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eaLnBrk="0" hangingPunct="0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0031" y="4025"/>
              <a:ext cx="398" cy="457"/>
              <a:chOff x="13696" y="4753"/>
              <a:chExt cx="610" cy="700"/>
            </a:xfrm>
            <a:solidFill>
              <a:schemeClr val="bg1"/>
            </a:solidFill>
          </p:grpSpPr>
          <p:sp>
            <p:nvSpPr>
              <p:cNvPr id="228" name="AutoShape 48"/>
              <p:cNvSpPr/>
              <p:nvPr/>
            </p:nvSpPr>
            <p:spPr bwMode="auto">
              <a:xfrm>
                <a:off x="13696" y="4753"/>
                <a:ext cx="611" cy="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9" name="AutoShape 49"/>
              <p:cNvSpPr/>
              <p:nvPr/>
            </p:nvSpPr>
            <p:spPr bwMode="auto">
              <a:xfrm>
                <a:off x="14176" y="5298"/>
                <a:ext cx="43" cy="4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0" name="AutoShape 50"/>
              <p:cNvSpPr/>
              <p:nvPr/>
            </p:nvSpPr>
            <p:spPr bwMode="auto">
              <a:xfrm>
                <a:off x="14176" y="5171"/>
                <a:ext cx="43" cy="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1" name="AutoShape 51"/>
              <p:cNvSpPr/>
              <p:nvPr/>
            </p:nvSpPr>
            <p:spPr bwMode="auto">
              <a:xfrm>
                <a:off x="14176" y="5039"/>
                <a:ext cx="43" cy="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8545195" y="2332990"/>
            <a:ext cx="641350" cy="712470"/>
            <a:chOff x="13457" y="3674"/>
            <a:chExt cx="1010" cy="1122"/>
          </a:xfrm>
        </p:grpSpPr>
        <p:sp>
          <p:nvSpPr>
            <p:cNvPr id="48" name="AutoShape 35"/>
            <p:cNvSpPr/>
            <p:nvPr/>
          </p:nvSpPr>
          <p:spPr bwMode="auto">
            <a:xfrm rot="5400000">
              <a:off x="13401" y="3730"/>
              <a:ext cx="1122" cy="1010"/>
            </a:xfrm>
            <a:custGeom>
              <a:avLst/>
              <a:gdLst>
                <a:gd name="T0" fmla="+- 0 10802 6"/>
                <a:gd name="T1" fmla="*/ T0 w 21593"/>
                <a:gd name="T2" fmla="+- 0 10804 12"/>
                <a:gd name="T3" fmla="*/ 10804 h 21584"/>
                <a:gd name="T4" fmla="+- 0 10802 6"/>
                <a:gd name="T5" fmla="*/ T4 w 21593"/>
                <a:gd name="T6" fmla="+- 0 10804 12"/>
                <a:gd name="T7" fmla="*/ 10804 h 21584"/>
                <a:gd name="T8" fmla="+- 0 10802 6"/>
                <a:gd name="T9" fmla="*/ T8 w 21593"/>
                <a:gd name="T10" fmla="+- 0 10804 12"/>
                <a:gd name="T11" fmla="*/ 10804 h 21584"/>
                <a:gd name="T12" fmla="+- 0 10802 6"/>
                <a:gd name="T13" fmla="*/ T12 w 21593"/>
                <a:gd name="T14" fmla="+- 0 10804 12"/>
                <a:gd name="T15" fmla="*/ 10804 h 2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EBD9CB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eaLnBrk="0" hangingPunct="0"/>
              <a:endParaRPr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3741" y="4001"/>
              <a:ext cx="455" cy="427"/>
              <a:chOff x="15051" y="3357"/>
              <a:chExt cx="698" cy="654"/>
            </a:xfrm>
            <a:solidFill>
              <a:schemeClr val="bg1"/>
            </a:solidFill>
          </p:grpSpPr>
          <p:sp>
            <p:nvSpPr>
              <p:cNvPr id="249" name="AutoShape 69"/>
              <p:cNvSpPr/>
              <p:nvPr/>
            </p:nvSpPr>
            <p:spPr bwMode="auto">
              <a:xfrm>
                <a:off x="15051" y="3357"/>
                <a:ext cx="698" cy="65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" name="AutoShape 70"/>
              <p:cNvSpPr/>
              <p:nvPr/>
            </p:nvSpPr>
            <p:spPr bwMode="auto">
              <a:xfrm>
                <a:off x="15378" y="3484"/>
                <a:ext cx="130" cy="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" name="AutoShape 71"/>
              <p:cNvSpPr/>
              <p:nvPr/>
            </p:nvSpPr>
            <p:spPr bwMode="auto">
              <a:xfrm>
                <a:off x="15378" y="3553"/>
                <a:ext cx="130" cy="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2" name="AutoShape 72"/>
              <p:cNvSpPr/>
              <p:nvPr/>
            </p:nvSpPr>
            <p:spPr bwMode="auto">
              <a:xfrm>
                <a:off x="15378" y="3616"/>
                <a:ext cx="284" cy="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3" name="AutoShape 73"/>
              <p:cNvSpPr/>
              <p:nvPr/>
            </p:nvSpPr>
            <p:spPr bwMode="auto">
              <a:xfrm>
                <a:off x="15137" y="3748"/>
                <a:ext cx="525" cy="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4" name="AutoShape 74"/>
              <p:cNvSpPr/>
              <p:nvPr/>
            </p:nvSpPr>
            <p:spPr bwMode="auto">
              <a:xfrm>
                <a:off x="15137" y="3816"/>
                <a:ext cx="525" cy="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5" name="AutoShape 75"/>
              <p:cNvSpPr/>
              <p:nvPr/>
            </p:nvSpPr>
            <p:spPr bwMode="auto">
              <a:xfrm>
                <a:off x="15137" y="3880"/>
                <a:ext cx="525" cy="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6" name="AutoShape 76"/>
              <p:cNvSpPr/>
              <p:nvPr/>
            </p:nvSpPr>
            <p:spPr bwMode="auto">
              <a:xfrm>
                <a:off x="15137" y="3684"/>
                <a:ext cx="525" cy="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7" name="AutoShape 77"/>
              <p:cNvSpPr/>
              <p:nvPr/>
            </p:nvSpPr>
            <p:spPr bwMode="auto">
              <a:xfrm>
                <a:off x="15137" y="3466"/>
                <a:ext cx="198" cy="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778885" y="2333625"/>
            <a:ext cx="640080" cy="712470"/>
            <a:chOff x="5951" y="3675"/>
            <a:chExt cx="1008" cy="1122"/>
          </a:xfrm>
        </p:grpSpPr>
        <p:sp>
          <p:nvSpPr>
            <p:cNvPr id="42" name="AutoShape 35"/>
            <p:cNvSpPr/>
            <p:nvPr/>
          </p:nvSpPr>
          <p:spPr bwMode="auto">
            <a:xfrm rot="5400000">
              <a:off x="5894" y="3732"/>
              <a:ext cx="1123" cy="1009"/>
            </a:xfrm>
            <a:custGeom>
              <a:avLst/>
              <a:gdLst>
                <a:gd name="T0" fmla="+- 0 10802 6"/>
                <a:gd name="T1" fmla="*/ T0 w 21593"/>
                <a:gd name="T2" fmla="+- 0 10804 12"/>
                <a:gd name="T3" fmla="*/ 10804 h 21584"/>
                <a:gd name="T4" fmla="+- 0 10802 6"/>
                <a:gd name="T5" fmla="*/ T4 w 21593"/>
                <a:gd name="T6" fmla="+- 0 10804 12"/>
                <a:gd name="T7" fmla="*/ 10804 h 21584"/>
                <a:gd name="T8" fmla="+- 0 10802 6"/>
                <a:gd name="T9" fmla="*/ T8 w 21593"/>
                <a:gd name="T10" fmla="+- 0 10804 12"/>
                <a:gd name="T11" fmla="*/ 10804 h 21584"/>
                <a:gd name="T12" fmla="+- 0 10802 6"/>
                <a:gd name="T13" fmla="*/ T12 w 21593"/>
                <a:gd name="T14" fmla="+- 0 10804 12"/>
                <a:gd name="T15" fmla="*/ 10804 h 2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DBE2EC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eaLnBrk="0" hangingPunct="0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225" y="4016"/>
              <a:ext cx="427" cy="454"/>
              <a:chOff x="13674" y="3357"/>
              <a:chExt cx="654" cy="694"/>
            </a:xfrm>
            <a:solidFill>
              <a:schemeClr val="bg1"/>
            </a:solidFill>
          </p:grpSpPr>
          <p:sp>
            <p:nvSpPr>
              <p:cNvPr id="258" name="AutoShape 78"/>
              <p:cNvSpPr/>
              <p:nvPr/>
            </p:nvSpPr>
            <p:spPr bwMode="auto">
              <a:xfrm>
                <a:off x="13674" y="3357"/>
                <a:ext cx="655" cy="69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9" name="AutoShape 79"/>
              <p:cNvSpPr/>
              <p:nvPr/>
            </p:nvSpPr>
            <p:spPr bwMode="auto">
              <a:xfrm>
                <a:off x="13760" y="3443"/>
                <a:ext cx="482" cy="43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0" name="AutoShape 80"/>
              <p:cNvSpPr/>
              <p:nvPr/>
            </p:nvSpPr>
            <p:spPr bwMode="auto">
              <a:xfrm>
                <a:off x="14024" y="3507"/>
                <a:ext cx="130" cy="1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403350" y="2334260"/>
            <a:ext cx="641350" cy="712470"/>
            <a:chOff x="2210" y="3676"/>
            <a:chExt cx="1010" cy="1122"/>
          </a:xfrm>
        </p:grpSpPr>
        <p:sp>
          <p:nvSpPr>
            <p:cNvPr id="117771" name="AutoShape 35"/>
            <p:cNvSpPr/>
            <p:nvPr/>
          </p:nvSpPr>
          <p:spPr>
            <a:xfrm rot="5400000">
              <a:off x="2154" y="3732"/>
              <a:ext cx="1122" cy="10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8D91AA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470" y="3987"/>
              <a:ext cx="457" cy="454"/>
              <a:chOff x="12253" y="3357"/>
              <a:chExt cx="700" cy="694"/>
            </a:xfrm>
            <a:solidFill>
              <a:schemeClr val="bg1"/>
            </a:solidFill>
          </p:grpSpPr>
          <p:sp>
            <p:nvSpPr>
              <p:cNvPr id="261" name="AutoShape 81"/>
              <p:cNvSpPr/>
              <p:nvPr/>
            </p:nvSpPr>
            <p:spPr bwMode="auto">
              <a:xfrm>
                <a:off x="12253" y="3357"/>
                <a:ext cx="700" cy="69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2" name="AutoShape 82"/>
              <p:cNvSpPr/>
              <p:nvPr/>
            </p:nvSpPr>
            <p:spPr bwMode="auto">
              <a:xfrm>
                <a:off x="12319" y="3921"/>
                <a:ext cx="66" cy="6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1974850" y="3166745"/>
            <a:ext cx="1857374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05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05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974850" y="3496310"/>
            <a:ext cx="1857375" cy="1246505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24655" y="3166745"/>
            <a:ext cx="1857374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05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05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24655" y="3496310"/>
            <a:ext cx="1857375" cy="1246505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02730" y="3166745"/>
            <a:ext cx="1857374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05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05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02730" y="3496310"/>
            <a:ext cx="1857375" cy="1246505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97950" y="3166745"/>
            <a:ext cx="1857374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05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05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97950" y="3496310"/>
            <a:ext cx="1857375" cy="1246505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图形 20"/>
          <p:cNvSpPr/>
          <p:nvPr/>
        </p:nvSpPr>
        <p:spPr>
          <a:xfrm rot="15240000" flipV="1">
            <a:off x="7104380" y="1608455"/>
            <a:ext cx="6193155" cy="9179560"/>
          </a:xfrm>
          <a:custGeom>
            <a:avLst/>
            <a:gdLst>
              <a:gd name="connsiteX0" fmla="*/ 919920 w 922189"/>
              <a:gd name="connsiteY0" fmla="*/ 199134 h 1225194"/>
              <a:gd name="connsiteX1" fmla="*/ 724613 w 922189"/>
              <a:gd name="connsiteY1" fmla="*/ 612472 h 1225194"/>
              <a:gd name="connsiteX2" fmla="*/ 477928 w 922189"/>
              <a:gd name="connsiteY2" fmla="*/ 1206296 h 1225194"/>
              <a:gd name="connsiteX3" fmla="*/ 10575 w 922189"/>
              <a:gd name="connsiteY3" fmla="*/ 916794 h 1225194"/>
              <a:gd name="connsiteX4" fmla="*/ 274387 w 922189"/>
              <a:gd name="connsiteY4" fmla="*/ 336803 h 1225194"/>
              <a:gd name="connsiteX5" fmla="*/ 631077 w 922189"/>
              <a:gd name="connsiteY5" fmla="*/ 4156 h 1225194"/>
              <a:gd name="connsiteX6" fmla="*/ 919920 w 922189"/>
              <a:gd name="connsiteY6" fmla="*/ 199134 h 12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189" h="1225194">
                <a:moveTo>
                  <a:pt x="919920" y="199134"/>
                </a:moveTo>
                <a:cubicBezTo>
                  <a:pt x="931447" y="303209"/>
                  <a:pt x="801023" y="404979"/>
                  <a:pt x="724613" y="612472"/>
                </a:cubicBezTo>
                <a:cubicBezTo>
                  <a:pt x="648203" y="820294"/>
                  <a:pt x="625149" y="1134497"/>
                  <a:pt x="477928" y="1206296"/>
                </a:cubicBezTo>
                <a:cubicBezTo>
                  <a:pt x="330377" y="1278095"/>
                  <a:pt x="58661" y="1108149"/>
                  <a:pt x="10575" y="916794"/>
                </a:cubicBezTo>
                <a:cubicBezTo>
                  <a:pt x="-37510" y="725440"/>
                  <a:pt x="138364" y="513007"/>
                  <a:pt x="274387" y="336803"/>
                </a:cubicBezTo>
                <a:cubicBezTo>
                  <a:pt x="410410" y="160599"/>
                  <a:pt x="506252" y="20624"/>
                  <a:pt x="631077" y="4156"/>
                </a:cubicBezTo>
                <a:cubicBezTo>
                  <a:pt x="755573" y="-12311"/>
                  <a:pt x="908722" y="94729"/>
                  <a:pt x="919920" y="199134"/>
                </a:cubicBezTo>
                <a:close/>
              </a:path>
            </a:pathLst>
          </a:custGeom>
          <a:solidFill>
            <a:srgbClr val="DBE2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037580" y="1348740"/>
            <a:ext cx="4661535" cy="4661535"/>
          </a:xfrm>
          <a:prstGeom prst="ellipse">
            <a:avLst/>
          </a:prstGeom>
          <a:noFill/>
          <a:ln>
            <a:gradFill>
              <a:gsLst>
                <a:gs pos="5000">
                  <a:srgbClr val="CB9013"/>
                </a:gs>
                <a:gs pos="100000">
                  <a:srgbClr val="F7DEA8"/>
                </a:gs>
              </a:gsLst>
              <a:lin ang="162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38000">
                    <a:srgbClr val="CB9013"/>
                  </a:gs>
                  <a:gs pos="100000">
                    <a:srgbClr val="F3DD89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90195" y="276860"/>
            <a:ext cx="605790" cy="605790"/>
          </a:xfrm>
          <a:prstGeom prst="ellipse">
            <a:avLst/>
          </a:prstGeom>
          <a:solidFill>
            <a:srgbClr val="8D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02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91870" y="107950"/>
            <a:ext cx="2767330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1870" y="629920"/>
            <a:ext cx="4069319" cy="333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 dirty="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2" name="图片 1" descr="color-composition-conceptual-2014697"/>
          <p:cNvPicPr>
            <a:picLocks noChangeAspect="1"/>
          </p:cNvPicPr>
          <p:nvPr/>
        </p:nvPicPr>
        <p:blipFill>
          <a:blip r:embed="rId3"/>
          <a:srcRect l="-32" t="7102" r="42835" b="7102"/>
          <a:stretch>
            <a:fillRect/>
          </a:stretch>
        </p:blipFill>
        <p:spPr>
          <a:xfrm>
            <a:off x="6197600" y="1509395"/>
            <a:ext cx="4340860" cy="4340860"/>
          </a:xfrm>
          <a:prstGeom prst="ellipse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991869" y="1696085"/>
            <a:ext cx="7571106" cy="1770380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>
              <a:buClrTx/>
              <a:buSzTx/>
              <a:buFontTx/>
            </a:pPr>
            <a:r>
              <a:rPr lang="en-US" sz="4400" cap="all" dirty="0">
                <a:solidFill>
                  <a:srgbClr val="545971"/>
                </a:solidFill>
                <a:uFillTx/>
                <a:cs typeface="+mn-ea"/>
                <a:sym typeface="+mn-lt"/>
              </a:rPr>
              <a:t>ADD YOUR </a:t>
            </a:r>
          </a:p>
          <a:p>
            <a:pPr algn="l" fontAlgn="auto">
              <a:buClrTx/>
              <a:buSzTx/>
              <a:buFontTx/>
            </a:pPr>
            <a:r>
              <a:rPr lang="en-US" sz="4400" cap="all" dirty="0">
                <a:solidFill>
                  <a:srgbClr val="545971"/>
                </a:solidFill>
                <a:uFillTx/>
                <a:cs typeface="+mn-ea"/>
                <a:sym typeface="+mn-lt"/>
              </a:rPr>
              <a:t>TEXT HERE</a:t>
            </a:r>
            <a:endParaRPr kumimoji="0" lang="en-US" sz="4400" i="0" u="none" strike="noStrike" cap="all" spc="0" normalizeH="0" baseline="0" dirty="0">
              <a:solidFill>
                <a:srgbClr val="545971"/>
              </a:solidFill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25220" y="3388995"/>
            <a:ext cx="415925" cy="415925"/>
          </a:xfrm>
          <a:prstGeom prst="ellipse">
            <a:avLst/>
          </a:prstGeom>
          <a:solidFill>
            <a:srgbClr val="8D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00">
                <a:cs typeface="+mn-ea"/>
                <a:sym typeface="+mn-lt"/>
              </a:rPr>
              <a:t>01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60855" y="3304540"/>
            <a:ext cx="2092960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60855" y="3581854"/>
            <a:ext cx="3136900" cy="43815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Click here to add text content, such as keywords, some brief introductions, etc. 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25220" y="4231005"/>
            <a:ext cx="415925" cy="415925"/>
          </a:xfrm>
          <a:prstGeom prst="ellipse">
            <a:avLst/>
          </a:prstGeom>
          <a:solidFill>
            <a:srgbClr val="DBE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00">
                <a:cs typeface="+mn-ea"/>
                <a:sym typeface="+mn-lt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60855" y="4106545"/>
            <a:ext cx="2092960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60855" y="4369889"/>
            <a:ext cx="3136900" cy="43815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Click here to add text content, such as keywords, some brief introductions, etc. 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25220" y="5052695"/>
            <a:ext cx="415925" cy="415925"/>
          </a:xfrm>
          <a:prstGeom prst="ellipse">
            <a:avLst/>
          </a:prstGeom>
          <a:solidFill>
            <a:srgbClr val="EBD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00">
                <a:cs typeface="+mn-ea"/>
                <a:sym typeface="+mn-lt"/>
              </a:rPr>
              <a:t>03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60855" y="4947285"/>
            <a:ext cx="2092960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60855" y="5210629"/>
            <a:ext cx="3136900" cy="43815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Click here to add text content, such as keywords, some brief introductions, etc. 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0195" y="276860"/>
            <a:ext cx="605790" cy="605790"/>
          </a:xfrm>
          <a:prstGeom prst="ellipse">
            <a:avLst/>
          </a:prstGeom>
          <a:solidFill>
            <a:srgbClr val="8D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02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91870" y="107950"/>
            <a:ext cx="2729230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1870" y="629920"/>
            <a:ext cx="4735207" cy="37401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40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400" dirty="0">
              <a:solidFill>
                <a:srgbClr val="545971"/>
              </a:solidFill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641475" y="1826895"/>
            <a:ext cx="4304665" cy="1848485"/>
          </a:xfrm>
          <a:prstGeom prst="roundRect">
            <a:avLst/>
          </a:prstGeom>
          <a:solidFill>
            <a:srgbClr val="8D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641475" y="3802380"/>
            <a:ext cx="4304665" cy="1848485"/>
          </a:xfrm>
          <a:prstGeom prst="roundRect">
            <a:avLst/>
          </a:prstGeom>
          <a:solidFill>
            <a:srgbClr val="DBE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043295" y="1826895"/>
            <a:ext cx="4431665" cy="1848485"/>
          </a:xfrm>
          <a:prstGeom prst="roundRect">
            <a:avLst/>
          </a:prstGeom>
          <a:solidFill>
            <a:srgbClr val="EBD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043295" y="3802380"/>
            <a:ext cx="4431665" cy="1848485"/>
          </a:xfrm>
          <a:prstGeom prst="roundRect">
            <a:avLst/>
          </a:prstGeom>
          <a:solidFill>
            <a:srgbClr val="F3E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0" name="AutoShape 100"/>
          <p:cNvSpPr/>
          <p:nvPr/>
        </p:nvSpPr>
        <p:spPr bwMode="auto">
          <a:xfrm>
            <a:off x="6421120" y="2421890"/>
            <a:ext cx="573405" cy="657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92" name="AutoShape 112"/>
          <p:cNvSpPr/>
          <p:nvPr/>
        </p:nvSpPr>
        <p:spPr bwMode="auto">
          <a:xfrm>
            <a:off x="1972945" y="2422525"/>
            <a:ext cx="654685" cy="656590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97" name="AutoShape 117"/>
          <p:cNvSpPr/>
          <p:nvPr/>
        </p:nvSpPr>
        <p:spPr bwMode="auto">
          <a:xfrm>
            <a:off x="1971040" y="4479925"/>
            <a:ext cx="656590" cy="494030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33" name="Freeform 19"/>
          <p:cNvSpPr>
            <a:spLocks noEditPoints="1"/>
          </p:cNvSpPr>
          <p:nvPr/>
        </p:nvSpPr>
        <p:spPr bwMode="auto">
          <a:xfrm>
            <a:off x="6421120" y="4415790"/>
            <a:ext cx="693420" cy="558165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972435" y="2134870"/>
            <a:ext cx="2331834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200" b="1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72435" y="2464435"/>
            <a:ext cx="2449195" cy="90805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00375" y="4086225"/>
            <a:ext cx="2331834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200" b="1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00375" y="4415790"/>
            <a:ext cx="2449195" cy="90805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28865" y="2134870"/>
            <a:ext cx="2331834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200" b="1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28865" y="2464435"/>
            <a:ext cx="2449195" cy="90805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56805" y="4086225"/>
            <a:ext cx="2331834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200" b="1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6805" y="4415790"/>
            <a:ext cx="2449195" cy="90805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25800" y="-2088515"/>
            <a:ext cx="5739130" cy="11034395"/>
          </a:xfrm>
          <a:prstGeom prst="rect">
            <a:avLst/>
          </a:prstGeom>
        </p:spPr>
      </p:pic>
      <p:sp>
        <p:nvSpPr>
          <p:cNvPr id="26" name="图形 8"/>
          <p:cNvSpPr/>
          <p:nvPr/>
        </p:nvSpPr>
        <p:spPr>
          <a:xfrm>
            <a:off x="8962390" y="-643890"/>
            <a:ext cx="4650740" cy="3474720"/>
          </a:xfrm>
          <a:custGeom>
            <a:avLst/>
            <a:gdLst>
              <a:gd name="connsiteX0" fmla="*/ 904838 w 971592"/>
              <a:gd name="connsiteY0" fmla="*/ 62422 h 773980"/>
              <a:gd name="connsiteX1" fmla="*/ 891993 w 971592"/>
              <a:gd name="connsiteY1" fmla="*/ 540643 h 773980"/>
              <a:gd name="connsiteX2" fmla="*/ 490511 w 971592"/>
              <a:gd name="connsiteY2" fmla="*/ 760981 h 773980"/>
              <a:gd name="connsiteX3" fmla="*/ 253047 w 971592"/>
              <a:gd name="connsiteY3" fmla="*/ 355217 h 773980"/>
              <a:gd name="connsiteX4" fmla="*/ 3397 w 971592"/>
              <a:gd name="connsiteY4" fmla="*/ 20265 h 773980"/>
              <a:gd name="connsiteX5" fmla="*/ 411796 w 971592"/>
              <a:gd name="connsiteY5" fmla="*/ 23229 h 773980"/>
              <a:gd name="connsiteX6" fmla="*/ 904838 w 971592"/>
              <a:gd name="connsiteY6" fmla="*/ 62422 h 77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92" h="773980">
                <a:moveTo>
                  <a:pt x="904838" y="62422"/>
                </a:moveTo>
                <a:cubicBezTo>
                  <a:pt x="1000350" y="151018"/>
                  <a:pt x="991787" y="376625"/>
                  <a:pt x="891993" y="540643"/>
                </a:cubicBezTo>
                <a:cubicBezTo>
                  <a:pt x="791869" y="704990"/>
                  <a:pt x="600844" y="807419"/>
                  <a:pt x="490511" y="760981"/>
                </a:cubicBezTo>
                <a:cubicBezTo>
                  <a:pt x="380507" y="714212"/>
                  <a:pt x="350865" y="518247"/>
                  <a:pt x="253047" y="355217"/>
                </a:cubicBezTo>
                <a:cubicBezTo>
                  <a:pt x="154900" y="192187"/>
                  <a:pt x="-11423" y="62093"/>
                  <a:pt x="3397" y="20265"/>
                </a:cubicBezTo>
                <a:cubicBezTo>
                  <a:pt x="18218" y="-21892"/>
                  <a:pt x="213854" y="24217"/>
                  <a:pt x="411796" y="23229"/>
                </a:cubicBezTo>
                <a:cubicBezTo>
                  <a:pt x="609408" y="21912"/>
                  <a:pt x="808996" y="-26174"/>
                  <a:pt x="904838" y="62422"/>
                </a:cubicBezTo>
                <a:close/>
              </a:path>
            </a:pathLst>
          </a:custGeom>
          <a:solidFill>
            <a:srgbClr val="EBD9C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图形 10"/>
          <p:cNvSpPr/>
          <p:nvPr/>
        </p:nvSpPr>
        <p:spPr>
          <a:xfrm rot="21060000">
            <a:off x="-1739265" y="-2985135"/>
            <a:ext cx="7779385" cy="4178300"/>
          </a:xfrm>
          <a:custGeom>
            <a:avLst/>
            <a:gdLst>
              <a:gd name="connsiteX0" fmla="*/ 830348 w 905721"/>
              <a:gd name="connsiteY0" fmla="*/ 334743 h 754219"/>
              <a:gd name="connsiteX1" fmla="*/ 866247 w 905721"/>
              <a:gd name="connsiteY1" fmla="*/ 717451 h 754219"/>
              <a:gd name="connsiteX2" fmla="*/ 476293 w 905721"/>
              <a:gd name="connsiteY2" fmla="*/ 710535 h 754219"/>
              <a:gd name="connsiteX3" fmla="*/ 54062 w 905721"/>
              <a:gd name="connsiteY3" fmla="*/ 731943 h 754219"/>
              <a:gd name="connsiteX4" fmla="*/ 78434 w 905721"/>
              <a:gd name="connsiteY4" fmla="*/ 309382 h 754219"/>
              <a:gd name="connsiteX5" fmla="*/ 472670 w 905721"/>
              <a:gd name="connsiteY5" fmla="*/ 2754 h 754219"/>
              <a:gd name="connsiteX6" fmla="*/ 830348 w 905721"/>
              <a:gd name="connsiteY6" fmla="*/ 334743 h 7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721" h="754219">
                <a:moveTo>
                  <a:pt x="830348" y="334743"/>
                </a:moveTo>
                <a:cubicBezTo>
                  <a:pt x="909063" y="498431"/>
                  <a:pt x="932777" y="666072"/>
                  <a:pt x="866247" y="717451"/>
                </a:cubicBezTo>
                <a:cubicBezTo>
                  <a:pt x="799718" y="769160"/>
                  <a:pt x="642616" y="704936"/>
                  <a:pt x="476293" y="710535"/>
                </a:cubicBezTo>
                <a:cubicBezTo>
                  <a:pt x="309969" y="715804"/>
                  <a:pt x="134095" y="791226"/>
                  <a:pt x="54062" y="731943"/>
                </a:cubicBezTo>
                <a:cubicBezTo>
                  <a:pt x="-25642" y="672659"/>
                  <a:pt x="-9503" y="478670"/>
                  <a:pt x="78434" y="309382"/>
                </a:cubicBezTo>
                <a:cubicBezTo>
                  <a:pt x="166371" y="140095"/>
                  <a:pt x="326108" y="-4821"/>
                  <a:pt x="472670" y="2754"/>
                </a:cubicBezTo>
                <a:cubicBezTo>
                  <a:pt x="618903" y="10659"/>
                  <a:pt x="751962" y="170725"/>
                  <a:pt x="830348" y="334743"/>
                </a:cubicBezTo>
                <a:close/>
              </a:path>
            </a:pathLst>
          </a:custGeom>
          <a:solidFill>
            <a:srgbClr val="DBE2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图形 18"/>
          <p:cNvSpPr/>
          <p:nvPr/>
        </p:nvSpPr>
        <p:spPr>
          <a:xfrm>
            <a:off x="-642620" y="5125720"/>
            <a:ext cx="4455795" cy="2369185"/>
          </a:xfrm>
          <a:custGeom>
            <a:avLst/>
            <a:gdLst>
              <a:gd name="connsiteX0" fmla="*/ 1000626 w 1251542"/>
              <a:gd name="connsiteY0" fmla="*/ 243147 h 665293"/>
              <a:gd name="connsiteX1" fmla="*/ 1240395 w 1251542"/>
              <a:gd name="connsiteY1" fmla="*/ 638371 h 665293"/>
              <a:gd name="connsiteX2" fmla="*/ 690375 w 1251542"/>
              <a:gd name="connsiteY2" fmla="*/ 605107 h 665293"/>
              <a:gd name="connsiteX3" fmla="*/ 124546 w 1251542"/>
              <a:gd name="connsiteY3" fmla="*/ 530673 h 665293"/>
              <a:gd name="connsiteX4" fmla="*/ 60322 w 1251542"/>
              <a:gd name="connsiteY4" fmla="*/ 58709 h 665293"/>
              <a:gd name="connsiteX5" fmla="*/ 588934 w 1251542"/>
              <a:gd name="connsiteY5" fmla="*/ 58380 h 665293"/>
              <a:gd name="connsiteX6" fmla="*/ 1000626 w 1251542"/>
              <a:gd name="connsiteY6" fmla="*/ 243147 h 66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42" h="665293">
                <a:moveTo>
                  <a:pt x="1000626" y="243147"/>
                </a:moveTo>
                <a:cubicBezTo>
                  <a:pt x="1132367" y="361385"/>
                  <a:pt x="1292104" y="573489"/>
                  <a:pt x="1240395" y="638371"/>
                </a:cubicBezTo>
                <a:cubicBezTo>
                  <a:pt x="1188357" y="703583"/>
                  <a:pt x="925204" y="621574"/>
                  <a:pt x="690375" y="605107"/>
                </a:cubicBezTo>
                <a:cubicBezTo>
                  <a:pt x="455546" y="588639"/>
                  <a:pt x="249042" y="637713"/>
                  <a:pt x="124546" y="530673"/>
                </a:cubicBezTo>
                <a:cubicBezTo>
                  <a:pt x="50" y="423633"/>
                  <a:pt x="-42765" y="160480"/>
                  <a:pt x="60322" y="58709"/>
                </a:cubicBezTo>
                <a:cubicBezTo>
                  <a:pt x="163410" y="-43061"/>
                  <a:pt x="412730" y="16223"/>
                  <a:pt x="588934" y="58380"/>
                </a:cubicBezTo>
                <a:cubicBezTo>
                  <a:pt x="765468" y="100208"/>
                  <a:pt x="868885" y="124909"/>
                  <a:pt x="1000626" y="243147"/>
                </a:cubicBezTo>
                <a:close/>
              </a:path>
            </a:pathLst>
          </a:custGeom>
          <a:solidFill>
            <a:srgbClr val="8D91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图形 20"/>
          <p:cNvSpPr/>
          <p:nvPr/>
        </p:nvSpPr>
        <p:spPr>
          <a:xfrm rot="16860000" flipV="1">
            <a:off x="6993890" y="4031615"/>
            <a:ext cx="4415155" cy="5865495"/>
          </a:xfrm>
          <a:custGeom>
            <a:avLst/>
            <a:gdLst>
              <a:gd name="connsiteX0" fmla="*/ 919920 w 922189"/>
              <a:gd name="connsiteY0" fmla="*/ 199134 h 1225194"/>
              <a:gd name="connsiteX1" fmla="*/ 724613 w 922189"/>
              <a:gd name="connsiteY1" fmla="*/ 612472 h 1225194"/>
              <a:gd name="connsiteX2" fmla="*/ 477928 w 922189"/>
              <a:gd name="connsiteY2" fmla="*/ 1206296 h 1225194"/>
              <a:gd name="connsiteX3" fmla="*/ 10575 w 922189"/>
              <a:gd name="connsiteY3" fmla="*/ 916794 h 1225194"/>
              <a:gd name="connsiteX4" fmla="*/ 274387 w 922189"/>
              <a:gd name="connsiteY4" fmla="*/ 336803 h 1225194"/>
              <a:gd name="connsiteX5" fmla="*/ 631077 w 922189"/>
              <a:gd name="connsiteY5" fmla="*/ 4156 h 1225194"/>
              <a:gd name="connsiteX6" fmla="*/ 919920 w 922189"/>
              <a:gd name="connsiteY6" fmla="*/ 199134 h 12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189" h="1225194">
                <a:moveTo>
                  <a:pt x="919920" y="199134"/>
                </a:moveTo>
                <a:cubicBezTo>
                  <a:pt x="931447" y="303209"/>
                  <a:pt x="801023" y="404979"/>
                  <a:pt x="724613" y="612472"/>
                </a:cubicBezTo>
                <a:cubicBezTo>
                  <a:pt x="648203" y="820294"/>
                  <a:pt x="625149" y="1134497"/>
                  <a:pt x="477928" y="1206296"/>
                </a:cubicBezTo>
                <a:cubicBezTo>
                  <a:pt x="330377" y="1278095"/>
                  <a:pt x="58661" y="1108149"/>
                  <a:pt x="10575" y="916794"/>
                </a:cubicBezTo>
                <a:cubicBezTo>
                  <a:pt x="-37510" y="725440"/>
                  <a:pt x="138364" y="513007"/>
                  <a:pt x="274387" y="336803"/>
                </a:cubicBezTo>
                <a:cubicBezTo>
                  <a:pt x="410410" y="160599"/>
                  <a:pt x="506252" y="20624"/>
                  <a:pt x="631077" y="4156"/>
                </a:cubicBezTo>
                <a:cubicBezTo>
                  <a:pt x="755573" y="-12311"/>
                  <a:pt x="908722" y="94729"/>
                  <a:pt x="919920" y="199134"/>
                </a:cubicBezTo>
                <a:close/>
              </a:path>
            </a:pathLst>
          </a:custGeom>
          <a:solidFill>
            <a:srgbClr val="F9F6F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104765" y="1659890"/>
            <a:ext cx="1981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noProof="0" dirty="0">
                <a:ln>
                  <a:noFill/>
                </a:ln>
                <a:solidFill>
                  <a:srgbClr val="545971"/>
                </a:solidFill>
                <a:uLnTx/>
                <a:uFillTx/>
                <a:cs typeface="+mn-ea"/>
                <a:sym typeface="+mn-lt"/>
              </a:rPr>
              <a:t>04</a:t>
            </a:r>
            <a:endParaRPr lang="en-US" altLang="zh-CN" sz="9600" b="1" noProof="0" dirty="0">
              <a:ln>
                <a:noFill/>
              </a:ln>
              <a:solidFill>
                <a:srgbClr val="54597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333115" y="3244850"/>
            <a:ext cx="5524500" cy="713740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 algn="ctr">
              <a:defRPr sz="3600" b="1" kern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ENTER YOUR TITLE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95308" y="4027805"/>
            <a:ext cx="6000115" cy="10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0195" y="276860"/>
            <a:ext cx="605790" cy="605790"/>
          </a:xfrm>
          <a:prstGeom prst="ellipse">
            <a:avLst/>
          </a:prstGeom>
          <a:solidFill>
            <a:srgbClr val="8D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04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91870" y="107950"/>
            <a:ext cx="2806065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1870" y="629920"/>
            <a:ext cx="4069319" cy="333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 dirty="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" name="椭圆 4"/>
          <p:cNvSpPr/>
          <p:nvPr/>
        </p:nvSpPr>
        <p:spPr>
          <a:xfrm>
            <a:off x="-1991995" y="4628515"/>
            <a:ext cx="3970020" cy="3970020"/>
          </a:xfrm>
          <a:prstGeom prst="ellipse">
            <a:avLst/>
          </a:prstGeom>
          <a:noFill/>
          <a:ln>
            <a:gradFill>
              <a:gsLst>
                <a:gs pos="5000">
                  <a:srgbClr val="CB9013"/>
                </a:gs>
                <a:gs pos="100000">
                  <a:srgbClr val="F7DEA8"/>
                </a:gs>
              </a:gsLst>
              <a:lin ang="162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38000">
                    <a:srgbClr val="CB9013"/>
                  </a:gs>
                  <a:gs pos="100000">
                    <a:srgbClr val="F3DD89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405745" y="-1308100"/>
            <a:ext cx="3970020" cy="3970020"/>
          </a:xfrm>
          <a:prstGeom prst="ellipse">
            <a:avLst/>
          </a:prstGeom>
          <a:noFill/>
          <a:ln>
            <a:gradFill>
              <a:gsLst>
                <a:gs pos="5000">
                  <a:srgbClr val="CB9013"/>
                </a:gs>
                <a:gs pos="100000">
                  <a:srgbClr val="F7DEA8"/>
                </a:gs>
              </a:gsLst>
              <a:lin ang="162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38000">
                    <a:srgbClr val="CB9013"/>
                  </a:gs>
                  <a:gs pos="100000">
                    <a:srgbClr val="F3DD89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1608455" y="5012055"/>
            <a:ext cx="3202940" cy="3202940"/>
          </a:xfrm>
          <a:prstGeom prst="ellipse">
            <a:avLst/>
          </a:prstGeom>
          <a:solidFill>
            <a:srgbClr val="DBE2EC"/>
          </a:solidFill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840085" y="-862330"/>
            <a:ext cx="3936365" cy="3936365"/>
          </a:xfrm>
          <a:prstGeom prst="ellipse">
            <a:avLst/>
          </a:prstGeom>
          <a:solidFill>
            <a:srgbClr val="F3ECE2"/>
          </a:solidFill>
          <a:ln w="952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90320" y="1647190"/>
            <a:ext cx="93586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buClrTx/>
              <a:buSzTx/>
              <a:buFontTx/>
            </a:pPr>
            <a:r>
              <a:rPr lang="en-US" sz="6000" cap="all">
                <a:solidFill>
                  <a:srgbClr val="8D91AA"/>
                </a:solidFill>
                <a:uFillTx/>
                <a:cs typeface="+mn-ea"/>
                <a:sym typeface="+mn-lt"/>
              </a:rPr>
              <a:t>Business Plan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99185" y="2552065"/>
            <a:ext cx="9740900" cy="887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etc.rief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introductions, etc. content, content to match the title. Click here to add content, content to match the title. 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922135" y="3575685"/>
            <a:ext cx="640080" cy="712470"/>
            <a:chOff x="9710" y="3674"/>
            <a:chExt cx="1008" cy="1122"/>
          </a:xfrm>
        </p:grpSpPr>
        <p:sp>
          <p:nvSpPr>
            <p:cNvPr id="45" name="AutoShape 35"/>
            <p:cNvSpPr/>
            <p:nvPr/>
          </p:nvSpPr>
          <p:spPr bwMode="auto">
            <a:xfrm rot="5400000">
              <a:off x="9653" y="3731"/>
              <a:ext cx="1122" cy="1009"/>
            </a:xfrm>
            <a:custGeom>
              <a:avLst/>
              <a:gdLst>
                <a:gd name="T0" fmla="+- 0 10802 6"/>
                <a:gd name="T1" fmla="*/ T0 w 21593"/>
                <a:gd name="T2" fmla="+- 0 10804 12"/>
                <a:gd name="T3" fmla="*/ 10804 h 21584"/>
                <a:gd name="T4" fmla="+- 0 10802 6"/>
                <a:gd name="T5" fmla="*/ T4 w 21593"/>
                <a:gd name="T6" fmla="+- 0 10804 12"/>
                <a:gd name="T7" fmla="*/ 10804 h 21584"/>
                <a:gd name="T8" fmla="+- 0 10802 6"/>
                <a:gd name="T9" fmla="*/ T8 w 21593"/>
                <a:gd name="T10" fmla="+- 0 10804 12"/>
                <a:gd name="T11" fmla="*/ 10804 h 21584"/>
                <a:gd name="T12" fmla="+- 0 10802 6"/>
                <a:gd name="T13" fmla="*/ T12 w 21593"/>
                <a:gd name="T14" fmla="+- 0 10804 12"/>
                <a:gd name="T15" fmla="*/ 10804 h 2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F3ECE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eaLnBrk="0" hangingPunct="0"/>
              <a:endParaRPr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031" y="4025"/>
              <a:ext cx="398" cy="457"/>
              <a:chOff x="13696" y="4753"/>
              <a:chExt cx="610" cy="700"/>
            </a:xfrm>
            <a:solidFill>
              <a:schemeClr val="bg1"/>
            </a:solidFill>
          </p:grpSpPr>
          <p:sp>
            <p:nvSpPr>
              <p:cNvPr id="228" name="AutoShape 48"/>
              <p:cNvSpPr/>
              <p:nvPr/>
            </p:nvSpPr>
            <p:spPr bwMode="auto">
              <a:xfrm>
                <a:off x="13696" y="4753"/>
                <a:ext cx="611" cy="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9" name="AutoShape 49"/>
              <p:cNvSpPr/>
              <p:nvPr/>
            </p:nvSpPr>
            <p:spPr bwMode="auto">
              <a:xfrm>
                <a:off x="14176" y="5298"/>
                <a:ext cx="43" cy="4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0" name="AutoShape 50"/>
              <p:cNvSpPr/>
              <p:nvPr/>
            </p:nvSpPr>
            <p:spPr bwMode="auto">
              <a:xfrm>
                <a:off x="14176" y="5171"/>
                <a:ext cx="43" cy="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1" name="AutoShape 51"/>
              <p:cNvSpPr/>
              <p:nvPr/>
            </p:nvSpPr>
            <p:spPr bwMode="auto">
              <a:xfrm>
                <a:off x="14176" y="5039"/>
                <a:ext cx="43" cy="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9301480" y="3575685"/>
            <a:ext cx="641350" cy="712470"/>
            <a:chOff x="13457" y="3674"/>
            <a:chExt cx="1010" cy="1122"/>
          </a:xfrm>
        </p:grpSpPr>
        <p:sp>
          <p:nvSpPr>
            <p:cNvPr id="48" name="AutoShape 35"/>
            <p:cNvSpPr/>
            <p:nvPr/>
          </p:nvSpPr>
          <p:spPr bwMode="auto">
            <a:xfrm rot="5400000">
              <a:off x="13401" y="3730"/>
              <a:ext cx="1122" cy="1010"/>
            </a:xfrm>
            <a:custGeom>
              <a:avLst/>
              <a:gdLst>
                <a:gd name="T0" fmla="+- 0 10802 6"/>
                <a:gd name="T1" fmla="*/ T0 w 21593"/>
                <a:gd name="T2" fmla="+- 0 10804 12"/>
                <a:gd name="T3" fmla="*/ 10804 h 21584"/>
                <a:gd name="T4" fmla="+- 0 10802 6"/>
                <a:gd name="T5" fmla="*/ T4 w 21593"/>
                <a:gd name="T6" fmla="+- 0 10804 12"/>
                <a:gd name="T7" fmla="*/ 10804 h 21584"/>
                <a:gd name="T8" fmla="+- 0 10802 6"/>
                <a:gd name="T9" fmla="*/ T8 w 21593"/>
                <a:gd name="T10" fmla="+- 0 10804 12"/>
                <a:gd name="T11" fmla="*/ 10804 h 21584"/>
                <a:gd name="T12" fmla="+- 0 10802 6"/>
                <a:gd name="T13" fmla="*/ T12 w 21593"/>
                <a:gd name="T14" fmla="+- 0 10804 12"/>
                <a:gd name="T15" fmla="*/ 10804 h 2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EBD9CB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eaLnBrk="0" hangingPunct="0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741" y="4001"/>
              <a:ext cx="455" cy="427"/>
              <a:chOff x="15051" y="3357"/>
              <a:chExt cx="698" cy="654"/>
            </a:xfrm>
            <a:solidFill>
              <a:schemeClr val="bg1"/>
            </a:solidFill>
          </p:grpSpPr>
          <p:sp>
            <p:nvSpPr>
              <p:cNvPr id="249" name="AutoShape 69"/>
              <p:cNvSpPr/>
              <p:nvPr/>
            </p:nvSpPr>
            <p:spPr bwMode="auto">
              <a:xfrm>
                <a:off x="15051" y="3357"/>
                <a:ext cx="698" cy="65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" name="AutoShape 70"/>
              <p:cNvSpPr/>
              <p:nvPr/>
            </p:nvSpPr>
            <p:spPr bwMode="auto">
              <a:xfrm>
                <a:off x="15378" y="3484"/>
                <a:ext cx="130" cy="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" name="AutoShape 71"/>
              <p:cNvSpPr/>
              <p:nvPr/>
            </p:nvSpPr>
            <p:spPr bwMode="auto">
              <a:xfrm>
                <a:off x="15378" y="3553"/>
                <a:ext cx="130" cy="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2" name="AutoShape 72"/>
              <p:cNvSpPr/>
              <p:nvPr/>
            </p:nvSpPr>
            <p:spPr bwMode="auto">
              <a:xfrm>
                <a:off x="15378" y="3616"/>
                <a:ext cx="284" cy="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3" name="AutoShape 73"/>
              <p:cNvSpPr/>
              <p:nvPr/>
            </p:nvSpPr>
            <p:spPr bwMode="auto">
              <a:xfrm>
                <a:off x="15137" y="3748"/>
                <a:ext cx="525" cy="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4" name="AutoShape 74"/>
              <p:cNvSpPr/>
              <p:nvPr/>
            </p:nvSpPr>
            <p:spPr bwMode="auto">
              <a:xfrm>
                <a:off x="15137" y="3816"/>
                <a:ext cx="525" cy="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5" name="AutoShape 75"/>
              <p:cNvSpPr/>
              <p:nvPr/>
            </p:nvSpPr>
            <p:spPr bwMode="auto">
              <a:xfrm>
                <a:off x="15137" y="3880"/>
                <a:ext cx="525" cy="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6" name="AutoShape 76"/>
              <p:cNvSpPr/>
              <p:nvPr/>
            </p:nvSpPr>
            <p:spPr bwMode="auto">
              <a:xfrm>
                <a:off x="15137" y="3684"/>
                <a:ext cx="525" cy="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7" name="AutoShape 77"/>
              <p:cNvSpPr/>
              <p:nvPr/>
            </p:nvSpPr>
            <p:spPr bwMode="auto">
              <a:xfrm>
                <a:off x="15137" y="3466"/>
                <a:ext cx="198" cy="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535170" y="3576320"/>
            <a:ext cx="640080" cy="712470"/>
            <a:chOff x="5951" y="3675"/>
            <a:chExt cx="1008" cy="1122"/>
          </a:xfrm>
        </p:grpSpPr>
        <p:sp>
          <p:nvSpPr>
            <p:cNvPr id="42" name="AutoShape 35"/>
            <p:cNvSpPr/>
            <p:nvPr/>
          </p:nvSpPr>
          <p:spPr bwMode="auto">
            <a:xfrm rot="5400000">
              <a:off x="5894" y="3732"/>
              <a:ext cx="1123" cy="1009"/>
            </a:xfrm>
            <a:custGeom>
              <a:avLst/>
              <a:gdLst>
                <a:gd name="T0" fmla="+- 0 10802 6"/>
                <a:gd name="T1" fmla="*/ T0 w 21593"/>
                <a:gd name="T2" fmla="+- 0 10804 12"/>
                <a:gd name="T3" fmla="*/ 10804 h 21584"/>
                <a:gd name="T4" fmla="+- 0 10802 6"/>
                <a:gd name="T5" fmla="*/ T4 w 21593"/>
                <a:gd name="T6" fmla="+- 0 10804 12"/>
                <a:gd name="T7" fmla="*/ 10804 h 21584"/>
                <a:gd name="T8" fmla="+- 0 10802 6"/>
                <a:gd name="T9" fmla="*/ T8 w 21593"/>
                <a:gd name="T10" fmla="+- 0 10804 12"/>
                <a:gd name="T11" fmla="*/ 10804 h 21584"/>
                <a:gd name="T12" fmla="+- 0 10802 6"/>
                <a:gd name="T13" fmla="*/ T12 w 21593"/>
                <a:gd name="T14" fmla="+- 0 10804 12"/>
                <a:gd name="T15" fmla="*/ 10804 h 215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DBE2EC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eaLnBrk="0" hangingPunct="0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225" y="4016"/>
              <a:ext cx="427" cy="454"/>
              <a:chOff x="13674" y="3357"/>
              <a:chExt cx="654" cy="694"/>
            </a:xfrm>
            <a:solidFill>
              <a:schemeClr val="bg1"/>
            </a:solidFill>
          </p:grpSpPr>
          <p:sp>
            <p:nvSpPr>
              <p:cNvPr id="258" name="AutoShape 78"/>
              <p:cNvSpPr/>
              <p:nvPr/>
            </p:nvSpPr>
            <p:spPr bwMode="auto">
              <a:xfrm>
                <a:off x="13674" y="3357"/>
                <a:ext cx="655" cy="69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9" name="AutoShape 79"/>
              <p:cNvSpPr/>
              <p:nvPr/>
            </p:nvSpPr>
            <p:spPr bwMode="auto">
              <a:xfrm>
                <a:off x="13760" y="3443"/>
                <a:ext cx="482" cy="43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0" name="AutoShape 80"/>
              <p:cNvSpPr/>
              <p:nvPr/>
            </p:nvSpPr>
            <p:spPr bwMode="auto">
              <a:xfrm>
                <a:off x="14024" y="3507"/>
                <a:ext cx="130" cy="1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2159635" y="3576955"/>
            <a:ext cx="641350" cy="712470"/>
            <a:chOff x="2210" y="3676"/>
            <a:chExt cx="1010" cy="1122"/>
          </a:xfrm>
        </p:grpSpPr>
        <p:sp>
          <p:nvSpPr>
            <p:cNvPr id="117771" name="AutoShape 35"/>
            <p:cNvSpPr/>
            <p:nvPr/>
          </p:nvSpPr>
          <p:spPr>
            <a:xfrm rot="5400000">
              <a:off x="2154" y="3732"/>
              <a:ext cx="1122" cy="10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1593" h="21584">
                  <a:moveTo>
                    <a:pt x="6657" y="1"/>
                  </a:moveTo>
                  <a:cubicBezTo>
                    <a:pt x="6252" y="-4"/>
                    <a:pt x="5853" y="101"/>
                    <a:pt x="5494" y="306"/>
                  </a:cubicBezTo>
                  <a:cubicBezTo>
                    <a:pt x="5116" y="522"/>
                    <a:pt x="4795" y="842"/>
                    <a:pt x="4560" y="1236"/>
                  </a:cubicBezTo>
                  <a:lnTo>
                    <a:pt x="259" y="9428"/>
                  </a:lnTo>
                  <a:cubicBezTo>
                    <a:pt x="95" y="9832"/>
                    <a:pt x="7" y="10270"/>
                    <a:pt x="1" y="10714"/>
                  </a:cubicBezTo>
                  <a:cubicBezTo>
                    <a:pt x="-6" y="11191"/>
                    <a:pt x="82" y="11664"/>
                    <a:pt x="259" y="12100"/>
                  </a:cubicBezTo>
                  <a:lnTo>
                    <a:pt x="4418" y="20185"/>
                  </a:lnTo>
                  <a:cubicBezTo>
                    <a:pt x="4637" y="20610"/>
                    <a:pt x="4953" y="20962"/>
                    <a:pt x="5334" y="21208"/>
                  </a:cubicBezTo>
                  <a:cubicBezTo>
                    <a:pt x="5698" y="21443"/>
                    <a:pt x="6110" y="21572"/>
                    <a:pt x="6531" y="21584"/>
                  </a:cubicBezTo>
                  <a:lnTo>
                    <a:pt x="14739" y="21584"/>
                  </a:lnTo>
                  <a:cubicBezTo>
                    <a:pt x="15238" y="21588"/>
                    <a:pt x="15730" y="21447"/>
                    <a:pt x="16164" y="21172"/>
                  </a:cubicBezTo>
                  <a:cubicBezTo>
                    <a:pt x="16546" y="20929"/>
                    <a:pt x="16872" y="20591"/>
                    <a:pt x="17115" y="20183"/>
                  </a:cubicBezTo>
                  <a:lnTo>
                    <a:pt x="21227" y="12302"/>
                  </a:lnTo>
                  <a:cubicBezTo>
                    <a:pt x="21468" y="11849"/>
                    <a:pt x="21594" y="11332"/>
                    <a:pt x="21593" y="10807"/>
                  </a:cubicBezTo>
                  <a:cubicBezTo>
                    <a:pt x="21592" y="10284"/>
                    <a:pt x="21466" y="9771"/>
                    <a:pt x="21227" y="9321"/>
                  </a:cubicBezTo>
                  <a:lnTo>
                    <a:pt x="17012" y="1258"/>
                  </a:lnTo>
                  <a:cubicBezTo>
                    <a:pt x="16793" y="865"/>
                    <a:pt x="16485" y="543"/>
                    <a:pt x="16120" y="322"/>
                  </a:cubicBezTo>
                  <a:cubicBezTo>
                    <a:pt x="15750" y="99"/>
                    <a:pt x="15333" y="-12"/>
                    <a:pt x="14912" y="1"/>
                  </a:cubicBezTo>
                  <a:lnTo>
                    <a:pt x="6657" y="1"/>
                  </a:lnTo>
                  <a:close/>
                </a:path>
              </a:pathLst>
            </a:custGeom>
            <a:solidFill>
              <a:srgbClr val="8D91AA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470" y="3987"/>
              <a:ext cx="457" cy="454"/>
              <a:chOff x="12253" y="3357"/>
              <a:chExt cx="700" cy="694"/>
            </a:xfrm>
            <a:solidFill>
              <a:schemeClr val="bg1"/>
            </a:solidFill>
          </p:grpSpPr>
          <p:sp>
            <p:nvSpPr>
              <p:cNvPr id="261" name="AutoShape 81"/>
              <p:cNvSpPr/>
              <p:nvPr/>
            </p:nvSpPr>
            <p:spPr bwMode="auto">
              <a:xfrm>
                <a:off x="12253" y="3357"/>
                <a:ext cx="700" cy="69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2" name="AutoShape 82"/>
              <p:cNvSpPr/>
              <p:nvPr/>
            </p:nvSpPr>
            <p:spPr bwMode="auto">
              <a:xfrm>
                <a:off x="12319" y="3921"/>
                <a:ext cx="66" cy="6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文本框 27"/>
          <p:cNvSpPr txBox="1"/>
          <p:nvPr/>
        </p:nvSpPr>
        <p:spPr>
          <a:xfrm>
            <a:off x="1423035" y="4486275"/>
            <a:ext cx="2092960" cy="32956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KEYOWRD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23035" y="4977407"/>
            <a:ext cx="1934210" cy="759460"/>
          </a:xfrm>
          <a:prstGeom prst="rect">
            <a:avLst/>
          </a:prstGeom>
          <a:noFill/>
        </p:spPr>
        <p:txBody>
          <a:bodyPr anchor="ctr"/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7935" y="4486275"/>
            <a:ext cx="2092960" cy="32956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KEYOWRD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97935" y="4977407"/>
            <a:ext cx="1934210" cy="759460"/>
          </a:xfrm>
          <a:prstGeom prst="rect">
            <a:avLst/>
          </a:prstGeom>
          <a:noFill/>
        </p:spPr>
        <p:txBody>
          <a:bodyPr anchor="ctr"/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06490" y="4486275"/>
            <a:ext cx="2092960" cy="32956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KEYOWRD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06490" y="4977407"/>
            <a:ext cx="1934210" cy="759460"/>
          </a:xfrm>
          <a:prstGeom prst="rect">
            <a:avLst/>
          </a:prstGeom>
          <a:noFill/>
        </p:spPr>
        <p:txBody>
          <a:bodyPr anchor="ctr"/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97900" y="4486275"/>
            <a:ext cx="2092960" cy="32956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KEYOWRD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97900" y="4977407"/>
            <a:ext cx="1934210" cy="759460"/>
          </a:xfrm>
          <a:prstGeom prst="rect">
            <a:avLst/>
          </a:prstGeom>
          <a:noFill/>
        </p:spPr>
        <p:txBody>
          <a:bodyPr anchor="ctr"/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0195" y="276860"/>
            <a:ext cx="605790" cy="605790"/>
          </a:xfrm>
          <a:prstGeom prst="ellipse">
            <a:avLst/>
          </a:prstGeom>
          <a:solidFill>
            <a:srgbClr val="8D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04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91870" y="107950"/>
            <a:ext cx="2987040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1870" y="629920"/>
            <a:ext cx="4069319" cy="333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 dirty="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354455" y="1583690"/>
            <a:ext cx="1144270" cy="1144270"/>
            <a:chOff x="146603" y="2217739"/>
            <a:chExt cx="1693864" cy="1693862"/>
          </a:xfrm>
        </p:grpSpPr>
        <p:sp>
          <p:nvSpPr>
            <p:cNvPr id="2" name="椭圆 1"/>
            <p:cNvSpPr/>
            <p:nvPr/>
          </p:nvSpPr>
          <p:spPr>
            <a:xfrm>
              <a:off x="146605" y="2217739"/>
              <a:ext cx="1693862" cy="1693862"/>
            </a:xfrm>
            <a:prstGeom prst="ellipse">
              <a:avLst/>
            </a:prstGeom>
            <a:noFill/>
            <a:ln w="146050">
              <a:solidFill>
                <a:schemeClr val="tx1">
                  <a:lumMod val="85000"/>
                  <a:lumOff val="15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146603" y="2217739"/>
              <a:ext cx="1693862" cy="1693862"/>
            </a:xfrm>
            <a:prstGeom prst="arc">
              <a:avLst>
                <a:gd name="adj1" fmla="val 16200000"/>
                <a:gd name="adj2" fmla="val 12818049"/>
              </a:avLst>
            </a:prstGeom>
            <a:ln w="146050" cap="rnd">
              <a:solidFill>
                <a:srgbClr val="8D91A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54455" y="3185795"/>
            <a:ext cx="1144270" cy="1144270"/>
            <a:chOff x="146603" y="2217739"/>
            <a:chExt cx="1693864" cy="1693862"/>
          </a:xfrm>
        </p:grpSpPr>
        <p:sp>
          <p:nvSpPr>
            <p:cNvPr id="9" name="椭圆 8"/>
            <p:cNvSpPr/>
            <p:nvPr/>
          </p:nvSpPr>
          <p:spPr>
            <a:xfrm>
              <a:off x="146605" y="2217739"/>
              <a:ext cx="1693862" cy="1693862"/>
            </a:xfrm>
            <a:prstGeom prst="ellipse">
              <a:avLst/>
            </a:prstGeom>
            <a:noFill/>
            <a:ln w="146050">
              <a:solidFill>
                <a:schemeClr val="tx1">
                  <a:lumMod val="85000"/>
                  <a:lumOff val="15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>
              <a:off x="146603" y="2217739"/>
              <a:ext cx="1693862" cy="1693862"/>
            </a:xfrm>
            <a:prstGeom prst="arc">
              <a:avLst>
                <a:gd name="adj1" fmla="val 16200000"/>
                <a:gd name="adj2" fmla="val 7762031"/>
              </a:avLst>
            </a:prstGeom>
            <a:ln w="146050" cap="rnd">
              <a:solidFill>
                <a:srgbClr val="DBE2E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55090" y="4884420"/>
            <a:ext cx="1144270" cy="1144270"/>
            <a:chOff x="146603" y="2217739"/>
            <a:chExt cx="1693864" cy="1693862"/>
          </a:xfrm>
        </p:grpSpPr>
        <p:sp>
          <p:nvSpPr>
            <p:cNvPr id="14" name="椭圆 13"/>
            <p:cNvSpPr/>
            <p:nvPr/>
          </p:nvSpPr>
          <p:spPr>
            <a:xfrm>
              <a:off x="146605" y="2217739"/>
              <a:ext cx="1693862" cy="1693862"/>
            </a:xfrm>
            <a:prstGeom prst="ellipse">
              <a:avLst/>
            </a:prstGeom>
            <a:noFill/>
            <a:ln w="146050">
              <a:solidFill>
                <a:schemeClr val="tx1">
                  <a:lumMod val="85000"/>
                  <a:lumOff val="15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>
              <a:off x="146603" y="2217739"/>
              <a:ext cx="1693862" cy="1693862"/>
            </a:xfrm>
            <a:prstGeom prst="arc">
              <a:avLst>
                <a:gd name="adj1" fmla="val 16200000"/>
                <a:gd name="adj2" fmla="val 2833663"/>
              </a:avLst>
            </a:prstGeom>
            <a:ln w="146050" cap="rnd">
              <a:solidFill>
                <a:srgbClr val="EBD9C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520069" y="1925320"/>
            <a:ext cx="81304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19434" y="3527425"/>
            <a:ext cx="81304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19434" y="5226050"/>
            <a:ext cx="81304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40%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813685" y="1520825"/>
            <a:ext cx="2987040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813685" y="1802130"/>
            <a:ext cx="3136900" cy="83947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13685" y="3137535"/>
            <a:ext cx="2987040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13685" y="3418840"/>
            <a:ext cx="3136900" cy="83947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13685" y="4932680"/>
            <a:ext cx="2987040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13685" y="5213985"/>
            <a:ext cx="3136900" cy="83947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contemporary-decor-decoration-905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545" y="0"/>
            <a:ext cx="5164455" cy="68878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0195" y="276860"/>
            <a:ext cx="605790" cy="605790"/>
          </a:xfrm>
          <a:prstGeom prst="ellipse">
            <a:avLst/>
          </a:prstGeom>
          <a:solidFill>
            <a:srgbClr val="8D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04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91870" y="107950"/>
            <a:ext cx="2907030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1870" y="629920"/>
            <a:ext cx="4069319" cy="333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 dirty="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283075" y="2045970"/>
            <a:ext cx="3505200" cy="3497580"/>
            <a:chOff x="6155" y="2537"/>
            <a:chExt cx="6164" cy="6150"/>
          </a:xfrm>
        </p:grpSpPr>
        <p:sp>
          <p:nvSpPr>
            <p:cNvPr id="2" name="Freeform 5"/>
            <p:cNvSpPr/>
            <p:nvPr/>
          </p:nvSpPr>
          <p:spPr bwMode="auto">
            <a:xfrm rot="2700000">
              <a:off x="8149" y="2536"/>
              <a:ext cx="2305" cy="2307"/>
            </a:xfrm>
            <a:custGeom>
              <a:avLst/>
              <a:gdLst>
                <a:gd name="T0" fmla="*/ 224 w 1942"/>
                <a:gd name="T1" fmla="*/ 1585 h 1943"/>
                <a:gd name="T2" fmla="*/ 202 w 1942"/>
                <a:gd name="T3" fmla="*/ 1585 h 1943"/>
                <a:gd name="T4" fmla="*/ 158 w 1942"/>
                <a:gd name="T5" fmla="*/ 1575 h 1943"/>
                <a:gd name="T6" fmla="*/ 118 w 1942"/>
                <a:gd name="T7" fmla="*/ 1559 h 1943"/>
                <a:gd name="T8" fmla="*/ 82 w 1942"/>
                <a:gd name="T9" fmla="*/ 1535 h 1943"/>
                <a:gd name="T10" fmla="*/ 52 w 1942"/>
                <a:gd name="T11" fmla="*/ 1503 h 1943"/>
                <a:gd name="T12" fmla="*/ 28 w 1942"/>
                <a:gd name="T13" fmla="*/ 1469 h 1943"/>
                <a:gd name="T14" fmla="*/ 10 w 1942"/>
                <a:gd name="T15" fmla="*/ 1427 h 1943"/>
                <a:gd name="T16" fmla="*/ 2 w 1942"/>
                <a:gd name="T17" fmla="*/ 1385 h 1943"/>
                <a:gd name="T18" fmla="*/ 0 w 1942"/>
                <a:gd name="T19" fmla="*/ 224 h 1943"/>
                <a:gd name="T20" fmla="*/ 2 w 1942"/>
                <a:gd name="T21" fmla="*/ 202 h 1943"/>
                <a:gd name="T22" fmla="*/ 10 w 1942"/>
                <a:gd name="T23" fmla="*/ 158 h 1943"/>
                <a:gd name="T24" fmla="*/ 28 w 1942"/>
                <a:gd name="T25" fmla="*/ 118 h 1943"/>
                <a:gd name="T26" fmla="*/ 52 w 1942"/>
                <a:gd name="T27" fmla="*/ 82 h 1943"/>
                <a:gd name="T28" fmla="*/ 82 w 1942"/>
                <a:gd name="T29" fmla="*/ 52 h 1943"/>
                <a:gd name="T30" fmla="*/ 118 w 1942"/>
                <a:gd name="T31" fmla="*/ 28 h 1943"/>
                <a:gd name="T32" fmla="*/ 158 w 1942"/>
                <a:gd name="T33" fmla="*/ 10 h 1943"/>
                <a:gd name="T34" fmla="*/ 202 w 1942"/>
                <a:gd name="T35" fmla="*/ 2 h 1943"/>
                <a:gd name="T36" fmla="*/ 1360 w 1942"/>
                <a:gd name="T37" fmla="*/ 0 h 1943"/>
                <a:gd name="T38" fmla="*/ 1384 w 1942"/>
                <a:gd name="T39" fmla="*/ 2 h 1943"/>
                <a:gd name="T40" fmla="*/ 1428 w 1942"/>
                <a:gd name="T41" fmla="*/ 10 h 1943"/>
                <a:gd name="T42" fmla="*/ 1468 w 1942"/>
                <a:gd name="T43" fmla="*/ 28 h 1943"/>
                <a:gd name="T44" fmla="*/ 1504 w 1942"/>
                <a:gd name="T45" fmla="*/ 52 h 1943"/>
                <a:gd name="T46" fmla="*/ 1534 w 1942"/>
                <a:gd name="T47" fmla="*/ 82 h 1943"/>
                <a:gd name="T48" fmla="*/ 1558 w 1942"/>
                <a:gd name="T49" fmla="*/ 118 h 1943"/>
                <a:gd name="T50" fmla="*/ 1574 w 1942"/>
                <a:gd name="T51" fmla="*/ 158 h 1943"/>
                <a:gd name="T52" fmla="*/ 1584 w 1942"/>
                <a:gd name="T53" fmla="*/ 202 h 1943"/>
                <a:gd name="T54" fmla="*/ 1942 w 1942"/>
                <a:gd name="T55" fmla="*/ 1719 h 1943"/>
                <a:gd name="T56" fmla="*/ 1942 w 1942"/>
                <a:gd name="T57" fmla="*/ 1743 h 1943"/>
                <a:gd name="T58" fmla="*/ 1932 w 1942"/>
                <a:gd name="T59" fmla="*/ 1787 h 1943"/>
                <a:gd name="T60" fmla="*/ 1916 w 1942"/>
                <a:gd name="T61" fmla="*/ 1827 h 1943"/>
                <a:gd name="T62" fmla="*/ 1892 w 1942"/>
                <a:gd name="T63" fmla="*/ 1863 h 1943"/>
                <a:gd name="T64" fmla="*/ 1862 w 1942"/>
                <a:gd name="T65" fmla="*/ 1893 h 1943"/>
                <a:gd name="T66" fmla="*/ 1826 w 1942"/>
                <a:gd name="T67" fmla="*/ 1917 h 1943"/>
                <a:gd name="T68" fmla="*/ 1786 w 1942"/>
                <a:gd name="T69" fmla="*/ 1933 h 1943"/>
                <a:gd name="T70" fmla="*/ 1742 w 1942"/>
                <a:gd name="T71" fmla="*/ 1943 h 1943"/>
                <a:gd name="T72" fmla="*/ 1718 w 1942"/>
                <a:gd name="T73" fmla="*/ 1943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2" h="1943">
                  <a:moveTo>
                    <a:pt x="1718" y="1943"/>
                  </a:moveTo>
                  <a:lnTo>
                    <a:pt x="224" y="1585"/>
                  </a:lnTo>
                  <a:lnTo>
                    <a:pt x="224" y="1585"/>
                  </a:lnTo>
                  <a:lnTo>
                    <a:pt x="202" y="1585"/>
                  </a:lnTo>
                  <a:lnTo>
                    <a:pt x="180" y="1581"/>
                  </a:lnTo>
                  <a:lnTo>
                    <a:pt x="158" y="1575"/>
                  </a:lnTo>
                  <a:lnTo>
                    <a:pt x="138" y="1567"/>
                  </a:lnTo>
                  <a:lnTo>
                    <a:pt x="118" y="1559"/>
                  </a:lnTo>
                  <a:lnTo>
                    <a:pt x="100" y="1547"/>
                  </a:lnTo>
                  <a:lnTo>
                    <a:pt x="82" y="1535"/>
                  </a:lnTo>
                  <a:lnTo>
                    <a:pt x="66" y="1519"/>
                  </a:lnTo>
                  <a:lnTo>
                    <a:pt x="52" y="1503"/>
                  </a:lnTo>
                  <a:lnTo>
                    <a:pt x="40" y="1487"/>
                  </a:lnTo>
                  <a:lnTo>
                    <a:pt x="28" y="1469"/>
                  </a:lnTo>
                  <a:lnTo>
                    <a:pt x="18" y="1449"/>
                  </a:lnTo>
                  <a:lnTo>
                    <a:pt x="10" y="1427"/>
                  </a:lnTo>
                  <a:lnTo>
                    <a:pt x="6" y="1407"/>
                  </a:lnTo>
                  <a:lnTo>
                    <a:pt x="2" y="1385"/>
                  </a:lnTo>
                  <a:lnTo>
                    <a:pt x="0" y="1361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02"/>
                  </a:lnTo>
                  <a:lnTo>
                    <a:pt x="6" y="180"/>
                  </a:lnTo>
                  <a:lnTo>
                    <a:pt x="10" y="158"/>
                  </a:lnTo>
                  <a:lnTo>
                    <a:pt x="18" y="138"/>
                  </a:lnTo>
                  <a:lnTo>
                    <a:pt x="28" y="118"/>
                  </a:lnTo>
                  <a:lnTo>
                    <a:pt x="40" y="100"/>
                  </a:lnTo>
                  <a:lnTo>
                    <a:pt x="52" y="82"/>
                  </a:lnTo>
                  <a:lnTo>
                    <a:pt x="66" y="66"/>
                  </a:lnTo>
                  <a:lnTo>
                    <a:pt x="82" y="52"/>
                  </a:lnTo>
                  <a:lnTo>
                    <a:pt x="100" y="38"/>
                  </a:lnTo>
                  <a:lnTo>
                    <a:pt x="118" y="28"/>
                  </a:lnTo>
                  <a:lnTo>
                    <a:pt x="138" y="18"/>
                  </a:lnTo>
                  <a:lnTo>
                    <a:pt x="158" y="10"/>
                  </a:lnTo>
                  <a:lnTo>
                    <a:pt x="180" y="4"/>
                  </a:lnTo>
                  <a:lnTo>
                    <a:pt x="202" y="2"/>
                  </a:lnTo>
                  <a:lnTo>
                    <a:pt x="224" y="0"/>
                  </a:lnTo>
                  <a:lnTo>
                    <a:pt x="1360" y="0"/>
                  </a:lnTo>
                  <a:lnTo>
                    <a:pt x="1360" y="0"/>
                  </a:lnTo>
                  <a:lnTo>
                    <a:pt x="1384" y="2"/>
                  </a:lnTo>
                  <a:lnTo>
                    <a:pt x="1406" y="4"/>
                  </a:lnTo>
                  <a:lnTo>
                    <a:pt x="1428" y="10"/>
                  </a:lnTo>
                  <a:lnTo>
                    <a:pt x="1448" y="18"/>
                  </a:lnTo>
                  <a:lnTo>
                    <a:pt x="1468" y="28"/>
                  </a:lnTo>
                  <a:lnTo>
                    <a:pt x="1486" y="38"/>
                  </a:lnTo>
                  <a:lnTo>
                    <a:pt x="1504" y="52"/>
                  </a:lnTo>
                  <a:lnTo>
                    <a:pt x="1520" y="66"/>
                  </a:lnTo>
                  <a:lnTo>
                    <a:pt x="1534" y="82"/>
                  </a:lnTo>
                  <a:lnTo>
                    <a:pt x="1546" y="100"/>
                  </a:lnTo>
                  <a:lnTo>
                    <a:pt x="1558" y="118"/>
                  </a:lnTo>
                  <a:lnTo>
                    <a:pt x="1568" y="138"/>
                  </a:lnTo>
                  <a:lnTo>
                    <a:pt x="1574" y="158"/>
                  </a:lnTo>
                  <a:lnTo>
                    <a:pt x="1580" y="180"/>
                  </a:lnTo>
                  <a:lnTo>
                    <a:pt x="1584" y="202"/>
                  </a:lnTo>
                  <a:lnTo>
                    <a:pt x="1584" y="224"/>
                  </a:lnTo>
                  <a:lnTo>
                    <a:pt x="1942" y="1719"/>
                  </a:lnTo>
                  <a:lnTo>
                    <a:pt x="1942" y="1719"/>
                  </a:lnTo>
                  <a:lnTo>
                    <a:pt x="1942" y="1743"/>
                  </a:lnTo>
                  <a:lnTo>
                    <a:pt x="1938" y="1765"/>
                  </a:lnTo>
                  <a:lnTo>
                    <a:pt x="1932" y="1787"/>
                  </a:lnTo>
                  <a:lnTo>
                    <a:pt x="1926" y="1807"/>
                  </a:lnTo>
                  <a:lnTo>
                    <a:pt x="1916" y="1827"/>
                  </a:lnTo>
                  <a:lnTo>
                    <a:pt x="1904" y="1845"/>
                  </a:lnTo>
                  <a:lnTo>
                    <a:pt x="1892" y="1863"/>
                  </a:lnTo>
                  <a:lnTo>
                    <a:pt x="1878" y="1877"/>
                  </a:lnTo>
                  <a:lnTo>
                    <a:pt x="1862" y="1893"/>
                  </a:lnTo>
                  <a:lnTo>
                    <a:pt x="1844" y="1905"/>
                  </a:lnTo>
                  <a:lnTo>
                    <a:pt x="1826" y="1917"/>
                  </a:lnTo>
                  <a:lnTo>
                    <a:pt x="1806" y="1925"/>
                  </a:lnTo>
                  <a:lnTo>
                    <a:pt x="1786" y="1933"/>
                  </a:lnTo>
                  <a:lnTo>
                    <a:pt x="1764" y="1939"/>
                  </a:lnTo>
                  <a:lnTo>
                    <a:pt x="1742" y="1943"/>
                  </a:lnTo>
                  <a:lnTo>
                    <a:pt x="1718" y="1943"/>
                  </a:lnTo>
                  <a:lnTo>
                    <a:pt x="1718" y="1943"/>
                  </a:lnTo>
                  <a:close/>
                </a:path>
              </a:pathLst>
            </a:custGeom>
            <a:solidFill>
              <a:srgbClr val="EBD9CB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 rot="2700000">
              <a:off x="10014" y="4415"/>
              <a:ext cx="2305" cy="2307"/>
            </a:xfrm>
            <a:custGeom>
              <a:avLst/>
              <a:gdLst>
                <a:gd name="T0" fmla="*/ 1718 w 1942"/>
                <a:gd name="T1" fmla="*/ 1585 h 1943"/>
                <a:gd name="T2" fmla="*/ 1740 w 1942"/>
                <a:gd name="T3" fmla="*/ 1585 h 1943"/>
                <a:gd name="T4" fmla="*/ 1784 w 1942"/>
                <a:gd name="T5" fmla="*/ 1575 h 1943"/>
                <a:gd name="T6" fmla="*/ 1824 w 1942"/>
                <a:gd name="T7" fmla="*/ 1559 h 1943"/>
                <a:gd name="T8" fmla="*/ 1860 w 1942"/>
                <a:gd name="T9" fmla="*/ 1535 h 1943"/>
                <a:gd name="T10" fmla="*/ 1890 w 1942"/>
                <a:gd name="T11" fmla="*/ 1503 h 1943"/>
                <a:gd name="T12" fmla="*/ 1914 w 1942"/>
                <a:gd name="T13" fmla="*/ 1469 h 1943"/>
                <a:gd name="T14" fmla="*/ 1932 w 1942"/>
                <a:gd name="T15" fmla="*/ 1427 h 1943"/>
                <a:gd name="T16" fmla="*/ 1940 w 1942"/>
                <a:gd name="T17" fmla="*/ 1385 h 1943"/>
                <a:gd name="T18" fmla="*/ 1942 w 1942"/>
                <a:gd name="T19" fmla="*/ 224 h 1943"/>
                <a:gd name="T20" fmla="*/ 1940 w 1942"/>
                <a:gd name="T21" fmla="*/ 202 h 1943"/>
                <a:gd name="T22" fmla="*/ 1932 w 1942"/>
                <a:gd name="T23" fmla="*/ 158 h 1943"/>
                <a:gd name="T24" fmla="*/ 1914 w 1942"/>
                <a:gd name="T25" fmla="*/ 118 h 1943"/>
                <a:gd name="T26" fmla="*/ 1890 w 1942"/>
                <a:gd name="T27" fmla="*/ 82 h 1943"/>
                <a:gd name="T28" fmla="*/ 1860 w 1942"/>
                <a:gd name="T29" fmla="*/ 52 h 1943"/>
                <a:gd name="T30" fmla="*/ 1824 w 1942"/>
                <a:gd name="T31" fmla="*/ 28 h 1943"/>
                <a:gd name="T32" fmla="*/ 1784 w 1942"/>
                <a:gd name="T33" fmla="*/ 10 h 1943"/>
                <a:gd name="T34" fmla="*/ 1740 w 1942"/>
                <a:gd name="T35" fmla="*/ 2 h 1943"/>
                <a:gd name="T36" fmla="*/ 582 w 1942"/>
                <a:gd name="T37" fmla="*/ 0 h 1943"/>
                <a:gd name="T38" fmla="*/ 558 w 1942"/>
                <a:gd name="T39" fmla="*/ 2 h 1943"/>
                <a:gd name="T40" fmla="*/ 514 w 1942"/>
                <a:gd name="T41" fmla="*/ 10 h 1943"/>
                <a:gd name="T42" fmla="*/ 474 w 1942"/>
                <a:gd name="T43" fmla="*/ 28 h 1943"/>
                <a:gd name="T44" fmla="*/ 438 w 1942"/>
                <a:gd name="T45" fmla="*/ 52 h 1943"/>
                <a:gd name="T46" fmla="*/ 408 w 1942"/>
                <a:gd name="T47" fmla="*/ 82 h 1943"/>
                <a:gd name="T48" fmla="*/ 384 w 1942"/>
                <a:gd name="T49" fmla="*/ 118 h 1943"/>
                <a:gd name="T50" fmla="*/ 368 w 1942"/>
                <a:gd name="T51" fmla="*/ 158 h 1943"/>
                <a:gd name="T52" fmla="*/ 358 w 1942"/>
                <a:gd name="T53" fmla="*/ 202 h 1943"/>
                <a:gd name="T54" fmla="*/ 0 w 1942"/>
                <a:gd name="T55" fmla="*/ 1719 h 1943"/>
                <a:gd name="T56" fmla="*/ 0 w 1942"/>
                <a:gd name="T57" fmla="*/ 1743 h 1943"/>
                <a:gd name="T58" fmla="*/ 10 w 1942"/>
                <a:gd name="T59" fmla="*/ 1787 h 1943"/>
                <a:gd name="T60" fmla="*/ 26 w 1942"/>
                <a:gd name="T61" fmla="*/ 1827 h 1943"/>
                <a:gd name="T62" fmla="*/ 50 w 1942"/>
                <a:gd name="T63" fmla="*/ 1863 h 1943"/>
                <a:gd name="T64" fmla="*/ 80 w 1942"/>
                <a:gd name="T65" fmla="*/ 1893 h 1943"/>
                <a:gd name="T66" fmla="*/ 116 w 1942"/>
                <a:gd name="T67" fmla="*/ 1917 h 1943"/>
                <a:gd name="T68" fmla="*/ 156 w 1942"/>
                <a:gd name="T69" fmla="*/ 1933 h 1943"/>
                <a:gd name="T70" fmla="*/ 200 w 1942"/>
                <a:gd name="T71" fmla="*/ 1943 h 1943"/>
                <a:gd name="T72" fmla="*/ 224 w 1942"/>
                <a:gd name="T73" fmla="*/ 1943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2" h="1943">
                  <a:moveTo>
                    <a:pt x="224" y="1943"/>
                  </a:moveTo>
                  <a:lnTo>
                    <a:pt x="1718" y="1585"/>
                  </a:lnTo>
                  <a:lnTo>
                    <a:pt x="1718" y="1585"/>
                  </a:lnTo>
                  <a:lnTo>
                    <a:pt x="1740" y="1585"/>
                  </a:lnTo>
                  <a:lnTo>
                    <a:pt x="1762" y="1581"/>
                  </a:lnTo>
                  <a:lnTo>
                    <a:pt x="1784" y="1575"/>
                  </a:lnTo>
                  <a:lnTo>
                    <a:pt x="1804" y="1567"/>
                  </a:lnTo>
                  <a:lnTo>
                    <a:pt x="1824" y="1559"/>
                  </a:lnTo>
                  <a:lnTo>
                    <a:pt x="1842" y="1547"/>
                  </a:lnTo>
                  <a:lnTo>
                    <a:pt x="1860" y="1535"/>
                  </a:lnTo>
                  <a:lnTo>
                    <a:pt x="1876" y="1519"/>
                  </a:lnTo>
                  <a:lnTo>
                    <a:pt x="1890" y="1503"/>
                  </a:lnTo>
                  <a:lnTo>
                    <a:pt x="1902" y="1487"/>
                  </a:lnTo>
                  <a:lnTo>
                    <a:pt x="1914" y="1469"/>
                  </a:lnTo>
                  <a:lnTo>
                    <a:pt x="1924" y="1449"/>
                  </a:lnTo>
                  <a:lnTo>
                    <a:pt x="1932" y="1427"/>
                  </a:lnTo>
                  <a:lnTo>
                    <a:pt x="1936" y="1407"/>
                  </a:lnTo>
                  <a:lnTo>
                    <a:pt x="1940" y="1385"/>
                  </a:lnTo>
                  <a:lnTo>
                    <a:pt x="1942" y="1361"/>
                  </a:lnTo>
                  <a:lnTo>
                    <a:pt x="1942" y="224"/>
                  </a:lnTo>
                  <a:lnTo>
                    <a:pt x="1942" y="224"/>
                  </a:lnTo>
                  <a:lnTo>
                    <a:pt x="1940" y="202"/>
                  </a:lnTo>
                  <a:lnTo>
                    <a:pt x="1936" y="180"/>
                  </a:lnTo>
                  <a:lnTo>
                    <a:pt x="1932" y="158"/>
                  </a:lnTo>
                  <a:lnTo>
                    <a:pt x="1924" y="138"/>
                  </a:lnTo>
                  <a:lnTo>
                    <a:pt x="1914" y="118"/>
                  </a:lnTo>
                  <a:lnTo>
                    <a:pt x="1902" y="100"/>
                  </a:lnTo>
                  <a:lnTo>
                    <a:pt x="1890" y="82"/>
                  </a:lnTo>
                  <a:lnTo>
                    <a:pt x="1876" y="66"/>
                  </a:lnTo>
                  <a:lnTo>
                    <a:pt x="1860" y="52"/>
                  </a:lnTo>
                  <a:lnTo>
                    <a:pt x="1842" y="38"/>
                  </a:lnTo>
                  <a:lnTo>
                    <a:pt x="1824" y="28"/>
                  </a:lnTo>
                  <a:lnTo>
                    <a:pt x="1804" y="18"/>
                  </a:lnTo>
                  <a:lnTo>
                    <a:pt x="1784" y="10"/>
                  </a:lnTo>
                  <a:lnTo>
                    <a:pt x="1762" y="4"/>
                  </a:lnTo>
                  <a:lnTo>
                    <a:pt x="1740" y="2"/>
                  </a:lnTo>
                  <a:lnTo>
                    <a:pt x="1718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58" y="2"/>
                  </a:lnTo>
                  <a:lnTo>
                    <a:pt x="536" y="4"/>
                  </a:lnTo>
                  <a:lnTo>
                    <a:pt x="514" y="10"/>
                  </a:lnTo>
                  <a:lnTo>
                    <a:pt x="494" y="18"/>
                  </a:lnTo>
                  <a:lnTo>
                    <a:pt x="474" y="28"/>
                  </a:lnTo>
                  <a:lnTo>
                    <a:pt x="456" y="38"/>
                  </a:lnTo>
                  <a:lnTo>
                    <a:pt x="438" y="52"/>
                  </a:lnTo>
                  <a:lnTo>
                    <a:pt x="422" y="66"/>
                  </a:lnTo>
                  <a:lnTo>
                    <a:pt x="408" y="82"/>
                  </a:lnTo>
                  <a:lnTo>
                    <a:pt x="396" y="100"/>
                  </a:lnTo>
                  <a:lnTo>
                    <a:pt x="384" y="118"/>
                  </a:lnTo>
                  <a:lnTo>
                    <a:pt x="374" y="138"/>
                  </a:lnTo>
                  <a:lnTo>
                    <a:pt x="368" y="158"/>
                  </a:lnTo>
                  <a:lnTo>
                    <a:pt x="362" y="180"/>
                  </a:lnTo>
                  <a:lnTo>
                    <a:pt x="358" y="202"/>
                  </a:lnTo>
                  <a:lnTo>
                    <a:pt x="358" y="224"/>
                  </a:lnTo>
                  <a:lnTo>
                    <a:pt x="0" y="1719"/>
                  </a:lnTo>
                  <a:lnTo>
                    <a:pt x="0" y="1719"/>
                  </a:lnTo>
                  <a:lnTo>
                    <a:pt x="0" y="1743"/>
                  </a:lnTo>
                  <a:lnTo>
                    <a:pt x="4" y="1765"/>
                  </a:lnTo>
                  <a:lnTo>
                    <a:pt x="10" y="1787"/>
                  </a:lnTo>
                  <a:lnTo>
                    <a:pt x="16" y="1807"/>
                  </a:lnTo>
                  <a:lnTo>
                    <a:pt x="26" y="1827"/>
                  </a:lnTo>
                  <a:lnTo>
                    <a:pt x="38" y="1845"/>
                  </a:lnTo>
                  <a:lnTo>
                    <a:pt x="50" y="1863"/>
                  </a:lnTo>
                  <a:lnTo>
                    <a:pt x="64" y="1877"/>
                  </a:lnTo>
                  <a:lnTo>
                    <a:pt x="80" y="1893"/>
                  </a:lnTo>
                  <a:lnTo>
                    <a:pt x="98" y="1905"/>
                  </a:lnTo>
                  <a:lnTo>
                    <a:pt x="116" y="1917"/>
                  </a:lnTo>
                  <a:lnTo>
                    <a:pt x="136" y="1925"/>
                  </a:lnTo>
                  <a:lnTo>
                    <a:pt x="156" y="1933"/>
                  </a:lnTo>
                  <a:lnTo>
                    <a:pt x="178" y="1939"/>
                  </a:lnTo>
                  <a:lnTo>
                    <a:pt x="200" y="1943"/>
                  </a:lnTo>
                  <a:lnTo>
                    <a:pt x="224" y="1943"/>
                  </a:lnTo>
                  <a:lnTo>
                    <a:pt x="224" y="1943"/>
                  </a:lnTo>
                  <a:close/>
                </a:path>
              </a:pathLst>
            </a:custGeom>
            <a:solidFill>
              <a:srgbClr val="8D91AA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 rot="2700000">
              <a:off x="6156" y="4516"/>
              <a:ext cx="2305" cy="2307"/>
            </a:xfrm>
            <a:custGeom>
              <a:avLst/>
              <a:gdLst>
                <a:gd name="T0" fmla="*/ 224 w 1942"/>
                <a:gd name="T1" fmla="*/ 358 h 1943"/>
                <a:gd name="T2" fmla="*/ 202 w 1942"/>
                <a:gd name="T3" fmla="*/ 360 h 1943"/>
                <a:gd name="T4" fmla="*/ 158 w 1942"/>
                <a:gd name="T5" fmla="*/ 368 h 1943"/>
                <a:gd name="T6" fmla="*/ 118 w 1942"/>
                <a:gd name="T7" fmla="*/ 386 h 1943"/>
                <a:gd name="T8" fmla="*/ 82 w 1942"/>
                <a:gd name="T9" fmla="*/ 410 h 1943"/>
                <a:gd name="T10" fmla="*/ 52 w 1942"/>
                <a:gd name="T11" fmla="*/ 440 h 1943"/>
                <a:gd name="T12" fmla="*/ 28 w 1942"/>
                <a:gd name="T13" fmla="*/ 476 h 1943"/>
                <a:gd name="T14" fmla="*/ 10 w 1942"/>
                <a:gd name="T15" fmla="*/ 516 h 1943"/>
                <a:gd name="T16" fmla="*/ 2 w 1942"/>
                <a:gd name="T17" fmla="*/ 560 h 1943"/>
                <a:gd name="T18" fmla="*/ 0 w 1942"/>
                <a:gd name="T19" fmla="*/ 1719 h 1943"/>
                <a:gd name="T20" fmla="*/ 2 w 1942"/>
                <a:gd name="T21" fmla="*/ 1743 h 1943"/>
                <a:gd name="T22" fmla="*/ 10 w 1942"/>
                <a:gd name="T23" fmla="*/ 1787 h 1943"/>
                <a:gd name="T24" fmla="*/ 28 w 1942"/>
                <a:gd name="T25" fmla="*/ 1827 h 1943"/>
                <a:gd name="T26" fmla="*/ 52 w 1942"/>
                <a:gd name="T27" fmla="*/ 1863 h 1943"/>
                <a:gd name="T28" fmla="*/ 82 w 1942"/>
                <a:gd name="T29" fmla="*/ 1893 h 1943"/>
                <a:gd name="T30" fmla="*/ 118 w 1942"/>
                <a:gd name="T31" fmla="*/ 1917 h 1943"/>
                <a:gd name="T32" fmla="*/ 158 w 1942"/>
                <a:gd name="T33" fmla="*/ 1933 h 1943"/>
                <a:gd name="T34" fmla="*/ 202 w 1942"/>
                <a:gd name="T35" fmla="*/ 1943 h 1943"/>
                <a:gd name="T36" fmla="*/ 1360 w 1942"/>
                <a:gd name="T37" fmla="*/ 1943 h 1943"/>
                <a:gd name="T38" fmla="*/ 1384 w 1942"/>
                <a:gd name="T39" fmla="*/ 1943 h 1943"/>
                <a:gd name="T40" fmla="*/ 1428 w 1942"/>
                <a:gd name="T41" fmla="*/ 1933 h 1943"/>
                <a:gd name="T42" fmla="*/ 1468 w 1942"/>
                <a:gd name="T43" fmla="*/ 1917 h 1943"/>
                <a:gd name="T44" fmla="*/ 1504 w 1942"/>
                <a:gd name="T45" fmla="*/ 1893 h 1943"/>
                <a:gd name="T46" fmla="*/ 1534 w 1942"/>
                <a:gd name="T47" fmla="*/ 1863 h 1943"/>
                <a:gd name="T48" fmla="*/ 1558 w 1942"/>
                <a:gd name="T49" fmla="*/ 1827 h 1943"/>
                <a:gd name="T50" fmla="*/ 1574 w 1942"/>
                <a:gd name="T51" fmla="*/ 1787 h 1943"/>
                <a:gd name="T52" fmla="*/ 1584 w 1942"/>
                <a:gd name="T53" fmla="*/ 1743 h 1943"/>
                <a:gd name="T54" fmla="*/ 1942 w 1942"/>
                <a:gd name="T55" fmla="*/ 224 h 1943"/>
                <a:gd name="T56" fmla="*/ 1942 w 1942"/>
                <a:gd name="T57" fmla="*/ 202 h 1943"/>
                <a:gd name="T58" fmla="*/ 1932 w 1942"/>
                <a:gd name="T59" fmla="*/ 158 h 1943"/>
                <a:gd name="T60" fmla="*/ 1916 w 1942"/>
                <a:gd name="T61" fmla="*/ 118 h 1943"/>
                <a:gd name="T62" fmla="*/ 1892 w 1942"/>
                <a:gd name="T63" fmla="*/ 82 h 1943"/>
                <a:gd name="T64" fmla="*/ 1862 w 1942"/>
                <a:gd name="T65" fmla="*/ 52 h 1943"/>
                <a:gd name="T66" fmla="*/ 1826 w 1942"/>
                <a:gd name="T67" fmla="*/ 28 h 1943"/>
                <a:gd name="T68" fmla="*/ 1786 w 1942"/>
                <a:gd name="T69" fmla="*/ 10 h 1943"/>
                <a:gd name="T70" fmla="*/ 1742 w 1942"/>
                <a:gd name="T71" fmla="*/ 2 h 1943"/>
                <a:gd name="T72" fmla="*/ 1718 w 1942"/>
                <a:gd name="T73" fmla="*/ 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2" h="1943">
                  <a:moveTo>
                    <a:pt x="1718" y="0"/>
                  </a:moveTo>
                  <a:lnTo>
                    <a:pt x="224" y="358"/>
                  </a:lnTo>
                  <a:lnTo>
                    <a:pt x="224" y="358"/>
                  </a:lnTo>
                  <a:lnTo>
                    <a:pt x="202" y="360"/>
                  </a:lnTo>
                  <a:lnTo>
                    <a:pt x="180" y="364"/>
                  </a:lnTo>
                  <a:lnTo>
                    <a:pt x="158" y="368"/>
                  </a:lnTo>
                  <a:lnTo>
                    <a:pt x="138" y="376"/>
                  </a:lnTo>
                  <a:lnTo>
                    <a:pt x="118" y="386"/>
                  </a:lnTo>
                  <a:lnTo>
                    <a:pt x="100" y="396"/>
                  </a:lnTo>
                  <a:lnTo>
                    <a:pt x="82" y="410"/>
                  </a:lnTo>
                  <a:lnTo>
                    <a:pt x="66" y="424"/>
                  </a:lnTo>
                  <a:lnTo>
                    <a:pt x="52" y="440"/>
                  </a:lnTo>
                  <a:lnTo>
                    <a:pt x="40" y="458"/>
                  </a:lnTo>
                  <a:lnTo>
                    <a:pt x="28" y="476"/>
                  </a:lnTo>
                  <a:lnTo>
                    <a:pt x="18" y="496"/>
                  </a:lnTo>
                  <a:lnTo>
                    <a:pt x="10" y="516"/>
                  </a:lnTo>
                  <a:lnTo>
                    <a:pt x="6" y="538"/>
                  </a:lnTo>
                  <a:lnTo>
                    <a:pt x="2" y="560"/>
                  </a:lnTo>
                  <a:lnTo>
                    <a:pt x="0" y="582"/>
                  </a:lnTo>
                  <a:lnTo>
                    <a:pt x="0" y="1719"/>
                  </a:lnTo>
                  <a:lnTo>
                    <a:pt x="0" y="1719"/>
                  </a:lnTo>
                  <a:lnTo>
                    <a:pt x="2" y="1743"/>
                  </a:lnTo>
                  <a:lnTo>
                    <a:pt x="6" y="1765"/>
                  </a:lnTo>
                  <a:lnTo>
                    <a:pt x="10" y="1787"/>
                  </a:lnTo>
                  <a:lnTo>
                    <a:pt x="18" y="1807"/>
                  </a:lnTo>
                  <a:lnTo>
                    <a:pt x="28" y="1827"/>
                  </a:lnTo>
                  <a:lnTo>
                    <a:pt x="40" y="1845"/>
                  </a:lnTo>
                  <a:lnTo>
                    <a:pt x="52" y="1863"/>
                  </a:lnTo>
                  <a:lnTo>
                    <a:pt x="66" y="1879"/>
                  </a:lnTo>
                  <a:lnTo>
                    <a:pt x="82" y="1893"/>
                  </a:lnTo>
                  <a:lnTo>
                    <a:pt x="100" y="1905"/>
                  </a:lnTo>
                  <a:lnTo>
                    <a:pt x="118" y="1917"/>
                  </a:lnTo>
                  <a:lnTo>
                    <a:pt x="138" y="1927"/>
                  </a:lnTo>
                  <a:lnTo>
                    <a:pt x="158" y="1933"/>
                  </a:lnTo>
                  <a:lnTo>
                    <a:pt x="180" y="1939"/>
                  </a:lnTo>
                  <a:lnTo>
                    <a:pt x="202" y="1943"/>
                  </a:lnTo>
                  <a:lnTo>
                    <a:pt x="224" y="1943"/>
                  </a:lnTo>
                  <a:lnTo>
                    <a:pt x="1360" y="1943"/>
                  </a:lnTo>
                  <a:lnTo>
                    <a:pt x="1360" y="1943"/>
                  </a:lnTo>
                  <a:lnTo>
                    <a:pt x="1384" y="1943"/>
                  </a:lnTo>
                  <a:lnTo>
                    <a:pt x="1406" y="1939"/>
                  </a:lnTo>
                  <a:lnTo>
                    <a:pt x="1428" y="1933"/>
                  </a:lnTo>
                  <a:lnTo>
                    <a:pt x="1448" y="1927"/>
                  </a:lnTo>
                  <a:lnTo>
                    <a:pt x="1468" y="1917"/>
                  </a:lnTo>
                  <a:lnTo>
                    <a:pt x="1486" y="1905"/>
                  </a:lnTo>
                  <a:lnTo>
                    <a:pt x="1504" y="1893"/>
                  </a:lnTo>
                  <a:lnTo>
                    <a:pt x="1520" y="1879"/>
                  </a:lnTo>
                  <a:lnTo>
                    <a:pt x="1534" y="1863"/>
                  </a:lnTo>
                  <a:lnTo>
                    <a:pt x="1546" y="1845"/>
                  </a:lnTo>
                  <a:lnTo>
                    <a:pt x="1558" y="1827"/>
                  </a:lnTo>
                  <a:lnTo>
                    <a:pt x="1568" y="1807"/>
                  </a:lnTo>
                  <a:lnTo>
                    <a:pt x="1574" y="1787"/>
                  </a:lnTo>
                  <a:lnTo>
                    <a:pt x="1580" y="1765"/>
                  </a:lnTo>
                  <a:lnTo>
                    <a:pt x="1584" y="1743"/>
                  </a:lnTo>
                  <a:lnTo>
                    <a:pt x="1584" y="1719"/>
                  </a:lnTo>
                  <a:lnTo>
                    <a:pt x="1942" y="224"/>
                  </a:lnTo>
                  <a:lnTo>
                    <a:pt x="1942" y="224"/>
                  </a:lnTo>
                  <a:lnTo>
                    <a:pt x="1942" y="202"/>
                  </a:lnTo>
                  <a:lnTo>
                    <a:pt x="1938" y="180"/>
                  </a:lnTo>
                  <a:lnTo>
                    <a:pt x="1932" y="158"/>
                  </a:lnTo>
                  <a:lnTo>
                    <a:pt x="1926" y="138"/>
                  </a:lnTo>
                  <a:lnTo>
                    <a:pt x="1916" y="118"/>
                  </a:lnTo>
                  <a:lnTo>
                    <a:pt x="1904" y="100"/>
                  </a:lnTo>
                  <a:lnTo>
                    <a:pt x="1892" y="82"/>
                  </a:lnTo>
                  <a:lnTo>
                    <a:pt x="1878" y="66"/>
                  </a:lnTo>
                  <a:lnTo>
                    <a:pt x="1862" y="52"/>
                  </a:lnTo>
                  <a:lnTo>
                    <a:pt x="1844" y="38"/>
                  </a:lnTo>
                  <a:lnTo>
                    <a:pt x="1826" y="28"/>
                  </a:lnTo>
                  <a:lnTo>
                    <a:pt x="1806" y="18"/>
                  </a:lnTo>
                  <a:lnTo>
                    <a:pt x="1786" y="10"/>
                  </a:lnTo>
                  <a:lnTo>
                    <a:pt x="1764" y="6"/>
                  </a:lnTo>
                  <a:lnTo>
                    <a:pt x="1742" y="2"/>
                  </a:lnTo>
                  <a:lnTo>
                    <a:pt x="1718" y="0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3ECE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 rot="2700000">
              <a:off x="8048" y="6382"/>
              <a:ext cx="2305" cy="2307"/>
            </a:xfrm>
            <a:custGeom>
              <a:avLst/>
              <a:gdLst>
                <a:gd name="T0" fmla="*/ 1718 w 1942"/>
                <a:gd name="T1" fmla="*/ 358 h 1943"/>
                <a:gd name="T2" fmla="*/ 1740 w 1942"/>
                <a:gd name="T3" fmla="*/ 360 h 1943"/>
                <a:gd name="T4" fmla="*/ 1784 w 1942"/>
                <a:gd name="T5" fmla="*/ 368 h 1943"/>
                <a:gd name="T6" fmla="*/ 1824 w 1942"/>
                <a:gd name="T7" fmla="*/ 386 h 1943"/>
                <a:gd name="T8" fmla="*/ 1860 w 1942"/>
                <a:gd name="T9" fmla="*/ 410 h 1943"/>
                <a:gd name="T10" fmla="*/ 1890 w 1942"/>
                <a:gd name="T11" fmla="*/ 440 h 1943"/>
                <a:gd name="T12" fmla="*/ 1914 w 1942"/>
                <a:gd name="T13" fmla="*/ 476 h 1943"/>
                <a:gd name="T14" fmla="*/ 1932 w 1942"/>
                <a:gd name="T15" fmla="*/ 516 h 1943"/>
                <a:gd name="T16" fmla="*/ 1940 w 1942"/>
                <a:gd name="T17" fmla="*/ 560 h 1943"/>
                <a:gd name="T18" fmla="*/ 1942 w 1942"/>
                <a:gd name="T19" fmla="*/ 1719 h 1943"/>
                <a:gd name="T20" fmla="*/ 1940 w 1942"/>
                <a:gd name="T21" fmla="*/ 1743 h 1943"/>
                <a:gd name="T22" fmla="*/ 1932 w 1942"/>
                <a:gd name="T23" fmla="*/ 1787 h 1943"/>
                <a:gd name="T24" fmla="*/ 1914 w 1942"/>
                <a:gd name="T25" fmla="*/ 1827 h 1943"/>
                <a:gd name="T26" fmla="*/ 1890 w 1942"/>
                <a:gd name="T27" fmla="*/ 1863 h 1943"/>
                <a:gd name="T28" fmla="*/ 1860 w 1942"/>
                <a:gd name="T29" fmla="*/ 1893 h 1943"/>
                <a:gd name="T30" fmla="*/ 1824 w 1942"/>
                <a:gd name="T31" fmla="*/ 1917 h 1943"/>
                <a:gd name="T32" fmla="*/ 1784 w 1942"/>
                <a:gd name="T33" fmla="*/ 1933 h 1943"/>
                <a:gd name="T34" fmla="*/ 1740 w 1942"/>
                <a:gd name="T35" fmla="*/ 1943 h 1943"/>
                <a:gd name="T36" fmla="*/ 582 w 1942"/>
                <a:gd name="T37" fmla="*/ 1943 h 1943"/>
                <a:gd name="T38" fmla="*/ 558 w 1942"/>
                <a:gd name="T39" fmla="*/ 1943 h 1943"/>
                <a:gd name="T40" fmla="*/ 514 w 1942"/>
                <a:gd name="T41" fmla="*/ 1933 h 1943"/>
                <a:gd name="T42" fmla="*/ 474 w 1942"/>
                <a:gd name="T43" fmla="*/ 1917 h 1943"/>
                <a:gd name="T44" fmla="*/ 438 w 1942"/>
                <a:gd name="T45" fmla="*/ 1893 h 1943"/>
                <a:gd name="T46" fmla="*/ 408 w 1942"/>
                <a:gd name="T47" fmla="*/ 1863 h 1943"/>
                <a:gd name="T48" fmla="*/ 384 w 1942"/>
                <a:gd name="T49" fmla="*/ 1827 h 1943"/>
                <a:gd name="T50" fmla="*/ 368 w 1942"/>
                <a:gd name="T51" fmla="*/ 1787 h 1943"/>
                <a:gd name="T52" fmla="*/ 358 w 1942"/>
                <a:gd name="T53" fmla="*/ 1743 h 1943"/>
                <a:gd name="T54" fmla="*/ 0 w 1942"/>
                <a:gd name="T55" fmla="*/ 224 h 1943"/>
                <a:gd name="T56" fmla="*/ 0 w 1942"/>
                <a:gd name="T57" fmla="*/ 202 h 1943"/>
                <a:gd name="T58" fmla="*/ 10 w 1942"/>
                <a:gd name="T59" fmla="*/ 158 h 1943"/>
                <a:gd name="T60" fmla="*/ 26 w 1942"/>
                <a:gd name="T61" fmla="*/ 118 h 1943"/>
                <a:gd name="T62" fmla="*/ 50 w 1942"/>
                <a:gd name="T63" fmla="*/ 82 h 1943"/>
                <a:gd name="T64" fmla="*/ 80 w 1942"/>
                <a:gd name="T65" fmla="*/ 52 h 1943"/>
                <a:gd name="T66" fmla="*/ 116 w 1942"/>
                <a:gd name="T67" fmla="*/ 28 h 1943"/>
                <a:gd name="T68" fmla="*/ 156 w 1942"/>
                <a:gd name="T69" fmla="*/ 10 h 1943"/>
                <a:gd name="T70" fmla="*/ 200 w 1942"/>
                <a:gd name="T71" fmla="*/ 2 h 1943"/>
                <a:gd name="T72" fmla="*/ 224 w 1942"/>
                <a:gd name="T73" fmla="*/ 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2" h="1943">
                  <a:moveTo>
                    <a:pt x="224" y="0"/>
                  </a:moveTo>
                  <a:lnTo>
                    <a:pt x="1718" y="358"/>
                  </a:lnTo>
                  <a:lnTo>
                    <a:pt x="1718" y="358"/>
                  </a:lnTo>
                  <a:lnTo>
                    <a:pt x="1740" y="360"/>
                  </a:lnTo>
                  <a:lnTo>
                    <a:pt x="1762" y="364"/>
                  </a:lnTo>
                  <a:lnTo>
                    <a:pt x="1784" y="368"/>
                  </a:lnTo>
                  <a:lnTo>
                    <a:pt x="1804" y="376"/>
                  </a:lnTo>
                  <a:lnTo>
                    <a:pt x="1824" y="386"/>
                  </a:lnTo>
                  <a:lnTo>
                    <a:pt x="1842" y="396"/>
                  </a:lnTo>
                  <a:lnTo>
                    <a:pt x="1860" y="410"/>
                  </a:lnTo>
                  <a:lnTo>
                    <a:pt x="1876" y="424"/>
                  </a:lnTo>
                  <a:lnTo>
                    <a:pt x="1890" y="440"/>
                  </a:lnTo>
                  <a:lnTo>
                    <a:pt x="1902" y="458"/>
                  </a:lnTo>
                  <a:lnTo>
                    <a:pt x="1914" y="476"/>
                  </a:lnTo>
                  <a:lnTo>
                    <a:pt x="1924" y="496"/>
                  </a:lnTo>
                  <a:lnTo>
                    <a:pt x="1932" y="516"/>
                  </a:lnTo>
                  <a:lnTo>
                    <a:pt x="1936" y="538"/>
                  </a:lnTo>
                  <a:lnTo>
                    <a:pt x="1940" y="560"/>
                  </a:lnTo>
                  <a:lnTo>
                    <a:pt x="1942" y="582"/>
                  </a:lnTo>
                  <a:lnTo>
                    <a:pt x="1942" y="1719"/>
                  </a:lnTo>
                  <a:lnTo>
                    <a:pt x="1942" y="1719"/>
                  </a:lnTo>
                  <a:lnTo>
                    <a:pt x="1940" y="1743"/>
                  </a:lnTo>
                  <a:lnTo>
                    <a:pt x="1936" y="1765"/>
                  </a:lnTo>
                  <a:lnTo>
                    <a:pt x="1932" y="1787"/>
                  </a:lnTo>
                  <a:lnTo>
                    <a:pt x="1924" y="1807"/>
                  </a:lnTo>
                  <a:lnTo>
                    <a:pt x="1914" y="1827"/>
                  </a:lnTo>
                  <a:lnTo>
                    <a:pt x="1902" y="1845"/>
                  </a:lnTo>
                  <a:lnTo>
                    <a:pt x="1890" y="1863"/>
                  </a:lnTo>
                  <a:lnTo>
                    <a:pt x="1876" y="1879"/>
                  </a:lnTo>
                  <a:lnTo>
                    <a:pt x="1860" y="1893"/>
                  </a:lnTo>
                  <a:lnTo>
                    <a:pt x="1842" y="1905"/>
                  </a:lnTo>
                  <a:lnTo>
                    <a:pt x="1824" y="1917"/>
                  </a:lnTo>
                  <a:lnTo>
                    <a:pt x="1804" y="1927"/>
                  </a:lnTo>
                  <a:lnTo>
                    <a:pt x="1784" y="1933"/>
                  </a:lnTo>
                  <a:lnTo>
                    <a:pt x="1762" y="1939"/>
                  </a:lnTo>
                  <a:lnTo>
                    <a:pt x="1740" y="1943"/>
                  </a:lnTo>
                  <a:lnTo>
                    <a:pt x="1718" y="1943"/>
                  </a:lnTo>
                  <a:lnTo>
                    <a:pt x="582" y="1943"/>
                  </a:lnTo>
                  <a:lnTo>
                    <a:pt x="582" y="1943"/>
                  </a:lnTo>
                  <a:lnTo>
                    <a:pt x="558" y="1943"/>
                  </a:lnTo>
                  <a:lnTo>
                    <a:pt x="536" y="1939"/>
                  </a:lnTo>
                  <a:lnTo>
                    <a:pt x="514" y="1933"/>
                  </a:lnTo>
                  <a:lnTo>
                    <a:pt x="494" y="1927"/>
                  </a:lnTo>
                  <a:lnTo>
                    <a:pt x="474" y="1917"/>
                  </a:lnTo>
                  <a:lnTo>
                    <a:pt x="456" y="1905"/>
                  </a:lnTo>
                  <a:lnTo>
                    <a:pt x="438" y="1893"/>
                  </a:lnTo>
                  <a:lnTo>
                    <a:pt x="422" y="1879"/>
                  </a:lnTo>
                  <a:lnTo>
                    <a:pt x="408" y="1863"/>
                  </a:lnTo>
                  <a:lnTo>
                    <a:pt x="396" y="1845"/>
                  </a:lnTo>
                  <a:lnTo>
                    <a:pt x="384" y="1827"/>
                  </a:lnTo>
                  <a:lnTo>
                    <a:pt x="374" y="1807"/>
                  </a:lnTo>
                  <a:lnTo>
                    <a:pt x="368" y="1787"/>
                  </a:lnTo>
                  <a:lnTo>
                    <a:pt x="362" y="1765"/>
                  </a:lnTo>
                  <a:lnTo>
                    <a:pt x="358" y="1743"/>
                  </a:lnTo>
                  <a:lnTo>
                    <a:pt x="358" y="1719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02"/>
                  </a:lnTo>
                  <a:lnTo>
                    <a:pt x="4" y="180"/>
                  </a:lnTo>
                  <a:lnTo>
                    <a:pt x="10" y="158"/>
                  </a:lnTo>
                  <a:lnTo>
                    <a:pt x="16" y="138"/>
                  </a:lnTo>
                  <a:lnTo>
                    <a:pt x="26" y="118"/>
                  </a:lnTo>
                  <a:lnTo>
                    <a:pt x="38" y="100"/>
                  </a:lnTo>
                  <a:lnTo>
                    <a:pt x="50" y="82"/>
                  </a:lnTo>
                  <a:lnTo>
                    <a:pt x="64" y="66"/>
                  </a:lnTo>
                  <a:lnTo>
                    <a:pt x="80" y="52"/>
                  </a:lnTo>
                  <a:lnTo>
                    <a:pt x="98" y="38"/>
                  </a:lnTo>
                  <a:lnTo>
                    <a:pt x="116" y="28"/>
                  </a:lnTo>
                  <a:lnTo>
                    <a:pt x="136" y="18"/>
                  </a:lnTo>
                  <a:lnTo>
                    <a:pt x="156" y="10"/>
                  </a:lnTo>
                  <a:lnTo>
                    <a:pt x="178" y="6"/>
                  </a:lnTo>
                  <a:lnTo>
                    <a:pt x="200" y="2"/>
                  </a:lnTo>
                  <a:lnTo>
                    <a:pt x="224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DBE2EC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31" name="Shape 2587"/>
            <p:cNvSpPr/>
            <p:nvPr/>
          </p:nvSpPr>
          <p:spPr>
            <a:xfrm>
              <a:off x="8904" y="2987"/>
              <a:ext cx="674" cy="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2" name="Shape 2618"/>
            <p:cNvSpPr/>
            <p:nvPr/>
          </p:nvSpPr>
          <p:spPr>
            <a:xfrm>
              <a:off x="6664" y="5243"/>
              <a:ext cx="674" cy="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extrusionOk="0">
                  <a:moveTo>
                    <a:pt x="2560" y="18308"/>
                  </a:moveTo>
                  <a:cubicBezTo>
                    <a:pt x="2472" y="18397"/>
                    <a:pt x="2418" y="18520"/>
                    <a:pt x="2418" y="18655"/>
                  </a:cubicBezTo>
                  <a:cubicBezTo>
                    <a:pt x="2418" y="18926"/>
                    <a:pt x="2635" y="19146"/>
                    <a:pt x="2902" y="19146"/>
                  </a:cubicBezTo>
                  <a:cubicBezTo>
                    <a:pt x="3169" y="19146"/>
                    <a:pt x="3385" y="18926"/>
                    <a:pt x="3385" y="18655"/>
                  </a:cubicBezTo>
                  <a:cubicBezTo>
                    <a:pt x="3385" y="18384"/>
                    <a:pt x="3169" y="18164"/>
                    <a:pt x="2902" y="18164"/>
                  </a:cubicBezTo>
                  <a:cubicBezTo>
                    <a:pt x="2768" y="18164"/>
                    <a:pt x="2647" y="18219"/>
                    <a:pt x="2560" y="18308"/>
                  </a:cubicBezTo>
                  <a:moveTo>
                    <a:pt x="20499" y="4279"/>
                  </a:moveTo>
                  <a:lnTo>
                    <a:pt x="20091" y="4692"/>
                  </a:lnTo>
                  <a:lnTo>
                    <a:pt x="20088" y="4688"/>
                  </a:lnTo>
                  <a:lnTo>
                    <a:pt x="17670" y="7143"/>
                  </a:lnTo>
                  <a:lnTo>
                    <a:pt x="17664" y="7137"/>
                  </a:lnTo>
                  <a:cubicBezTo>
                    <a:pt x="17227" y="7580"/>
                    <a:pt x="16624" y="7853"/>
                    <a:pt x="15958" y="7853"/>
                  </a:cubicBezTo>
                  <a:cubicBezTo>
                    <a:pt x="14624" y="7853"/>
                    <a:pt x="13543" y="6755"/>
                    <a:pt x="13543" y="5401"/>
                  </a:cubicBezTo>
                  <a:cubicBezTo>
                    <a:pt x="13543" y="4725"/>
                    <a:pt x="13813" y="4113"/>
                    <a:pt x="14248" y="3670"/>
                  </a:cubicBezTo>
                  <a:lnTo>
                    <a:pt x="13563" y="2975"/>
                  </a:lnTo>
                  <a:cubicBezTo>
                    <a:pt x="12951" y="3596"/>
                    <a:pt x="12571" y="4452"/>
                    <a:pt x="12571" y="5401"/>
                  </a:cubicBezTo>
                  <a:cubicBezTo>
                    <a:pt x="12571" y="7300"/>
                    <a:pt x="14087" y="8840"/>
                    <a:pt x="15958" y="8840"/>
                  </a:cubicBezTo>
                  <a:cubicBezTo>
                    <a:pt x="16893" y="8840"/>
                    <a:pt x="17737" y="8454"/>
                    <a:pt x="18348" y="7832"/>
                  </a:cubicBezTo>
                  <a:lnTo>
                    <a:pt x="18353" y="7837"/>
                  </a:lnTo>
                  <a:lnTo>
                    <a:pt x="20152" y="6011"/>
                  </a:lnTo>
                  <a:cubicBezTo>
                    <a:pt x="20516" y="7368"/>
                    <a:pt x="20343" y="8670"/>
                    <a:pt x="19540" y="9505"/>
                  </a:cubicBezTo>
                  <a:lnTo>
                    <a:pt x="16947" y="12198"/>
                  </a:lnTo>
                  <a:cubicBezTo>
                    <a:pt x="16605" y="12553"/>
                    <a:pt x="16104" y="12766"/>
                    <a:pt x="15610" y="12766"/>
                  </a:cubicBezTo>
                  <a:cubicBezTo>
                    <a:pt x="15590" y="12765"/>
                    <a:pt x="13953" y="12652"/>
                    <a:pt x="12318" y="11611"/>
                  </a:cubicBezTo>
                  <a:lnTo>
                    <a:pt x="12314" y="11620"/>
                  </a:lnTo>
                  <a:cubicBezTo>
                    <a:pt x="12239" y="11572"/>
                    <a:pt x="12155" y="11537"/>
                    <a:pt x="12060" y="11537"/>
                  </a:cubicBezTo>
                  <a:cubicBezTo>
                    <a:pt x="11897" y="11537"/>
                    <a:pt x="11759" y="11625"/>
                    <a:pt x="11671" y="11753"/>
                  </a:cubicBezTo>
                  <a:lnTo>
                    <a:pt x="11654" y="11742"/>
                  </a:lnTo>
                  <a:lnTo>
                    <a:pt x="4270" y="20043"/>
                  </a:lnTo>
                  <a:cubicBezTo>
                    <a:pt x="3919" y="20399"/>
                    <a:pt x="3436" y="20618"/>
                    <a:pt x="2902" y="20618"/>
                  </a:cubicBezTo>
                  <a:cubicBezTo>
                    <a:pt x="1833" y="20618"/>
                    <a:pt x="967" y="19740"/>
                    <a:pt x="967" y="18655"/>
                  </a:cubicBezTo>
                  <a:cubicBezTo>
                    <a:pt x="967" y="18113"/>
                    <a:pt x="1184" y="17622"/>
                    <a:pt x="1534" y="17267"/>
                  </a:cubicBezTo>
                  <a:lnTo>
                    <a:pt x="9684" y="9801"/>
                  </a:lnTo>
                  <a:lnTo>
                    <a:pt x="9671" y="9786"/>
                  </a:lnTo>
                  <a:cubicBezTo>
                    <a:pt x="9796" y="9698"/>
                    <a:pt x="9884" y="9557"/>
                    <a:pt x="9884" y="9389"/>
                  </a:cubicBezTo>
                  <a:cubicBezTo>
                    <a:pt x="9884" y="9283"/>
                    <a:pt x="9844" y="9190"/>
                    <a:pt x="9787" y="9110"/>
                  </a:cubicBezTo>
                  <a:lnTo>
                    <a:pt x="9790" y="9107"/>
                  </a:lnTo>
                  <a:cubicBezTo>
                    <a:pt x="8390" y="7219"/>
                    <a:pt x="8340" y="5816"/>
                    <a:pt x="9546" y="4488"/>
                  </a:cubicBezTo>
                  <a:lnTo>
                    <a:pt x="12130" y="1805"/>
                  </a:lnTo>
                  <a:cubicBezTo>
                    <a:pt x="12785" y="1125"/>
                    <a:pt x="13641" y="982"/>
                    <a:pt x="14244" y="982"/>
                  </a:cubicBezTo>
                  <a:lnTo>
                    <a:pt x="14246" y="982"/>
                  </a:lnTo>
                  <a:cubicBezTo>
                    <a:pt x="14611" y="982"/>
                    <a:pt x="14988" y="1037"/>
                    <a:pt x="15366" y="1136"/>
                  </a:cubicBezTo>
                  <a:lnTo>
                    <a:pt x="13559" y="2970"/>
                  </a:lnTo>
                  <a:lnTo>
                    <a:pt x="14243" y="3664"/>
                  </a:lnTo>
                  <a:lnTo>
                    <a:pt x="16661" y="1210"/>
                  </a:lnTo>
                  <a:lnTo>
                    <a:pt x="16657" y="1206"/>
                  </a:lnTo>
                  <a:lnTo>
                    <a:pt x="17082" y="775"/>
                  </a:lnTo>
                  <a:cubicBezTo>
                    <a:pt x="16139" y="269"/>
                    <a:pt x="15160" y="0"/>
                    <a:pt x="14246" y="0"/>
                  </a:cubicBezTo>
                  <a:lnTo>
                    <a:pt x="14244" y="0"/>
                  </a:lnTo>
                  <a:cubicBezTo>
                    <a:pt x="13167" y="0"/>
                    <a:pt x="12182" y="361"/>
                    <a:pt x="11460" y="1111"/>
                  </a:cubicBezTo>
                  <a:lnTo>
                    <a:pt x="8867" y="3804"/>
                  </a:lnTo>
                  <a:cubicBezTo>
                    <a:pt x="7163" y="5672"/>
                    <a:pt x="7613" y="7584"/>
                    <a:pt x="8769" y="9315"/>
                  </a:cubicBezTo>
                  <a:lnTo>
                    <a:pt x="850" y="16572"/>
                  </a:lnTo>
                  <a:cubicBezTo>
                    <a:pt x="325" y="17106"/>
                    <a:pt x="0" y="17842"/>
                    <a:pt x="0" y="18655"/>
                  </a:cubicBezTo>
                  <a:cubicBezTo>
                    <a:pt x="0" y="20282"/>
                    <a:pt x="1299" y="21600"/>
                    <a:pt x="2902" y="21600"/>
                  </a:cubicBezTo>
                  <a:cubicBezTo>
                    <a:pt x="3703" y="21600"/>
                    <a:pt x="4429" y="21271"/>
                    <a:pt x="4954" y="20738"/>
                  </a:cubicBezTo>
                  <a:lnTo>
                    <a:pt x="12160" y="12652"/>
                  </a:lnTo>
                  <a:cubicBezTo>
                    <a:pt x="13800" y="13590"/>
                    <a:pt x="15363" y="13747"/>
                    <a:pt x="15606" y="13747"/>
                  </a:cubicBezTo>
                  <a:cubicBezTo>
                    <a:pt x="16313" y="13747"/>
                    <a:pt x="17067" y="13463"/>
                    <a:pt x="17617" y="12892"/>
                  </a:cubicBezTo>
                  <a:lnTo>
                    <a:pt x="20209" y="10198"/>
                  </a:lnTo>
                  <a:cubicBezTo>
                    <a:pt x="21560" y="8795"/>
                    <a:pt x="21600" y="6433"/>
                    <a:pt x="20499" y="4279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3" name="Shape 2632"/>
            <p:cNvSpPr/>
            <p:nvPr/>
          </p:nvSpPr>
          <p:spPr>
            <a:xfrm>
              <a:off x="8924" y="7571"/>
              <a:ext cx="552" cy="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673"/>
                  </a:moveTo>
                  <a:cubicBezTo>
                    <a:pt x="4588" y="17673"/>
                    <a:pt x="1200" y="16051"/>
                    <a:pt x="1200" y="15218"/>
                  </a:cubicBezTo>
                  <a:cubicBezTo>
                    <a:pt x="1200" y="14690"/>
                    <a:pt x="1355" y="14275"/>
                    <a:pt x="1611" y="13896"/>
                  </a:cubicBezTo>
                  <a:cubicBezTo>
                    <a:pt x="3255" y="14967"/>
                    <a:pt x="6746" y="15709"/>
                    <a:pt x="10800" y="15709"/>
                  </a:cubicBezTo>
                  <a:cubicBezTo>
                    <a:pt x="14856" y="15709"/>
                    <a:pt x="18345" y="14966"/>
                    <a:pt x="19987" y="13894"/>
                  </a:cubicBezTo>
                  <a:cubicBezTo>
                    <a:pt x="20244" y="14273"/>
                    <a:pt x="20400" y="14689"/>
                    <a:pt x="20400" y="15218"/>
                  </a:cubicBezTo>
                  <a:cubicBezTo>
                    <a:pt x="20400" y="16051"/>
                    <a:pt x="17011" y="17673"/>
                    <a:pt x="10800" y="17673"/>
                  </a:cubicBezTo>
                  <a:moveTo>
                    <a:pt x="10800" y="20618"/>
                  </a:moveTo>
                  <a:cubicBezTo>
                    <a:pt x="9475" y="20618"/>
                    <a:pt x="8400" y="19739"/>
                    <a:pt x="8400" y="18655"/>
                  </a:cubicBezTo>
                  <a:cubicBezTo>
                    <a:pt x="8400" y="18625"/>
                    <a:pt x="8408" y="18597"/>
                    <a:pt x="8409" y="18567"/>
                  </a:cubicBezTo>
                  <a:cubicBezTo>
                    <a:pt x="9179" y="18623"/>
                    <a:pt x="9977" y="18655"/>
                    <a:pt x="10800" y="18655"/>
                  </a:cubicBezTo>
                  <a:cubicBezTo>
                    <a:pt x="11623" y="18655"/>
                    <a:pt x="12421" y="18623"/>
                    <a:pt x="13191" y="18567"/>
                  </a:cubicBezTo>
                  <a:cubicBezTo>
                    <a:pt x="13192" y="18597"/>
                    <a:pt x="13200" y="18625"/>
                    <a:pt x="13200" y="18655"/>
                  </a:cubicBezTo>
                  <a:cubicBezTo>
                    <a:pt x="13200" y="19739"/>
                    <a:pt x="12125" y="20618"/>
                    <a:pt x="10800" y="20618"/>
                  </a:cubicBezTo>
                  <a:moveTo>
                    <a:pt x="2948" y="12551"/>
                  </a:moveTo>
                  <a:cubicBezTo>
                    <a:pt x="4308" y="11388"/>
                    <a:pt x="6000" y="9939"/>
                    <a:pt x="6000" y="6873"/>
                  </a:cubicBezTo>
                  <a:cubicBezTo>
                    <a:pt x="6000" y="5232"/>
                    <a:pt x="7238" y="3825"/>
                    <a:pt x="8988" y="3239"/>
                  </a:cubicBezTo>
                  <a:cubicBezTo>
                    <a:pt x="9428" y="3657"/>
                    <a:pt x="10072" y="3927"/>
                    <a:pt x="10800" y="3927"/>
                  </a:cubicBezTo>
                  <a:cubicBezTo>
                    <a:pt x="11528" y="3927"/>
                    <a:pt x="12172" y="3657"/>
                    <a:pt x="12611" y="3239"/>
                  </a:cubicBezTo>
                  <a:cubicBezTo>
                    <a:pt x="14362" y="3825"/>
                    <a:pt x="15600" y="5232"/>
                    <a:pt x="15600" y="6873"/>
                  </a:cubicBezTo>
                  <a:cubicBezTo>
                    <a:pt x="15600" y="9939"/>
                    <a:pt x="17292" y="11388"/>
                    <a:pt x="18652" y="12551"/>
                  </a:cubicBezTo>
                  <a:cubicBezTo>
                    <a:pt x="18911" y="12773"/>
                    <a:pt x="19152" y="12979"/>
                    <a:pt x="19366" y="13183"/>
                  </a:cubicBezTo>
                  <a:cubicBezTo>
                    <a:pt x="18217" y="14077"/>
                    <a:pt x="14825" y="14727"/>
                    <a:pt x="10800" y="14727"/>
                  </a:cubicBezTo>
                  <a:cubicBezTo>
                    <a:pt x="6779" y="14727"/>
                    <a:pt x="3383" y="14079"/>
                    <a:pt x="2230" y="13186"/>
                  </a:cubicBezTo>
                  <a:cubicBezTo>
                    <a:pt x="2446" y="12981"/>
                    <a:pt x="2687" y="12774"/>
                    <a:pt x="2948" y="12551"/>
                  </a:cubicBezTo>
                  <a:moveTo>
                    <a:pt x="10800" y="982"/>
                  </a:moveTo>
                  <a:cubicBezTo>
                    <a:pt x="11462" y="982"/>
                    <a:pt x="12000" y="1422"/>
                    <a:pt x="12000" y="1964"/>
                  </a:cubicBezTo>
                  <a:cubicBezTo>
                    <a:pt x="12000" y="2506"/>
                    <a:pt x="11462" y="2945"/>
                    <a:pt x="10800" y="2945"/>
                  </a:cubicBezTo>
                  <a:cubicBezTo>
                    <a:pt x="10138" y="2945"/>
                    <a:pt x="9600" y="2506"/>
                    <a:pt x="9600" y="1964"/>
                  </a:cubicBezTo>
                  <a:cubicBezTo>
                    <a:pt x="9600" y="1422"/>
                    <a:pt x="10138" y="982"/>
                    <a:pt x="10800" y="982"/>
                  </a:cubicBezTo>
                  <a:moveTo>
                    <a:pt x="21600" y="15218"/>
                  </a:moveTo>
                  <a:cubicBezTo>
                    <a:pt x="21600" y="11782"/>
                    <a:pt x="16800" y="11782"/>
                    <a:pt x="16800" y="6873"/>
                  </a:cubicBezTo>
                  <a:cubicBezTo>
                    <a:pt x="16800" y="4845"/>
                    <a:pt x="15296" y="3105"/>
                    <a:pt x="13152" y="2356"/>
                  </a:cubicBezTo>
                  <a:cubicBezTo>
                    <a:pt x="13183" y="2229"/>
                    <a:pt x="13200" y="2098"/>
                    <a:pt x="13200" y="1964"/>
                  </a:cubicBezTo>
                  <a:cubicBezTo>
                    <a:pt x="13200" y="879"/>
                    <a:pt x="12125" y="0"/>
                    <a:pt x="10800" y="0"/>
                  </a:cubicBezTo>
                  <a:cubicBezTo>
                    <a:pt x="9475" y="0"/>
                    <a:pt x="8400" y="879"/>
                    <a:pt x="8400" y="1964"/>
                  </a:cubicBezTo>
                  <a:cubicBezTo>
                    <a:pt x="8400" y="2098"/>
                    <a:pt x="8417" y="2229"/>
                    <a:pt x="8448" y="2356"/>
                  </a:cubicBezTo>
                  <a:cubicBezTo>
                    <a:pt x="6304" y="3105"/>
                    <a:pt x="4800" y="4845"/>
                    <a:pt x="4800" y="6873"/>
                  </a:cubicBezTo>
                  <a:cubicBezTo>
                    <a:pt x="4800" y="11782"/>
                    <a:pt x="0" y="11782"/>
                    <a:pt x="0" y="15218"/>
                  </a:cubicBezTo>
                  <a:cubicBezTo>
                    <a:pt x="0" y="16716"/>
                    <a:pt x="3016" y="17986"/>
                    <a:pt x="7217" y="18457"/>
                  </a:cubicBezTo>
                  <a:cubicBezTo>
                    <a:pt x="7211" y="18523"/>
                    <a:pt x="7200" y="18587"/>
                    <a:pt x="7200" y="18655"/>
                  </a:cubicBezTo>
                  <a:cubicBezTo>
                    <a:pt x="7200" y="20282"/>
                    <a:pt x="8812" y="21600"/>
                    <a:pt x="10800" y="21600"/>
                  </a:cubicBezTo>
                  <a:cubicBezTo>
                    <a:pt x="12788" y="21600"/>
                    <a:pt x="14400" y="20282"/>
                    <a:pt x="14400" y="18655"/>
                  </a:cubicBezTo>
                  <a:cubicBezTo>
                    <a:pt x="14400" y="18587"/>
                    <a:pt x="14389" y="18523"/>
                    <a:pt x="14383" y="18457"/>
                  </a:cubicBezTo>
                  <a:cubicBezTo>
                    <a:pt x="18584" y="17986"/>
                    <a:pt x="21600" y="16716"/>
                    <a:pt x="21600" y="15218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34" name="Shape 2633"/>
            <p:cNvSpPr/>
            <p:nvPr/>
          </p:nvSpPr>
          <p:spPr>
            <a:xfrm>
              <a:off x="11150" y="5259"/>
              <a:ext cx="674" cy="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sp>
        <p:nvSpPr>
          <p:cNvPr id="11" name="Shape 2587"/>
          <p:cNvSpPr/>
          <p:nvPr/>
        </p:nvSpPr>
        <p:spPr>
          <a:xfrm>
            <a:off x="1959531" y="1679108"/>
            <a:ext cx="428148" cy="428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EBD9CB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B6A9BD"/>
              </a:solidFill>
              <a:cs typeface="+mn-ea"/>
              <a:sym typeface="+mn-lt"/>
            </a:endParaRPr>
          </a:p>
        </p:txBody>
      </p:sp>
      <p:sp>
        <p:nvSpPr>
          <p:cNvPr id="12" name="Shape 2618"/>
          <p:cNvSpPr/>
          <p:nvPr/>
        </p:nvSpPr>
        <p:spPr>
          <a:xfrm>
            <a:off x="1777603" y="3946027"/>
            <a:ext cx="428107" cy="428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rgbClr val="F3ECE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B6A9BD"/>
              </a:solidFill>
              <a:cs typeface="+mn-ea"/>
              <a:sym typeface="+mn-lt"/>
            </a:endParaRPr>
          </a:p>
        </p:txBody>
      </p:sp>
      <p:sp>
        <p:nvSpPr>
          <p:cNvPr id="15" name="TextBox 1210"/>
          <p:cNvSpPr/>
          <p:nvPr/>
        </p:nvSpPr>
        <p:spPr>
          <a:xfrm>
            <a:off x="1288097" y="2277745"/>
            <a:ext cx="177228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6" name="TextBox 1210"/>
          <p:cNvSpPr/>
          <p:nvPr/>
        </p:nvSpPr>
        <p:spPr>
          <a:xfrm>
            <a:off x="940435" y="2653665"/>
            <a:ext cx="2466340" cy="1143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 add text content, such as keywords, some brief introductions, etc.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 to ente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10"/>
          <p:cNvSpPr/>
          <p:nvPr/>
        </p:nvSpPr>
        <p:spPr>
          <a:xfrm>
            <a:off x="1105217" y="4509135"/>
            <a:ext cx="177228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4" name="TextBox 1210"/>
          <p:cNvSpPr/>
          <p:nvPr/>
        </p:nvSpPr>
        <p:spPr>
          <a:xfrm>
            <a:off x="757555" y="4885055"/>
            <a:ext cx="2466340" cy="1143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 add text content, such as keywords, some brief introductions, etc.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 to ente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210"/>
          <p:cNvSpPr/>
          <p:nvPr/>
        </p:nvSpPr>
        <p:spPr>
          <a:xfrm>
            <a:off x="9223692" y="2285365"/>
            <a:ext cx="177228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19" name="TextBox 1210"/>
          <p:cNvSpPr/>
          <p:nvPr/>
        </p:nvSpPr>
        <p:spPr>
          <a:xfrm>
            <a:off x="8876030" y="2661285"/>
            <a:ext cx="2466340" cy="1143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 add text content, such as keywords, some brief introductions, etc.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 to ente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210"/>
          <p:cNvSpPr/>
          <p:nvPr/>
        </p:nvSpPr>
        <p:spPr>
          <a:xfrm>
            <a:off x="9145587" y="4516755"/>
            <a:ext cx="1772285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cs typeface="+mn-ea"/>
                <a:sym typeface="+mn-lt"/>
              </a:rPr>
              <a:t>KEYWORD</a:t>
            </a:r>
          </a:p>
        </p:txBody>
      </p:sp>
      <p:sp>
        <p:nvSpPr>
          <p:cNvPr id="21" name="TextBox 1210"/>
          <p:cNvSpPr/>
          <p:nvPr/>
        </p:nvSpPr>
        <p:spPr>
          <a:xfrm>
            <a:off x="8797925" y="4892675"/>
            <a:ext cx="2466340" cy="1143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 add text content, such as keywords, some brief introductions, etc.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 to ente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2" name="Shape 2633"/>
          <p:cNvSpPr/>
          <p:nvPr/>
        </p:nvSpPr>
        <p:spPr>
          <a:xfrm>
            <a:off x="9848403" y="1742616"/>
            <a:ext cx="383416" cy="383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54597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B6A9BD"/>
              </a:solidFill>
              <a:cs typeface="+mn-ea"/>
              <a:sym typeface="+mn-lt"/>
            </a:endParaRPr>
          </a:p>
        </p:txBody>
      </p:sp>
      <p:sp>
        <p:nvSpPr>
          <p:cNvPr id="23" name="Shape 2632"/>
          <p:cNvSpPr/>
          <p:nvPr/>
        </p:nvSpPr>
        <p:spPr>
          <a:xfrm>
            <a:off x="9953062" y="3977586"/>
            <a:ext cx="313704" cy="383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rgbClr val="DBE2EC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B6A9BD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25800" y="-2088515"/>
            <a:ext cx="5739130" cy="11034395"/>
          </a:xfrm>
          <a:prstGeom prst="rect">
            <a:avLst/>
          </a:prstGeom>
        </p:spPr>
      </p:pic>
      <p:sp>
        <p:nvSpPr>
          <p:cNvPr id="26" name="图形 8"/>
          <p:cNvSpPr/>
          <p:nvPr/>
        </p:nvSpPr>
        <p:spPr>
          <a:xfrm>
            <a:off x="8962390" y="-643890"/>
            <a:ext cx="4650740" cy="3474720"/>
          </a:xfrm>
          <a:custGeom>
            <a:avLst/>
            <a:gdLst>
              <a:gd name="connsiteX0" fmla="*/ 904838 w 971592"/>
              <a:gd name="connsiteY0" fmla="*/ 62422 h 773980"/>
              <a:gd name="connsiteX1" fmla="*/ 891993 w 971592"/>
              <a:gd name="connsiteY1" fmla="*/ 540643 h 773980"/>
              <a:gd name="connsiteX2" fmla="*/ 490511 w 971592"/>
              <a:gd name="connsiteY2" fmla="*/ 760981 h 773980"/>
              <a:gd name="connsiteX3" fmla="*/ 253047 w 971592"/>
              <a:gd name="connsiteY3" fmla="*/ 355217 h 773980"/>
              <a:gd name="connsiteX4" fmla="*/ 3397 w 971592"/>
              <a:gd name="connsiteY4" fmla="*/ 20265 h 773980"/>
              <a:gd name="connsiteX5" fmla="*/ 411796 w 971592"/>
              <a:gd name="connsiteY5" fmla="*/ 23229 h 773980"/>
              <a:gd name="connsiteX6" fmla="*/ 904838 w 971592"/>
              <a:gd name="connsiteY6" fmla="*/ 62422 h 77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92" h="773980">
                <a:moveTo>
                  <a:pt x="904838" y="62422"/>
                </a:moveTo>
                <a:cubicBezTo>
                  <a:pt x="1000350" y="151018"/>
                  <a:pt x="991787" y="376625"/>
                  <a:pt x="891993" y="540643"/>
                </a:cubicBezTo>
                <a:cubicBezTo>
                  <a:pt x="791869" y="704990"/>
                  <a:pt x="600844" y="807419"/>
                  <a:pt x="490511" y="760981"/>
                </a:cubicBezTo>
                <a:cubicBezTo>
                  <a:pt x="380507" y="714212"/>
                  <a:pt x="350865" y="518247"/>
                  <a:pt x="253047" y="355217"/>
                </a:cubicBezTo>
                <a:cubicBezTo>
                  <a:pt x="154900" y="192187"/>
                  <a:pt x="-11423" y="62093"/>
                  <a:pt x="3397" y="20265"/>
                </a:cubicBezTo>
                <a:cubicBezTo>
                  <a:pt x="18218" y="-21892"/>
                  <a:pt x="213854" y="24217"/>
                  <a:pt x="411796" y="23229"/>
                </a:cubicBezTo>
                <a:cubicBezTo>
                  <a:pt x="609408" y="21912"/>
                  <a:pt x="808996" y="-26174"/>
                  <a:pt x="904838" y="62422"/>
                </a:cubicBezTo>
                <a:close/>
              </a:path>
            </a:pathLst>
          </a:custGeom>
          <a:solidFill>
            <a:srgbClr val="EBD9C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图形 10"/>
          <p:cNvSpPr/>
          <p:nvPr/>
        </p:nvSpPr>
        <p:spPr>
          <a:xfrm rot="21060000">
            <a:off x="-1739265" y="-2985135"/>
            <a:ext cx="7779385" cy="4178300"/>
          </a:xfrm>
          <a:custGeom>
            <a:avLst/>
            <a:gdLst>
              <a:gd name="connsiteX0" fmla="*/ 830348 w 905721"/>
              <a:gd name="connsiteY0" fmla="*/ 334743 h 754219"/>
              <a:gd name="connsiteX1" fmla="*/ 866247 w 905721"/>
              <a:gd name="connsiteY1" fmla="*/ 717451 h 754219"/>
              <a:gd name="connsiteX2" fmla="*/ 476293 w 905721"/>
              <a:gd name="connsiteY2" fmla="*/ 710535 h 754219"/>
              <a:gd name="connsiteX3" fmla="*/ 54062 w 905721"/>
              <a:gd name="connsiteY3" fmla="*/ 731943 h 754219"/>
              <a:gd name="connsiteX4" fmla="*/ 78434 w 905721"/>
              <a:gd name="connsiteY4" fmla="*/ 309382 h 754219"/>
              <a:gd name="connsiteX5" fmla="*/ 472670 w 905721"/>
              <a:gd name="connsiteY5" fmla="*/ 2754 h 754219"/>
              <a:gd name="connsiteX6" fmla="*/ 830348 w 905721"/>
              <a:gd name="connsiteY6" fmla="*/ 334743 h 7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721" h="754219">
                <a:moveTo>
                  <a:pt x="830348" y="334743"/>
                </a:moveTo>
                <a:cubicBezTo>
                  <a:pt x="909063" y="498431"/>
                  <a:pt x="932777" y="666072"/>
                  <a:pt x="866247" y="717451"/>
                </a:cubicBezTo>
                <a:cubicBezTo>
                  <a:pt x="799718" y="769160"/>
                  <a:pt x="642616" y="704936"/>
                  <a:pt x="476293" y="710535"/>
                </a:cubicBezTo>
                <a:cubicBezTo>
                  <a:pt x="309969" y="715804"/>
                  <a:pt x="134095" y="791226"/>
                  <a:pt x="54062" y="731943"/>
                </a:cubicBezTo>
                <a:cubicBezTo>
                  <a:pt x="-25642" y="672659"/>
                  <a:pt x="-9503" y="478670"/>
                  <a:pt x="78434" y="309382"/>
                </a:cubicBezTo>
                <a:cubicBezTo>
                  <a:pt x="166371" y="140095"/>
                  <a:pt x="326108" y="-4821"/>
                  <a:pt x="472670" y="2754"/>
                </a:cubicBezTo>
                <a:cubicBezTo>
                  <a:pt x="618903" y="10659"/>
                  <a:pt x="751962" y="170725"/>
                  <a:pt x="830348" y="334743"/>
                </a:cubicBezTo>
                <a:close/>
              </a:path>
            </a:pathLst>
          </a:custGeom>
          <a:solidFill>
            <a:srgbClr val="DBE2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图形 18"/>
          <p:cNvSpPr/>
          <p:nvPr/>
        </p:nvSpPr>
        <p:spPr>
          <a:xfrm>
            <a:off x="-642620" y="5125720"/>
            <a:ext cx="4455795" cy="2369185"/>
          </a:xfrm>
          <a:custGeom>
            <a:avLst/>
            <a:gdLst>
              <a:gd name="connsiteX0" fmla="*/ 1000626 w 1251542"/>
              <a:gd name="connsiteY0" fmla="*/ 243147 h 665293"/>
              <a:gd name="connsiteX1" fmla="*/ 1240395 w 1251542"/>
              <a:gd name="connsiteY1" fmla="*/ 638371 h 665293"/>
              <a:gd name="connsiteX2" fmla="*/ 690375 w 1251542"/>
              <a:gd name="connsiteY2" fmla="*/ 605107 h 665293"/>
              <a:gd name="connsiteX3" fmla="*/ 124546 w 1251542"/>
              <a:gd name="connsiteY3" fmla="*/ 530673 h 665293"/>
              <a:gd name="connsiteX4" fmla="*/ 60322 w 1251542"/>
              <a:gd name="connsiteY4" fmla="*/ 58709 h 665293"/>
              <a:gd name="connsiteX5" fmla="*/ 588934 w 1251542"/>
              <a:gd name="connsiteY5" fmla="*/ 58380 h 665293"/>
              <a:gd name="connsiteX6" fmla="*/ 1000626 w 1251542"/>
              <a:gd name="connsiteY6" fmla="*/ 243147 h 66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42" h="665293">
                <a:moveTo>
                  <a:pt x="1000626" y="243147"/>
                </a:moveTo>
                <a:cubicBezTo>
                  <a:pt x="1132367" y="361385"/>
                  <a:pt x="1292104" y="573489"/>
                  <a:pt x="1240395" y="638371"/>
                </a:cubicBezTo>
                <a:cubicBezTo>
                  <a:pt x="1188357" y="703583"/>
                  <a:pt x="925204" y="621574"/>
                  <a:pt x="690375" y="605107"/>
                </a:cubicBezTo>
                <a:cubicBezTo>
                  <a:pt x="455546" y="588639"/>
                  <a:pt x="249042" y="637713"/>
                  <a:pt x="124546" y="530673"/>
                </a:cubicBezTo>
                <a:cubicBezTo>
                  <a:pt x="50" y="423633"/>
                  <a:pt x="-42765" y="160480"/>
                  <a:pt x="60322" y="58709"/>
                </a:cubicBezTo>
                <a:cubicBezTo>
                  <a:pt x="163410" y="-43061"/>
                  <a:pt x="412730" y="16223"/>
                  <a:pt x="588934" y="58380"/>
                </a:cubicBezTo>
                <a:cubicBezTo>
                  <a:pt x="765468" y="100208"/>
                  <a:pt x="868885" y="124909"/>
                  <a:pt x="1000626" y="243147"/>
                </a:cubicBezTo>
                <a:close/>
              </a:path>
            </a:pathLst>
          </a:custGeom>
          <a:solidFill>
            <a:srgbClr val="8D91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图形 20"/>
          <p:cNvSpPr/>
          <p:nvPr/>
        </p:nvSpPr>
        <p:spPr>
          <a:xfrm rot="16860000" flipV="1">
            <a:off x="6993890" y="4031615"/>
            <a:ext cx="4415155" cy="5865495"/>
          </a:xfrm>
          <a:custGeom>
            <a:avLst/>
            <a:gdLst>
              <a:gd name="connsiteX0" fmla="*/ 919920 w 922189"/>
              <a:gd name="connsiteY0" fmla="*/ 199134 h 1225194"/>
              <a:gd name="connsiteX1" fmla="*/ 724613 w 922189"/>
              <a:gd name="connsiteY1" fmla="*/ 612472 h 1225194"/>
              <a:gd name="connsiteX2" fmla="*/ 477928 w 922189"/>
              <a:gd name="connsiteY2" fmla="*/ 1206296 h 1225194"/>
              <a:gd name="connsiteX3" fmla="*/ 10575 w 922189"/>
              <a:gd name="connsiteY3" fmla="*/ 916794 h 1225194"/>
              <a:gd name="connsiteX4" fmla="*/ 274387 w 922189"/>
              <a:gd name="connsiteY4" fmla="*/ 336803 h 1225194"/>
              <a:gd name="connsiteX5" fmla="*/ 631077 w 922189"/>
              <a:gd name="connsiteY5" fmla="*/ 4156 h 1225194"/>
              <a:gd name="connsiteX6" fmla="*/ 919920 w 922189"/>
              <a:gd name="connsiteY6" fmla="*/ 199134 h 12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189" h="1225194">
                <a:moveTo>
                  <a:pt x="919920" y="199134"/>
                </a:moveTo>
                <a:cubicBezTo>
                  <a:pt x="931447" y="303209"/>
                  <a:pt x="801023" y="404979"/>
                  <a:pt x="724613" y="612472"/>
                </a:cubicBezTo>
                <a:cubicBezTo>
                  <a:pt x="648203" y="820294"/>
                  <a:pt x="625149" y="1134497"/>
                  <a:pt x="477928" y="1206296"/>
                </a:cubicBezTo>
                <a:cubicBezTo>
                  <a:pt x="330377" y="1278095"/>
                  <a:pt x="58661" y="1108149"/>
                  <a:pt x="10575" y="916794"/>
                </a:cubicBezTo>
                <a:cubicBezTo>
                  <a:pt x="-37510" y="725440"/>
                  <a:pt x="138364" y="513007"/>
                  <a:pt x="274387" y="336803"/>
                </a:cubicBezTo>
                <a:cubicBezTo>
                  <a:pt x="410410" y="160599"/>
                  <a:pt x="506252" y="20624"/>
                  <a:pt x="631077" y="4156"/>
                </a:cubicBezTo>
                <a:cubicBezTo>
                  <a:pt x="755573" y="-12311"/>
                  <a:pt x="908722" y="94729"/>
                  <a:pt x="919920" y="199134"/>
                </a:cubicBezTo>
                <a:close/>
              </a:path>
            </a:pathLst>
          </a:custGeom>
          <a:solidFill>
            <a:srgbClr val="F9F6F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17483" y="2376805"/>
            <a:ext cx="675703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en-US" sz="11500" b="1" cap="all" dirty="0">
                <a:solidFill>
                  <a:srgbClr val="545971"/>
                </a:solidFill>
                <a:uFillTx/>
                <a:cs typeface="+mn-ea"/>
                <a:sym typeface="+mn-lt"/>
              </a:rPr>
              <a:t>thanks</a:t>
            </a:r>
            <a:endParaRPr lang="en-US" altLang="zh-CN" sz="11500" b="1" cap="all" dirty="0">
              <a:solidFill>
                <a:srgbClr val="545971"/>
              </a:solidFill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C5BF3B4-1AB1-9E1A-6415-57FEDDEAFBB2}"/>
              </a:ext>
            </a:extLst>
          </p:cNvPr>
          <p:cNvGrpSpPr/>
          <p:nvPr/>
        </p:nvGrpSpPr>
        <p:grpSpPr>
          <a:xfrm>
            <a:off x="4087926" y="4759642"/>
            <a:ext cx="3551734" cy="309068"/>
            <a:chOff x="4414802" y="4745227"/>
            <a:chExt cx="3551734" cy="30906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18EE763-C85D-4154-614F-080CC633AA31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76045A6C-5788-5F51-DD42-43B07EC08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8D91A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id="{D85CCFCE-2891-0C61-8003-5852DB5068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D373C657-2301-614F-E32F-4EDEAD888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D0E4EB65-C319-29A7-3D0E-D9EA8F576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1445155-E529-A023-3F3A-F8FE8D19DA20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A64C20D6-751A-AD5F-BFD6-826DB4137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8D91AA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FD6B690E-57BE-C852-89A4-9C05B0D0BDC7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9" name="Freeform 12">
                  <a:extLst>
                    <a:ext uri="{FF2B5EF4-FFF2-40B4-BE49-F238E27FC236}">
                      <a16:creationId xmlns:a16="http://schemas.microsoft.com/office/drawing/2014/main" id="{58FA08BD-C83F-8BA1-5A50-298EBBE52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62DFCDBE-9FE2-4FE2-01D8-06CD8F8CDD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8CB149BB-747D-E9EA-EEDD-5956D4FD12A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2143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2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CF054F0-4F53-CD5B-28FA-653C8595DF44}"/>
                </a:ext>
              </a:extLst>
            </p:cNvPr>
            <p:cNvSpPr/>
            <p:nvPr/>
          </p:nvSpPr>
          <p:spPr>
            <a:xfrm>
              <a:off x="4665705" y="4751931"/>
              <a:ext cx="188833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2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25800" y="-2088515"/>
            <a:ext cx="5739130" cy="11034395"/>
          </a:xfrm>
          <a:prstGeom prst="rect">
            <a:avLst/>
          </a:prstGeom>
        </p:spPr>
      </p:pic>
      <p:sp>
        <p:nvSpPr>
          <p:cNvPr id="26" name="图形 8"/>
          <p:cNvSpPr/>
          <p:nvPr/>
        </p:nvSpPr>
        <p:spPr>
          <a:xfrm>
            <a:off x="8962390" y="-643890"/>
            <a:ext cx="4650740" cy="3474720"/>
          </a:xfrm>
          <a:custGeom>
            <a:avLst/>
            <a:gdLst>
              <a:gd name="connsiteX0" fmla="*/ 904838 w 971592"/>
              <a:gd name="connsiteY0" fmla="*/ 62422 h 773980"/>
              <a:gd name="connsiteX1" fmla="*/ 891993 w 971592"/>
              <a:gd name="connsiteY1" fmla="*/ 540643 h 773980"/>
              <a:gd name="connsiteX2" fmla="*/ 490511 w 971592"/>
              <a:gd name="connsiteY2" fmla="*/ 760981 h 773980"/>
              <a:gd name="connsiteX3" fmla="*/ 253047 w 971592"/>
              <a:gd name="connsiteY3" fmla="*/ 355217 h 773980"/>
              <a:gd name="connsiteX4" fmla="*/ 3397 w 971592"/>
              <a:gd name="connsiteY4" fmla="*/ 20265 h 773980"/>
              <a:gd name="connsiteX5" fmla="*/ 411796 w 971592"/>
              <a:gd name="connsiteY5" fmla="*/ 23229 h 773980"/>
              <a:gd name="connsiteX6" fmla="*/ 904838 w 971592"/>
              <a:gd name="connsiteY6" fmla="*/ 62422 h 77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92" h="773980">
                <a:moveTo>
                  <a:pt x="904838" y="62422"/>
                </a:moveTo>
                <a:cubicBezTo>
                  <a:pt x="1000350" y="151018"/>
                  <a:pt x="991787" y="376625"/>
                  <a:pt x="891993" y="540643"/>
                </a:cubicBezTo>
                <a:cubicBezTo>
                  <a:pt x="791869" y="704990"/>
                  <a:pt x="600844" y="807419"/>
                  <a:pt x="490511" y="760981"/>
                </a:cubicBezTo>
                <a:cubicBezTo>
                  <a:pt x="380507" y="714212"/>
                  <a:pt x="350865" y="518247"/>
                  <a:pt x="253047" y="355217"/>
                </a:cubicBezTo>
                <a:cubicBezTo>
                  <a:pt x="154900" y="192187"/>
                  <a:pt x="-11423" y="62093"/>
                  <a:pt x="3397" y="20265"/>
                </a:cubicBezTo>
                <a:cubicBezTo>
                  <a:pt x="18218" y="-21892"/>
                  <a:pt x="213854" y="24217"/>
                  <a:pt x="411796" y="23229"/>
                </a:cubicBezTo>
                <a:cubicBezTo>
                  <a:pt x="609408" y="21912"/>
                  <a:pt x="808996" y="-26174"/>
                  <a:pt x="904838" y="62422"/>
                </a:cubicBezTo>
                <a:close/>
              </a:path>
            </a:pathLst>
          </a:custGeom>
          <a:solidFill>
            <a:srgbClr val="EBD9C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图形 10"/>
          <p:cNvSpPr/>
          <p:nvPr/>
        </p:nvSpPr>
        <p:spPr>
          <a:xfrm rot="21060000">
            <a:off x="-1739265" y="-2985135"/>
            <a:ext cx="7779385" cy="4178300"/>
          </a:xfrm>
          <a:custGeom>
            <a:avLst/>
            <a:gdLst>
              <a:gd name="connsiteX0" fmla="*/ 830348 w 905721"/>
              <a:gd name="connsiteY0" fmla="*/ 334743 h 754219"/>
              <a:gd name="connsiteX1" fmla="*/ 866247 w 905721"/>
              <a:gd name="connsiteY1" fmla="*/ 717451 h 754219"/>
              <a:gd name="connsiteX2" fmla="*/ 476293 w 905721"/>
              <a:gd name="connsiteY2" fmla="*/ 710535 h 754219"/>
              <a:gd name="connsiteX3" fmla="*/ 54062 w 905721"/>
              <a:gd name="connsiteY3" fmla="*/ 731943 h 754219"/>
              <a:gd name="connsiteX4" fmla="*/ 78434 w 905721"/>
              <a:gd name="connsiteY4" fmla="*/ 309382 h 754219"/>
              <a:gd name="connsiteX5" fmla="*/ 472670 w 905721"/>
              <a:gd name="connsiteY5" fmla="*/ 2754 h 754219"/>
              <a:gd name="connsiteX6" fmla="*/ 830348 w 905721"/>
              <a:gd name="connsiteY6" fmla="*/ 334743 h 7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721" h="754219">
                <a:moveTo>
                  <a:pt x="830348" y="334743"/>
                </a:moveTo>
                <a:cubicBezTo>
                  <a:pt x="909063" y="498431"/>
                  <a:pt x="932777" y="666072"/>
                  <a:pt x="866247" y="717451"/>
                </a:cubicBezTo>
                <a:cubicBezTo>
                  <a:pt x="799718" y="769160"/>
                  <a:pt x="642616" y="704936"/>
                  <a:pt x="476293" y="710535"/>
                </a:cubicBezTo>
                <a:cubicBezTo>
                  <a:pt x="309969" y="715804"/>
                  <a:pt x="134095" y="791226"/>
                  <a:pt x="54062" y="731943"/>
                </a:cubicBezTo>
                <a:cubicBezTo>
                  <a:pt x="-25642" y="672659"/>
                  <a:pt x="-9503" y="478670"/>
                  <a:pt x="78434" y="309382"/>
                </a:cubicBezTo>
                <a:cubicBezTo>
                  <a:pt x="166371" y="140095"/>
                  <a:pt x="326108" y="-4821"/>
                  <a:pt x="472670" y="2754"/>
                </a:cubicBezTo>
                <a:cubicBezTo>
                  <a:pt x="618903" y="10659"/>
                  <a:pt x="751962" y="170725"/>
                  <a:pt x="830348" y="334743"/>
                </a:cubicBezTo>
                <a:close/>
              </a:path>
            </a:pathLst>
          </a:custGeom>
          <a:solidFill>
            <a:srgbClr val="DBE2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图形 18"/>
          <p:cNvSpPr/>
          <p:nvPr/>
        </p:nvSpPr>
        <p:spPr>
          <a:xfrm>
            <a:off x="-642620" y="5125720"/>
            <a:ext cx="4455795" cy="2369185"/>
          </a:xfrm>
          <a:custGeom>
            <a:avLst/>
            <a:gdLst>
              <a:gd name="connsiteX0" fmla="*/ 1000626 w 1251542"/>
              <a:gd name="connsiteY0" fmla="*/ 243147 h 665293"/>
              <a:gd name="connsiteX1" fmla="*/ 1240395 w 1251542"/>
              <a:gd name="connsiteY1" fmla="*/ 638371 h 665293"/>
              <a:gd name="connsiteX2" fmla="*/ 690375 w 1251542"/>
              <a:gd name="connsiteY2" fmla="*/ 605107 h 665293"/>
              <a:gd name="connsiteX3" fmla="*/ 124546 w 1251542"/>
              <a:gd name="connsiteY3" fmla="*/ 530673 h 665293"/>
              <a:gd name="connsiteX4" fmla="*/ 60322 w 1251542"/>
              <a:gd name="connsiteY4" fmla="*/ 58709 h 665293"/>
              <a:gd name="connsiteX5" fmla="*/ 588934 w 1251542"/>
              <a:gd name="connsiteY5" fmla="*/ 58380 h 665293"/>
              <a:gd name="connsiteX6" fmla="*/ 1000626 w 1251542"/>
              <a:gd name="connsiteY6" fmla="*/ 243147 h 66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42" h="665293">
                <a:moveTo>
                  <a:pt x="1000626" y="243147"/>
                </a:moveTo>
                <a:cubicBezTo>
                  <a:pt x="1132367" y="361385"/>
                  <a:pt x="1292104" y="573489"/>
                  <a:pt x="1240395" y="638371"/>
                </a:cubicBezTo>
                <a:cubicBezTo>
                  <a:pt x="1188357" y="703583"/>
                  <a:pt x="925204" y="621574"/>
                  <a:pt x="690375" y="605107"/>
                </a:cubicBezTo>
                <a:cubicBezTo>
                  <a:pt x="455546" y="588639"/>
                  <a:pt x="249042" y="637713"/>
                  <a:pt x="124546" y="530673"/>
                </a:cubicBezTo>
                <a:cubicBezTo>
                  <a:pt x="50" y="423633"/>
                  <a:pt x="-42765" y="160480"/>
                  <a:pt x="60322" y="58709"/>
                </a:cubicBezTo>
                <a:cubicBezTo>
                  <a:pt x="163410" y="-43061"/>
                  <a:pt x="412730" y="16223"/>
                  <a:pt x="588934" y="58380"/>
                </a:cubicBezTo>
                <a:cubicBezTo>
                  <a:pt x="765468" y="100208"/>
                  <a:pt x="868885" y="124909"/>
                  <a:pt x="1000626" y="243147"/>
                </a:cubicBezTo>
                <a:close/>
              </a:path>
            </a:pathLst>
          </a:custGeom>
          <a:solidFill>
            <a:srgbClr val="8D91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图形 20"/>
          <p:cNvSpPr/>
          <p:nvPr/>
        </p:nvSpPr>
        <p:spPr>
          <a:xfrm rot="16860000" flipV="1">
            <a:off x="6993890" y="4031615"/>
            <a:ext cx="4415155" cy="5865495"/>
          </a:xfrm>
          <a:custGeom>
            <a:avLst/>
            <a:gdLst>
              <a:gd name="connsiteX0" fmla="*/ 919920 w 922189"/>
              <a:gd name="connsiteY0" fmla="*/ 199134 h 1225194"/>
              <a:gd name="connsiteX1" fmla="*/ 724613 w 922189"/>
              <a:gd name="connsiteY1" fmla="*/ 612472 h 1225194"/>
              <a:gd name="connsiteX2" fmla="*/ 477928 w 922189"/>
              <a:gd name="connsiteY2" fmla="*/ 1206296 h 1225194"/>
              <a:gd name="connsiteX3" fmla="*/ 10575 w 922189"/>
              <a:gd name="connsiteY3" fmla="*/ 916794 h 1225194"/>
              <a:gd name="connsiteX4" fmla="*/ 274387 w 922189"/>
              <a:gd name="connsiteY4" fmla="*/ 336803 h 1225194"/>
              <a:gd name="connsiteX5" fmla="*/ 631077 w 922189"/>
              <a:gd name="connsiteY5" fmla="*/ 4156 h 1225194"/>
              <a:gd name="connsiteX6" fmla="*/ 919920 w 922189"/>
              <a:gd name="connsiteY6" fmla="*/ 199134 h 12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189" h="1225194">
                <a:moveTo>
                  <a:pt x="919920" y="199134"/>
                </a:moveTo>
                <a:cubicBezTo>
                  <a:pt x="931447" y="303209"/>
                  <a:pt x="801023" y="404979"/>
                  <a:pt x="724613" y="612472"/>
                </a:cubicBezTo>
                <a:cubicBezTo>
                  <a:pt x="648203" y="820294"/>
                  <a:pt x="625149" y="1134497"/>
                  <a:pt x="477928" y="1206296"/>
                </a:cubicBezTo>
                <a:cubicBezTo>
                  <a:pt x="330377" y="1278095"/>
                  <a:pt x="58661" y="1108149"/>
                  <a:pt x="10575" y="916794"/>
                </a:cubicBezTo>
                <a:cubicBezTo>
                  <a:pt x="-37510" y="725440"/>
                  <a:pt x="138364" y="513007"/>
                  <a:pt x="274387" y="336803"/>
                </a:cubicBezTo>
                <a:cubicBezTo>
                  <a:pt x="410410" y="160599"/>
                  <a:pt x="506252" y="20624"/>
                  <a:pt x="631077" y="4156"/>
                </a:cubicBezTo>
                <a:cubicBezTo>
                  <a:pt x="755573" y="-12311"/>
                  <a:pt x="908722" y="94729"/>
                  <a:pt x="919920" y="199134"/>
                </a:cubicBezTo>
                <a:close/>
              </a:path>
            </a:pathLst>
          </a:custGeom>
          <a:solidFill>
            <a:srgbClr val="F9F6F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13455" y="1139902"/>
            <a:ext cx="526346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54597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633980" y="3174365"/>
            <a:ext cx="3408045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832610" y="3304540"/>
            <a:ext cx="69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545971"/>
                </a:solidFill>
                <a:uLnTx/>
                <a:uFillTx/>
                <a:cs typeface="+mn-ea"/>
                <a:sym typeface="+mn-lt"/>
              </a:rPr>
              <a:t>01</a:t>
            </a:r>
            <a:endParaRPr lang="en-US" altLang="zh-CN" sz="3200" b="1" noProof="0" dirty="0">
              <a:ln>
                <a:noFill/>
              </a:ln>
              <a:solidFill>
                <a:srgbClr val="54597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784033" y="4366260"/>
            <a:ext cx="795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545971"/>
                </a:solidFill>
                <a:uLnTx/>
                <a:uFillTx/>
                <a:cs typeface="+mn-ea"/>
                <a:sym typeface="+mn-lt"/>
              </a:rPr>
              <a:t>02</a:t>
            </a:r>
            <a:endParaRPr lang="en-US" altLang="zh-CN" sz="3200" b="1" noProof="0" dirty="0">
              <a:ln>
                <a:noFill/>
              </a:ln>
              <a:solidFill>
                <a:srgbClr val="54597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633980" y="422402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en-US" altLang="zh-CN" sz="2400" kern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33980" y="3696335"/>
            <a:ext cx="4069319" cy="333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rgbClr val="54597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33980" y="4726940"/>
            <a:ext cx="4069319" cy="333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rgbClr val="545971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444933" y="3304540"/>
            <a:ext cx="795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545971"/>
                </a:solidFill>
                <a:uLnTx/>
                <a:uFillTx/>
                <a:cs typeface="+mn-ea"/>
                <a:sym typeface="+mn-lt"/>
              </a:rPr>
              <a:t>03</a:t>
            </a:r>
            <a:endParaRPr lang="en-US" altLang="zh-CN" sz="3200" b="1" noProof="0" dirty="0">
              <a:ln>
                <a:noFill/>
              </a:ln>
              <a:solidFill>
                <a:srgbClr val="54597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294880" y="3161665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en-US" altLang="zh-CN" sz="2400" kern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515100" y="4354195"/>
            <a:ext cx="77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545971"/>
                </a:solidFill>
                <a:uLnTx/>
                <a:uFillTx/>
                <a:cs typeface="+mn-ea"/>
                <a:sym typeface="+mn-lt"/>
              </a:rPr>
              <a:t>04</a:t>
            </a:r>
            <a:endParaRPr lang="en-US" altLang="zh-CN" sz="3200" b="1" noProof="0" dirty="0">
              <a:ln>
                <a:noFill/>
              </a:ln>
              <a:solidFill>
                <a:srgbClr val="54597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94880" y="425069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en-US" altLang="zh-CN" sz="2400" kern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94880" y="3696335"/>
            <a:ext cx="4069319" cy="333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rgbClr val="54597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94880" y="4726940"/>
            <a:ext cx="4069319" cy="333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rgbClr val="545971"/>
              </a:solidFill>
              <a:cs typeface="+mn-ea"/>
              <a:sym typeface="+mn-lt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1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25800" y="-2088515"/>
            <a:ext cx="5739130" cy="11034395"/>
          </a:xfrm>
          <a:prstGeom prst="rect">
            <a:avLst/>
          </a:prstGeom>
        </p:spPr>
      </p:pic>
      <p:sp>
        <p:nvSpPr>
          <p:cNvPr id="26" name="图形 8"/>
          <p:cNvSpPr/>
          <p:nvPr/>
        </p:nvSpPr>
        <p:spPr>
          <a:xfrm>
            <a:off x="8962390" y="-643890"/>
            <a:ext cx="4650740" cy="3474720"/>
          </a:xfrm>
          <a:custGeom>
            <a:avLst/>
            <a:gdLst>
              <a:gd name="connsiteX0" fmla="*/ 904838 w 971592"/>
              <a:gd name="connsiteY0" fmla="*/ 62422 h 773980"/>
              <a:gd name="connsiteX1" fmla="*/ 891993 w 971592"/>
              <a:gd name="connsiteY1" fmla="*/ 540643 h 773980"/>
              <a:gd name="connsiteX2" fmla="*/ 490511 w 971592"/>
              <a:gd name="connsiteY2" fmla="*/ 760981 h 773980"/>
              <a:gd name="connsiteX3" fmla="*/ 253047 w 971592"/>
              <a:gd name="connsiteY3" fmla="*/ 355217 h 773980"/>
              <a:gd name="connsiteX4" fmla="*/ 3397 w 971592"/>
              <a:gd name="connsiteY4" fmla="*/ 20265 h 773980"/>
              <a:gd name="connsiteX5" fmla="*/ 411796 w 971592"/>
              <a:gd name="connsiteY5" fmla="*/ 23229 h 773980"/>
              <a:gd name="connsiteX6" fmla="*/ 904838 w 971592"/>
              <a:gd name="connsiteY6" fmla="*/ 62422 h 77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92" h="773980">
                <a:moveTo>
                  <a:pt x="904838" y="62422"/>
                </a:moveTo>
                <a:cubicBezTo>
                  <a:pt x="1000350" y="151018"/>
                  <a:pt x="991787" y="376625"/>
                  <a:pt x="891993" y="540643"/>
                </a:cubicBezTo>
                <a:cubicBezTo>
                  <a:pt x="791869" y="704990"/>
                  <a:pt x="600844" y="807419"/>
                  <a:pt x="490511" y="760981"/>
                </a:cubicBezTo>
                <a:cubicBezTo>
                  <a:pt x="380507" y="714212"/>
                  <a:pt x="350865" y="518247"/>
                  <a:pt x="253047" y="355217"/>
                </a:cubicBezTo>
                <a:cubicBezTo>
                  <a:pt x="154900" y="192187"/>
                  <a:pt x="-11423" y="62093"/>
                  <a:pt x="3397" y="20265"/>
                </a:cubicBezTo>
                <a:cubicBezTo>
                  <a:pt x="18218" y="-21892"/>
                  <a:pt x="213854" y="24217"/>
                  <a:pt x="411796" y="23229"/>
                </a:cubicBezTo>
                <a:cubicBezTo>
                  <a:pt x="609408" y="21912"/>
                  <a:pt x="808996" y="-26174"/>
                  <a:pt x="904838" y="62422"/>
                </a:cubicBezTo>
                <a:close/>
              </a:path>
            </a:pathLst>
          </a:custGeom>
          <a:solidFill>
            <a:srgbClr val="EBD9C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图形 10"/>
          <p:cNvSpPr/>
          <p:nvPr/>
        </p:nvSpPr>
        <p:spPr>
          <a:xfrm rot="21060000">
            <a:off x="-1739265" y="-2985135"/>
            <a:ext cx="7779385" cy="4178300"/>
          </a:xfrm>
          <a:custGeom>
            <a:avLst/>
            <a:gdLst>
              <a:gd name="connsiteX0" fmla="*/ 830348 w 905721"/>
              <a:gd name="connsiteY0" fmla="*/ 334743 h 754219"/>
              <a:gd name="connsiteX1" fmla="*/ 866247 w 905721"/>
              <a:gd name="connsiteY1" fmla="*/ 717451 h 754219"/>
              <a:gd name="connsiteX2" fmla="*/ 476293 w 905721"/>
              <a:gd name="connsiteY2" fmla="*/ 710535 h 754219"/>
              <a:gd name="connsiteX3" fmla="*/ 54062 w 905721"/>
              <a:gd name="connsiteY3" fmla="*/ 731943 h 754219"/>
              <a:gd name="connsiteX4" fmla="*/ 78434 w 905721"/>
              <a:gd name="connsiteY4" fmla="*/ 309382 h 754219"/>
              <a:gd name="connsiteX5" fmla="*/ 472670 w 905721"/>
              <a:gd name="connsiteY5" fmla="*/ 2754 h 754219"/>
              <a:gd name="connsiteX6" fmla="*/ 830348 w 905721"/>
              <a:gd name="connsiteY6" fmla="*/ 334743 h 7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721" h="754219">
                <a:moveTo>
                  <a:pt x="830348" y="334743"/>
                </a:moveTo>
                <a:cubicBezTo>
                  <a:pt x="909063" y="498431"/>
                  <a:pt x="932777" y="666072"/>
                  <a:pt x="866247" y="717451"/>
                </a:cubicBezTo>
                <a:cubicBezTo>
                  <a:pt x="799718" y="769160"/>
                  <a:pt x="642616" y="704936"/>
                  <a:pt x="476293" y="710535"/>
                </a:cubicBezTo>
                <a:cubicBezTo>
                  <a:pt x="309969" y="715804"/>
                  <a:pt x="134095" y="791226"/>
                  <a:pt x="54062" y="731943"/>
                </a:cubicBezTo>
                <a:cubicBezTo>
                  <a:pt x="-25642" y="672659"/>
                  <a:pt x="-9503" y="478670"/>
                  <a:pt x="78434" y="309382"/>
                </a:cubicBezTo>
                <a:cubicBezTo>
                  <a:pt x="166371" y="140095"/>
                  <a:pt x="326108" y="-4821"/>
                  <a:pt x="472670" y="2754"/>
                </a:cubicBezTo>
                <a:cubicBezTo>
                  <a:pt x="618903" y="10659"/>
                  <a:pt x="751962" y="170725"/>
                  <a:pt x="830348" y="334743"/>
                </a:cubicBezTo>
                <a:close/>
              </a:path>
            </a:pathLst>
          </a:custGeom>
          <a:solidFill>
            <a:srgbClr val="DBE2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图形 18"/>
          <p:cNvSpPr/>
          <p:nvPr/>
        </p:nvSpPr>
        <p:spPr>
          <a:xfrm>
            <a:off x="-642620" y="5125720"/>
            <a:ext cx="4455795" cy="2369185"/>
          </a:xfrm>
          <a:custGeom>
            <a:avLst/>
            <a:gdLst>
              <a:gd name="connsiteX0" fmla="*/ 1000626 w 1251542"/>
              <a:gd name="connsiteY0" fmla="*/ 243147 h 665293"/>
              <a:gd name="connsiteX1" fmla="*/ 1240395 w 1251542"/>
              <a:gd name="connsiteY1" fmla="*/ 638371 h 665293"/>
              <a:gd name="connsiteX2" fmla="*/ 690375 w 1251542"/>
              <a:gd name="connsiteY2" fmla="*/ 605107 h 665293"/>
              <a:gd name="connsiteX3" fmla="*/ 124546 w 1251542"/>
              <a:gd name="connsiteY3" fmla="*/ 530673 h 665293"/>
              <a:gd name="connsiteX4" fmla="*/ 60322 w 1251542"/>
              <a:gd name="connsiteY4" fmla="*/ 58709 h 665293"/>
              <a:gd name="connsiteX5" fmla="*/ 588934 w 1251542"/>
              <a:gd name="connsiteY5" fmla="*/ 58380 h 665293"/>
              <a:gd name="connsiteX6" fmla="*/ 1000626 w 1251542"/>
              <a:gd name="connsiteY6" fmla="*/ 243147 h 66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42" h="665293">
                <a:moveTo>
                  <a:pt x="1000626" y="243147"/>
                </a:moveTo>
                <a:cubicBezTo>
                  <a:pt x="1132367" y="361385"/>
                  <a:pt x="1292104" y="573489"/>
                  <a:pt x="1240395" y="638371"/>
                </a:cubicBezTo>
                <a:cubicBezTo>
                  <a:pt x="1188357" y="703583"/>
                  <a:pt x="925204" y="621574"/>
                  <a:pt x="690375" y="605107"/>
                </a:cubicBezTo>
                <a:cubicBezTo>
                  <a:pt x="455546" y="588639"/>
                  <a:pt x="249042" y="637713"/>
                  <a:pt x="124546" y="530673"/>
                </a:cubicBezTo>
                <a:cubicBezTo>
                  <a:pt x="50" y="423633"/>
                  <a:pt x="-42765" y="160480"/>
                  <a:pt x="60322" y="58709"/>
                </a:cubicBezTo>
                <a:cubicBezTo>
                  <a:pt x="163410" y="-43061"/>
                  <a:pt x="412730" y="16223"/>
                  <a:pt x="588934" y="58380"/>
                </a:cubicBezTo>
                <a:cubicBezTo>
                  <a:pt x="765468" y="100208"/>
                  <a:pt x="868885" y="124909"/>
                  <a:pt x="1000626" y="243147"/>
                </a:cubicBezTo>
                <a:close/>
              </a:path>
            </a:pathLst>
          </a:custGeom>
          <a:solidFill>
            <a:srgbClr val="8D91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图形 20"/>
          <p:cNvSpPr/>
          <p:nvPr/>
        </p:nvSpPr>
        <p:spPr>
          <a:xfrm rot="16860000" flipV="1">
            <a:off x="6993890" y="4031615"/>
            <a:ext cx="4415155" cy="5865495"/>
          </a:xfrm>
          <a:custGeom>
            <a:avLst/>
            <a:gdLst>
              <a:gd name="connsiteX0" fmla="*/ 919920 w 922189"/>
              <a:gd name="connsiteY0" fmla="*/ 199134 h 1225194"/>
              <a:gd name="connsiteX1" fmla="*/ 724613 w 922189"/>
              <a:gd name="connsiteY1" fmla="*/ 612472 h 1225194"/>
              <a:gd name="connsiteX2" fmla="*/ 477928 w 922189"/>
              <a:gd name="connsiteY2" fmla="*/ 1206296 h 1225194"/>
              <a:gd name="connsiteX3" fmla="*/ 10575 w 922189"/>
              <a:gd name="connsiteY3" fmla="*/ 916794 h 1225194"/>
              <a:gd name="connsiteX4" fmla="*/ 274387 w 922189"/>
              <a:gd name="connsiteY4" fmla="*/ 336803 h 1225194"/>
              <a:gd name="connsiteX5" fmla="*/ 631077 w 922189"/>
              <a:gd name="connsiteY5" fmla="*/ 4156 h 1225194"/>
              <a:gd name="connsiteX6" fmla="*/ 919920 w 922189"/>
              <a:gd name="connsiteY6" fmla="*/ 199134 h 12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189" h="1225194">
                <a:moveTo>
                  <a:pt x="919920" y="199134"/>
                </a:moveTo>
                <a:cubicBezTo>
                  <a:pt x="931447" y="303209"/>
                  <a:pt x="801023" y="404979"/>
                  <a:pt x="724613" y="612472"/>
                </a:cubicBezTo>
                <a:cubicBezTo>
                  <a:pt x="648203" y="820294"/>
                  <a:pt x="625149" y="1134497"/>
                  <a:pt x="477928" y="1206296"/>
                </a:cubicBezTo>
                <a:cubicBezTo>
                  <a:pt x="330377" y="1278095"/>
                  <a:pt x="58661" y="1108149"/>
                  <a:pt x="10575" y="916794"/>
                </a:cubicBezTo>
                <a:cubicBezTo>
                  <a:pt x="-37510" y="725440"/>
                  <a:pt x="138364" y="513007"/>
                  <a:pt x="274387" y="336803"/>
                </a:cubicBezTo>
                <a:cubicBezTo>
                  <a:pt x="410410" y="160599"/>
                  <a:pt x="506252" y="20624"/>
                  <a:pt x="631077" y="4156"/>
                </a:cubicBezTo>
                <a:cubicBezTo>
                  <a:pt x="755573" y="-12311"/>
                  <a:pt x="908722" y="94729"/>
                  <a:pt x="919920" y="199134"/>
                </a:cubicBezTo>
                <a:close/>
              </a:path>
            </a:pathLst>
          </a:custGeom>
          <a:solidFill>
            <a:srgbClr val="F9F6F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104765" y="1659890"/>
            <a:ext cx="1981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noProof="0" dirty="0">
                <a:ln>
                  <a:noFill/>
                </a:ln>
                <a:solidFill>
                  <a:srgbClr val="545971"/>
                </a:solidFill>
                <a:uLnTx/>
                <a:uFillTx/>
                <a:cs typeface="+mn-ea"/>
                <a:sym typeface="+mn-lt"/>
              </a:rPr>
              <a:t>01</a:t>
            </a:r>
            <a:endParaRPr lang="en-US" altLang="zh-CN" sz="9600" b="1" noProof="0" dirty="0">
              <a:ln>
                <a:noFill/>
              </a:ln>
              <a:solidFill>
                <a:srgbClr val="54597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333115" y="3194050"/>
            <a:ext cx="5524500" cy="713740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en-US" altLang="zh-CN" sz="3600" b="1" kern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95308" y="4027805"/>
            <a:ext cx="6000115" cy="10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to add text content, such as keywords, some brief introductions, etc.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0195" y="276860"/>
            <a:ext cx="605790" cy="605790"/>
          </a:xfrm>
          <a:prstGeom prst="ellipse">
            <a:avLst/>
          </a:prstGeom>
          <a:solidFill>
            <a:srgbClr val="8D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01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91870" y="107950"/>
            <a:ext cx="3458210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1870" y="629920"/>
            <a:ext cx="4069319" cy="333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rgbClr val="54597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87145" y="2095500"/>
            <a:ext cx="1496060" cy="1496060"/>
            <a:chOff x="1966" y="3359"/>
            <a:chExt cx="2356" cy="2356"/>
          </a:xfrm>
        </p:grpSpPr>
        <p:sp>
          <p:nvSpPr>
            <p:cNvPr id="20500" name="Фигура"/>
            <p:cNvSpPr/>
            <p:nvPr/>
          </p:nvSpPr>
          <p:spPr>
            <a:xfrm>
              <a:off x="1966" y="3359"/>
              <a:ext cx="2356" cy="23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5898240">
                  <a:pos x="2147483646" y="2147483646"/>
                </a:cxn>
                <a:cxn ang="11796480">
                  <a:pos x="2147483646" y="2147483646"/>
                </a:cxn>
                <a:cxn ang="17694720">
                  <a:pos x="2147483646" y="2147483646"/>
                </a:cxn>
              </a:cxnLst>
              <a:rect l="0" t="0" r="0" b="0"/>
              <a:pathLst>
                <a:path w="19679" h="20595">
                  <a:moveTo>
                    <a:pt x="9839" y="0"/>
                  </a:moveTo>
                  <a:cubicBezTo>
                    <a:pt x="7321" y="0"/>
                    <a:pt x="4803" y="1006"/>
                    <a:pt x="2881" y="3017"/>
                  </a:cubicBezTo>
                  <a:cubicBezTo>
                    <a:pt x="-961" y="7038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8"/>
                    <a:pt x="16797" y="3017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  <a:moveTo>
                    <a:pt x="9839" y="596"/>
                  </a:moveTo>
                  <a:cubicBezTo>
                    <a:pt x="12212" y="596"/>
                    <a:pt x="14584" y="1543"/>
                    <a:pt x="16395" y="3438"/>
                  </a:cubicBezTo>
                  <a:cubicBezTo>
                    <a:pt x="20015" y="7227"/>
                    <a:pt x="20015" y="13369"/>
                    <a:pt x="16395" y="17158"/>
                  </a:cubicBezTo>
                  <a:cubicBezTo>
                    <a:pt x="12774" y="20947"/>
                    <a:pt x="6904" y="20947"/>
                    <a:pt x="3283" y="17158"/>
                  </a:cubicBezTo>
                  <a:cubicBezTo>
                    <a:pt x="-337" y="13369"/>
                    <a:pt x="-337" y="7227"/>
                    <a:pt x="3283" y="3438"/>
                  </a:cubicBezTo>
                  <a:cubicBezTo>
                    <a:pt x="5094" y="1543"/>
                    <a:pt x="7466" y="596"/>
                    <a:pt x="9839" y="596"/>
                  </a:cubicBezTo>
                  <a:close/>
                </a:path>
              </a:pathLst>
            </a:custGeom>
            <a:solidFill>
              <a:srgbClr val="8D91AA"/>
            </a:solidFill>
            <a:ln w="12700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2132" y="3525"/>
              <a:ext cx="2024" cy="2024"/>
            </a:xfrm>
            <a:prstGeom prst="ellipse">
              <a:avLst/>
            </a:prstGeom>
            <a:solidFill>
              <a:srgbClr val="8D91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27170" y="2095500"/>
            <a:ext cx="1496060" cy="1496060"/>
            <a:chOff x="1966" y="3359"/>
            <a:chExt cx="2356" cy="2356"/>
          </a:xfrm>
          <a:solidFill>
            <a:srgbClr val="DBE2EC"/>
          </a:solidFill>
        </p:grpSpPr>
        <p:sp>
          <p:nvSpPr>
            <p:cNvPr id="6" name="Фигура"/>
            <p:cNvSpPr/>
            <p:nvPr/>
          </p:nvSpPr>
          <p:spPr>
            <a:xfrm>
              <a:off x="1966" y="3359"/>
              <a:ext cx="2356" cy="23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5898240">
                  <a:pos x="2147483646" y="2147483646"/>
                </a:cxn>
                <a:cxn ang="11796480">
                  <a:pos x="2147483646" y="2147483646"/>
                </a:cxn>
                <a:cxn ang="17694720">
                  <a:pos x="2147483646" y="2147483646"/>
                </a:cxn>
              </a:cxnLst>
              <a:rect l="0" t="0" r="0" b="0"/>
              <a:pathLst>
                <a:path w="19679" h="20595">
                  <a:moveTo>
                    <a:pt x="9839" y="0"/>
                  </a:moveTo>
                  <a:cubicBezTo>
                    <a:pt x="7321" y="0"/>
                    <a:pt x="4803" y="1006"/>
                    <a:pt x="2881" y="3017"/>
                  </a:cubicBezTo>
                  <a:cubicBezTo>
                    <a:pt x="-961" y="7038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8"/>
                    <a:pt x="16797" y="3017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  <a:moveTo>
                    <a:pt x="9839" y="596"/>
                  </a:moveTo>
                  <a:cubicBezTo>
                    <a:pt x="12212" y="596"/>
                    <a:pt x="14584" y="1543"/>
                    <a:pt x="16395" y="3438"/>
                  </a:cubicBezTo>
                  <a:cubicBezTo>
                    <a:pt x="20015" y="7227"/>
                    <a:pt x="20015" y="13369"/>
                    <a:pt x="16395" y="17158"/>
                  </a:cubicBezTo>
                  <a:cubicBezTo>
                    <a:pt x="12774" y="20947"/>
                    <a:pt x="6904" y="20947"/>
                    <a:pt x="3283" y="17158"/>
                  </a:cubicBezTo>
                  <a:cubicBezTo>
                    <a:pt x="-337" y="13369"/>
                    <a:pt x="-337" y="7227"/>
                    <a:pt x="3283" y="3438"/>
                  </a:cubicBezTo>
                  <a:cubicBezTo>
                    <a:pt x="5094" y="1543"/>
                    <a:pt x="7466" y="596"/>
                    <a:pt x="9839" y="596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132" y="3525"/>
              <a:ext cx="2024" cy="2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67195" y="2095500"/>
            <a:ext cx="1496060" cy="1496060"/>
            <a:chOff x="1966" y="3359"/>
            <a:chExt cx="2356" cy="2356"/>
          </a:xfrm>
          <a:solidFill>
            <a:srgbClr val="EBD9CB"/>
          </a:solidFill>
        </p:grpSpPr>
        <p:sp>
          <p:nvSpPr>
            <p:cNvPr id="10" name="Фигура"/>
            <p:cNvSpPr/>
            <p:nvPr/>
          </p:nvSpPr>
          <p:spPr>
            <a:xfrm>
              <a:off x="1966" y="3359"/>
              <a:ext cx="2356" cy="23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5898240">
                  <a:pos x="2147483646" y="2147483646"/>
                </a:cxn>
                <a:cxn ang="11796480">
                  <a:pos x="2147483646" y="2147483646"/>
                </a:cxn>
                <a:cxn ang="17694720">
                  <a:pos x="2147483646" y="2147483646"/>
                </a:cxn>
              </a:cxnLst>
              <a:rect l="0" t="0" r="0" b="0"/>
              <a:pathLst>
                <a:path w="19679" h="20595">
                  <a:moveTo>
                    <a:pt x="9839" y="0"/>
                  </a:moveTo>
                  <a:cubicBezTo>
                    <a:pt x="7321" y="0"/>
                    <a:pt x="4803" y="1006"/>
                    <a:pt x="2881" y="3017"/>
                  </a:cubicBezTo>
                  <a:cubicBezTo>
                    <a:pt x="-961" y="7038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8"/>
                    <a:pt x="16797" y="3017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  <a:moveTo>
                    <a:pt x="9839" y="596"/>
                  </a:moveTo>
                  <a:cubicBezTo>
                    <a:pt x="12212" y="596"/>
                    <a:pt x="14584" y="1543"/>
                    <a:pt x="16395" y="3438"/>
                  </a:cubicBezTo>
                  <a:cubicBezTo>
                    <a:pt x="20015" y="7227"/>
                    <a:pt x="20015" y="13369"/>
                    <a:pt x="16395" y="17158"/>
                  </a:cubicBezTo>
                  <a:cubicBezTo>
                    <a:pt x="12774" y="20947"/>
                    <a:pt x="6904" y="20947"/>
                    <a:pt x="3283" y="17158"/>
                  </a:cubicBezTo>
                  <a:cubicBezTo>
                    <a:pt x="-337" y="13369"/>
                    <a:pt x="-337" y="7227"/>
                    <a:pt x="3283" y="3438"/>
                  </a:cubicBezTo>
                  <a:cubicBezTo>
                    <a:pt x="5094" y="1543"/>
                    <a:pt x="7466" y="596"/>
                    <a:pt x="9839" y="596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132" y="3525"/>
              <a:ext cx="2024" cy="2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507220" y="2095500"/>
            <a:ext cx="1496060" cy="1496060"/>
            <a:chOff x="1966" y="3359"/>
            <a:chExt cx="2356" cy="2356"/>
          </a:xfrm>
          <a:solidFill>
            <a:srgbClr val="F3ECE2"/>
          </a:solidFill>
        </p:grpSpPr>
        <p:sp>
          <p:nvSpPr>
            <p:cNvPr id="13" name="Фигура"/>
            <p:cNvSpPr/>
            <p:nvPr/>
          </p:nvSpPr>
          <p:spPr>
            <a:xfrm>
              <a:off x="1966" y="3359"/>
              <a:ext cx="2356" cy="23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5898240">
                  <a:pos x="2147483646" y="2147483646"/>
                </a:cxn>
                <a:cxn ang="11796480">
                  <a:pos x="2147483646" y="2147483646"/>
                </a:cxn>
                <a:cxn ang="17694720">
                  <a:pos x="2147483646" y="2147483646"/>
                </a:cxn>
              </a:cxnLst>
              <a:rect l="0" t="0" r="0" b="0"/>
              <a:pathLst>
                <a:path w="19679" h="20595">
                  <a:moveTo>
                    <a:pt x="9839" y="0"/>
                  </a:moveTo>
                  <a:cubicBezTo>
                    <a:pt x="7321" y="0"/>
                    <a:pt x="4803" y="1006"/>
                    <a:pt x="2881" y="3017"/>
                  </a:cubicBezTo>
                  <a:cubicBezTo>
                    <a:pt x="-961" y="7038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8"/>
                    <a:pt x="16797" y="3017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  <a:moveTo>
                    <a:pt x="9839" y="596"/>
                  </a:moveTo>
                  <a:cubicBezTo>
                    <a:pt x="12212" y="596"/>
                    <a:pt x="14584" y="1543"/>
                    <a:pt x="16395" y="3438"/>
                  </a:cubicBezTo>
                  <a:cubicBezTo>
                    <a:pt x="20015" y="7227"/>
                    <a:pt x="20015" y="13369"/>
                    <a:pt x="16395" y="17158"/>
                  </a:cubicBezTo>
                  <a:cubicBezTo>
                    <a:pt x="12774" y="20947"/>
                    <a:pt x="6904" y="20947"/>
                    <a:pt x="3283" y="17158"/>
                  </a:cubicBezTo>
                  <a:cubicBezTo>
                    <a:pt x="-337" y="13369"/>
                    <a:pt x="-337" y="7227"/>
                    <a:pt x="3283" y="3438"/>
                  </a:cubicBezTo>
                  <a:cubicBezTo>
                    <a:pt x="5094" y="1543"/>
                    <a:pt x="7466" y="596"/>
                    <a:pt x="9839" y="596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132" y="3525"/>
              <a:ext cx="2024" cy="2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9" name="AutoShape 59"/>
          <p:cNvSpPr/>
          <p:nvPr/>
        </p:nvSpPr>
        <p:spPr bwMode="auto">
          <a:xfrm>
            <a:off x="9815830" y="2483485"/>
            <a:ext cx="651510" cy="65151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190105" y="2538730"/>
            <a:ext cx="651510" cy="549275"/>
            <a:chOff x="7969" y="4825"/>
            <a:chExt cx="700" cy="590"/>
          </a:xfrm>
          <a:solidFill>
            <a:schemeClr val="bg1"/>
          </a:solidFill>
        </p:grpSpPr>
        <p:sp>
          <p:nvSpPr>
            <p:cNvPr id="300" name="AutoShape 120"/>
            <p:cNvSpPr/>
            <p:nvPr/>
          </p:nvSpPr>
          <p:spPr bwMode="auto">
            <a:xfrm>
              <a:off x="8144" y="4980"/>
              <a:ext cx="348" cy="3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" name="AutoShape 121"/>
            <p:cNvSpPr/>
            <p:nvPr/>
          </p:nvSpPr>
          <p:spPr bwMode="auto">
            <a:xfrm>
              <a:off x="8231" y="5066"/>
              <a:ext cx="98" cy="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2" name="AutoShape 122"/>
            <p:cNvSpPr/>
            <p:nvPr/>
          </p:nvSpPr>
          <p:spPr bwMode="auto">
            <a:xfrm>
              <a:off x="7969" y="4825"/>
              <a:ext cx="700" cy="5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50080" y="2519680"/>
            <a:ext cx="649605" cy="651510"/>
            <a:chOff x="6571" y="4762"/>
            <a:chExt cx="698" cy="700"/>
          </a:xfrm>
          <a:solidFill>
            <a:schemeClr val="bg1"/>
          </a:solidFill>
        </p:grpSpPr>
        <p:sp>
          <p:nvSpPr>
            <p:cNvPr id="303" name="AutoShape 123"/>
            <p:cNvSpPr/>
            <p:nvPr/>
          </p:nvSpPr>
          <p:spPr bwMode="auto">
            <a:xfrm>
              <a:off x="6571" y="4762"/>
              <a:ext cx="698" cy="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4" name="AutoShape 124"/>
            <p:cNvSpPr/>
            <p:nvPr/>
          </p:nvSpPr>
          <p:spPr bwMode="auto">
            <a:xfrm>
              <a:off x="6767" y="4957"/>
              <a:ext cx="307" cy="3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5" name="AutoShape 125"/>
            <p:cNvSpPr/>
            <p:nvPr/>
          </p:nvSpPr>
          <p:spPr bwMode="auto">
            <a:xfrm>
              <a:off x="6833" y="5021"/>
              <a:ext cx="175" cy="1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10690" y="2504440"/>
            <a:ext cx="649605" cy="651510"/>
            <a:chOff x="5174" y="4762"/>
            <a:chExt cx="698" cy="700"/>
          </a:xfrm>
          <a:solidFill>
            <a:schemeClr val="bg1"/>
          </a:solidFill>
        </p:grpSpPr>
        <p:sp>
          <p:nvSpPr>
            <p:cNvPr id="306" name="AutoShape 126"/>
            <p:cNvSpPr/>
            <p:nvPr/>
          </p:nvSpPr>
          <p:spPr bwMode="auto">
            <a:xfrm>
              <a:off x="5174" y="4762"/>
              <a:ext cx="698" cy="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7" name="AutoShape 127"/>
            <p:cNvSpPr/>
            <p:nvPr/>
          </p:nvSpPr>
          <p:spPr bwMode="auto">
            <a:xfrm>
              <a:off x="5456" y="4871"/>
              <a:ext cx="166" cy="16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961708" y="3830320"/>
            <a:ext cx="2092960" cy="329565"/>
          </a:xfrm>
          <a:prstGeom prst="rect">
            <a:avLst/>
          </a:prstGeom>
          <a:noFill/>
        </p:spPr>
        <p:txBody>
          <a:bodyPr wrap="none" anchor="ctr"/>
          <a:lstStyle/>
          <a:p>
            <a:pPr algn="ctr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09625" y="4109085"/>
            <a:ext cx="2397125" cy="1279525"/>
          </a:xfrm>
          <a:prstGeom prst="rect">
            <a:avLst/>
          </a:prstGeom>
          <a:noFill/>
        </p:spPr>
        <p:txBody>
          <a:bodyPr anchor="ctr"/>
          <a:lstStyle/>
          <a:p>
            <a:pPr indent="0" algn="ctr" fontAlgn="auto">
              <a:lnSpc>
                <a:spcPct val="20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28403" y="3830320"/>
            <a:ext cx="2092960" cy="329565"/>
          </a:xfrm>
          <a:prstGeom prst="rect">
            <a:avLst/>
          </a:prstGeom>
          <a:noFill/>
        </p:spPr>
        <p:txBody>
          <a:bodyPr wrap="none" anchor="ctr"/>
          <a:lstStyle/>
          <a:p>
            <a:pPr algn="ctr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76320" y="4109085"/>
            <a:ext cx="2397125" cy="1279525"/>
          </a:xfrm>
          <a:prstGeom prst="rect">
            <a:avLst/>
          </a:prstGeom>
          <a:noFill/>
        </p:spPr>
        <p:txBody>
          <a:bodyPr anchor="ctr"/>
          <a:lstStyle/>
          <a:p>
            <a:pPr indent="0" algn="ctr" fontAlgn="auto">
              <a:lnSpc>
                <a:spcPct val="20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32868" y="3830320"/>
            <a:ext cx="2092960" cy="329565"/>
          </a:xfrm>
          <a:prstGeom prst="rect">
            <a:avLst/>
          </a:prstGeom>
          <a:noFill/>
        </p:spPr>
        <p:txBody>
          <a:bodyPr wrap="none" anchor="ctr"/>
          <a:lstStyle/>
          <a:p>
            <a:pPr algn="ctr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80785" y="4109085"/>
            <a:ext cx="2397125" cy="1279525"/>
          </a:xfrm>
          <a:prstGeom prst="rect">
            <a:avLst/>
          </a:prstGeom>
          <a:noFill/>
        </p:spPr>
        <p:txBody>
          <a:bodyPr anchor="ctr"/>
          <a:lstStyle/>
          <a:p>
            <a:pPr indent="0" algn="ctr" fontAlgn="auto">
              <a:lnSpc>
                <a:spcPct val="20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208453" y="3830320"/>
            <a:ext cx="2092960" cy="329565"/>
          </a:xfrm>
          <a:prstGeom prst="rect">
            <a:avLst/>
          </a:prstGeom>
          <a:noFill/>
        </p:spPr>
        <p:txBody>
          <a:bodyPr wrap="none" anchor="ctr"/>
          <a:lstStyle/>
          <a:p>
            <a:pPr algn="ctr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56370" y="4109085"/>
            <a:ext cx="2397125" cy="1279525"/>
          </a:xfrm>
          <a:prstGeom prst="rect">
            <a:avLst/>
          </a:prstGeom>
          <a:noFill/>
        </p:spPr>
        <p:txBody>
          <a:bodyPr anchor="ctr"/>
          <a:lstStyle/>
          <a:p>
            <a:pPr indent="0" algn="ctr" fontAlgn="auto">
              <a:lnSpc>
                <a:spcPct val="20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0195" y="276860"/>
            <a:ext cx="605790" cy="605790"/>
          </a:xfrm>
          <a:prstGeom prst="ellipse">
            <a:avLst/>
          </a:prstGeom>
          <a:solidFill>
            <a:srgbClr val="8D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01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91870" y="107950"/>
            <a:ext cx="2741930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1870" y="629920"/>
            <a:ext cx="4069319" cy="333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rgbClr val="545971"/>
              </a:solidFill>
              <a:cs typeface="+mn-ea"/>
              <a:sym typeface="+mn-lt"/>
            </a:endParaRPr>
          </a:p>
        </p:txBody>
      </p:sp>
      <p:pic>
        <p:nvPicPr>
          <p:cNvPr id="3" name="图片 2" descr="contemporary-decor-decoration-905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545" y="0"/>
            <a:ext cx="5164455" cy="68878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91870" y="2098675"/>
            <a:ext cx="4822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sz="6000" cap="all">
                <a:solidFill>
                  <a:srgbClr val="545971"/>
                </a:solidFill>
                <a:uFillTx/>
                <a:cs typeface="+mn-ea"/>
                <a:sym typeface="+mn-lt"/>
              </a:rPr>
              <a:t>Business </a:t>
            </a:r>
          </a:p>
          <a:p>
            <a:pPr indent="0" algn="l" fontAlgn="auto">
              <a:lnSpc>
                <a:spcPct val="100000"/>
              </a:lnSpc>
            </a:pPr>
            <a:r>
              <a:rPr lang="en-US" sz="6000" cap="all">
                <a:solidFill>
                  <a:srgbClr val="545971"/>
                </a:solidFill>
                <a:uFillTx/>
                <a:cs typeface="+mn-ea"/>
                <a:sym typeface="+mn-lt"/>
              </a:rPr>
              <a:t>REPORT</a:t>
            </a:r>
            <a:endParaRPr lang="en-US" altLang="zh-CN" sz="6000" cap="all">
              <a:solidFill>
                <a:srgbClr val="545971"/>
              </a:solidFill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71880" y="3908425"/>
            <a:ext cx="3932555" cy="329565"/>
          </a:xfrm>
          <a:prstGeom prst="rect">
            <a:avLst/>
          </a:prstGeom>
          <a:noFill/>
        </p:spPr>
        <p:txBody>
          <a:bodyPr anchor="ctr"/>
          <a:lstStyle/>
          <a:p>
            <a:pPr algn="dist" fontAlgn="auto"/>
            <a:r>
              <a:rPr lang="en-US" altLang="zh-CN" sz="9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9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59180" y="4134485"/>
            <a:ext cx="4664710" cy="1279525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 add text content, such as keywords, some brief introductions, etc.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0195" y="276860"/>
            <a:ext cx="605790" cy="605790"/>
          </a:xfrm>
          <a:prstGeom prst="ellipse">
            <a:avLst/>
          </a:prstGeom>
          <a:solidFill>
            <a:srgbClr val="8D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01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91870" y="107950"/>
            <a:ext cx="2868930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1870" y="629920"/>
            <a:ext cx="4069319" cy="333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rgbClr val="54597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60470" y="1534795"/>
            <a:ext cx="4537710" cy="4537710"/>
            <a:chOff x="12371" y="5010"/>
            <a:chExt cx="13656" cy="13655"/>
          </a:xfrm>
        </p:grpSpPr>
        <p:sp>
          <p:nvSpPr>
            <p:cNvPr id="321" name="Фигура"/>
            <p:cNvSpPr/>
            <p:nvPr/>
          </p:nvSpPr>
          <p:spPr>
            <a:xfrm>
              <a:off x="15752" y="11745"/>
              <a:ext cx="6920" cy="6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6"/>
                    <a:pt x="2881" y="3017"/>
                  </a:cubicBezTo>
                  <a:cubicBezTo>
                    <a:pt x="-961" y="7038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8"/>
                    <a:pt x="16797" y="3017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  <a:moveTo>
                    <a:pt x="9839" y="596"/>
                  </a:moveTo>
                  <a:cubicBezTo>
                    <a:pt x="12212" y="596"/>
                    <a:pt x="14584" y="1543"/>
                    <a:pt x="16395" y="3438"/>
                  </a:cubicBezTo>
                  <a:cubicBezTo>
                    <a:pt x="20015" y="7227"/>
                    <a:pt x="20015" y="13369"/>
                    <a:pt x="16395" y="17158"/>
                  </a:cubicBezTo>
                  <a:cubicBezTo>
                    <a:pt x="12774" y="20947"/>
                    <a:pt x="6904" y="20947"/>
                    <a:pt x="3283" y="17158"/>
                  </a:cubicBezTo>
                  <a:cubicBezTo>
                    <a:pt x="-337" y="13369"/>
                    <a:pt x="-337" y="7227"/>
                    <a:pt x="3283" y="3438"/>
                  </a:cubicBezTo>
                  <a:cubicBezTo>
                    <a:pt x="5094" y="1543"/>
                    <a:pt x="7466" y="596"/>
                    <a:pt x="9839" y="596"/>
                  </a:cubicBezTo>
                  <a:close/>
                </a:path>
              </a:pathLst>
            </a:custGeom>
            <a:solidFill>
              <a:srgbClr val="F3ECE2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252D3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499" name="Фигура"/>
            <p:cNvSpPr/>
            <p:nvPr/>
          </p:nvSpPr>
          <p:spPr>
            <a:xfrm>
              <a:off x="15751" y="5010"/>
              <a:ext cx="6921" cy="69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5898240">
                  <a:pos x="2147483646" y="2147483646"/>
                </a:cxn>
                <a:cxn ang="11796480">
                  <a:pos x="2147483646" y="2147483646"/>
                </a:cxn>
                <a:cxn ang="17694720">
                  <a:pos x="2147483646" y="2147483646"/>
                </a:cxn>
              </a:cxnLst>
              <a:rect l="0" t="0" r="0" b="0"/>
              <a:pathLst>
                <a:path w="19679" h="20595">
                  <a:moveTo>
                    <a:pt x="9839" y="0"/>
                  </a:moveTo>
                  <a:cubicBezTo>
                    <a:pt x="7321" y="0"/>
                    <a:pt x="4803" y="1006"/>
                    <a:pt x="2881" y="3017"/>
                  </a:cubicBezTo>
                  <a:cubicBezTo>
                    <a:pt x="-961" y="7038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8"/>
                    <a:pt x="16797" y="3017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  <a:moveTo>
                    <a:pt x="9839" y="596"/>
                  </a:moveTo>
                  <a:cubicBezTo>
                    <a:pt x="12212" y="596"/>
                    <a:pt x="14584" y="1543"/>
                    <a:pt x="16395" y="3438"/>
                  </a:cubicBezTo>
                  <a:cubicBezTo>
                    <a:pt x="20015" y="7227"/>
                    <a:pt x="20015" y="13369"/>
                    <a:pt x="16395" y="17158"/>
                  </a:cubicBezTo>
                  <a:cubicBezTo>
                    <a:pt x="12774" y="20947"/>
                    <a:pt x="6904" y="20947"/>
                    <a:pt x="3283" y="17158"/>
                  </a:cubicBezTo>
                  <a:cubicBezTo>
                    <a:pt x="-337" y="13369"/>
                    <a:pt x="-337" y="7227"/>
                    <a:pt x="3283" y="3438"/>
                  </a:cubicBezTo>
                  <a:cubicBezTo>
                    <a:pt x="5094" y="1543"/>
                    <a:pt x="7466" y="596"/>
                    <a:pt x="9839" y="596"/>
                  </a:cubicBezTo>
                  <a:close/>
                </a:path>
              </a:pathLst>
            </a:custGeom>
            <a:solidFill>
              <a:srgbClr val="DBE2EC"/>
            </a:solidFill>
            <a:ln w="12700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00" name="Фигура"/>
            <p:cNvSpPr/>
            <p:nvPr/>
          </p:nvSpPr>
          <p:spPr>
            <a:xfrm>
              <a:off x="12371" y="8368"/>
              <a:ext cx="6921" cy="69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5898240">
                  <a:pos x="2147483646" y="2147483646"/>
                </a:cxn>
                <a:cxn ang="11796480">
                  <a:pos x="2147483646" y="2147483646"/>
                </a:cxn>
                <a:cxn ang="17694720">
                  <a:pos x="2147483646" y="2147483646"/>
                </a:cxn>
              </a:cxnLst>
              <a:rect l="0" t="0" r="0" b="0"/>
              <a:pathLst>
                <a:path w="19679" h="20595">
                  <a:moveTo>
                    <a:pt x="9839" y="0"/>
                  </a:moveTo>
                  <a:cubicBezTo>
                    <a:pt x="7321" y="0"/>
                    <a:pt x="4803" y="1006"/>
                    <a:pt x="2881" y="3017"/>
                  </a:cubicBezTo>
                  <a:cubicBezTo>
                    <a:pt x="-961" y="7038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8"/>
                    <a:pt x="16797" y="3017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  <a:moveTo>
                    <a:pt x="9839" y="596"/>
                  </a:moveTo>
                  <a:cubicBezTo>
                    <a:pt x="12212" y="596"/>
                    <a:pt x="14584" y="1543"/>
                    <a:pt x="16395" y="3438"/>
                  </a:cubicBezTo>
                  <a:cubicBezTo>
                    <a:pt x="20015" y="7227"/>
                    <a:pt x="20015" y="13369"/>
                    <a:pt x="16395" y="17158"/>
                  </a:cubicBezTo>
                  <a:cubicBezTo>
                    <a:pt x="12774" y="20947"/>
                    <a:pt x="6904" y="20947"/>
                    <a:pt x="3283" y="17158"/>
                  </a:cubicBezTo>
                  <a:cubicBezTo>
                    <a:pt x="-337" y="13369"/>
                    <a:pt x="-337" y="7227"/>
                    <a:pt x="3283" y="3438"/>
                  </a:cubicBezTo>
                  <a:cubicBezTo>
                    <a:pt x="5094" y="1543"/>
                    <a:pt x="7466" y="596"/>
                    <a:pt x="9839" y="596"/>
                  </a:cubicBezTo>
                  <a:close/>
                </a:path>
              </a:pathLst>
            </a:custGeom>
            <a:solidFill>
              <a:srgbClr val="8D91AA"/>
            </a:solidFill>
            <a:ln w="12700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4" name="Фигура"/>
            <p:cNvSpPr/>
            <p:nvPr/>
          </p:nvSpPr>
          <p:spPr>
            <a:xfrm>
              <a:off x="19107" y="8368"/>
              <a:ext cx="6920" cy="6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6"/>
                    <a:pt x="2881" y="3017"/>
                  </a:cubicBezTo>
                  <a:cubicBezTo>
                    <a:pt x="-961" y="7038"/>
                    <a:pt x="-961" y="13557"/>
                    <a:pt x="2881" y="17579"/>
                  </a:cubicBezTo>
                  <a:cubicBezTo>
                    <a:pt x="6724" y="21600"/>
                    <a:pt x="12954" y="21600"/>
                    <a:pt x="16797" y="17579"/>
                  </a:cubicBezTo>
                  <a:cubicBezTo>
                    <a:pt x="20639" y="13557"/>
                    <a:pt x="20639" y="7038"/>
                    <a:pt x="16797" y="3017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  <a:moveTo>
                    <a:pt x="9839" y="596"/>
                  </a:moveTo>
                  <a:cubicBezTo>
                    <a:pt x="12212" y="596"/>
                    <a:pt x="14584" y="1543"/>
                    <a:pt x="16395" y="3438"/>
                  </a:cubicBezTo>
                  <a:cubicBezTo>
                    <a:pt x="20015" y="7227"/>
                    <a:pt x="20015" y="13369"/>
                    <a:pt x="16395" y="17158"/>
                  </a:cubicBezTo>
                  <a:cubicBezTo>
                    <a:pt x="12774" y="20947"/>
                    <a:pt x="6904" y="20947"/>
                    <a:pt x="3283" y="17158"/>
                  </a:cubicBezTo>
                  <a:cubicBezTo>
                    <a:pt x="-337" y="13369"/>
                    <a:pt x="-337" y="7227"/>
                    <a:pt x="3283" y="3438"/>
                  </a:cubicBezTo>
                  <a:cubicBezTo>
                    <a:pt x="5094" y="1543"/>
                    <a:pt x="7466" y="596"/>
                    <a:pt x="9839" y="596"/>
                  </a:cubicBezTo>
                  <a:close/>
                </a:path>
              </a:pathLst>
            </a:custGeom>
            <a:solidFill>
              <a:srgbClr val="EBD9CB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252D3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502" name="Фигура"/>
            <p:cNvSpPr/>
            <p:nvPr/>
          </p:nvSpPr>
          <p:spPr>
            <a:xfrm>
              <a:off x="16070" y="8691"/>
              <a:ext cx="2914" cy="29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5898240">
                  <a:pos x="2147483646" y="2147483646"/>
                </a:cxn>
                <a:cxn ang="11796480">
                  <a:pos x="2147483646" y="2147483646"/>
                </a:cxn>
                <a:cxn ang="17694720">
                  <a:pos x="2147483646" y="2147483646"/>
                </a:cxn>
              </a:cxnLst>
              <a:rect l="0" t="0" r="0" b="0"/>
              <a:pathLst>
                <a:path w="21600" h="21600">
                  <a:moveTo>
                    <a:pt x="0" y="0"/>
                  </a:moveTo>
                  <a:cubicBezTo>
                    <a:pt x="5702" y="610"/>
                    <a:pt x="11007" y="3223"/>
                    <a:pt x="14979" y="7378"/>
                  </a:cubicBezTo>
                  <a:cubicBezTo>
                    <a:pt x="18686" y="11256"/>
                    <a:pt x="21014" y="16256"/>
                    <a:pt x="21600" y="21600"/>
                  </a:cubicBezTo>
                  <a:cubicBezTo>
                    <a:pt x="16294" y="21129"/>
                    <a:pt x="11300" y="18882"/>
                    <a:pt x="7417" y="15219"/>
                  </a:cubicBezTo>
                  <a:cubicBezTo>
                    <a:pt x="3182" y="11223"/>
                    <a:pt x="545" y="5811"/>
                    <a:pt x="0" y="0"/>
                  </a:cubicBezTo>
                  <a:close/>
                </a:path>
              </a:pathLst>
            </a:custGeom>
            <a:solidFill>
              <a:srgbClr val="8D91AA"/>
            </a:solidFill>
            <a:ln w="12700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03" name="Фигура"/>
            <p:cNvSpPr/>
            <p:nvPr/>
          </p:nvSpPr>
          <p:spPr>
            <a:xfrm>
              <a:off x="19417" y="8691"/>
              <a:ext cx="2914" cy="29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5898240">
                  <a:pos x="2147483646" y="2147483646"/>
                </a:cxn>
                <a:cxn ang="11796480">
                  <a:pos x="2147483646" y="2147483646"/>
                </a:cxn>
                <a:cxn ang="17694720">
                  <a:pos x="2147483646" y="2147483646"/>
                </a:cxn>
              </a:cxnLst>
              <a:rect l="0" t="0" r="0" b="0"/>
              <a:pathLst>
                <a:path w="21600" h="21600">
                  <a:moveTo>
                    <a:pt x="21600" y="0"/>
                  </a:moveTo>
                  <a:cubicBezTo>
                    <a:pt x="15898" y="610"/>
                    <a:pt x="10593" y="3223"/>
                    <a:pt x="6621" y="7378"/>
                  </a:cubicBezTo>
                  <a:cubicBezTo>
                    <a:pt x="2914" y="11256"/>
                    <a:pt x="586" y="16256"/>
                    <a:pt x="0" y="21600"/>
                  </a:cubicBezTo>
                  <a:cubicBezTo>
                    <a:pt x="5306" y="21129"/>
                    <a:pt x="10300" y="18882"/>
                    <a:pt x="14183" y="15219"/>
                  </a:cubicBezTo>
                  <a:cubicBezTo>
                    <a:pt x="18418" y="11223"/>
                    <a:pt x="21055" y="5811"/>
                    <a:pt x="21600" y="0"/>
                  </a:cubicBezTo>
                  <a:close/>
                </a:path>
              </a:pathLst>
            </a:custGeom>
            <a:solidFill>
              <a:srgbClr val="DBE2EC"/>
            </a:solidFill>
            <a:ln w="12700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7" name="Фигура"/>
            <p:cNvSpPr/>
            <p:nvPr/>
          </p:nvSpPr>
          <p:spPr>
            <a:xfrm>
              <a:off x="19417" y="12063"/>
              <a:ext cx="2913" cy="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898" y="20990"/>
                    <a:pt x="10593" y="18377"/>
                    <a:pt x="6621" y="14222"/>
                  </a:cubicBezTo>
                  <a:cubicBezTo>
                    <a:pt x="2914" y="10344"/>
                    <a:pt x="586" y="5344"/>
                    <a:pt x="0" y="0"/>
                  </a:cubicBezTo>
                  <a:cubicBezTo>
                    <a:pt x="5306" y="471"/>
                    <a:pt x="10300" y="2718"/>
                    <a:pt x="14183" y="6381"/>
                  </a:cubicBezTo>
                  <a:cubicBezTo>
                    <a:pt x="18418" y="10377"/>
                    <a:pt x="21055" y="15789"/>
                    <a:pt x="21600" y="21600"/>
                  </a:cubicBezTo>
                  <a:close/>
                </a:path>
              </a:pathLst>
            </a:custGeom>
            <a:solidFill>
              <a:srgbClr val="EBD9CB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EFC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EFC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8" name="Фигура"/>
            <p:cNvSpPr/>
            <p:nvPr/>
          </p:nvSpPr>
          <p:spPr>
            <a:xfrm>
              <a:off x="16069" y="12080"/>
              <a:ext cx="2915" cy="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702" y="20990"/>
                    <a:pt x="11007" y="18377"/>
                    <a:pt x="14979" y="14222"/>
                  </a:cubicBezTo>
                  <a:cubicBezTo>
                    <a:pt x="18686" y="10344"/>
                    <a:pt x="21014" y="5344"/>
                    <a:pt x="21600" y="0"/>
                  </a:cubicBezTo>
                  <a:cubicBezTo>
                    <a:pt x="16294" y="471"/>
                    <a:pt x="11300" y="2718"/>
                    <a:pt x="7417" y="6381"/>
                  </a:cubicBezTo>
                  <a:cubicBezTo>
                    <a:pt x="3182" y="10377"/>
                    <a:pt x="545" y="15789"/>
                    <a:pt x="0" y="21600"/>
                  </a:cubicBezTo>
                  <a:close/>
                </a:path>
              </a:pathLst>
            </a:custGeom>
            <a:solidFill>
              <a:srgbClr val="F3ECE2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algn="l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EFCFF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EFC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2" name="Shape 6923"/>
          <p:cNvSpPr/>
          <p:nvPr/>
        </p:nvSpPr>
        <p:spPr>
          <a:xfrm>
            <a:off x="5181394" y="1938685"/>
            <a:ext cx="1593850" cy="104644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2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+mn-ea"/>
                <a:cs typeface="+mn-ea"/>
                <a:sym typeface="+mn-lt"/>
              </a:rPr>
              <a:t>KEYWORD</a:t>
            </a:r>
          </a:p>
          <a:p>
            <a:pPr lvl="0" algn="ctr" fontAlgn="auto">
              <a:lnSpc>
                <a:spcPct val="150000"/>
              </a:lnSpc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endParaRPr kumimoji="0" lang="en-US" altLang="zh-CN" sz="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Shape 6923"/>
          <p:cNvSpPr/>
          <p:nvPr/>
        </p:nvSpPr>
        <p:spPr>
          <a:xfrm>
            <a:off x="5236528" y="4950460"/>
            <a:ext cx="1593850" cy="104644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2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+mn-ea"/>
                <a:cs typeface="+mn-ea"/>
                <a:sym typeface="+mn-lt"/>
              </a:rPr>
              <a:t>KEYWORD</a:t>
            </a:r>
          </a:p>
          <a:p>
            <a:pPr lvl="0" algn="ctr" fontAlgn="auto">
              <a:lnSpc>
                <a:spcPct val="150000"/>
              </a:lnSpc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endParaRPr kumimoji="0" lang="en-US" altLang="zh-CN" sz="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hape 6923"/>
          <p:cNvSpPr/>
          <p:nvPr/>
        </p:nvSpPr>
        <p:spPr>
          <a:xfrm>
            <a:off x="6455435" y="3566160"/>
            <a:ext cx="1662405" cy="815608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2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+mn-ea"/>
                <a:cs typeface="+mn-ea"/>
                <a:sym typeface="+mn-lt"/>
              </a:rPr>
              <a:t>KEYWORD</a:t>
            </a:r>
          </a:p>
          <a:p>
            <a:pPr lvl="0" algn="r" fontAlgn="auto">
              <a:lnSpc>
                <a:spcPct val="150000"/>
              </a:lnSpc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lvl="0" algn="r">
              <a:defRPr b="0">
                <a:solidFill>
                  <a:srgbClr val="000000"/>
                </a:solidFill>
                <a:uFillTx/>
              </a:defRPr>
            </a:pPr>
            <a:endParaRPr kumimoji="0" lang="en-US" altLang="zh-CN" sz="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Shape 6923"/>
          <p:cNvSpPr/>
          <p:nvPr/>
        </p:nvSpPr>
        <p:spPr>
          <a:xfrm>
            <a:off x="3980179" y="3566160"/>
            <a:ext cx="1657895" cy="992579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l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4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+mn-ea"/>
                <a:cs typeface="+mn-ea"/>
                <a:sym typeface="+mn-lt"/>
              </a:rPr>
              <a:t>KEYWORD</a:t>
            </a:r>
          </a:p>
          <a:p>
            <a:pPr lvl="0" algn="l" fontAlgn="auto">
              <a:lnSpc>
                <a:spcPct val="150000"/>
              </a:lnSpc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defRPr b="0">
                <a:solidFill>
                  <a:srgbClr val="000000"/>
                </a:solidFill>
                <a:uFillTx/>
              </a:defRPr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58860" y="1534795"/>
            <a:ext cx="2447290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4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658860" y="1864360"/>
            <a:ext cx="3136900" cy="83947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58860" y="4620895"/>
            <a:ext cx="2447290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4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58860" y="4950460"/>
            <a:ext cx="3136900" cy="83947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4425" y="1534795"/>
            <a:ext cx="2555240" cy="32956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/>
            <a:r>
              <a:rPr lang="en-US" altLang="zh-CN" sz="14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2765" y="1864360"/>
            <a:ext cx="3136900" cy="839470"/>
          </a:xfrm>
          <a:prstGeom prst="rect">
            <a:avLst/>
          </a:prstGeom>
          <a:noFill/>
        </p:spPr>
        <p:txBody>
          <a:bodyPr anchor="ctr"/>
          <a:lstStyle/>
          <a:p>
            <a:pPr indent="0" algn="r" fontAlgn="auto">
              <a:lnSpc>
                <a:spcPct val="20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14425" y="4620895"/>
            <a:ext cx="2555240" cy="32956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/>
            <a:r>
              <a:rPr lang="en-US" altLang="zh-CN" sz="14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2765" y="4950460"/>
            <a:ext cx="3136900" cy="839470"/>
          </a:xfrm>
          <a:prstGeom prst="rect">
            <a:avLst/>
          </a:prstGeom>
          <a:noFill/>
        </p:spPr>
        <p:txBody>
          <a:bodyPr anchor="ctr"/>
          <a:lstStyle/>
          <a:p>
            <a:pPr indent="0" algn="r" fontAlgn="auto">
              <a:lnSpc>
                <a:spcPct val="20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25800" y="-2088515"/>
            <a:ext cx="5739130" cy="11034395"/>
          </a:xfrm>
          <a:prstGeom prst="rect">
            <a:avLst/>
          </a:prstGeom>
        </p:spPr>
      </p:pic>
      <p:sp>
        <p:nvSpPr>
          <p:cNvPr id="26" name="图形 8"/>
          <p:cNvSpPr/>
          <p:nvPr/>
        </p:nvSpPr>
        <p:spPr>
          <a:xfrm>
            <a:off x="8962390" y="-643890"/>
            <a:ext cx="4650740" cy="3474720"/>
          </a:xfrm>
          <a:custGeom>
            <a:avLst/>
            <a:gdLst>
              <a:gd name="connsiteX0" fmla="*/ 904838 w 971592"/>
              <a:gd name="connsiteY0" fmla="*/ 62422 h 773980"/>
              <a:gd name="connsiteX1" fmla="*/ 891993 w 971592"/>
              <a:gd name="connsiteY1" fmla="*/ 540643 h 773980"/>
              <a:gd name="connsiteX2" fmla="*/ 490511 w 971592"/>
              <a:gd name="connsiteY2" fmla="*/ 760981 h 773980"/>
              <a:gd name="connsiteX3" fmla="*/ 253047 w 971592"/>
              <a:gd name="connsiteY3" fmla="*/ 355217 h 773980"/>
              <a:gd name="connsiteX4" fmla="*/ 3397 w 971592"/>
              <a:gd name="connsiteY4" fmla="*/ 20265 h 773980"/>
              <a:gd name="connsiteX5" fmla="*/ 411796 w 971592"/>
              <a:gd name="connsiteY5" fmla="*/ 23229 h 773980"/>
              <a:gd name="connsiteX6" fmla="*/ 904838 w 971592"/>
              <a:gd name="connsiteY6" fmla="*/ 62422 h 77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92" h="773980">
                <a:moveTo>
                  <a:pt x="904838" y="62422"/>
                </a:moveTo>
                <a:cubicBezTo>
                  <a:pt x="1000350" y="151018"/>
                  <a:pt x="991787" y="376625"/>
                  <a:pt x="891993" y="540643"/>
                </a:cubicBezTo>
                <a:cubicBezTo>
                  <a:pt x="791869" y="704990"/>
                  <a:pt x="600844" y="807419"/>
                  <a:pt x="490511" y="760981"/>
                </a:cubicBezTo>
                <a:cubicBezTo>
                  <a:pt x="380507" y="714212"/>
                  <a:pt x="350865" y="518247"/>
                  <a:pt x="253047" y="355217"/>
                </a:cubicBezTo>
                <a:cubicBezTo>
                  <a:pt x="154900" y="192187"/>
                  <a:pt x="-11423" y="62093"/>
                  <a:pt x="3397" y="20265"/>
                </a:cubicBezTo>
                <a:cubicBezTo>
                  <a:pt x="18218" y="-21892"/>
                  <a:pt x="213854" y="24217"/>
                  <a:pt x="411796" y="23229"/>
                </a:cubicBezTo>
                <a:cubicBezTo>
                  <a:pt x="609408" y="21912"/>
                  <a:pt x="808996" y="-26174"/>
                  <a:pt x="904838" y="62422"/>
                </a:cubicBezTo>
                <a:close/>
              </a:path>
            </a:pathLst>
          </a:custGeom>
          <a:solidFill>
            <a:srgbClr val="EBD9C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图形 10"/>
          <p:cNvSpPr/>
          <p:nvPr/>
        </p:nvSpPr>
        <p:spPr>
          <a:xfrm rot="21060000">
            <a:off x="-1739265" y="-2985135"/>
            <a:ext cx="7779385" cy="4178300"/>
          </a:xfrm>
          <a:custGeom>
            <a:avLst/>
            <a:gdLst>
              <a:gd name="connsiteX0" fmla="*/ 830348 w 905721"/>
              <a:gd name="connsiteY0" fmla="*/ 334743 h 754219"/>
              <a:gd name="connsiteX1" fmla="*/ 866247 w 905721"/>
              <a:gd name="connsiteY1" fmla="*/ 717451 h 754219"/>
              <a:gd name="connsiteX2" fmla="*/ 476293 w 905721"/>
              <a:gd name="connsiteY2" fmla="*/ 710535 h 754219"/>
              <a:gd name="connsiteX3" fmla="*/ 54062 w 905721"/>
              <a:gd name="connsiteY3" fmla="*/ 731943 h 754219"/>
              <a:gd name="connsiteX4" fmla="*/ 78434 w 905721"/>
              <a:gd name="connsiteY4" fmla="*/ 309382 h 754219"/>
              <a:gd name="connsiteX5" fmla="*/ 472670 w 905721"/>
              <a:gd name="connsiteY5" fmla="*/ 2754 h 754219"/>
              <a:gd name="connsiteX6" fmla="*/ 830348 w 905721"/>
              <a:gd name="connsiteY6" fmla="*/ 334743 h 75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721" h="754219">
                <a:moveTo>
                  <a:pt x="830348" y="334743"/>
                </a:moveTo>
                <a:cubicBezTo>
                  <a:pt x="909063" y="498431"/>
                  <a:pt x="932777" y="666072"/>
                  <a:pt x="866247" y="717451"/>
                </a:cubicBezTo>
                <a:cubicBezTo>
                  <a:pt x="799718" y="769160"/>
                  <a:pt x="642616" y="704936"/>
                  <a:pt x="476293" y="710535"/>
                </a:cubicBezTo>
                <a:cubicBezTo>
                  <a:pt x="309969" y="715804"/>
                  <a:pt x="134095" y="791226"/>
                  <a:pt x="54062" y="731943"/>
                </a:cubicBezTo>
                <a:cubicBezTo>
                  <a:pt x="-25642" y="672659"/>
                  <a:pt x="-9503" y="478670"/>
                  <a:pt x="78434" y="309382"/>
                </a:cubicBezTo>
                <a:cubicBezTo>
                  <a:pt x="166371" y="140095"/>
                  <a:pt x="326108" y="-4821"/>
                  <a:pt x="472670" y="2754"/>
                </a:cubicBezTo>
                <a:cubicBezTo>
                  <a:pt x="618903" y="10659"/>
                  <a:pt x="751962" y="170725"/>
                  <a:pt x="830348" y="334743"/>
                </a:cubicBezTo>
                <a:close/>
              </a:path>
            </a:pathLst>
          </a:custGeom>
          <a:solidFill>
            <a:srgbClr val="DBE2E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图形 18"/>
          <p:cNvSpPr/>
          <p:nvPr/>
        </p:nvSpPr>
        <p:spPr>
          <a:xfrm>
            <a:off x="-642620" y="5125720"/>
            <a:ext cx="4455795" cy="2369185"/>
          </a:xfrm>
          <a:custGeom>
            <a:avLst/>
            <a:gdLst>
              <a:gd name="connsiteX0" fmla="*/ 1000626 w 1251542"/>
              <a:gd name="connsiteY0" fmla="*/ 243147 h 665293"/>
              <a:gd name="connsiteX1" fmla="*/ 1240395 w 1251542"/>
              <a:gd name="connsiteY1" fmla="*/ 638371 h 665293"/>
              <a:gd name="connsiteX2" fmla="*/ 690375 w 1251542"/>
              <a:gd name="connsiteY2" fmla="*/ 605107 h 665293"/>
              <a:gd name="connsiteX3" fmla="*/ 124546 w 1251542"/>
              <a:gd name="connsiteY3" fmla="*/ 530673 h 665293"/>
              <a:gd name="connsiteX4" fmla="*/ 60322 w 1251542"/>
              <a:gd name="connsiteY4" fmla="*/ 58709 h 665293"/>
              <a:gd name="connsiteX5" fmla="*/ 588934 w 1251542"/>
              <a:gd name="connsiteY5" fmla="*/ 58380 h 665293"/>
              <a:gd name="connsiteX6" fmla="*/ 1000626 w 1251542"/>
              <a:gd name="connsiteY6" fmla="*/ 243147 h 66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42" h="665293">
                <a:moveTo>
                  <a:pt x="1000626" y="243147"/>
                </a:moveTo>
                <a:cubicBezTo>
                  <a:pt x="1132367" y="361385"/>
                  <a:pt x="1292104" y="573489"/>
                  <a:pt x="1240395" y="638371"/>
                </a:cubicBezTo>
                <a:cubicBezTo>
                  <a:pt x="1188357" y="703583"/>
                  <a:pt x="925204" y="621574"/>
                  <a:pt x="690375" y="605107"/>
                </a:cubicBezTo>
                <a:cubicBezTo>
                  <a:pt x="455546" y="588639"/>
                  <a:pt x="249042" y="637713"/>
                  <a:pt x="124546" y="530673"/>
                </a:cubicBezTo>
                <a:cubicBezTo>
                  <a:pt x="50" y="423633"/>
                  <a:pt x="-42765" y="160480"/>
                  <a:pt x="60322" y="58709"/>
                </a:cubicBezTo>
                <a:cubicBezTo>
                  <a:pt x="163410" y="-43061"/>
                  <a:pt x="412730" y="16223"/>
                  <a:pt x="588934" y="58380"/>
                </a:cubicBezTo>
                <a:cubicBezTo>
                  <a:pt x="765468" y="100208"/>
                  <a:pt x="868885" y="124909"/>
                  <a:pt x="1000626" y="243147"/>
                </a:cubicBezTo>
                <a:close/>
              </a:path>
            </a:pathLst>
          </a:custGeom>
          <a:solidFill>
            <a:srgbClr val="8D91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图形 20"/>
          <p:cNvSpPr/>
          <p:nvPr/>
        </p:nvSpPr>
        <p:spPr>
          <a:xfrm rot="16860000" flipV="1">
            <a:off x="6993890" y="4031615"/>
            <a:ext cx="4415155" cy="5865495"/>
          </a:xfrm>
          <a:custGeom>
            <a:avLst/>
            <a:gdLst>
              <a:gd name="connsiteX0" fmla="*/ 919920 w 922189"/>
              <a:gd name="connsiteY0" fmla="*/ 199134 h 1225194"/>
              <a:gd name="connsiteX1" fmla="*/ 724613 w 922189"/>
              <a:gd name="connsiteY1" fmla="*/ 612472 h 1225194"/>
              <a:gd name="connsiteX2" fmla="*/ 477928 w 922189"/>
              <a:gd name="connsiteY2" fmla="*/ 1206296 h 1225194"/>
              <a:gd name="connsiteX3" fmla="*/ 10575 w 922189"/>
              <a:gd name="connsiteY3" fmla="*/ 916794 h 1225194"/>
              <a:gd name="connsiteX4" fmla="*/ 274387 w 922189"/>
              <a:gd name="connsiteY4" fmla="*/ 336803 h 1225194"/>
              <a:gd name="connsiteX5" fmla="*/ 631077 w 922189"/>
              <a:gd name="connsiteY5" fmla="*/ 4156 h 1225194"/>
              <a:gd name="connsiteX6" fmla="*/ 919920 w 922189"/>
              <a:gd name="connsiteY6" fmla="*/ 199134 h 12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189" h="1225194">
                <a:moveTo>
                  <a:pt x="919920" y="199134"/>
                </a:moveTo>
                <a:cubicBezTo>
                  <a:pt x="931447" y="303209"/>
                  <a:pt x="801023" y="404979"/>
                  <a:pt x="724613" y="612472"/>
                </a:cubicBezTo>
                <a:cubicBezTo>
                  <a:pt x="648203" y="820294"/>
                  <a:pt x="625149" y="1134497"/>
                  <a:pt x="477928" y="1206296"/>
                </a:cubicBezTo>
                <a:cubicBezTo>
                  <a:pt x="330377" y="1278095"/>
                  <a:pt x="58661" y="1108149"/>
                  <a:pt x="10575" y="916794"/>
                </a:cubicBezTo>
                <a:cubicBezTo>
                  <a:pt x="-37510" y="725440"/>
                  <a:pt x="138364" y="513007"/>
                  <a:pt x="274387" y="336803"/>
                </a:cubicBezTo>
                <a:cubicBezTo>
                  <a:pt x="410410" y="160599"/>
                  <a:pt x="506252" y="20624"/>
                  <a:pt x="631077" y="4156"/>
                </a:cubicBezTo>
                <a:cubicBezTo>
                  <a:pt x="755573" y="-12311"/>
                  <a:pt x="908722" y="94729"/>
                  <a:pt x="919920" y="199134"/>
                </a:cubicBezTo>
                <a:close/>
              </a:path>
            </a:pathLst>
          </a:custGeom>
          <a:solidFill>
            <a:srgbClr val="F9F6F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104765" y="1659890"/>
            <a:ext cx="1981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noProof="0" dirty="0">
                <a:ln>
                  <a:noFill/>
                </a:ln>
                <a:solidFill>
                  <a:srgbClr val="545971"/>
                </a:solidFill>
                <a:uLnTx/>
                <a:uFillTx/>
                <a:cs typeface="+mn-ea"/>
                <a:sym typeface="+mn-lt"/>
              </a:rPr>
              <a:t>02</a:t>
            </a:r>
            <a:endParaRPr lang="en-US" altLang="zh-CN" sz="9600" b="1" noProof="0" dirty="0">
              <a:ln>
                <a:noFill/>
              </a:ln>
              <a:solidFill>
                <a:srgbClr val="54597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333115" y="3244850"/>
            <a:ext cx="5524500" cy="713740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 algn="ctr">
              <a:defRPr sz="3600" b="1" kern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ENTER YOUR TITLE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95308" y="4027805"/>
            <a:ext cx="6000115" cy="10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to add text content, such as keywords, some brief introductions, etc.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0195" y="276860"/>
            <a:ext cx="605790" cy="605790"/>
          </a:xfrm>
          <a:prstGeom prst="ellipse">
            <a:avLst/>
          </a:prstGeom>
          <a:solidFill>
            <a:srgbClr val="8D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02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91870" y="107950"/>
            <a:ext cx="2741930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1870" y="629920"/>
            <a:ext cx="4069319" cy="333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rgbClr val="545971"/>
              </a:solidFill>
              <a:cs typeface="+mn-ea"/>
              <a:sym typeface="+mn-lt"/>
            </a:endParaRPr>
          </a:p>
        </p:txBody>
      </p:sp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1737464968"/>
              </p:ext>
            </p:extLst>
          </p:nvPr>
        </p:nvGraphicFramePr>
        <p:xfrm>
          <a:off x="6675755" y="882650"/>
          <a:ext cx="4430395" cy="506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1541145" y="1839595"/>
            <a:ext cx="2506980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41145" y="2115820"/>
            <a:ext cx="4255135" cy="49530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0" name="AutoShape 100"/>
          <p:cNvSpPr/>
          <p:nvPr/>
        </p:nvSpPr>
        <p:spPr bwMode="auto">
          <a:xfrm>
            <a:off x="924961" y="4020903"/>
            <a:ext cx="388215" cy="444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rgbClr val="EBD9CB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92" name="AutoShape 112"/>
          <p:cNvSpPr/>
          <p:nvPr/>
        </p:nvSpPr>
        <p:spPr bwMode="auto">
          <a:xfrm>
            <a:off x="870235" y="2025098"/>
            <a:ext cx="443057" cy="444500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8D91AA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97" name="AutoShape 117"/>
          <p:cNvSpPr/>
          <p:nvPr/>
        </p:nvSpPr>
        <p:spPr bwMode="auto">
          <a:xfrm>
            <a:off x="869946" y="3123532"/>
            <a:ext cx="444500" cy="334818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DBE2EC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33" name="Freeform 19"/>
          <p:cNvSpPr>
            <a:spLocks noEditPoints="1"/>
          </p:cNvSpPr>
          <p:nvPr/>
        </p:nvSpPr>
        <p:spPr bwMode="auto">
          <a:xfrm>
            <a:off x="925365" y="5088453"/>
            <a:ext cx="469034" cy="378114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F3ECE2"/>
          </a:solidFill>
          <a:ln>
            <a:noFill/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1145" y="2847340"/>
            <a:ext cx="2506980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41145" y="3123565"/>
            <a:ext cx="4255135" cy="49530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41145" y="3837940"/>
            <a:ext cx="2506980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41145" y="4114165"/>
            <a:ext cx="4255135" cy="49530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41145" y="4968875"/>
            <a:ext cx="2506980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41145" y="5245100"/>
            <a:ext cx="4255135" cy="49530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0195" y="276860"/>
            <a:ext cx="605790" cy="605790"/>
          </a:xfrm>
          <a:prstGeom prst="ellipse">
            <a:avLst/>
          </a:prstGeom>
          <a:solidFill>
            <a:srgbClr val="8D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02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91870" y="107950"/>
            <a:ext cx="2703830" cy="7137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545971"/>
                </a:solidFill>
                <a:effectLst/>
                <a:uLnTx/>
                <a:uFillTx/>
                <a:cs typeface="+mn-ea"/>
                <a:sym typeface="+mn-lt"/>
              </a:rPr>
              <a:t>ENTER YOUR TITLE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5459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1870" y="629920"/>
            <a:ext cx="4069319" cy="3337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200" dirty="0">
                <a:solidFill>
                  <a:srgbClr val="54597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99330" name="Группа 85"/>
          <p:cNvGrpSpPr/>
          <p:nvPr/>
        </p:nvGrpSpPr>
        <p:grpSpPr>
          <a:xfrm>
            <a:off x="1165225" y="3183255"/>
            <a:ext cx="1645285" cy="1548130"/>
            <a:chOff x="1515250" y="2176880"/>
            <a:chExt cx="4302489" cy="4049037"/>
          </a:xfrm>
        </p:grpSpPr>
        <p:sp>
          <p:nvSpPr>
            <p:cNvPr id="87" name="Фигура"/>
            <p:cNvSpPr/>
            <p:nvPr/>
          </p:nvSpPr>
          <p:spPr>
            <a:xfrm>
              <a:off x="1515250" y="2176880"/>
              <a:ext cx="4302489" cy="4049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93" extrusionOk="0">
                  <a:moveTo>
                    <a:pt x="4271" y="0"/>
                  </a:moveTo>
                  <a:cubicBezTo>
                    <a:pt x="4055" y="-7"/>
                    <a:pt x="3849" y="94"/>
                    <a:pt x="3713" y="274"/>
                  </a:cubicBezTo>
                  <a:cubicBezTo>
                    <a:pt x="3610" y="410"/>
                    <a:pt x="3556" y="582"/>
                    <a:pt x="3562" y="757"/>
                  </a:cubicBezTo>
                  <a:cubicBezTo>
                    <a:pt x="3572" y="1019"/>
                    <a:pt x="3591" y="1279"/>
                    <a:pt x="3608" y="1540"/>
                  </a:cubicBezTo>
                  <a:lnTo>
                    <a:pt x="2284" y="1540"/>
                  </a:lnTo>
                  <a:cubicBezTo>
                    <a:pt x="1518" y="1614"/>
                    <a:pt x="829" y="2066"/>
                    <a:pt x="420" y="2762"/>
                  </a:cubicBezTo>
                  <a:cubicBezTo>
                    <a:pt x="-13" y="3500"/>
                    <a:pt x="-76" y="4402"/>
                    <a:pt x="72" y="5259"/>
                  </a:cubicBezTo>
                  <a:cubicBezTo>
                    <a:pt x="249" y="6280"/>
                    <a:pt x="698" y="7201"/>
                    <a:pt x="1205" y="8060"/>
                  </a:cubicBezTo>
                  <a:cubicBezTo>
                    <a:pt x="1690" y="8885"/>
                    <a:pt x="2245" y="9682"/>
                    <a:pt x="2968" y="10307"/>
                  </a:cubicBezTo>
                  <a:cubicBezTo>
                    <a:pt x="3980" y="11181"/>
                    <a:pt x="5244" y="11638"/>
                    <a:pt x="6539" y="11618"/>
                  </a:cubicBezTo>
                  <a:cubicBezTo>
                    <a:pt x="6959" y="12212"/>
                    <a:pt x="7455" y="12749"/>
                    <a:pt x="8061" y="13191"/>
                  </a:cubicBezTo>
                  <a:cubicBezTo>
                    <a:pt x="8325" y="13383"/>
                    <a:pt x="8605" y="13546"/>
                    <a:pt x="8895" y="13684"/>
                  </a:cubicBezTo>
                  <a:lnTo>
                    <a:pt x="8895" y="14663"/>
                  </a:lnTo>
                  <a:cubicBezTo>
                    <a:pt x="8895" y="14866"/>
                    <a:pt x="8895" y="14968"/>
                    <a:pt x="8927" y="15077"/>
                  </a:cubicBezTo>
                  <a:cubicBezTo>
                    <a:pt x="8968" y="15195"/>
                    <a:pt x="9055" y="15288"/>
                    <a:pt x="9166" y="15331"/>
                  </a:cubicBezTo>
                  <a:cubicBezTo>
                    <a:pt x="9267" y="15366"/>
                    <a:pt x="9361" y="15366"/>
                    <a:pt x="9549" y="15366"/>
                  </a:cubicBezTo>
                  <a:lnTo>
                    <a:pt x="9751" y="15366"/>
                  </a:lnTo>
                  <a:lnTo>
                    <a:pt x="9751" y="17951"/>
                  </a:lnTo>
                  <a:lnTo>
                    <a:pt x="9610" y="17951"/>
                  </a:lnTo>
                  <a:lnTo>
                    <a:pt x="9606" y="17951"/>
                  </a:lnTo>
                  <a:cubicBezTo>
                    <a:pt x="9418" y="17951"/>
                    <a:pt x="9323" y="17951"/>
                    <a:pt x="9223" y="17985"/>
                  </a:cubicBezTo>
                  <a:cubicBezTo>
                    <a:pt x="9112" y="18028"/>
                    <a:pt x="9025" y="18121"/>
                    <a:pt x="8985" y="18240"/>
                  </a:cubicBezTo>
                  <a:cubicBezTo>
                    <a:pt x="8952" y="18348"/>
                    <a:pt x="8952" y="18449"/>
                    <a:pt x="8952" y="18650"/>
                  </a:cubicBezTo>
                  <a:lnTo>
                    <a:pt x="8952" y="19721"/>
                  </a:lnTo>
                  <a:lnTo>
                    <a:pt x="7884" y="19721"/>
                  </a:lnTo>
                  <a:lnTo>
                    <a:pt x="7882" y="19721"/>
                  </a:lnTo>
                  <a:cubicBezTo>
                    <a:pt x="7693" y="19721"/>
                    <a:pt x="7598" y="19722"/>
                    <a:pt x="7497" y="19756"/>
                  </a:cubicBezTo>
                  <a:cubicBezTo>
                    <a:pt x="7387" y="19799"/>
                    <a:pt x="7300" y="19892"/>
                    <a:pt x="7259" y="20010"/>
                  </a:cubicBezTo>
                  <a:cubicBezTo>
                    <a:pt x="7227" y="20119"/>
                    <a:pt x="7227" y="20220"/>
                    <a:pt x="7227" y="20421"/>
                  </a:cubicBezTo>
                  <a:lnTo>
                    <a:pt x="7227" y="21593"/>
                  </a:lnTo>
                  <a:lnTo>
                    <a:pt x="9149" y="21593"/>
                  </a:lnTo>
                  <a:lnTo>
                    <a:pt x="12300" y="21593"/>
                  </a:lnTo>
                  <a:lnTo>
                    <a:pt x="14222" y="21593"/>
                  </a:lnTo>
                  <a:lnTo>
                    <a:pt x="14222" y="20424"/>
                  </a:lnTo>
                  <a:cubicBezTo>
                    <a:pt x="14222" y="20221"/>
                    <a:pt x="14222" y="20119"/>
                    <a:pt x="14190" y="20010"/>
                  </a:cubicBezTo>
                  <a:cubicBezTo>
                    <a:pt x="14149" y="19892"/>
                    <a:pt x="14062" y="19799"/>
                    <a:pt x="13951" y="19756"/>
                  </a:cubicBezTo>
                  <a:cubicBezTo>
                    <a:pt x="13850" y="19721"/>
                    <a:pt x="13756" y="19721"/>
                    <a:pt x="13568" y="19721"/>
                  </a:cubicBezTo>
                  <a:lnTo>
                    <a:pt x="12466" y="19721"/>
                  </a:lnTo>
                  <a:lnTo>
                    <a:pt x="12466" y="18654"/>
                  </a:lnTo>
                  <a:cubicBezTo>
                    <a:pt x="12466" y="18450"/>
                    <a:pt x="12466" y="18348"/>
                    <a:pt x="12434" y="18240"/>
                  </a:cubicBezTo>
                  <a:cubicBezTo>
                    <a:pt x="12394" y="18121"/>
                    <a:pt x="12307" y="18028"/>
                    <a:pt x="12196" y="17985"/>
                  </a:cubicBezTo>
                  <a:cubicBezTo>
                    <a:pt x="12095" y="17951"/>
                    <a:pt x="12000" y="17951"/>
                    <a:pt x="11813" y="17951"/>
                  </a:cubicBezTo>
                  <a:lnTo>
                    <a:pt x="11667" y="17951"/>
                  </a:lnTo>
                  <a:lnTo>
                    <a:pt x="11667" y="15366"/>
                  </a:lnTo>
                  <a:lnTo>
                    <a:pt x="11866" y="15366"/>
                  </a:lnTo>
                  <a:cubicBezTo>
                    <a:pt x="12057" y="15366"/>
                    <a:pt x="12152" y="15366"/>
                    <a:pt x="12253" y="15331"/>
                  </a:cubicBezTo>
                  <a:cubicBezTo>
                    <a:pt x="12364" y="15288"/>
                    <a:pt x="12451" y="15195"/>
                    <a:pt x="12491" y="15077"/>
                  </a:cubicBezTo>
                  <a:cubicBezTo>
                    <a:pt x="12523" y="14968"/>
                    <a:pt x="12523" y="14867"/>
                    <a:pt x="12523" y="14666"/>
                  </a:cubicBezTo>
                  <a:lnTo>
                    <a:pt x="12523" y="13691"/>
                  </a:lnTo>
                  <a:cubicBezTo>
                    <a:pt x="12819" y="13553"/>
                    <a:pt x="13105" y="13387"/>
                    <a:pt x="13374" y="13191"/>
                  </a:cubicBezTo>
                  <a:cubicBezTo>
                    <a:pt x="13980" y="12749"/>
                    <a:pt x="14474" y="12212"/>
                    <a:pt x="14895" y="11618"/>
                  </a:cubicBezTo>
                  <a:cubicBezTo>
                    <a:pt x="16195" y="11642"/>
                    <a:pt x="17465" y="11184"/>
                    <a:pt x="18481" y="10307"/>
                  </a:cubicBezTo>
                  <a:cubicBezTo>
                    <a:pt x="19204" y="9682"/>
                    <a:pt x="19759" y="8885"/>
                    <a:pt x="20244" y="8060"/>
                  </a:cubicBezTo>
                  <a:cubicBezTo>
                    <a:pt x="20750" y="7201"/>
                    <a:pt x="21199" y="6280"/>
                    <a:pt x="21376" y="5259"/>
                  </a:cubicBezTo>
                  <a:cubicBezTo>
                    <a:pt x="21524" y="4402"/>
                    <a:pt x="21462" y="3500"/>
                    <a:pt x="21029" y="2762"/>
                  </a:cubicBezTo>
                  <a:cubicBezTo>
                    <a:pt x="20620" y="2066"/>
                    <a:pt x="19930" y="1614"/>
                    <a:pt x="19164" y="1540"/>
                  </a:cubicBezTo>
                  <a:lnTo>
                    <a:pt x="17826" y="1540"/>
                  </a:lnTo>
                  <a:cubicBezTo>
                    <a:pt x="17844" y="1279"/>
                    <a:pt x="17862" y="1019"/>
                    <a:pt x="17873" y="757"/>
                  </a:cubicBezTo>
                  <a:cubicBezTo>
                    <a:pt x="17878" y="582"/>
                    <a:pt x="17825" y="410"/>
                    <a:pt x="17722" y="274"/>
                  </a:cubicBezTo>
                  <a:cubicBezTo>
                    <a:pt x="17586" y="94"/>
                    <a:pt x="17379" y="-7"/>
                    <a:pt x="17163" y="0"/>
                  </a:cubicBezTo>
                  <a:lnTo>
                    <a:pt x="11155" y="0"/>
                  </a:lnTo>
                  <a:lnTo>
                    <a:pt x="10280" y="0"/>
                  </a:lnTo>
                  <a:lnTo>
                    <a:pt x="4271" y="0"/>
                  </a:lnTo>
                  <a:close/>
                  <a:moveTo>
                    <a:pt x="2508" y="2607"/>
                  </a:moveTo>
                  <a:lnTo>
                    <a:pt x="3699" y="2607"/>
                  </a:lnTo>
                  <a:cubicBezTo>
                    <a:pt x="3790" y="3471"/>
                    <a:pt x="3916" y="4326"/>
                    <a:pt x="4084" y="5167"/>
                  </a:cubicBezTo>
                  <a:cubicBezTo>
                    <a:pt x="4379" y="6647"/>
                    <a:pt x="4814" y="8143"/>
                    <a:pt x="5399" y="9516"/>
                  </a:cubicBezTo>
                  <a:cubicBezTo>
                    <a:pt x="5508" y="9772"/>
                    <a:pt x="5625" y="10022"/>
                    <a:pt x="5747" y="10270"/>
                  </a:cubicBezTo>
                  <a:cubicBezTo>
                    <a:pt x="4694" y="10030"/>
                    <a:pt x="3732" y="9458"/>
                    <a:pt x="2990" y="8621"/>
                  </a:cubicBezTo>
                  <a:cubicBezTo>
                    <a:pt x="2547" y="8122"/>
                    <a:pt x="2196" y="7548"/>
                    <a:pt x="1902" y="6945"/>
                  </a:cubicBezTo>
                  <a:cubicBezTo>
                    <a:pt x="1589" y="6305"/>
                    <a:pt x="1336" y="5623"/>
                    <a:pt x="1214" y="4903"/>
                  </a:cubicBezTo>
                  <a:cubicBezTo>
                    <a:pt x="1126" y="4385"/>
                    <a:pt x="1112" y="3838"/>
                    <a:pt x="1348" y="3376"/>
                  </a:cubicBezTo>
                  <a:cubicBezTo>
                    <a:pt x="1582" y="2920"/>
                    <a:pt x="2022" y="2627"/>
                    <a:pt x="2508" y="2607"/>
                  </a:cubicBezTo>
                  <a:close/>
                  <a:moveTo>
                    <a:pt x="17734" y="2607"/>
                  </a:moveTo>
                  <a:lnTo>
                    <a:pt x="18941" y="2607"/>
                  </a:lnTo>
                  <a:cubicBezTo>
                    <a:pt x="19427" y="2627"/>
                    <a:pt x="19867" y="2920"/>
                    <a:pt x="20101" y="3376"/>
                  </a:cubicBezTo>
                  <a:cubicBezTo>
                    <a:pt x="20337" y="3838"/>
                    <a:pt x="20323" y="4385"/>
                    <a:pt x="20235" y="4903"/>
                  </a:cubicBezTo>
                  <a:cubicBezTo>
                    <a:pt x="20113" y="5623"/>
                    <a:pt x="19859" y="6305"/>
                    <a:pt x="19546" y="6945"/>
                  </a:cubicBezTo>
                  <a:cubicBezTo>
                    <a:pt x="19252" y="7548"/>
                    <a:pt x="18902" y="8122"/>
                    <a:pt x="18459" y="8621"/>
                  </a:cubicBezTo>
                  <a:cubicBezTo>
                    <a:pt x="17713" y="9462"/>
                    <a:pt x="16745" y="10036"/>
                    <a:pt x="15686" y="10273"/>
                  </a:cubicBezTo>
                  <a:cubicBezTo>
                    <a:pt x="15809" y="10025"/>
                    <a:pt x="15926" y="9773"/>
                    <a:pt x="16036" y="9516"/>
                  </a:cubicBezTo>
                  <a:cubicBezTo>
                    <a:pt x="16621" y="8143"/>
                    <a:pt x="17056" y="6647"/>
                    <a:pt x="17351" y="5167"/>
                  </a:cubicBezTo>
                  <a:cubicBezTo>
                    <a:pt x="17519" y="4326"/>
                    <a:pt x="17644" y="3471"/>
                    <a:pt x="17734" y="2607"/>
                  </a:cubicBezTo>
                  <a:close/>
                </a:path>
              </a:pathLst>
            </a:custGeom>
            <a:solidFill>
              <a:srgbClr val="8D91AA"/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8255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332" name="Text Box 27"/>
            <p:cNvSpPr txBox="1"/>
            <p:nvPr/>
          </p:nvSpPr>
          <p:spPr>
            <a:xfrm>
              <a:off x="1639190" y="2909751"/>
              <a:ext cx="4054609" cy="106955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50800" tIns="50800" rIns="50800" bIns="50800" anchor="ctr">
              <a:spAutoFit/>
            </a:bodyPr>
            <a:lstStyle/>
            <a:p>
              <a:pPr algn="ctr" hangingPunct="0">
                <a:buSzTx/>
              </a:pPr>
              <a:r>
                <a:rPr lang="en-US" altLang="zh-CN" sz="2000" dirty="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99333" name="Группа 88"/>
          <p:cNvGrpSpPr/>
          <p:nvPr/>
        </p:nvGrpSpPr>
        <p:grpSpPr>
          <a:xfrm>
            <a:off x="2792730" y="2258060"/>
            <a:ext cx="1645285" cy="1547495"/>
            <a:chOff x="7210801" y="2177977"/>
            <a:chExt cx="4302489" cy="4047266"/>
          </a:xfrm>
        </p:grpSpPr>
        <p:sp>
          <p:nvSpPr>
            <p:cNvPr id="90" name="Фигура"/>
            <p:cNvSpPr/>
            <p:nvPr/>
          </p:nvSpPr>
          <p:spPr>
            <a:xfrm>
              <a:off x="7210801" y="2177977"/>
              <a:ext cx="4302489" cy="404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93" extrusionOk="0">
                  <a:moveTo>
                    <a:pt x="4271" y="0"/>
                  </a:moveTo>
                  <a:cubicBezTo>
                    <a:pt x="4055" y="-7"/>
                    <a:pt x="3849" y="94"/>
                    <a:pt x="3713" y="274"/>
                  </a:cubicBezTo>
                  <a:cubicBezTo>
                    <a:pt x="3610" y="410"/>
                    <a:pt x="3556" y="582"/>
                    <a:pt x="3562" y="757"/>
                  </a:cubicBezTo>
                  <a:cubicBezTo>
                    <a:pt x="3572" y="1019"/>
                    <a:pt x="3591" y="1279"/>
                    <a:pt x="3608" y="1540"/>
                  </a:cubicBezTo>
                  <a:lnTo>
                    <a:pt x="2284" y="1540"/>
                  </a:lnTo>
                  <a:cubicBezTo>
                    <a:pt x="1518" y="1614"/>
                    <a:pt x="829" y="2066"/>
                    <a:pt x="420" y="2762"/>
                  </a:cubicBezTo>
                  <a:cubicBezTo>
                    <a:pt x="-13" y="3500"/>
                    <a:pt x="-76" y="4402"/>
                    <a:pt x="72" y="5259"/>
                  </a:cubicBezTo>
                  <a:cubicBezTo>
                    <a:pt x="249" y="6280"/>
                    <a:pt x="698" y="7201"/>
                    <a:pt x="1205" y="8060"/>
                  </a:cubicBezTo>
                  <a:cubicBezTo>
                    <a:pt x="1690" y="8885"/>
                    <a:pt x="2245" y="9682"/>
                    <a:pt x="2968" y="10307"/>
                  </a:cubicBezTo>
                  <a:cubicBezTo>
                    <a:pt x="3980" y="11181"/>
                    <a:pt x="5244" y="11638"/>
                    <a:pt x="6539" y="11618"/>
                  </a:cubicBezTo>
                  <a:cubicBezTo>
                    <a:pt x="6959" y="12212"/>
                    <a:pt x="7455" y="12749"/>
                    <a:pt x="8061" y="13191"/>
                  </a:cubicBezTo>
                  <a:cubicBezTo>
                    <a:pt x="8325" y="13383"/>
                    <a:pt x="8605" y="13546"/>
                    <a:pt x="8895" y="13684"/>
                  </a:cubicBezTo>
                  <a:lnTo>
                    <a:pt x="8895" y="14663"/>
                  </a:lnTo>
                  <a:cubicBezTo>
                    <a:pt x="8895" y="14866"/>
                    <a:pt x="8895" y="14968"/>
                    <a:pt x="8927" y="15077"/>
                  </a:cubicBezTo>
                  <a:cubicBezTo>
                    <a:pt x="8968" y="15195"/>
                    <a:pt x="9055" y="15288"/>
                    <a:pt x="9166" y="15331"/>
                  </a:cubicBezTo>
                  <a:cubicBezTo>
                    <a:pt x="9267" y="15366"/>
                    <a:pt x="9361" y="15366"/>
                    <a:pt x="9549" y="15366"/>
                  </a:cubicBezTo>
                  <a:lnTo>
                    <a:pt x="9751" y="15366"/>
                  </a:lnTo>
                  <a:lnTo>
                    <a:pt x="9751" y="17951"/>
                  </a:lnTo>
                  <a:lnTo>
                    <a:pt x="9610" y="17951"/>
                  </a:lnTo>
                  <a:lnTo>
                    <a:pt x="9606" y="17951"/>
                  </a:lnTo>
                  <a:cubicBezTo>
                    <a:pt x="9418" y="17951"/>
                    <a:pt x="9323" y="17951"/>
                    <a:pt x="9223" y="17985"/>
                  </a:cubicBezTo>
                  <a:cubicBezTo>
                    <a:pt x="9112" y="18028"/>
                    <a:pt x="9025" y="18121"/>
                    <a:pt x="8985" y="18240"/>
                  </a:cubicBezTo>
                  <a:cubicBezTo>
                    <a:pt x="8952" y="18348"/>
                    <a:pt x="8952" y="18449"/>
                    <a:pt x="8952" y="18650"/>
                  </a:cubicBezTo>
                  <a:lnTo>
                    <a:pt x="8952" y="19721"/>
                  </a:lnTo>
                  <a:lnTo>
                    <a:pt x="7884" y="19721"/>
                  </a:lnTo>
                  <a:lnTo>
                    <a:pt x="7882" y="19721"/>
                  </a:lnTo>
                  <a:cubicBezTo>
                    <a:pt x="7693" y="19721"/>
                    <a:pt x="7598" y="19722"/>
                    <a:pt x="7497" y="19756"/>
                  </a:cubicBezTo>
                  <a:cubicBezTo>
                    <a:pt x="7387" y="19799"/>
                    <a:pt x="7300" y="19892"/>
                    <a:pt x="7259" y="20010"/>
                  </a:cubicBezTo>
                  <a:cubicBezTo>
                    <a:pt x="7227" y="20119"/>
                    <a:pt x="7227" y="20220"/>
                    <a:pt x="7227" y="20421"/>
                  </a:cubicBezTo>
                  <a:lnTo>
                    <a:pt x="7227" y="21593"/>
                  </a:lnTo>
                  <a:lnTo>
                    <a:pt x="9149" y="21593"/>
                  </a:lnTo>
                  <a:lnTo>
                    <a:pt x="12300" y="21593"/>
                  </a:lnTo>
                  <a:lnTo>
                    <a:pt x="14222" y="21593"/>
                  </a:lnTo>
                  <a:lnTo>
                    <a:pt x="14222" y="20424"/>
                  </a:lnTo>
                  <a:cubicBezTo>
                    <a:pt x="14222" y="20221"/>
                    <a:pt x="14222" y="20119"/>
                    <a:pt x="14190" y="20010"/>
                  </a:cubicBezTo>
                  <a:cubicBezTo>
                    <a:pt x="14149" y="19892"/>
                    <a:pt x="14062" y="19799"/>
                    <a:pt x="13951" y="19756"/>
                  </a:cubicBezTo>
                  <a:cubicBezTo>
                    <a:pt x="13850" y="19721"/>
                    <a:pt x="13756" y="19721"/>
                    <a:pt x="13568" y="19721"/>
                  </a:cubicBezTo>
                  <a:lnTo>
                    <a:pt x="12466" y="19721"/>
                  </a:lnTo>
                  <a:lnTo>
                    <a:pt x="12466" y="18654"/>
                  </a:lnTo>
                  <a:cubicBezTo>
                    <a:pt x="12466" y="18450"/>
                    <a:pt x="12466" y="18348"/>
                    <a:pt x="12434" y="18240"/>
                  </a:cubicBezTo>
                  <a:cubicBezTo>
                    <a:pt x="12394" y="18121"/>
                    <a:pt x="12307" y="18028"/>
                    <a:pt x="12196" y="17985"/>
                  </a:cubicBezTo>
                  <a:cubicBezTo>
                    <a:pt x="12095" y="17951"/>
                    <a:pt x="12000" y="17951"/>
                    <a:pt x="11813" y="17951"/>
                  </a:cubicBezTo>
                  <a:lnTo>
                    <a:pt x="11667" y="17951"/>
                  </a:lnTo>
                  <a:lnTo>
                    <a:pt x="11667" y="15366"/>
                  </a:lnTo>
                  <a:lnTo>
                    <a:pt x="11866" y="15366"/>
                  </a:lnTo>
                  <a:cubicBezTo>
                    <a:pt x="12057" y="15366"/>
                    <a:pt x="12152" y="15366"/>
                    <a:pt x="12253" y="15331"/>
                  </a:cubicBezTo>
                  <a:cubicBezTo>
                    <a:pt x="12364" y="15288"/>
                    <a:pt x="12451" y="15195"/>
                    <a:pt x="12491" y="15077"/>
                  </a:cubicBezTo>
                  <a:cubicBezTo>
                    <a:pt x="12523" y="14968"/>
                    <a:pt x="12523" y="14867"/>
                    <a:pt x="12523" y="14666"/>
                  </a:cubicBezTo>
                  <a:lnTo>
                    <a:pt x="12523" y="13691"/>
                  </a:lnTo>
                  <a:cubicBezTo>
                    <a:pt x="12819" y="13553"/>
                    <a:pt x="13105" y="13387"/>
                    <a:pt x="13374" y="13191"/>
                  </a:cubicBezTo>
                  <a:cubicBezTo>
                    <a:pt x="13980" y="12749"/>
                    <a:pt x="14474" y="12212"/>
                    <a:pt x="14895" y="11618"/>
                  </a:cubicBezTo>
                  <a:cubicBezTo>
                    <a:pt x="16195" y="11642"/>
                    <a:pt x="17465" y="11184"/>
                    <a:pt x="18481" y="10307"/>
                  </a:cubicBezTo>
                  <a:cubicBezTo>
                    <a:pt x="19204" y="9682"/>
                    <a:pt x="19759" y="8885"/>
                    <a:pt x="20244" y="8060"/>
                  </a:cubicBezTo>
                  <a:cubicBezTo>
                    <a:pt x="20750" y="7201"/>
                    <a:pt x="21199" y="6280"/>
                    <a:pt x="21376" y="5259"/>
                  </a:cubicBezTo>
                  <a:cubicBezTo>
                    <a:pt x="21524" y="4402"/>
                    <a:pt x="21462" y="3500"/>
                    <a:pt x="21029" y="2762"/>
                  </a:cubicBezTo>
                  <a:cubicBezTo>
                    <a:pt x="20620" y="2066"/>
                    <a:pt x="19930" y="1614"/>
                    <a:pt x="19164" y="1540"/>
                  </a:cubicBezTo>
                  <a:lnTo>
                    <a:pt x="17826" y="1540"/>
                  </a:lnTo>
                  <a:cubicBezTo>
                    <a:pt x="17844" y="1279"/>
                    <a:pt x="17862" y="1019"/>
                    <a:pt x="17873" y="757"/>
                  </a:cubicBezTo>
                  <a:cubicBezTo>
                    <a:pt x="17878" y="582"/>
                    <a:pt x="17825" y="410"/>
                    <a:pt x="17722" y="274"/>
                  </a:cubicBezTo>
                  <a:cubicBezTo>
                    <a:pt x="17586" y="94"/>
                    <a:pt x="17379" y="-7"/>
                    <a:pt x="17163" y="0"/>
                  </a:cubicBezTo>
                  <a:lnTo>
                    <a:pt x="11155" y="0"/>
                  </a:lnTo>
                  <a:lnTo>
                    <a:pt x="10280" y="0"/>
                  </a:lnTo>
                  <a:lnTo>
                    <a:pt x="4271" y="0"/>
                  </a:lnTo>
                  <a:close/>
                  <a:moveTo>
                    <a:pt x="2508" y="2607"/>
                  </a:moveTo>
                  <a:lnTo>
                    <a:pt x="3699" y="2607"/>
                  </a:lnTo>
                  <a:cubicBezTo>
                    <a:pt x="3790" y="3471"/>
                    <a:pt x="3916" y="4326"/>
                    <a:pt x="4084" y="5167"/>
                  </a:cubicBezTo>
                  <a:cubicBezTo>
                    <a:pt x="4379" y="6647"/>
                    <a:pt x="4814" y="8143"/>
                    <a:pt x="5399" y="9516"/>
                  </a:cubicBezTo>
                  <a:cubicBezTo>
                    <a:pt x="5508" y="9772"/>
                    <a:pt x="5625" y="10022"/>
                    <a:pt x="5747" y="10270"/>
                  </a:cubicBezTo>
                  <a:cubicBezTo>
                    <a:pt x="4694" y="10030"/>
                    <a:pt x="3732" y="9458"/>
                    <a:pt x="2990" y="8621"/>
                  </a:cubicBezTo>
                  <a:cubicBezTo>
                    <a:pt x="2547" y="8122"/>
                    <a:pt x="2196" y="7548"/>
                    <a:pt x="1902" y="6945"/>
                  </a:cubicBezTo>
                  <a:cubicBezTo>
                    <a:pt x="1589" y="6305"/>
                    <a:pt x="1336" y="5623"/>
                    <a:pt x="1214" y="4903"/>
                  </a:cubicBezTo>
                  <a:cubicBezTo>
                    <a:pt x="1126" y="4385"/>
                    <a:pt x="1112" y="3838"/>
                    <a:pt x="1348" y="3376"/>
                  </a:cubicBezTo>
                  <a:cubicBezTo>
                    <a:pt x="1582" y="2920"/>
                    <a:pt x="2022" y="2627"/>
                    <a:pt x="2508" y="2607"/>
                  </a:cubicBezTo>
                  <a:close/>
                  <a:moveTo>
                    <a:pt x="17734" y="2607"/>
                  </a:moveTo>
                  <a:lnTo>
                    <a:pt x="18941" y="2607"/>
                  </a:lnTo>
                  <a:cubicBezTo>
                    <a:pt x="19427" y="2627"/>
                    <a:pt x="19867" y="2920"/>
                    <a:pt x="20101" y="3376"/>
                  </a:cubicBezTo>
                  <a:cubicBezTo>
                    <a:pt x="20337" y="3838"/>
                    <a:pt x="20323" y="4385"/>
                    <a:pt x="20235" y="4903"/>
                  </a:cubicBezTo>
                  <a:cubicBezTo>
                    <a:pt x="20113" y="5623"/>
                    <a:pt x="19859" y="6305"/>
                    <a:pt x="19546" y="6945"/>
                  </a:cubicBezTo>
                  <a:cubicBezTo>
                    <a:pt x="19252" y="7548"/>
                    <a:pt x="18902" y="8122"/>
                    <a:pt x="18459" y="8621"/>
                  </a:cubicBezTo>
                  <a:cubicBezTo>
                    <a:pt x="17713" y="9462"/>
                    <a:pt x="16745" y="10036"/>
                    <a:pt x="15686" y="10273"/>
                  </a:cubicBezTo>
                  <a:cubicBezTo>
                    <a:pt x="15809" y="10025"/>
                    <a:pt x="15926" y="9773"/>
                    <a:pt x="16036" y="9516"/>
                  </a:cubicBezTo>
                  <a:cubicBezTo>
                    <a:pt x="16621" y="8143"/>
                    <a:pt x="17056" y="6647"/>
                    <a:pt x="17351" y="5167"/>
                  </a:cubicBezTo>
                  <a:cubicBezTo>
                    <a:pt x="17519" y="4326"/>
                    <a:pt x="17644" y="3471"/>
                    <a:pt x="17734" y="2607"/>
                  </a:cubicBezTo>
                  <a:close/>
                </a:path>
              </a:pathLst>
            </a:custGeom>
            <a:solidFill>
              <a:srgbClr val="DBE2EC"/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8255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335" name="Text Box 27"/>
            <p:cNvSpPr txBox="1"/>
            <p:nvPr/>
          </p:nvSpPr>
          <p:spPr>
            <a:xfrm>
              <a:off x="7334741" y="2909979"/>
              <a:ext cx="4054609" cy="106952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50800" tIns="50800" rIns="50800" bIns="50800" anchor="ctr">
              <a:spAutoFit/>
            </a:bodyPr>
            <a:lstStyle/>
            <a:p>
              <a:pPr algn="ctr" hangingPunct="0">
                <a:buSzTx/>
              </a:pPr>
              <a:r>
                <a:rPr lang="en-US" altLang="zh-CN" sz="2000" dirty="0">
                  <a:solidFill>
                    <a:srgbClr val="FFFFFF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99336" name="Группа 91"/>
          <p:cNvGrpSpPr/>
          <p:nvPr/>
        </p:nvGrpSpPr>
        <p:grpSpPr>
          <a:xfrm>
            <a:off x="4438015" y="2717800"/>
            <a:ext cx="1645285" cy="1547495"/>
            <a:chOff x="12906661" y="2178236"/>
            <a:chExt cx="4302489" cy="4047266"/>
          </a:xfrm>
        </p:grpSpPr>
        <p:sp>
          <p:nvSpPr>
            <p:cNvPr id="93" name="Фигура"/>
            <p:cNvSpPr/>
            <p:nvPr/>
          </p:nvSpPr>
          <p:spPr>
            <a:xfrm>
              <a:off x="12906661" y="2178236"/>
              <a:ext cx="4302489" cy="404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93" extrusionOk="0">
                  <a:moveTo>
                    <a:pt x="4271" y="0"/>
                  </a:moveTo>
                  <a:cubicBezTo>
                    <a:pt x="4055" y="-7"/>
                    <a:pt x="3849" y="94"/>
                    <a:pt x="3713" y="274"/>
                  </a:cubicBezTo>
                  <a:cubicBezTo>
                    <a:pt x="3610" y="410"/>
                    <a:pt x="3556" y="582"/>
                    <a:pt x="3562" y="757"/>
                  </a:cubicBezTo>
                  <a:cubicBezTo>
                    <a:pt x="3572" y="1019"/>
                    <a:pt x="3591" y="1279"/>
                    <a:pt x="3608" y="1540"/>
                  </a:cubicBezTo>
                  <a:lnTo>
                    <a:pt x="2284" y="1540"/>
                  </a:lnTo>
                  <a:cubicBezTo>
                    <a:pt x="1518" y="1614"/>
                    <a:pt x="829" y="2066"/>
                    <a:pt x="420" y="2762"/>
                  </a:cubicBezTo>
                  <a:cubicBezTo>
                    <a:pt x="-13" y="3500"/>
                    <a:pt x="-76" y="4402"/>
                    <a:pt x="72" y="5259"/>
                  </a:cubicBezTo>
                  <a:cubicBezTo>
                    <a:pt x="249" y="6280"/>
                    <a:pt x="698" y="7201"/>
                    <a:pt x="1205" y="8060"/>
                  </a:cubicBezTo>
                  <a:cubicBezTo>
                    <a:pt x="1690" y="8885"/>
                    <a:pt x="2245" y="9682"/>
                    <a:pt x="2968" y="10307"/>
                  </a:cubicBezTo>
                  <a:cubicBezTo>
                    <a:pt x="3980" y="11181"/>
                    <a:pt x="5244" y="11638"/>
                    <a:pt x="6539" y="11618"/>
                  </a:cubicBezTo>
                  <a:cubicBezTo>
                    <a:pt x="6959" y="12212"/>
                    <a:pt x="7455" y="12749"/>
                    <a:pt x="8061" y="13191"/>
                  </a:cubicBezTo>
                  <a:cubicBezTo>
                    <a:pt x="8325" y="13383"/>
                    <a:pt x="8605" y="13546"/>
                    <a:pt x="8895" y="13684"/>
                  </a:cubicBezTo>
                  <a:lnTo>
                    <a:pt x="8895" y="14663"/>
                  </a:lnTo>
                  <a:cubicBezTo>
                    <a:pt x="8895" y="14866"/>
                    <a:pt x="8895" y="14968"/>
                    <a:pt x="8927" y="15077"/>
                  </a:cubicBezTo>
                  <a:cubicBezTo>
                    <a:pt x="8968" y="15195"/>
                    <a:pt x="9055" y="15288"/>
                    <a:pt x="9166" y="15331"/>
                  </a:cubicBezTo>
                  <a:cubicBezTo>
                    <a:pt x="9267" y="15366"/>
                    <a:pt x="9361" y="15366"/>
                    <a:pt x="9549" y="15366"/>
                  </a:cubicBezTo>
                  <a:lnTo>
                    <a:pt x="9751" y="15366"/>
                  </a:lnTo>
                  <a:lnTo>
                    <a:pt x="9751" y="17951"/>
                  </a:lnTo>
                  <a:lnTo>
                    <a:pt x="9610" y="17951"/>
                  </a:lnTo>
                  <a:lnTo>
                    <a:pt x="9606" y="17951"/>
                  </a:lnTo>
                  <a:cubicBezTo>
                    <a:pt x="9418" y="17951"/>
                    <a:pt x="9323" y="17951"/>
                    <a:pt x="9223" y="17985"/>
                  </a:cubicBezTo>
                  <a:cubicBezTo>
                    <a:pt x="9112" y="18028"/>
                    <a:pt x="9025" y="18121"/>
                    <a:pt x="8985" y="18240"/>
                  </a:cubicBezTo>
                  <a:cubicBezTo>
                    <a:pt x="8952" y="18348"/>
                    <a:pt x="8952" y="18449"/>
                    <a:pt x="8952" y="18650"/>
                  </a:cubicBezTo>
                  <a:lnTo>
                    <a:pt x="8952" y="19721"/>
                  </a:lnTo>
                  <a:lnTo>
                    <a:pt x="7884" y="19721"/>
                  </a:lnTo>
                  <a:lnTo>
                    <a:pt x="7882" y="19721"/>
                  </a:lnTo>
                  <a:cubicBezTo>
                    <a:pt x="7693" y="19721"/>
                    <a:pt x="7598" y="19722"/>
                    <a:pt x="7497" y="19756"/>
                  </a:cubicBezTo>
                  <a:cubicBezTo>
                    <a:pt x="7387" y="19799"/>
                    <a:pt x="7300" y="19892"/>
                    <a:pt x="7259" y="20010"/>
                  </a:cubicBezTo>
                  <a:cubicBezTo>
                    <a:pt x="7227" y="20119"/>
                    <a:pt x="7227" y="20220"/>
                    <a:pt x="7227" y="20421"/>
                  </a:cubicBezTo>
                  <a:lnTo>
                    <a:pt x="7227" y="21593"/>
                  </a:lnTo>
                  <a:lnTo>
                    <a:pt x="9149" y="21593"/>
                  </a:lnTo>
                  <a:lnTo>
                    <a:pt x="12300" y="21593"/>
                  </a:lnTo>
                  <a:lnTo>
                    <a:pt x="14222" y="21593"/>
                  </a:lnTo>
                  <a:lnTo>
                    <a:pt x="14222" y="20424"/>
                  </a:lnTo>
                  <a:cubicBezTo>
                    <a:pt x="14222" y="20221"/>
                    <a:pt x="14222" y="20119"/>
                    <a:pt x="14190" y="20010"/>
                  </a:cubicBezTo>
                  <a:cubicBezTo>
                    <a:pt x="14149" y="19892"/>
                    <a:pt x="14062" y="19799"/>
                    <a:pt x="13951" y="19756"/>
                  </a:cubicBezTo>
                  <a:cubicBezTo>
                    <a:pt x="13850" y="19721"/>
                    <a:pt x="13756" y="19721"/>
                    <a:pt x="13568" y="19721"/>
                  </a:cubicBezTo>
                  <a:lnTo>
                    <a:pt x="12466" y="19721"/>
                  </a:lnTo>
                  <a:lnTo>
                    <a:pt x="12466" y="18654"/>
                  </a:lnTo>
                  <a:cubicBezTo>
                    <a:pt x="12466" y="18450"/>
                    <a:pt x="12466" y="18348"/>
                    <a:pt x="12434" y="18240"/>
                  </a:cubicBezTo>
                  <a:cubicBezTo>
                    <a:pt x="12394" y="18121"/>
                    <a:pt x="12307" y="18028"/>
                    <a:pt x="12196" y="17985"/>
                  </a:cubicBezTo>
                  <a:cubicBezTo>
                    <a:pt x="12095" y="17951"/>
                    <a:pt x="12000" y="17951"/>
                    <a:pt x="11813" y="17951"/>
                  </a:cubicBezTo>
                  <a:lnTo>
                    <a:pt x="11667" y="17951"/>
                  </a:lnTo>
                  <a:lnTo>
                    <a:pt x="11667" y="15366"/>
                  </a:lnTo>
                  <a:lnTo>
                    <a:pt x="11866" y="15366"/>
                  </a:lnTo>
                  <a:cubicBezTo>
                    <a:pt x="12057" y="15366"/>
                    <a:pt x="12152" y="15366"/>
                    <a:pt x="12253" y="15331"/>
                  </a:cubicBezTo>
                  <a:cubicBezTo>
                    <a:pt x="12364" y="15288"/>
                    <a:pt x="12451" y="15195"/>
                    <a:pt x="12491" y="15077"/>
                  </a:cubicBezTo>
                  <a:cubicBezTo>
                    <a:pt x="12523" y="14968"/>
                    <a:pt x="12523" y="14867"/>
                    <a:pt x="12523" y="14666"/>
                  </a:cubicBezTo>
                  <a:lnTo>
                    <a:pt x="12523" y="13691"/>
                  </a:lnTo>
                  <a:cubicBezTo>
                    <a:pt x="12819" y="13553"/>
                    <a:pt x="13105" y="13387"/>
                    <a:pt x="13374" y="13191"/>
                  </a:cubicBezTo>
                  <a:cubicBezTo>
                    <a:pt x="13980" y="12749"/>
                    <a:pt x="14474" y="12212"/>
                    <a:pt x="14895" y="11618"/>
                  </a:cubicBezTo>
                  <a:cubicBezTo>
                    <a:pt x="16195" y="11642"/>
                    <a:pt x="17465" y="11184"/>
                    <a:pt x="18481" y="10307"/>
                  </a:cubicBezTo>
                  <a:cubicBezTo>
                    <a:pt x="19204" y="9682"/>
                    <a:pt x="19759" y="8885"/>
                    <a:pt x="20244" y="8060"/>
                  </a:cubicBezTo>
                  <a:cubicBezTo>
                    <a:pt x="20750" y="7201"/>
                    <a:pt x="21199" y="6280"/>
                    <a:pt x="21376" y="5259"/>
                  </a:cubicBezTo>
                  <a:cubicBezTo>
                    <a:pt x="21524" y="4402"/>
                    <a:pt x="21462" y="3500"/>
                    <a:pt x="21029" y="2762"/>
                  </a:cubicBezTo>
                  <a:cubicBezTo>
                    <a:pt x="20620" y="2066"/>
                    <a:pt x="19930" y="1614"/>
                    <a:pt x="19164" y="1540"/>
                  </a:cubicBezTo>
                  <a:lnTo>
                    <a:pt x="17826" y="1540"/>
                  </a:lnTo>
                  <a:cubicBezTo>
                    <a:pt x="17844" y="1279"/>
                    <a:pt x="17862" y="1019"/>
                    <a:pt x="17873" y="757"/>
                  </a:cubicBezTo>
                  <a:cubicBezTo>
                    <a:pt x="17878" y="582"/>
                    <a:pt x="17825" y="410"/>
                    <a:pt x="17722" y="274"/>
                  </a:cubicBezTo>
                  <a:cubicBezTo>
                    <a:pt x="17586" y="94"/>
                    <a:pt x="17379" y="-7"/>
                    <a:pt x="17163" y="0"/>
                  </a:cubicBezTo>
                  <a:lnTo>
                    <a:pt x="11155" y="0"/>
                  </a:lnTo>
                  <a:lnTo>
                    <a:pt x="10280" y="0"/>
                  </a:lnTo>
                  <a:lnTo>
                    <a:pt x="4271" y="0"/>
                  </a:lnTo>
                  <a:close/>
                  <a:moveTo>
                    <a:pt x="2508" y="2607"/>
                  </a:moveTo>
                  <a:lnTo>
                    <a:pt x="3699" y="2607"/>
                  </a:lnTo>
                  <a:cubicBezTo>
                    <a:pt x="3790" y="3471"/>
                    <a:pt x="3916" y="4326"/>
                    <a:pt x="4084" y="5167"/>
                  </a:cubicBezTo>
                  <a:cubicBezTo>
                    <a:pt x="4379" y="6647"/>
                    <a:pt x="4814" y="8143"/>
                    <a:pt x="5399" y="9516"/>
                  </a:cubicBezTo>
                  <a:cubicBezTo>
                    <a:pt x="5508" y="9772"/>
                    <a:pt x="5625" y="10022"/>
                    <a:pt x="5747" y="10270"/>
                  </a:cubicBezTo>
                  <a:cubicBezTo>
                    <a:pt x="4694" y="10030"/>
                    <a:pt x="3732" y="9458"/>
                    <a:pt x="2990" y="8621"/>
                  </a:cubicBezTo>
                  <a:cubicBezTo>
                    <a:pt x="2547" y="8122"/>
                    <a:pt x="2196" y="7548"/>
                    <a:pt x="1902" y="6945"/>
                  </a:cubicBezTo>
                  <a:cubicBezTo>
                    <a:pt x="1589" y="6305"/>
                    <a:pt x="1336" y="5623"/>
                    <a:pt x="1214" y="4903"/>
                  </a:cubicBezTo>
                  <a:cubicBezTo>
                    <a:pt x="1126" y="4385"/>
                    <a:pt x="1112" y="3838"/>
                    <a:pt x="1348" y="3376"/>
                  </a:cubicBezTo>
                  <a:cubicBezTo>
                    <a:pt x="1582" y="2920"/>
                    <a:pt x="2022" y="2627"/>
                    <a:pt x="2508" y="2607"/>
                  </a:cubicBezTo>
                  <a:close/>
                  <a:moveTo>
                    <a:pt x="17734" y="2607"/>
                  </a:moveTo>
                  <a:lnTo>
                    <a:pt x="18941" y="2607"/>
                  </a:lnTo>
                  <a:cubicBezTo>
                    <a:pt x="19427" y="2627"/>
                    <a:pt x="19867" y="2920"/>
                    <a:pt x="20101" y="3376"/>
                  </a:cubicBezTo>
                  <a:cubicBezTo>
                    <a:pt x="20337" y="3838"/>
                    <a:pt x="20323" y="4385"/>
                    <a:pt x="20235" y="4903"/>
                  </a:cubicBezTo>
                  <a:cubicBezTo>
                    <a:pt x="20113" y="5623"/>
                    <a:pt x="19859" y="6305"/>
                    <a:pt x="19546" y="6945"/>
                  </a:cubicBezTo>
                  <a:cubicBezTo>
                    <a:pt x="19252" y="7548"/>
                    <a:pt x="18902" y="8122"/>
                    <a:pt x="18459" y="8621"/>
                  </a:cubicBezTo>
                  <a:cubicBezTo>
                    <a:pt x="17713" y="9462"/>
                    <a:pt x="16745" y="10036"/>
                    <a:pt x="15686" y="10273"/>
                  </a:cubicBezTo>
                  <a:cubicBezTo>
                    <a:pt x="15809" y="10025"/>
                    <a:pt x="15926" y="9773"/>
                    <a:pt x="16036" y="9516"/>
                  </a:cubicBezTo>
                  <a:cubicBezTo>
                    <a:pt x="16621" y="8143"/>
                    <a:pt x="17056" y="6647"/>
                    <a:pt x="17351" y="5167"/>
                  </a:cubicBezTo>
                  <a:cubicBezTo>
                    <a:pt x="17519" y="4326"/>
                    <a:pt x="17644" y="3471"/>
                    <a:pt x="17734" y="2607"/>
                  </a:cubicBezTo>
                  <a:close/>
                </a:path>
              </a:pathLst>
            </a:custGeom>
            <a:solidFill>
              <a:srgbClr val="EBD9CB"/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8255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338" name="Text Box 27"/>
            <p:cNvSpPr txBox="1"/>
            <p:nvPr/>
          </p:nvSpPr>
          <p:spPr>
            <a:xfrm>
              <a:off x="13030601" y="2910236"/>
              <a:ext cx="4054609" cy="106952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50800" tIns="50800" rIns="50800" bIns="50800" anchor="ctr">
              <a:spAutoFit/>
            </a:bodyPr>
            <a:lstStyle/>
            <a:p>
              <a:pPr algn="ctr" hangingPunct="0">
                <a:buSzTx/>
              </a:pPr>
              <a:r>
                <a:rPr lang="en-US" altLang="zh-CN" sz="2000" dirty="0">
                  <a:solidFill>
                    <a:srgbClr val="FFFFFF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99339" name="Полилиния 83"/>
          <p:cNvSpPr/>
          <p:nvPr/>
        </p:nvSpPr>
        <p:spPr>
          <a:xfrm>
            <a:off x="1183005" y="3806190"/>
            <a:ext cx="4896485" cy="1627505"/>
          </a:xfrm>
          <a:custGeom>
            <a:avLst/>
            <a:gdLst/>
            <a:ahLst/>
            <a:cxnLst>
              <a:cxn ang="0">
                <a:pos x="3805886" y="0"/>
              </a:cxn>
              <a:cxn ang="0">
                <a:pos x="7643485" y="0"/>
              </a:cxn>
              <a:cxn ang="0">
                <a:pos x="7643485" y="1080000"/>
              </a:cxn>
              <a:cxn ang="0">
                <a:pos x="11481085" y="1080000"/>
              </a:cxn>
              <a:cxn ang="0">
                <a:pos x="11481085" y="3816034"/>
              </a:cxn>
              <a:cxn ang="0">
                <a:pos x="0" y="3816034"/>
              </a:cxn>
              <a:cxn ang="0">
                <a:pos x="0" y="2160787"/>
              </a:cxn>
              <a:cxn ang="0">
                <a:pos x="3805886" y="2160787"/>
              </a:cxn>
            </a:cxnLst>
            <a:rect l="0" t="0" r="0" b="0"/>
            <a:pathLst>
              <a:path w="11481085" h="3816034">
                <a:moveTo>
                  <a:pt x="3805886" y="0"/>
                </a:moveTo>
                <a:lnTo>
                  <a:pt x="7643485" y="0"/>
                </a:lnTo>
                <a:lnTo>
                  <a:pt x="7643485" y="1080000"/>
                </a:lnTo>
                <a:lnTo>
                  <a:pt x="11481085" y="1080000"/>
                </a:lnTo>
                <a:lnTo>
                  <a:pt x="11481085" y="3816034"/>
                </a:lnTo>
                <a:lnTo>
                  <a:pt x="0" y="3816034"/>
                </a:lnTo>
                <a:lnTo>
                  <a:pt x="0" y="2160787"/>
                </a:lnTo>
                <a:lnTo>
                  <a:pt x="3805886" y="2160787"/>
                </a:lnTo>
                <a:lnTo>
                  <a:pt x="3805886" y="0"/>
                </a:lnTo>
                <a:close/>
              </a:path>
            </a:pathLst>
          </a:custGeom>
          <a:solidFill>
            <a:srgbClr val="F9F6F1"/>
          </a:solidFill>
          <a:ln w="25400">
            <a:noFill/>
          </a:ln>
        </p:spPr>
        <p:txBody>
          <a:bodyPr/>
          <a:lstStyle/>
          <a:p>
            <a:endParaRPr lang="zh-CN" altLang="en-US" sz="5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46595" y="1723390"/>
            <a:ext cx="605790" cy="605790"/>
          </a:xfrm>
          <a:prstGeom prst="ellipse">
            <a:avLst/>
          </a:prstGeom>
          <a:solidFill>
            <a:srgbClr val="8D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01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872095" y="1681480"/>
            <a:ext cx="2329180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872095" y="1957705"/>
            <a:ext cx="3136900" cy="83947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046595" y="3200400"/>
            <a:ext cx="605790" cy="605790"/>
          </a:xfrm>
          <a:prstGeom prst="ellipse">
            <a:avLst/>
          </a:prstGeom>
          <a:solidFill>
            <a:srgbClr val="DBE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72095" y="3158490"/>
            <a:ext cx="2329180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72095" y="3420745"/>
            <a:ext cx="3136900" cy="83947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046595" y="4731385"/>
            <a:ext cx="605790" cy="605790"/>
          </a:xfrm>
          <a:prstGeom prst="ellipse">
            <a:avLst/>
          </a:prstGeom>
          <a:solidFill>
            <a:srgbClr val="EBD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cs typeface="+mn-ea"/>
                <a:sym typeface="+mn-lt"/>
              </a:rPr>
              <a:t>03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72095" y="4689475"/>
            <a:ext cx="2329180" cy="329565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ADD YOUR TEXT HERE</a:t>
            </a:r>
            <a:endParaRPr kumimoji="0" lang="en-US" altLang="zh-CN" sz="1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72095" y="4951730"/>
            <a:ext cx="3136900" cy="83947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0" lang="en-US" altLang="zh-CN" sz="1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3hm1rorb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hm1rorb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1286</Words>
  <Application>Microsoft Office PowerPoint</Application>
  <PresentationFormat>宽屏</PresentationFormat>
  <Paragraphs>186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ArialUnicodeMS</vt:lpstr>
      <vt:lpstr>Gill Sans</vt:lpstr>
      <vt:lpstr>微软雅黑</vt:lpstr>
      <vt:lpstr>Arial</vt:lpstr>
      <vt:lpstr>Arial Rounded MT Bold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高级简约</dc:title>
  <dc:creator>第一PPT</dc:creator>
  <cp:keywords>www.1ppt.com</cp:keywords>
  <dc:description>www.1ppt.com</dc:description>
  <cp:lastModifiedBy>之灵</cp:lastModifiedBy>
  <cp:revision>116</cp:revision>
  <dcterms:created xsi:type="dcterms:W3CDTF">2019-06-19T02:08:00Z</dcterms:created>
  <dcterms:modified xsi:type="dcterms:W3CDTF">2023-07-20T13:46:29Z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B778E9B56EDF427B8530FB926BF92D32_12</vt:lpwstr>
  </property>
  <property fmtid="{D5CDD505-2E9C-101B-9397-08002B2CF9AE}" pid="3" name="KSOProductBuildVer">
    <vt:lpwstr>2052-11.1.0.14309</vt:lpwstr>
  </property>
</Properties>
</file>