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6" r:id="rId2"/>
  </p:sldMasterIdLst>
  <p:notesMasterIdLst>
    <p:notesMasterId r:id="rId25"/>
  </p:notesMasterIdLst>
  <p:sldIdLst>
    <p:sldId id="262" r:id="rId3"/>
    <p:sldId id="256" r:id="rId4"/>
    <p:sldId id="263" r:id="rId5"/>
    <p:sldId id="268" r:id="rId6"/>
    <p:sldId id="269" r:id="rId7"/>
    <p:sldId id="270" r:id="rId8"/>
    <p:sldId id="264" r:id="rId9"/>
    <p:sldId id="271" r:id="rId10"/>
    <p:sldId id="272" r:id="rId11"/>
    <p:sldId id="273" r:id="rId12"/>
    <p:sldId id="274" r:id="rId13"/>
    <p:sldId id="265" r:id="rId14"/>
    <p:sldId id="275" r:id="rId15"/>
    <p:sldId id="276" r:id="rId16"/>
    <p:sldId id="277" r:id="rId17"/>
    <p:sldId id="266" r:id="rId18"/>
    <p:sldId id="278" r:id="rId19"/>
    <p:sldId id="279" r:id="rId20"/>
    <p:sldId id="280" r:id="rId21"/>
    <p:sldId id="267" r:id="rId22"/>
    <p:sldId id="321" r:id="rId23"/>
    <p:sldId id="177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E86"/>
    <a:srgbClr val="73875B"/>
    <a:srgbClr val="D99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46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99D3B"/>
            </a:solidFill>
            <a:ln>
              <a:noFill/>
            </a:ln>
            <a:effectLst/>
          </c:spPr>
          <c:invertIfNegative val="0"/>
          <c:cat>
            <c:strRef>
              <c:f>Sheet1!$A$1:$A$6</c:f>
              <c:strCache>
                <c:ptCount val="6"/>
                <c:pt idx="0">
                  <c:v>1mth</c:v>
                </c:pt>
                <c:pt idx="1">
                  <c:v>2mth</c:v>
                </c:pt>
                <c:pt idx="2">
                  <c:v>3mth</c:v>
                </c:pt>
                <c:pt idx="3">
                  <c:v>4mth</c:v>
                </c:pt>
                <c:pt idx="4">
                  <c:v>5mth</c:v>
                </c:pt>
                <c:pt idx="5">
                  <c:v>6mth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236</c:v>
                </c:pt>
                <c:pt idx="1">
                  <c:v>189</c:v>
                </c:pt>
                <c:pt idx="2">
                  <c:v>199</c:v>
                </c:pt>
                <c:pt idx="3">
                  <c:v>221</c:v>
                </c:pt>
                <c:pt idx="4">
                  <c:v>232</c:v>
                </c:pt>
                <c:pt idx="5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C-4570-BD75-AF5509627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31008"/>
        <c:axId val="61132160"/>
      </c:barChart>
      <c:catAx>
        <c:axId val="611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1132160"/>
        <c:crosses val="autoZero"/>
        <c:auto val="1"/>
        <c:lblAlgn val="ctr"/>
        <c:lblOffset val="100"/>
        <c:noMultiLvlLbl val="0"/>
      </c:catAx>
      <c:valAx>
        <c:axId val="6113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11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D99D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80-46F4-9D6F-4E72807CB19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80-46F4-9D6F-4E72807CB197}"/>
              </c:ext>
            </c:extLst>
          </c:dPt>
          <c:dPt>
            <c:idx val="2"/>
            <c:bubble3D val="0"/>
            <c:spPr>
              <a:solidFill>
                <a:srgbClr val="9CAE8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80-46F4-9D6F-4E72807CB197}"/>
              </c:ext>
            </c:extLst>
          </c:dPt>
          <c:dPt>
            <c:idx val="3"/>
            <c:bubble3D val="0"/>
            <c:spPr>
              <a:solidFill>
                <a:srgbClr val="73875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80-46F4-9D6F-4E72807CB197}"/>
              </c:ext>
            </c:extLst>
          </c:dPt>
          <c:cat>
            <c:strRef>
              <c:f>Sheet1!$G$16:$G$19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Sheet1!$H$16:$H$19</c:f>
              <c:numCache>
                <c:formatCode>0%</c:formatCode>
                <c:ptCount val="4"/>
                <c:pt idx="0">
                  <c:v>0.15</c:v>
                </c:pt>
                <c:pt idx="1">
                  <c:v>0.33</c:v>
                </c:pt>
                <c:pt idx="2">
                  <c:v>0.23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80-46F4-9D6F-4E72807CB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99D3B"/>
            </a:solidFill>
            <a:ln>
              <a:noFill/>
            </a:ln>
            <a:effectLst/>
          </c:spPr>
          <c:invertIfNegative val="0"/>
          <c:cat>
            <c:strRef>
              <c:f>Sheet1!$J$26:$J$28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Sheet1!$K$26:$K$28</c:f>
              <c:numCache>
                <c:formatCode>General</c:formatCode>
                <c:ptCount val="3"/>
                <c:pt idx="0">
                  <c:v>23</c:v>
                </c:pt>
                <c:pt idx="1">
                  <c:v>45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E-4BAA-A3DF-0DF9A6457DC1}"/>
            </c:ext>
          </c:extLst>
        </c:ser>
        <c:ser>
          <c:idx val="1"/>
          <c:order val="1"/>
          <c:tx>
            <c:strRef>
              <c:f>Sheet1!$L$25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CAE86"/>
            </a:solidFill>
            <a:ln>
              <a:noFill/>
            </a:ln>
            <a:effectLst/>
          </c:spPr>
          <c:invertIfNegative val="0"/>
          <c:cat>
            <c:strRef>
              <c:f>Sheet1!$J$26:$J$28</c:f>
              <c:strCache>
                <c:ptCount val="3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</c:strCache>
            </c:strRef>
          </c:cat>
          <c:val>
            <c:numRef>
              <c:f>Sheet1!$L$26:$L$28</c:f>
              <c:numCache>
                <c:formatCode>General</c:formatCode>
                <c:ptCount val="3"/>
                <c:pt idx="0">
                  <c:v>26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E-4BAA-A3DF-0DF9A6457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770368"/>
        <c:axId val="61792640"/>
      </c:barChart>
      <c:catAx>
        <c:axId val="6177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1792640"/>
        <c:crosses val="autoZero"/>
        <c:auto val="1"/>
        <c:lblAlgn val="ctr"/>
        <c:lblOffset val="100"/>
        <c:noMultiLvlLbl val="0"/>
      </c:catAx>
      <c:valAx>
        <c:axId val="6179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617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9D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13-4F18-A23D-EE30FF8383F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13-4F18-A23D-EE30FF8383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13-4F18-A23D-EE30FF8383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13-4F18-A23D-EE30FF8383F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13-4F18-A23D-EE30FF838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9D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C-47BF-B485-45D70EA1C56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C-47BF-B485-45D70EA1C5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C-47BF-B485-45D70EA1C5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C-47BF-B485-45D70EA1C56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3C-47BF-B485-45D70EA1C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9D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9-48C2-9D5B-76B243BE2DA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9-48C2-9D5B-76B243BE2D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9-48C2-9D5B-76B243BE2D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C9-48C2-9D5B-76B243BE2DA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C9-48C2-9D5B-76B243BE2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18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59688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573413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0149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9927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98740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99179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00153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03389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874349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511138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31988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547787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713793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203861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41840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607124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941660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29596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979363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13836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26279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82078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798428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704116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534770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35129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583074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730678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082919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884979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580007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258142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07945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524237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077544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53710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50785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110082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240680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12157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870530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8297121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3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0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663728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0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4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5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336052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4503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12610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C66A-E936-4E84-9A5A-26A74F70101F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BDE1-11D6-4892-B25F-8DA88DE10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654" r:id="rId52"/>
    <p:sldLayoutId id="2147483655" r:id="rId53"/>
    <p:sldLayoutId id="2147483656" r:id="rId54"/>
    <p:sldLayoutId id="2147483657" r:id="rId55"/>
    <p:sldLayoutId id="2147483658" r:id="rId56"/>
    <p:sldLayoutId id="2147483659" r:id="rId57"/>
    <p:sldLayoutId id="2147483710" r:id="rId58"/>
    <p:sldLayoutId id="2147483711" r:id="rId59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55800"/>
            <a:ext cx="5867400" cy="4902200"/>
          </a:xfrm>
          <a:custGeom>
            <a:avLst/>
            <a:gdLst>
              <a:gd name="connsiteX0" fmla="*/ 0 w 5867400"/>
              <a:gd name="connsiteY0" fmla="*/ 0 h 4902200"/>
              <a:gd name="connsiteX1" fmla="*/ 5867400 w 5867400"/>
              <a:gd name="connsiteY1" fmla="*/ 0 h 4902200"/>
              <a:gd name="connsiteX2" fmla="*/ 5867400 w 5867400"/>
              <a:gd name="connsiteY2" fmla="*/ 4902200 h 4902200"/>
              <a:gd name="connsiteX3" fmla="*/ 0 w 5867400"/>
              <a:gd name="connsiteY3" fmla="*/ 4902200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902200">
                <a:moveTo>
                  <a:pt x="0" y="0"/>
                </a:moveTo>
                <a:lnTo>
                  <a:pt x="5867400" y="0"/>
                </a:lnTo>
                <a:lnTo>
                  <a:pt x="5867400" y="4902200"/>
                </a:lnTo>
                <a:lnTo>
                  <a:pt x="0" y="49022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627846">
            <a:off x="6023953" y="-1377004"/>
            <a:ext cx="7142459" cy="5775348"/>
          </a:xfrm>
          <a:custGeom>
            <a:avLst/>
            <a:gdLst>
              <a:gd name="connsiteX0" fmla="*/ 0 w 7142459"/>
              <a:gd name="connsiteY0" fmla="*/ 4219107 h 5775348"/>
              <a:gd name="connsiteX1" fmla="*/ 4400039 w 7142459"/>
              <a:gd name="connsiteY1" fmla="*/ 0 h 5775348"/>
              <a:gd name="connsiteX2" fmla="*/ 7142459 w 7142459"/>
              <a:gd name="connsiteY2" fmla="*/ 2860025 h 5775348"/>
              <a:gd name="connsiteX3" fmla="*/ 4102116 w 7142459"/>
              <a:gd name="connsiteY3" fmla="*/ 5775348 h 5775348"/>
              <a:gd name="connsiteX4" fmla="*/ 1492247 w 7142459"/>
              <a:gd name="connsiteY4" fmla="*/ 5775348 h 57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459" h="5775348">
                <a:moveTo>
                  <a:pt x="0" y="4219107"/>
                </a:moveTo>
                <a:lnTo>
                  <a:pt x="4400039" y="0"/>
                </a:lnTo>
                <a:lnTo>
                  <a:pt x="7142459" y="2860025"/>
                </a:lnTo>
                <a:lnTo>
                  <a:pt x="4102116" y="5775348"/>
                </a:lnTo>
                <a:lnTo>
                  <a:pt x="1492247" y="577534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83855">
            <a:off x="8974323" y="-150916"/>
            <a:ext cx="3435291" cy="3345671"/>
          </a:xfrm>
          <a:custGeom>
            <a:avLst/>
            <a:gdLst>
              <a:gd name="connsiteX0" fmla="*/ 0 w 3435291"/>
              <a:gd name="connsiteY0" fmla="*/ 3189587 h 3345671"/>
              <a:gd name="connsiteX1" fmla="*/ 388002 w 3435291"/>
              <a:gd name="connsiteY1" fmla="*/ 0 h 3345671"/>
              <a:gd name="connsiteX2" fmla="*/ 3435291 w 3435291"/>
              <a:gd name="connsiteY2" fmla="*/ 370692 h 3345671"/>
              <a:gd name="connsiteX3" fmla="*/ 3435291 w 3435291"/>
              <a:gd name="connsiteY3" fmla="*/ 3345671 h 3345671"/>
              <a:gd name="connsiteX4" fmla="*/ 1283097 w 3435291"/>
              <a:gd name="connsiteY4" fmla="*/ 3345671 h 33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1" h="3345671">
                <a:moveTo>
                  <a:pt x="0" y="3189587"/>
                </a:moveTo>
                <a:lnTo>
                  <a:pt x="388002" y="0"/>
                </a:lnTo>
                <a:lnTo>
                  <a:pt x="3435291" y="370692"/>
                </a:lnTo>
                <a:lnTo>
                  <a:pt x="3435291" y="3345671"/>
                </a:lnTo>
                <a:lnTo>
                  <a:pt x="1283097" y="3345671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 l="31251" r="1380" b="35356"/>
          <a:stretch>
            <a:fillRect/>
          </a:stretch>
        </p:blipFill>
        <p:spPr>
          <a:xfrm rot="2474141">
            <a:off x="-1428742" y="2645352"/>
            <a:ext cx="5028817" cy="4433273"/>
          </a:xfrm>
          <a:custGeom>
            <a:avLst/>
            <a:gdLst>
              <a:gd name="connsiteX0" fmla="*/ 0 w 5028817"/>
              <a:gd name="connsiteY0" fmla="*/ 995108 h 4433273"/>
              <a:gd name="connsiteX1" fmla="*/ 1135276 w 5028817"/>
              <a:gd name="connsiteY1" fmla="*/ 0 h 4433273"/>
              <a:gd name="connsiteX2" fmla="*/ 2691163 w 5028817"/>
              <a:gd name="connsiteY2" fmla="*/ 0 h 4433273"/>
              <a:gd name="connsiteX3" fmla="*/ 5028817 w 5028817"/>
              <a:gd name="connsiteY3" fmla="*/ 2666928 h 4433273"/>
              <a:gd name="connsiteX4" fmla="*/ 3013670 w 5028817"/>
              <a:gd name="connsiteY4" fmla="*/ 4433273 h 44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17" h="4433273">
                <a:moveTo>
                  <a:pt x="0" y="995108"/>
                </a:moveTo>
                <a:lnTo>
                  <a:pt x="1135276" y="0"/>
                </a:lnTo>
                <a:lnTo>
                  <a:pt x="2691163" y="0"/>
                </a:lnTo>
                <a:lnTo>
                  <a:pt x="5028817" y="2666928"/>
                </a:lnTo>
                <a:lnTo>
                  <a:pt x="3013670" y="4433273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9168271">
            <a:off x="6954348" y="3322361"/>
            <a:ext cx="5953458" cy="4424411"/>
          </a:xfrm>
          <a:custGeom>
            <a:avLst/>
            <a:gdLst>
              <a:gd name="connsiteX0" fmla="*/ 2674966 w 5953458"/>
              <a:gd name="connsiteY0" fmla="*/ 4424411 h 4424411"/>
              <a:gd name="connsiteX1" fmla="*/ 0 w 5953458"/>
              <a:gd name="connsiteY1" fmla="*/ 3049931 h 4424411"/>
              <a:gd name="connsiteX2" fmla="*/ 1567148 w 5953458"/>
              <a:gd name="connsiteY2" fmla="*/ 0 h 4424411"/>
              <a:gd name="connsiteX3" fmla="*/ 5953458 w 5953458"/>
              <a:gd name="connsiteY3" fmla="*/ 2253820 h 4424411"/>
              <a:gd name="connsiteX4" fmla="*/ 4838142 w 5953458"/>
              <a:gd name="connsiteY4" fmla="*/ 4424411 h 442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458" h="4424411">
                <a:moveTo>
                  <a:pt x="2674966" y="4424411"/>
                </a:moveTo>
                <a:lnTo>
                  <a:pt x="0" y="3049931"/>
                </a:lnTo>
                <a:lnTo>
                  <a:pt x="1567148" y="0"/>
                </a:lnTo>
                <a:lnTo>
                  <a:pt x="5953458" y="2253820"/>
                </a:lnTo>
                <a:lnTo>
                  <a:pt x="4838142" y="4424411"/>
                </a:lnTo>
                <a:close/>
              </a:path>
            </a:pathLst>
          </a:custGeom>
        </p:spPr>
      </p:pic>
      <p:sp>
        <p:nvSpPr>
          <p:cNvPr id="24" name="椭圆 23"/>
          <p:cNvSpPr/>
          <p:nvPr/>
        </p:nvSpPr>
        <p:spPr>
          <a:xfrm>
            <a:off x="8085618" y="1710180"/>
            <a:ext cx="577670" cy="577670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72491" y="2329580"/>
            <a:ext cx="904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73875B"/>
                </a:solidFill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32752" y="3499563"/>
            <a:ext cx="653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5087855" y="4189094"/>
            <a:ext cx="2036845" cy="359821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22786" y="4225061"/>
            <a:ext cx="155927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5655" y="1638935"/>
            <a:ext cx="320040" cy="316865"/>
          </a:xfrm>
          <a:prstGeom prst="rect">
            <a:avLst/>
          </a:prstGeom>
        </p:spPr>
      </p:pic>
      <p:pic>
        <p:nvPicPr>
          <p:cNvPr id="3" name="图片 2" descr="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4821" y="2886773"/>
            <a:ext cx="775970" cy="458470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A251CA2C-80BB-7978-54FF-AD2A99A3F85A}"/>
              </a:ext>
            </a:extLst>
          </p:cNvPr>
          <p:cNvSpPr/>
          <p:nvPr/>
        </p:nvSpPr>
        <p:spPr>
          <a:xfrm>
            <a:off x="9545665" y="3777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38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cs typeface="+mn-ea"/>
                <a:sym typeface="+mn-lt"/>
              </a:rPr>
              <a:t>LOGO</a:t>
            </a:r>
            <a:endParaRPr lang="ko-KR" altLang="en-US" sz="27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42316" y="1845732"/>
            <a:ext cx="5840312" cy="3650194"/>
            <a:chOff x="365755" y="1914523"/>
            <a:chExt cx="5620178" cy="351261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5" y="1914523"/>
              <a:ext cx="5620178" cy="35126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049866" y="2235198"/>
              <a:ext cx="4267200" cy="2667000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123724468"/>
              </p:ext>
            </p:extLst>
          </p:nvPr>
        </p:nvGraphicFramePr>
        <p:xfrm>
          <a:off x="6534525" y="3384243"/>
          <a:ext cx="4936066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6607021" y="1995080"/>
            <a:ext cx="24677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6607022" y="2494657"/>
            <a:ext cx="4791072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" y="0"/>
            <a:ext cx="4800600" cy="6858000"/>
          </a:xfrm>
          <a:prstGeom prst="rect">
            <a:avLst/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1"/>
          <p:cNvSpPr txBox="1">
            <a:spLocks noChangeArrowheads="1"/>
          </p:cNvSpPr>
          <p:nvPr/>
        </p:nvSpPr>
        <p:spPr bwMode="auto">
          <a:xfrm>
            <a:off x="666450" y="2452207"/>
            <a:ext cx="27279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1"/>
          <p:cNvSpPr txBox="1">
            <a:spLocks noChangeArrowheads="1"/>
          </p:cNvSpPr>
          <p:nvPr/>
        </p:nvSpPr>
        <p:spPr bwMode="auto">
          <a:xfrm>
            <a:off x="666450" y="3000340"/>
            <a:ext cx="3443285" cy="15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" name="Chart 142"/>
          <p:cNvGraphicFramePr/>
          <p:nvPr/>
        </p:nvGraphicFramePr>
        <p:xfrm>
          <a:off x="5430087" y="839618"/>
          <a:ext cx="1761054" cy="167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5833189" y="1505607"/>
            <a:ext cx="940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graphicFrame>
        <p:nvGraphicFramePr>
          <p:cNvPr id="12" name="Chart 142"/>
          <p:cNvGraphicFramePr/>
          <p:nvPr/>
        </p:nvGraphicFramePr>
        <p:xfrm>
          <a:off x="5430087" y="2656325"/>
          <a:ext cx="1761054" cy="167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5833190" y="3322314"/>
            <a:ext cx="940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graphicFrame>
        <p:nvGraphicFramePr>
          <p:cNvPr id="14" name="Chart 142"/>
          <p:cNvGraphicFramePr/>
          <p:nvPr/>
        </p:nvGraphicFramePr>
        <p:xfrm>
          <a:off x="5430087" y="4458996"/>
          <a:ext cx="1761054" cy="167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"/>
          <p:cNvSpPr txBox="1">
            <a:spLocks noChangeArrowheads="1"/>
          </p:cNvSpPr>
          <p:nvPr/>
        </p:nvSpPr>
        <p:spPr bwMode="auto">
          <a:xfrm>
            <a:off x="5833190" y="5124985"/>
            <a:ext cx="940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63%</a:t>
            </a: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7768782" y="1144979"/>
            <a:ext cx="1761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768782" y="1501163"/>
            <a:ext cx="366122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7768782" y="2926846"/>
            <a:ext cx="1761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7768782" y="3283030"/>
            <a:ext cx="366122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1"/>
          <p:cNvSpPr txBox="1">
            <a:spLocks noChangeArrowheads="1"/>
          </p:cNvSpPr>
          <p:nvPr/>
        </p:nvSpPr>
        <p:spPr bwMode="auto">
          <a:xfrm>
            <a:off x="7768782" y="4830638"/>
            <a:ext cx="1761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7768782" y="5186822"/>
            <a:ext cx="3661220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55800"/>
            <a:ext cx="5867400" cy="4902200"/>
          </a:xfrm>
          <a:custGeom>
            <a:avLst/>
            <a:gdLst>
              <a:gd name="connsiteX0" fmla="*/ 0 w 5867400"/>
              <a:gd name="connsiteY0" fmla="*/ 0 h 4902200"/>
              <a:gd name="connsiteX1" fmla="*/ 5867400 w 5867400"/>
              <a:gd name="connsiteY1" fmla="*/ 0 h 4902200"/>
              <a:gd name="connsiteX2" fmla="*/ 5867400 w 5867400"/>
              <a:gd name="connsiteY2" fmla="*/ 4902200 h 4902200"/>
              <a:gd name="connsiteX3" fmla="*/ 0 w 5867400"/>
              <a:gd name="connsiteY3" fmla="*/ 4902200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902200">
                <a:moveTo>
                  <a:pt x="0" y="0"/>
                </a:moveTo>
                <a:lnTo>
                  <a:pt x="5867400" y="0"/>
                </a:lnTo>
                <a:lnTo>
                  <a:pt x="5867400" y="4902200"/>
                </a:lnTo>
                <a:lnTo>
                  <a:pt x="0" y="49022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627846">
            <a:off x="6023953" y="-1377004"/>
            <a:ext cx="7142459" cy="5775348"/>
          </a:xfrm>
          <a:custGeom>
            <a:avLst/>
            <a:gdLst>
              <a:gd name="connsiteX0" fmla="*/ 0 w 7142459"/>
              <a:gd name="connsiteY0" fmla="*/ 4219107 h 5775348"/>
              <a:gd name="connsiteX1" fmla="*/ 4400039 w 7142459"/>
              <a:gd name="connsiteY1" fmla="*/ 0 h 5775348"/>
              <a:gd name="connsiteX2" fmla="*/ 7142459 w 7142459"/>
              <a:gd name="connsiteY2" fmla="*/ 2860025 h 5775348"/>
              <a:gd name="connsiteX3" fmla="*/ 4102116 w 7142459"/>
              <a:gd name="connsiteY3" fmla="*/ 5775348 h 5775348"/>
              <a:gd name="connsiteX4" fmla="*/ 1492247 w 7142459"/>
              <a:gd name="connsiteY4" fmla="*/ 5775348 h 57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459" h="5775348">
                <a:moveTo>
                  <a:pt x="0" y="4219107"/>
                </a:moveTo>
                <a:lnTo>
                  <a:pt x="4400039" y="0"/>
                </a:lnTo>
                <a:lnTo>
                  <a:pt x="7142459" y="2860025"/>
                </a:lnTo>
                <a:lnTo>
                  <a:pt x="4102116" y="5775348"/>
                </a:lnTo>
                <a:lnTo>
                  <a:pt x="1492247" y="577534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83855">
            <a:off x="8974323" y="-150916"/>
            <a:ext cx="3435291" cy="3345671"/>
          </a:xfrm>
          <a:custGeom>
            <a:avLst/>
            <a:gdLst>
              <a:gd name="connsiteX0" fmla="*/ 0 w 3435291"/>
              <a:gd name="connsiteY0" fmla="*/ 3189587 h 3345671"/>
              <a:gd name="connsiteX1" fmla="*/ 388002 w 3435291"/>
              <a:gd name="connsiteY1" fmla="*/ 0 h 3345671"/>
              <a:gd name="connsiteX2" fmla="*/ 3435291 w 3435291"/>
              <a:gd name="connsiteY2" fmla="*/ 370692 h 3345671"/>
              <a:gd name="connsiteX3" fmla="*/ 3435291 w 3435291"/>
              <a:gd name="connsiteY3" fmla="*/ 3345671 h 3345671"/>
              <a:gd name="connsiteX4" fmla="*/ 1283097 w 3435291"/>
              <a:gd name="connsiteY4" fmla="*/ 3345671 h 33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1" h="3345671">
                <a:moveTo>
                  <a:pt x="0" y="3189587"/>
                </a:moveTo>
                <a:lnTo>
                  <a:pt x="388002" y="0"/>
                </a:lnTo>
                <a:lnTo>
                  <a:pt x="3435291" y="370692"/>
                </a:lnTo>
                <a:lnTo>
                  <a:pt x="3435291" y="3345671"/>
                </a:lnTo>
                <a:lnTo>
                  <a:pt x="1283097" y="3345671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 l="31251" r="1380" b="35356"/>
          <a:stretch>
            <a:fillRect/>
          </a:stretch>
        </p:blipFill>
        <p:spPr>
          <a:xfrm rot="2474141">
            <a:off x="-1428742" y="2645352"/>
            <a:ext cx="5028817" cy="4433273"/>
          </a:xfrm>
          <a:custGeom>
            <a:avLst/>
            <a:gdLst>
              <a:gd name="connsiteX0" fmla="*/ 0 w 5028817"/>
              <a:gd name="connsiteY0" fmla="*/ 995108 h 4433273"/>
              <a:gd name="connsiteX1" fmla="*/ 1135276 w 5028817"/>
              <a:gd name="connsiteY1" fmla="*/ 0 h 4433273"/>
              <a:gd name="connsiteX2" fmla="*/ 2691163 w 5028817"/>
              <a:gd name="connsiteY2" fmla="*/ 0 h 4433273"/>
              <a:gd name="connsiteX3" fmla="*/ 5028817 w 5028817"/>
              <a:gd name="connsiteY3" fmla="*/ 2666928 h 4433273"/>
              <a:gd name="connsiteX4" fmla="*/ 3013670 w 5028817"/>
              <a:gd name="connsiteY4" fmla="*/ 4433273 h 44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17" h="4433273">
                <a:moveTo>
                  <a:pt x="0" y="995108"/>
                </a:moveTo>
                <a:lnTo>
                  <a:pt x="1135276" y="0"/>
                </a:lnTo>
                <a:lnTo>
                  <a:pt x="2691163" y="0"/>
                </a:lnTo>
                <a:lnTo>
                  <a:pt x="5028817" y="2666928"/>
                </a:lnTo>
                <a:lnTo>
                  <a:pt x="3013670" y="4433273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9168271">
            <a:off x="6954348" y="3322361"/>
            <a:ext cx="5953458" cy="4424411"/>
          </a:xfrm>
          <a:custGeom>
            <a:avLst/>
            <a:gdLst>
              <a:gd name="connsiteX0" fmla="*/ 2674966 w 5953458"/>
              <a:gd name="connsiteY0" fmla="*/ 4424411 h 4424411"/>
              <a:gd name="connsiteX1" fmla="*/ 0 w 5953458"/>
              <a:gd name="connsiteY1" fmla="*/ 3049931 h 4424411"/>
              <a:gd name="connsiteX2" fmla="*/ 1567148 w 5953458"/>
              <a:gd name="connsiteY2" fmla="*/ 0 h 4424411"/>
              <a:gd name="connsiteX3" fmla="*/ 5953458 w 5953458"/>
              <a:gd name="connsiteY3" fmla="*/ 2253820 h 4424411"/>
              <a:gd name="connsiteX4" fmla="*/ 4838142 w 5953458"/>
              <a:gd name="connsiteY4" fmla="*/ 4424411 h 442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458" h="4424411">
                <a:moveTo>
                  <a:pt x="2674966" y="4424411"/>
                </a:moveTo>
                <a:lnTo>
                  <a:pt x="0" y="3049931"/>
                </a:lnTo>
                <a:lnTo>
                  <a:pt x="1567148" y="0"/>
                </a:lnTo>
                <a:lnTo>
                  <a:pt x="5953458" y="2253820"/>
                </a:lnTo>
                <a:lnTo>
                  <a:pt x="4838142" y="4424411"/>
                </a:lnTo>
                <a:close/>
              </a:path>
            </a:pathLst>
          </a:custGeom>
        </p:spPr>
      </p:pic>
      <p:sp>
        <p:nvSpPr>
          <p:cNvPr id="15" name="椭圆 14"/>
          <p:cNvSpPr/>
          <p:nvPr/>
        </p:nvSpPr>
        <p:spPr>
          <a:xfrm>
            <a:off x="7386119" y="2233130"/>
            <a:ext cx="577670" cy="577670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92777" y="3206358"/>
            <a:ext cx="3230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73875B"/>
                </a:solidFill>
                <a:cs typeface="+mn-ea"/>
                <a:sym typeface="+mn-lt"/>
              </a:rPr>
              <a:t>Existing problem reflection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14231" y="3599007"/>
            <a:ext cx="65704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73875B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85590" y="2360162"/>
            <a:ext cx="40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3875B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180938" y="4359472"/>
            <a:ext cx="1854863" cy="339406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9099" y="4377259"/>
            <a:ext cx="1399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PART.03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52"/>
          <p:cNvSpPr/>
          <p:nvPr/>
        </p:nvSpPr>
        <p:spPr>
          <a:xfrm>
            <a:off x="787803" y="2484953"/>
            <a:ext cx="2419033" cy="3210328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4" name="Shape 1460"/>
          <p:cNvSpPr/>
          <p:nvPr/>
        </p:nvSpPr>
        <p:spPr>
          <a:xfrm>
            <a:off x="1386687" y="1879475"/>
            <a:ext cx="1221266" cy="122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99D3B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1039116" y="3592547"/>
            <a:ext cx="1871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1039117" y="4036937"/>
            <a:ext cx="1916404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iconfont-1187-868319"/>
          <p:cNvSpPr>
            <a:spLocks noChangeAspect="1"/>
          </p:cNvSpPr>
          <p:nvPr/>
        </p:nvSpPr>
        <p:spPr bwMode="auto">
          <a:xfrm>
            <a:off x="1671558" y="2199022"/>
            <a:ext cx="608044" cy="607539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Shape 1452"/>
          <p:cNvSpPr/>
          <p:nvPr/>
        </p:nvSpPr>
        <p:spPr>
          <a:xfrm>
            <a:off x="3535205" y="2484953"/>
            <a:ext cx="2419033" cy="3210328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13" name="Shape 1460"/>
          <p:cNvSpPr/>
          <p:nvPr/>
        </p:nvSpPr>
        <p:spPr>
          <a:xfrm>
            <a:off x="4134089" y="1879475"/>
            <a:ext cx="1221266" cy="122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3875B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3786518" y="3592547"/>
            <a:ext cx="1871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3786518" y="4036937"/>
            <a:ext cx="1916404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hape 1452"/>
          <p:cNvSpPr/>
          <p:nvPr/>
        </p:nvSpPr>
        <p:spPr>
          <a:xfrm>
            <a:off x="6282606" y="2472780"/>
            <a:ext cx="2419033" cy="3210328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20" name="Shape 1460"/>
          <p:cNvSpPr/>
          <p:nvPr/>
        </p:nvSpPr>
        <p:spPr>
          <a:xfrm>
            <a:off x="6881490" y="1867302"/>
            <a:ext cx="1221266" cy="122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99D3B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23" name="1"/>
          <p:cNvSpPr txBox="1">
            <a:spLocks noChangeArrowheads="1"/>
          </p:cNvSpPr>
          <p:nvPr/>
        </p:nvSpPr>
        <p:spPr bwMode="auto">
          <a:xfrm>
            <a:off x="6533919" y="3580373"/>
            <a:ext cx="1871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6533920" y="4024764"/>
            <a:ext cx="1916404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Shape 1452"/>
          <p:cNvSpPr/>
          <p:nvPr/>
        </p:nvSpPr>
        <p:spPr>
          <a:xfrm>
            <a:off x="9030008" y="2472780"/>
            <a:ext cx="2419033" cy="3210328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27" name="Shape 1460"/>
          <p:cNvSpPr/>
          <p:nvPr/>
        </p:nvSpPr>
        <p:spPr>
          <a:xfrm>
            <a:off x="9628892" y="1867302"/>
            <a:ext cx="1221266" cy="122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3875B"/>
          </a:solidFill>
          <a:ln w="12700" cap="flat">
            <a:noFill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 bwMode="auto">
          <a:xfrm>
            <a:off x="9281321" y="3580373"/>
            <a:ext cx="1871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9281321" y="4024764"/>
            <a:ext cx="1916404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iconfont-11920-5700803"/>
          <p:cNvSpPr>
            <a:spLocks noChangeAspect="1"/>
          </p:cNvSpPr>
          <p:nvPr/>
        </p:nvSpPr>
        <p:spPr bwMode="auto">
          <a:xfrm>
            <a:off x="9983351" y="2199022"/>
            <a:ext cx="512344" cy="512344"/>
          </a:xfrm>
          <a:custGeom>
            <a:avLst/>
            <a:gdLst>
              <a:gd name="T0" fmla="*/ 0 w 11200"/>
              <a:gd name="T1" fmla="*/ 0 h 11200"/>
              <a:gd name="T2" fmla="*/ 4800 w 11200"/>
              <a:gd name="T3" fmla="*/ 0 h 11200"/>
              <a:gd name="T4" fmla="*/ 4800 w 11200"/>
              <a:gd name="T5" fmla="*/ 4800 h 11200"/>
              <a:gd name="T6" fmla="*/ 0 w 11200"/>
              <a:gd name="T7" fmla="*/ 4800 h 11200"/>
              <a:gd name="T8" fmla="*/ 0 w 11200"/>
              <a:gd name="T9" fmla="*/ 0 h 11200"/>
              <a:gd name="T10" fmla="*/ 0 w 11200"/>
              <a:gd name="T11" fmla="*/ 6400 h 11200"/>
              <a:gd name="T12" fmla="*/ 4800 w 11200"/>
              <a:gd name="T13" fmla="*/ 6400 h 11200"/>
              <a:gd name="T14" fmla="*/ 4800 w 11200"/>
              <a:gd name="T15" fmla="*/ 11200 h 11200"/>
              <a:gd name="T16" fmla="*/ 0 w 11200"/>
              <a:gd name="T17" fmla="*/ 11200 h 11200"/>
              <a:gd name="T18" fmla="*/ 0 w 11200"/>
              <a:gd name="T19" fmla="*/ 6400 h 11200"/>
              <a:gd name="T20" fmla="*/ 6400 w 11200"/>
              <a:gd name="T21" fmla="*/ 6400 h 11200"/>
              <a:gd name="T22" fmla="*/ 11200 w 11200"/>
              <a:gd name="T23" fmla="*/ 6400 h 11200"/>
              <a:gd name="T24" fmla="*/ 11200 w 11200"/>
              <a:gd name="T25" fmla="*/ 11200 h 11200"/>
              <a:gd name="T26" fmla="*/ 6400 w 11200"/>
              <a:gd name="T27" fmla="*/ 11200 h 11200"/>
              <a:gd name="T28" fmla="*/ 6400 w 11200"/>
              <a:gd name="T29" fmla="*/ 6400 h 11200"/>
              <a:gd name="T30" fmla="*/ 8800 w 11200"/>
              <a:gd name="T31" fmla="*/ 4800 h 11200"/>
              <a:gd name="T32" fmla="*/ 11200 w 11200"/>
              <a:gd name="T33" fmla="*/ 2400 h 11200"/>
              <a:gd name="T34" fmla="*/ 8800 w 11200"/>
              <a:gd name="T35" fmla="*/ 0 h 11200"/>
              <a:gd name="T36" fmla="*/ 6400 w 11200"/>
              <a:gd name="T37" fmla="*/ 2400 h 11200"/>
              <a:gd name="T38" fmla="*/ 8800 w 11200"/>
              <a:gd name="T39" fmla="*/ 48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00" h="11200">
                <a:moveTo>
                  <a:pt x="0" y="0"/>
                </a:moveTo>
                <a:lnTo>
                  <a:pt x="4800" y="0"/>
                </a:lnTo>
                <a:lnTo>
                  <a:pt x="4800" y="4800"/>
                </a:lnTo>
                <a:lnTo>
                  <a:pt x="0" y="4800"/>
                </a:lnTo>
                <a:lnTo>
                  <a:pt x="0" y="0"/>
                </a:lnTo>
                <a:close/>
                <a:moveTo>
                  <a:pt x="0" y="6400"/>
                </a:moveTo>
                <a:lnTo>
                  <a:pt x="4800" y="6400"/>
                </a:lnTo>
                <a:lnTo>
                  <a:pt x="4800" y="11200"/>
                </a:lnTo>
                <a:lnTo>
                  <a:pt x="0" y="11200"/>
                </a:lnTo>
                <a:lnTo>
                  <a:pt x="0" y="6400"/>
                </a:lnTo>
                <a:close/>
                <a:moveTo>
                  <a:pt x="6400" y="6400"/>
                </a:moveTo>
                <a:lnTo>
                  <a:pt x="11200" y="6400"/>
                </a:lnTo>
                <a:lnTo>
                  <a:pt x="11200" y="11200"/>
                </a:lnTo>
                <a:lnTo>
                  <a:pt x="6400" y="11200"/>
                </a:lnTo>
                <a:lnTo>
                  <a:pt x="6400" y="6400"/>
                </a:lnTo>
                <a:close/>
                <a:moveTo>
                  <a:pt x="8800" y="4800"/>
                </a:moveTo>
                <a:cubicBezTo>
                  <a:pt x="10125" y="4800"/>
                  <a:pt x="11200" y="3725"/>
                  <a:pt x="11200" y="2400"/>
                </a:cubicBezTo>
                <a:cubicBezTo>
                  <a:pt x="11200" y="1075"/>
                  <a:pt x="10125" y="0"/>
                  <a:pt x="8800" y="0"/>
                </a:cubicBezTo>
                <a:cubicBezTo>
                  <a:pt x="7475" y="0"/>
                  <a:pt x="6400" y="1075"/>
                  <a:pt x="6400" y="2400"/>
                </a:cubicBezTo>
                <a:cubicBezTo>
                  <a:pt x="6400" y="3725"/>
                  <a:pt x="7475" y="4800"/>
                  <a:pt x="8800" y="4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4" name="iconfont-1191-866883"/>
          <p:cNvSpPr>
            <a:spLocks noChangeAspect="1"/>
          </p:cNvSpPr>
          <p:nvPr/>
        </p:nvSpPr>
        <p:spPr bwMode="auto">
          <a:xfrm>
            <a:off x="7207777" y="2194370"/>
            <a:ext cx="553081" cy="547373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iconfont-1187-868307"/>
          <p:cNvSpPr>
            <a:spLocks noChangeAspect="1"/>
          </p:cNvSpPr>
          <p:nvPr/>
        </p:nvSpPr>
        <p:spPr bwMode="auto">
          <a:xfrm>
            <a:off x="4468612" y="2219994"/>
            <a:ext cx="524689" cy="513635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41" name="文本框 40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798897" y="1703673"/>
            <a:ext cx="1915427" cy="1934678"/>
          </a:xfrm>
          <a:custGeom>
            <a:avLst/>
            <a:gdLst>
              <a:gd name="connsiteX0" fmla="*/ 187702 w 1915427"/>
              <a:gd name="connsiteY0" fmla="*/ 0 h 1934678"/>
              <a:gd name="connsiteX1" fmla="*/ 1915427 w 1915427"/>
              <a:gd name="connsiteY1" fmla="*/ 0 h 1934678"/>
              <a:gd name="connsiteX2" fmla="*/ 1915427 w 1915427"/>
              <a:gd name="connsiteY2" fmla="*/ 1934678 h 1934678"/>
              <a:gd name="connsiteX3" fmla="*/ 187702 w 1915427"/>
              <a:gd name="connsiteY3" fmla="*/ 1934678 h 1934678"/>
              <a:gd name="connsiteX4" fmla="*/ 0 w 1915427"/>
              <a:gd name="connsiteY4" fmla="*/ 1746976 h 1934678"/>
              <a:gd name="connsiteX5" fmla="*/ 0 w 1915427"/>
              <a:gd name="connsiteY5" fmla="*/ 187702 h 1934678"/>
              <a:gd name="connsiteX6" fmla="*/ 187702 w 1915427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427" h="1934678">
                <a:moveTo>
                  <a:pt x="187702" y="0"/>
                </a:moveTo>
                <a:lnTo>
                  <a:pt x="1915427" y="0"/>
                </a:lnTo>
                <a:lnTo>
                  <a:pt x="1915427" y="1934678"/>
                </a:lnTo>
                <a:lnTo>
                  <a:pt x="187702" y="1934678"/>
                </a:lnTo>
                <a:cubicBezTo>
                  <a:pt x="84037" y="1934678"/>
                  <a:pt x="0" y="1850641"/>
                  <a:pt x="0" y="1746976"/>
                </a:cubicBezTo>
                <a:lnTo>
                  <a:pt x="0" y="187702"/>
                </a:lnTo>
                <a:cubicBezTo>
                  <a:pt x="0" y="84037"/>
                  <a:pt x="84037" y="0"/>
                  <a:pt x="187702" y="0"/>
                </a:cubicBezTo>
                <a:close/>
              </a:path>
            </a:pathLst>
          </a:cu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714324" y="1703673"/>
            <a:ext cx="3108960" cy="1934678"/>
          </a:xfrm>
          <a:custGeom>
            <a:avLst/>
            <a:gdLst>
              <a:gd name="connsiteX0" fmla="*/ 0 w 3108960"/>
              <a:gd name="connsiteY0" fmla="*/ 0 h 1934678"/>
              <a:gd name="connsiteX1" fmla="*/ 2921258 w 3108960"/>
              <a:gd name="connsiteY1" fmla="*/ 0 h 1934678"/>
              <a:gd name="connsiteX2" fmla="*/ 3108960 w 3108960"/>
              <a:gd name="connsiteY2" fmla="*/ 187702 h 1934678"/>
              <a:gd name="connsiteX3" fmla="*/ 3108960 w 3108960"/>
              <a:gd name="connsiteY3" fmla="*/ 1746976 h 1934678"/>
              <a:gd name="connsiteX4" fmla="*/ 2921258 w 3108960"/>
              <a:gd name="connsiteY4" fmla="*/ 1934678 h 1934678"/>
              <a:gd name="connsiteX5" fmla="*/ 0 w 3108960"/>
              <a:gd name="connsiteY5" fmla="*/ 1934678 h 1934678"/>
              <a:gd name="connsiteX6" fmla="*/ 0 w 3108960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8960" h="1934678">
                <a:moveTo>
                  <a:pt x="0" y="0"/>
                </a:moveTo>
                <a:lnTo>
                  <a:pt x="2921258" y="0"/>
                </a:lnTo>
                <a:cubicBezTo>
                  <a:pt x="3024923" y="0"/>
                  <a:pt x="3108960" y="84037"/>
                  <a:pt x="3108960" y="187702"/>
                </a:cubicBezTo>
                <a:lnTo>
                  <a:pt x="3108960" y="1746976"/>
                </a:lnTo>
                <a:cubicBezTo>
                  <a:pt x="3108960" y="1850641"/>
                  <a:pt x="3024923" y="1934678"/>
                  <a:pt x="2921258" y="1934678"/>
                </a:cubicBezTo>
                <a:lnTo>
                  <a:pt x="0" y="19346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endParaRPr lang="zh-CN" altLang="en-US" sz="1735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1458235" y="2211184"/>
            <a:ext cx="620822" cy="913162"/>
            <a:chOff x="9209088" y="5059363"/>
            <a:chExt cx="300038" cy="441324"/>
          </a:xfrm>
          <a:solidFill>
            <a:schemeClr val="bg1">
              <a:lumMod val="95000"/>
            </a:schemeClr>
          </a:solidFill>
        </p:grpSpPr>
        <p:sp>
          <p:nvSpPr>
            <p:cNvPr id="30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3232139" y="2110726"/>
            <a:ext cx="1992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3232140" y="2437361"/>
            <a:ext cx="222229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6370321" y="1703673"/>
            <a:ext cx="1915427" cy="1934678"/>
          </a:xfrm>
          <a:custGeom>
            <a:avLst/>
            <a:gdLst>
              <a:gd name="connsiteX0" fmla="*/ 187702 w 1915427"/>
              <a:gd name="connsiteY0" fmla="*/ 0 h 1934678"/>
              <a:gd name="connsiteX1" fmla="*/ 1915427 w 1915427"/>
              <a:gd name="connsiteY1" fmla="*/ 0 h 1934678"/>
              <a:gd name="connsiteX2" fmla="*/ 1915427 w 1915427"/>
              <a:gd name="connsiteY2" fmla="*/ 1934678 h 1934678"/>
              <a:gd name="connsiteX3" fmla="*/ 187702 w 1915427"/>
              <a:gd name="connsiteY3" fmla="*/ 1934678 h 1934678"/>
              <a:gd name="connsiteX4" fmla="*/ 0 w 1915427"/>
              <a:gd name="connsiteY4" fmla="*/ 1746976 h 1934678"/>
              <a:gd name="connsiteX5" fmla="*/ 0 w 1915427"/>
              <a:gd name="connsiteY5" fmla="*/ 187702 h 1934678"/>
              <a:gd name="connsiteX6" fmla="*/ 187702 w 1915427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427" h="1934678">
                <a:moveTo>
                  <a:pt x="187702" y="0"/>
                </a:moveTo>
                <a:lnTo>
                  <a:pt x="1915427" y="0"/>
                </a:lnTo>
                <a:lnTo>
                  <a:pt x="1915427" y="1934678"/>
                </a:lnTo>
                <a:lnTo>
                  <a:pt x="187702" y="1934678"/>
                </a:lnTo>
                <a:cubicBezTo>
                  <a:pt x="84037" y="1934678"/>
                  <a:pt x="0" y="1850641"/>
                  <a:pt x="0" y="1746976"/>
                </a:cubicBezTo>
                <a:lnTo>
                  <a:pt x="0" y="187702"/>
                </a:lnTo>
                <a:cubicBezTo>
                  <a:pt x="0" y="84037"/>
                  <a:pt x="84037" y="0"/>
                  <a:pt x="187702" y="0"/>
                </a:cubicBezTo>
                <a:close/>
              </a:path>
            </a:pathLst>
          </a:cu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8285748" y="1703673"/>
            <a:ext cx="3108960" cy="1934678"/>
          </a:xfrm>
          <a:custGeom>
            <a:avLst/>
            <a:gdLst>
              <a:gd name="connsiteX0" fmla="*/ 0 w 3108960"/>
              <a:gd name="connsiteY0" fmla="*/ 0 h 1934678"/>
              <a:gd name="connsiteX1" fmla="*/ 2921258 w 3108960"/>
              <a:gd name="connsiteY1" fmla="*/ 0 h 1934678"/>
              <a:gd name="connsiteX2" fmla="*/ 3108960 w 3108960"/>
              <a:gd name="connsiteY2" fmla="*/ 187702 h 1934678"/>
              <a:gd name="connsiteX3" fmla="*/ 3108960 w 3108960"/>
              <a:gd name="connsiteY3" fmla="*/ 1746976 h 1934678"/>
              <a:gd name="connsiteX4" fmla="*/ 2921258 w 3108960"/>
              <a:gd name="connsiteY4" fmla="*/ 1934678 h 1934678"/>
              <a:gd name="connsiteX5" fmla="*/ 0 w 3108960"/>
              <a:gd name="connsiteY5" fmla="*/ 1934678 h 1934678"/>
              <a:gd name="connsiteX6" fmla="*/ 0 w 3108960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8960" h="1934678">
                <a:moveTo>
                  <a:pt x="0" y="0"/>
                </a:moveTo>
                <a:lnTo>
                  <a:pt x="2921258" y="0"/>
                </a:lnTo>
                <a:cubicBezTo>
                  <a:pt x="3024923" y="0"/>
                  <a:pt x="3108960" y="84037"/>
                  <a:pt x="3108960" y="187702"/>
                </a:cubicBezTo>
                <a:lnTo>
                  <a:pt x="3108960" y="1746976"/>
                </a:lnTo>
                <a:cubicBezTo>
                  <a:pt x="3108960" y="1850641"/>
                  <a:pt x="3024923" y="1934678"/>
                  <a:pt x="2921258" y="1934678"/>
                </a:cubicBezTo>
                <a:lnTo>
                  <a:pt x="0" y="19346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endParaRPr lang="zh-CN" altLang="en-US" sz="1735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1"/>
          <p:cNvSpPr txBox="1">
            <a:spLocks noChangeArrowheads="1"/>
          </p:cNvSpPr>
          <p:nvPr/>
        </p:nvSpPr>
        <p:spPr bwMode="auto">
          <a:xfrm>
            <a:off x="8803563" y="2110726"/>
            <a:ext cx="1992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1"/>
          <p:cNvSpPr txBox="1">
            <a:spLocks noChangeArrowheads="1"/>
          </p:cNvSpPr>
          <p:nvPr/>
        </p:nvSpPr>
        <p:spPr bwMode="auto">
          <a:xfrm>
            <a:off x="8803564" y="2437361"/>
            <a:ext cx="222229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798897" y="4019320"/>
            <a:ext cx="1915427" cy="1934678"/>
          </a:xfrm>
          <a:custGeom>
            <a:avLst/>
            <a:gdLst>
              <a:gd name="connsiteX0" fmla="*/ 187702 w 1915427"/>
              <a:gd name="connsiteY0" fmla="*/ 0 h 1934678"/>
              <a:gd name="connsiteX1" fmla="*/ 1915427 w 1915427"/>
              <a:gd name="connsiteY1" fmla="*/ 0 h 1934678"/>
              <a:gd name="connsiteX2" fmla="*/ 1915427 w 1915427"/>
              <a:gd name="connsiteY2" fmla="*/ 1934678 h 1934678"/>
              <a:gd name="connsiteX3" fmla="*/ 187702 w 1915427"/>
              <a:gd name="connsiteY3" fmla="*/ 1934678 h 1934678"/>
              <a:gd name="connsiteX4" fmla="*/ 0 w 1915427"/>
              <a:gd name="connsiteY4" fmla="*/ 1746976 h 1934678"/>
              <a:gd name="connsiteX5" fmla="*/ 0 w 1915427"/>
              <a:gd name="connsiteY5" fmla="*/ 187702 h 1934678"/>
              <a:gd name="connsiteX6" fmla="*/ 187702 w 1915427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427" h="1934678">
                <a:moveTo>
                  <a:pt x="187702" y="0"/>
                </a:moveTo>
                <a:lnTo>
                  <a:pt x="1915427" y="0"/>
                </a:lnTo>
                <a:lnTo>
                  <a:pt x="1915427" y="1934678"/>
                </a:lnTo>
                <a:lnTo>
                  <a:pt x="187702" y="1934678"/>
                </a:lnTo>
                <a:cubicBezTo>
                  <a:pt x="84037" y="1934678"/>
                  <a:pt x="0" y="1850641"/>
                  <a:pt x="0" y="1746976"/>
                </a:cubicBezTo>
                <a:lnTo>
                  <a:pt x="0" y="187702"/>
                </a:lnTo>
                <a:cubicBezTo>
                  <a:pt x="0" y="84037"/>
                  <a:pt x="84037" y="0"/>
                  <a:pt x="187702" y="0"/>
                </a:cubicBezTo>
                <a:close/>
              </a:path>
            </a:pathLst>
          </a:cu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2714324" y="4019320"/>
            <a:ext cx="3108960" cy="1934678"/>
          </a:xfrm>
          <a:custGeom>
            <a:avLst/>
            <a:gdLst>
              <a:gd name="connsiteX0" fmla="*/ 0 w 3108960"/>
              <a:gd name="connsiteY0" fmla="*/ 0 h 1934678"/>
              <a:gd name="connsiteX1" fmla="*/ 2921258 w 3108960"/>
              <a:gd name="connsiteY1" fmla="*/ 0 h 1934678"/>
              <a:gd name="connsiteX2" fmla="*/ 3108960 w 3108960"/>
              <a:gd name="connsiteY2" fmla="*/ 187702 h 1934678"/>
              <a:gd name="connsiteX3" fmla="*/ 3108960 w 3108960"/>
              <a:gd name="connsiteY3" fmla="*/ 1746976 h 1934678"/>
              <a:gd name="connsiteX4" fmla="*/ 2921258 w 3108960"/>
              <a:gd name="connsiteY4" fmla="*/ 1934678 h 1934678"/>
              <a:gd name="connsiteX5" fmla="*/ 0 w 3108960"/>
              <a:gd name="connsiteY5" fmla="*/ 1934678 h 1934678"/>
              <a:gd name="connsiteX6" fmla="*/ 0 w 3108960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8960" h="1934678">
                <a:moveTo>
                  <a:pt x="0" y="0"/>
                </a:moveTo>
                <a:lnTo>
                  <a:pt x="2921258" y="0"/>
                </a:lnTo>
                <a:cubicBezTo>
                  <a:pt x="3024923" y="0"/>
                  <a:pt x="3108960" y="84037"/>
                  <a:pt x="3108960" y="187702"/>
                </a:cubicBezTo>
                <a:lnTo>
                  <a:pt x="3108960" y="1746976"/>
                </a:lnTo>
                <a:cubicBezTo>
                  <a:pt x="3108960" y="1850641"/>
                  <a:pt x="3024923" y="1934678"/>
                  <a:pt x="2921258" y="1934678"/>
                </a:cubicBezTo>
                <a:lnTo>
                  <a:pt x="0" y="19346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endParaRPr lang="zh-CN" altLang="en-US" sz="1735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1"/>
          <p:cNvSpPr txBox="1">
            <a:spLocks noChangeArrowheads="1"/>
          </p:cNvSpPr>
          <p:nvPr/>
        </p:nvSpPr>
        <p:spPr bwMode="auto">
          <a:xfrm>
            <a:off x="3232139" y="4426373"/>
            <a:ext cx="1992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>
            <a:off x="3232140" y="4753008"/>
            <a:ext cx="222229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6370321" y="4019320"/>
            <a:ext cx="1915427" cy="1934678"/>
          </a:xfrm>
          <a:custGeom>
            <a:avLst/>
            <a:gdLst>
              <a:gd name="connsiteX0" fmla="*/ 187702 w 1915427"/>
              <a:gd name="connsiteY0" fmla="*/ 0 h 1934678"/>
              <a:gd name="connsiteX1" fmla="*/ 1915427 w 1915427"/>
              <a:gd name="connsiteY1" fmla="*/ 0 h 1934678"/>
              <a:gd name="connsiteX2" fmla="*/ 1915427 w 1915427"/>
              <a:gd name="connsiteY2" fmla="*/ 1934678 h 1934678"/>
              <a:gd name="connsiteX3" fmla="*/ 187702 w 1915427"/>
              <a:gd name="connsiteY3" fmla="*/ 1934678 h 1934678"/>
              <a:gd name="connsiteX4" fmla="*/ 0 w 1915427"/>
              <a:gd name="connsiteY4" fmla="*/ 1746976 h 1934678"/>
              <a:gd name="connsiteX5" fmla="*/ 0 w 1915427"/>
              <a:gd name="connsiteY5" fmla="*/ 187702 h 1934678"/>
              <a:gd name="connsiteX6" fmla="*/ 187702 w 1915427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427" h="1934678">
                <a:moveTo>
                  <a:pt x="187702" y="0"/>
                </a:moveTo>
                <a:lnTo>
                  <a:pt x="1915427" y="0"/>
                </a:lnTo>
                <a:lnTo>
                  <a:pt x="1915427" y="1934678"/>
                </a:lnTo>
                <a:lnTo>
                  <a:pt x="187702" y="1934678"/>
                </a:lnTo>
                <a:cubicBezTo>
                  <a:pt x="84037" y="1934678"/>
                  <a:pt x="0" y="1850641"/>
                  <a:pt x="0" y="1746976"/>
                </a:cubicBezTo>
                <a:lnTo>
                  <a:pt x="0" y="187702"/>
                </a:lnTo>
                <a:cubicBezTo>
                  <a:pt x="0" y="84037"/>
                  <a:pt x="84037" y="0"/>
                  <a:pt x="187702" y="0"/>
                </a:cubicBezTo>
                <a:close/>
              </a:path>
            </a:pathLst>
          </a:cu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8285748" y="4019320"/>
            <a:ext cx="3108960" cy="1934678"/>
          </a:xfrm>
          <a:custGeom>
            <a:avLst/>
            <a:gdLst>
              <a:gd name="connsiteX0" fmla="*/ 0 w 3108960"/>
              <a:gd name="connsiteY0" fmla="*/ 0 h 1934678"/>
              <a:gd name="connsiteX1" fmla="*/ 2921258 w 3108960"/>
              <a:gd name="connsiteY1" fmla="*/ 0 h 1934678"/>
              <a:gd name="connsiteX2" fmla="*/ 3108960 w 3108960"/>
              <a:gd name="connsiteY2" fmla="*/ 187702 h 1934678"/>
              <a:gd name="connsiteX3" fmla="*/ 3108960 w 3108960"/>
              <a:gd name="connsiteY3" fmla="*/ 1746976 h 1934678"/>
              <a:gd name="connsiteX4" fmla="*/ 2921258 w 3108960"/>
              <a:gd name="connsiteY4" fmla="*/ 1934678 h 1934678"/>
              <a:gd name="connsiteX5" fmla="*/ 0 w 3108960"/>
              <a:gd name="connsiteY5" fmla="*/ 1934678 h 1934678"/>
              <a:gd name="connsiteX6" fmla="*/ 0 w 3108960"/>
              <a:gd name="connsiteY6" fmla="*/ 0 h 19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8960" h="1934678">
                <a:moveTo>
                  <a:pt x="0" y="0"/>
                </a:moveTo>
                <a:lnTo>
                  <a:pt x="2921258" y="0"/>
                </a:lnTo>
                <a:cubicBezTo>
                  <a:pt x="3024923" y="0"/>
                  <a:pt x="3108960" y="84037"/>
                  <a:pt x="3108960" y="187702"/>
                </a:cubicBezTo>
                <a:lnTo>
                  <a:pt x="3108960" y="1746976"/>
                </a:lnTo>
                <a:cubicBezTo>
                  <a:pt x="3108960" y="1850641"/>
                  <a:pt x="3024923" y="1934678"/>
                  <a:pt x="2921258" y="1934678"/>
                </a:cubicBezTo>
                <a:lnTo>
                  <a:pt x="0" y="19346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endParaRPr lang="zh-CN" altLang="en-US" sz="1735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1"/>
          <p:cNvSpPr txBox="1">
            <a:spLocks noChangeArrowheads="1"/>
          </p:cNvSpPr>
          <p:nvPr/>
        </p:nvSpPr>
        <p:spPr bwMode="auto">
          <a:xfrm>
            <a:off x="8803563" y="4426373"/>
            <a:ext cx="1992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70" name="1"/>
          <p:cNvSpPr txBox="1">
            <a:spLocks noChangeArrowheads="1"/>
          </p:cNvSpPr>
          <p:nvPr/>
        </p:nvSpPr>
        <p:spPr bwMode="auto">
          <a:xfrm>
            <a:off x="8803564" y="4753008"/>
            <a:ext cx="222229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iconfont-1187-868319"/>
          <p:cNvSpPr>
            <a:spLocks noChangeAspect="1"/>
          </p:cNvSpPr>
          <p:nvPr/>
        </p:nvSpPr>
        <p:spPr bwMode="auto">
          <a:xfrm>
            <a:off x="6937195" y="2297481"/>
            <a:ext cx="763016" cy="762383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2" name="iconfont-1191-866883"/>
          <p:cNvSpPr>
            <a:spLocks noChangeAspect="1"/>
          </p:cNvSpPr>
          <p:nvPr/>
        </p:nvSpPr>
        <p:spPr bwMode="auto">
          <a:xfrm>
            <a:off x="1396261" y="4619643"/>
            <a:ext cx="743327" cy="735656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3" name="iconfont-1187-868307"/>
          <p:cNvSpPr>
            <a:spLocks noChangeAspect="1"/>
          </p:cNvSpPr>
          <p:nvPr/>
        </p:nvSpPr>
        <p:spPr bwMode="auto">
          <a:xfrm>
            <a:off x="6965425" y="4642858"/>
            <a:ext cx="705169" cy="690311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52" name="文本框 51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874713" y="2359545"/>
            <a:ext cx="2855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874714" y="2946793"/>
            <a:ext cx="3408528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4713" y="4830288"/>
            <a:ext cx="1443790" cy="333966"/>
          </a:xfrm>
          <a:prstGeom prst="roundRect">
            <a:avLst>
              <a:gd name="adj" fmla="val 50000"/>
            </a:avLst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1160546" y="4874636"/>
            <a:ext cx="872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84378" y="1640973"/>
            <a:ext cx="2855514" cy="1945377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461774" y="1640972"/>
            <a:ext cx="2855514" cy="194537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484378" y="3722726"/>
            <a:ext cx="5832910" cy="1945377"/>
          </a:xfrm>
          <a:prstGeom prst="rect">
            <a:avLst/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5965622" y="4274371"/>
            <a:ext cx="4992304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55800"/>
            <a:ext cx="5867400" cy="4902200"/>
          </a:xfrm>
          <a:custGeom>
            <a:avLst/>
            <a:gdLst>
              <a:gd name="connsiteX0" fmla="*/ 0 w 5867400"/>
              <a:gd name="connsiteY0" fmla="*/ 0 h 4902200"/>
              <a:gd name="connsiteX1" fmla="*/ 5867400 w 5867400"/>
              <a:gd name="connsiteY1" fmla="*/ 0 h 4902200"/>
              <a:gd name="connsiteX2" fmla="*/ 5867400 w 5867400"/>
              <a:gd name="connsiteY2" fmla="*/ 4902200 h 4902200"/>
              <a:gd name="connsiteX3" fmla="*/ 0 w 5867400"/>
              <a:gd name="connsiteY3" fmla="*/ 4902200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902200">
                <a:moveTo>
                  <a:pt x="0" y="0"/>
                </a:moveTo>
                <a:lnTo>
                  <a:pt x="5867400" y="0"/>
                </a:lnTo>
                <a:lnTo>
                  <a:pt x="5867400" y="4902200"/>
                </a:lnTo>
                <a:lnTo>
                  <a:pt x="0" y="49022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627846">
            <a:off x="6023953" y="-1377004"/>
            <a:ext cx="7142459" cy="5775348"/>
          </a:xfrm>
          <a:custGeom>
            <a:avLst/>
            <a:gdLst>
              <a:gd name="connsiteX0" fmla="*/ 0 w 7142459"/>
              <a:gd name="connsiteY0" fmla="*/ 4219107 h 5775348"/>
              <a:gd name="connsiteX1" fmla="*/ 4400039 w 7142459"/>
              <a:gd name="connsiteY1" fmla="*/ 0 h 5775348"/>
              <a:gd name="connsiteX2" fmla="*/ 7142459 w 7142459"/>
              <a:gd name="connsiteY2" fmla="*/ 2860025 h 5775348"/>
              <a:gd name="connsiteX3" fmla="*/ 4102116 w 7142459"/>
              <a:gd name="connsiteY3" fmla="*/ 5775348 h 5775348"/>
              <a:gd name="connsiteX4" fmla="*/ 1492247 w 7142459"/>
              <a:gd name="connsiteY4" fmla="*/ 5775348 h 57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459" h="5775348">
                <a:moveTo>
                  <a:pt x="0" y="4219107"/>
                </a:moveTo>
                <a:lnTo>
                  <a:pt x="4400039" y="0"/>
                </a:lnTo>
                <a:lnTo>
                  <a:pt x="7142459" y="2860025"/>
                </a:lnTo>
                <a:lnTo>
                  <a:pt x="4102116" y="5775348"/>
                </a:lnTo>
                <a:lnTo>
                  <a:pt x="1492247" y="577534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83855">
            <a:off x="8974323" y="-150916"/>
            <a:ext cx="3435291" cy="3345671"/>
          </a:xfrm>
          <a:custGeom>
            <a:avLst/>
            <a:gdLst>
              <a:gd name="connsiteX0" fmla="*/ 0 w 3435291"/>
              <a:gd name="connsiteY0" fmla="*/ 3189587 h 3345671"/>
              <a:gd name="connsiteX1" fmla="*/ 388002 w 3435291"/>
              <a:gd name="connsiteY1" fmla="*/ 0 h 3345671"/>
              <a:gd name="connsiteX2" fmla="*/ 3435291 w 3435291"/>
              <a:gd name="connsiteY2" fmla="*/ 370692 h 3345671"/>
              <a:gd name="connsiteX3" fmla="*/ 3435291 w 3435291"/>
              <a:gd name="connsiteY3" fmla="*/ 3345671 h 3345671"/>
              <a:gd name="connsiteX4" fmla="*/ 1283097 w 3435291"/>
              <a:gd name="connsiteY4" fmla="*/ 3345671 h 33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1" h="3345671">
                <a:moveTo>
                  <a:pt x="0" y="3189587"/>
                </a:moveTo>
                <a:lnTo>
                  <a:pt x="388002" y="0"/>
                </a:lnTo>
                <a:lnTo>
                  <a:pt x="3435291" y="370692"/>
                </a:lnTo>
                <a:lnTo>
                  <a:pt x="3435291" y="3345671"/>
                </a:lnTo>
                <a:lnTo>
                  <a:pt x="1283097" y="3345671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 l="31251" r="1380" b="35356"/>
          <a:stretch>
            <a:fillRect/>
          </a:stretch>
        </p:blipFill>
        <p:spPr>
          <a:xfrm rot="2474141">
            <a:off x="-1428742" y="2645352"/>
            <a:ext cx="5028817" cy="4433273"/>
          </a:xfrm>
          <a:custGeom>
            <a:avLst/>
            <a:gdLst>
              <a:gd name="connsiteX0" fmla="*/ 0 w 5028817"/>
              <a:gd name="connsiteY0" fmla="*/ 995108 h 4433273"/>
              <a:gd name="connsiteX1" fmla="*/ 1135276 w 5028817"/>
              <a:gd name="connsiteY1" fmla="*/ 0 h 4433273"/>
              <a:gd name="connsiteX2" fmla="*/ 2691163 w 5028817"/>
              <a:gd name="connsiteY2" fmla="*/ 0 h 4433273"/>
              <a:gd name="connsiteX3" fmla="*/ 5028817 w 5028817"/>
              <a:gd name="connsiteY3" fmla="*/ 2666928 h 4433273"/>
              <a:gd name="connsiteX4" fmla="*/ 3013670 w 5028817"/>
              <a:gd name="connsiteY4" fmla="*/ 4433273 h 44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17" h="4433273">
                <a:moveTo>
                  <a:pt x="0" y="995108"/>
                </a:moveTo>
                <a:lnTo>
                  <a:pt x="1135276" y="0"/>
                </a:lnTo>
                <a:lnTo>
                  <a:pt x="2691163" y="0"/>
                </a:lnTo>
                <a:lnTo>
                  <a:pt x="5028817" y="2666928"/>
                </a:lnTo>
                <a:lnTo>
                  <a:pt x="3013670" y="4433273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9168271">
            <a:off x="6954348" y="3322361"/>
            <a:ext cx="5953458" cy="4424411"/>
          </a:xfrm>
          <a:custGeom>
            <a:avLst/>
            <a:gdLst>
              <a:gd name="connsiteX0" fmla="*/ 2674966 w 5953458"/>
              <a:gd name="connsiteY0" fmla="*/ 4424411 h 4424411"/>
              <a:gd name="connsiteX1" fmla="*/ 0 w 5953458"/>
              <a:gd name="connsiteY1" fmla="*/ 3049931 h 4424411"/>
              <a:gd name="connsiteX2" fmla="*/ 1567148 w 5953458"/>
              <a:gd name="connsiteY2" fmla="*/ 0 h 4424411"/>
              <a:gd name="connsiteX3" fmla="*/ 5953458 w 5953458"/>
              <a:gd name="connsiteY3" fmla="*/ 2253820 h 4424411"/>
              <a:gd name="connsiteX4" fmla="*/ 4838142 w 5953458"/>
              <a:gd name="connsiteY4" fmla="*/ 4424411 h 442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458" h="4424411">
                <a:moveTo>
                  <a:pt x="2674966" y="4424411"/>
                </a:moveTo>
                <a:lnTo>
                  <a:pt x="0" y="3049931"/>
                </a:lnTo>
                <a:lnTo>
                  <a:pt x="1567148" y="0"/>
                </a:lnTo>
                <a:lnTo>
                  <a:pt x="5953458" y="2253820"/>
                </a:lnTo>
                <a:lnTo>
                  <a:pt x="4838142" y="4424411"/>
                </a:lnTo>
                <a:close/>
              </a:path>
            </a:pathLst>
          </a:custGeom>
        </p:spPr>
      </p:pic>
      <p:sp>
        <p:nvSpPr>
          <p:cNvPr id="15" name="椭圆 14"/>
          <p:cNvSpPr/>
          <p:nvPr/>
        </p:nvSpPr>
        <p:spPr>
          <a:xfrm>
            <a:off x="7386119" y="2233130"/>
            <a:ext cx="577670" cy="577670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33409" y="3206358"/>
            <a:ext cx="272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73875B"/>
                </a:solidFill>
                <a:cs typeface="+mn-ea"/>
                <a:sym typeface="+mn-lt"/>
              </a:rPr>
              <a:t>Work plan of Next stage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14231" y="3599007"/>
            <a:ext cx="65704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73875B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84930" y="2360295"/>
            <a:ext cx="4590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3875B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180938" y="4359472"/>
            <a:ext cx="1854863" cy="339406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9099" y="4377259"/>
            <a:ext cx="1399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PART.04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4" y="1807144"/>
            <a:ext cx="2505152" cy="267823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0521" y="1807144"/>
            <a:ext cx="2505152" cy="2678230"/>
          </a:xfrm>
          <a:prstGeom prst="rect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66329" y="1807144"/>
            <a:ext cx="2505152" cy="267823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12136" y="1807144"/>
            <a:ext cx="2505152" cy="2678230"/>
          </a:xfrm>
          <a:prstGeom prst="rect">
            <a:avLst/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3932234" y="2659989"/>
            <a:ext cx="1700976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9187628" y="2659989"/>
            <a:ext cx="1700976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874713" y="4856249"/>
            <a:ext cx="2769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1"/>
          <p:cNvSpPr txBox="1">
            <a:spLocks noChangeArrowheads="1"/>
          </p:cNvSpPr>
          <p:nvPr/>
        </p:nvSpPr>
        <p:spPr bwMode="auto">
          <a:xfrm>
            <a:off x="874715" y="5334118"/>
            <a:ext cx="10442573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799768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53403" y="2685448"/>
            <a:ext cx="2537609" cy="755308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1091611" y="3797694"/>
            <a:ext cx="17347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921843" y="4273417"/>
            <a:ext cx="2410586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3902794" y="2872897"/>
            <a:ext cx="412620" cy="412620"/>
          </a:xfrm>
          <a:prstGeom prst="chevron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827195" y="2685448"/>
            <a:ext cx="2537609" cy="755308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5065403" y="3797694"/>
            <a:ext cx="17347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4895636" y="4273417"/>
            <a:ext cx="2410586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7876586" y="2872897"/>
            <a:ext cx="412620" cy="412620"/>
          </a:xfrm>
          <a:prstGeom prst="chevron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8800987" y="2685448"/>
            <a:ext cx="2537609" cy="755308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9039195" y="3797694"/>
            <a:ext cx="17347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8869428" y="4273417"/>
            <a:ext cx="2410586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iconfont-1187-868319"/>
          <p:cNvSpPr>
            <a:spLocks noChangeAspect="1"/>
          </p:cNvSpPr>
          <p:nvPr/>
        </p:nvSpPr>
        <p:spPr bwMode="auto">
          <a:xfrm>
            <a:off x="1826710" y="2784615"/>
            <a:ext cx="533769" cy="542163"/>
          </a:xfrm>
          <a:custGeom>
            <a:avLst/>
            <a:gdLst>
              <a:gd name="T0" fmla="*/ 11212 w 12607"/>
              <a:gd name="T1" fmla="*/ 4855 h 12594"/>
              <a:gd name="T2" fmla="*/ 11019 w 12607"/>
              <a:gd name="T3" fmla="*/ 4855 h 12594"/>
              <a:gd name="T4" fmla="*/ 10644 w 12607"/>
              <a:gd name="T5" fmla="*/ 3981 h 12594"/>
              <a:gd name="T6" fmla="*/ 10796 w 12607"/>
              <a:gd name="T7" fmla="*/ 3830 h 12594"/>
              <a:gd name="T8" fmla="*/ 10796 w 12607"/>
              <a:gd name="T9" fmla="*/ 1864 h 12594"/>
              <a:gd name="T10" fmla="*/ 10755 w 12607"/>
              <a:gd name="T11" fmla="*/ 1823 h 12594"/>
              <a:gd name="T12" fmla="*/ 8781 w 12607"/>
              <a:gd name="T13" fmla="*/ 1823 h 12594"/>
              <a:gd name="T14" fmla="*/ 8611 w 12607"/>
              <a:gd name="T15" fmla="*/ 1992 h 12594"/>
              <a:gd name="T16" fmla="*/ 7729 w 12607"/>
              <a:gd name="T17" fmla="*/ 1634 h 12594"/>
              <a:gd name="T18" fmla="*/ 7729 w 12607"/>
              <a:gd name="T19" fmla="*/ 1390 h 12594"/>
              <a:gd name="T20" fmla="*/ 6333 w 12607"/>
              <a:gd name="T21" fmla="*/ 0 h 12594"/>
              <a:gd name="T22" fmla="*/ 6274 w 12607"/>
              <a:gd name="T23" fmla="*/ 0 h 12594"/>
              <a:gd name="T24" fmla="*/ 4878 w 12607"/>
              <a:gd name="T25" fmla="*/ 1390 h 12594"/>
              <a:gd name="T26" fmla="*/ 4878 w 12607"/>
              <a:gd name="T27" fmla="*/ 1652 h 12594"/>
              <a:gd name="T28" fmla="*/ 4033 w 12607"/>
              <a:gd name="T29" fmla="*/ 2003 h 12594"/>
              <a:gd name="T30" fmla="*/ 3852 w 12607"/>
              <a:gd name="T31" fmla="*/ 1823 h 12594"/>
              <a:gd name="T32" fmla="*/ 1878 w 12607"/>
              <a:gd name="T33" fmla="*/ 1823 h 12594"/>
              <a:gd name="T34" fmla="*/ 1837 w 12607"/>
              <a:gd name="T35" fmla="*/ 1864 h 12594"/>
              <a:gd name="T36" fmla="*/ 1837 w 12607"/>
              <a:gd name="T37" fmla="*/ 3830 h 12594"/>
              <a:gd name="T38" fmla="*/ 2012 w 12607"/>
              <a:gd name="T39" fmla="*/ 4004 h 12594"/>
              <a:gd name="T40" fmla="*/ 1650 w 12607"/>
              <a:gd name="T41" fmla="*/ 4855 h 12594"/>
              <a:gd name="T42" fmla="*/ 1396 w 12607"/>
              <a:gd name="T43" fmla="*/ 4855 h 12594"/>
              <a:gd name="T44" fmla="*/ 0 w 12607"/>
              <a:gd name="T45" fmla="*/ 6245 h 12594"/>
              <a:gd name="T46" fmla="*/ 0 w 12607"/>
              <a:gd name="T47" fmla="*/ 6304 h 12594"/>
              <a:gd name="T48" fmla="*/ 1396 w 12607"/>
              <a:gd name="T49" fmla="*/ 7694 h 12594"/>
              <a:gd name="T50" fmla="*/ 1618 w 12607"/>
              <a:gd name="T51" fmla="*/ 7694 h 12594"/>
              <a:gd name="T52" fmla="*/ 1983 w 12607"/>
              <a:gd name="T53" fmla="*/ 8593 h 12594"/>
              <a:gd name="T54" fmla="*/ 1814 w 12607"/>
              <a:gd name="T55" fmla="*/ 8761 h 12594"/>
              <a:gd name="T56" fmla="*/ 1814 w 12607"/>
              <a:gd name="T57" fmla="*/ 10728 h 12594"/>
              <a:gd name="T58" fmla="*/ 1855 w 12607"/>
              <a:gd name="T59" fmla="*/ 10769 h 12594"/>
              <a:gd name="T60" fmla="*/ 3829 w 12607"/>
              <a:gd name="T61" fmla="*/ 10769 h 12594"/>
              <a:gd name="T62" fmla="*/ 3981 w 12607"/>
              <a:gd name="T63" fmla="*/ 10618 h 12594"/>
              <a:gd name="T64" fmla="*/ 4878 w 12607"/>
              <a:gd name="T65" fmla="*/ 10999 h 12594"/>
              <a:gd name="T66" fmla="*/ 4878 w 12607"/>
              <a:gd name="T67" fmla="*/ 11204 h 12594"/>
              <a:gd name="T68" fmla="*/ 6274 w 12607"/>
              <a:gd name="T69" fmla="*/ 12594 h 12594"/>
              <a:gd name="T70" fmla="*/ 6333 w 12607"/>
              <a:gd name="T71" fmla="*/ 12594 h 12594"/>
              <a:gd name="T72" fmla="*/ 7729 w 12607"/>
              <a:gd name="T73" fmla="*/ 11204 h 12594"/>
              <a:gd name="T74" fmla="*/ 7729 w 12607"/>
              <a:gd name="T75" fmla="*/ 11016 h 12594"/>
              <a:gd name="T76" fmla="*/ 8664 w 12607"/>
              <a:gd name="T77" fmla="*/ 10630 h 12594"/>
              <a:gd name="T78" fmla="*/ 8803 w 12607"/>
              <a:gd name="T79" fmla="*/ 10769 h 12594"/>
              <a:gd name="T80" fmla="*/ 10777 w 12607"/>
              <a:gd name="T81" fmla="*/ 10769 h 12594"/>
              <a:gd name="T82" fmla="*/ 10819 w 12607"/>
              <a:gd name="T83" fmla="*/ 10728 h 12594"/>
              <a:gd name="T84" fmla="*/ 10819 w 12607"/>
              <a:gd name="T85" fmla="*/ 8761 h 12594"/>
              <a:gd name="T86" fmla="*/ 10673 w 12607"/>
              <a:gd name="T87" fmla="*/ 8616 h 12594"/>
              <a:gd name="T88" fmla="*/ 11051 w 12607"/>
              <a:gd name="T89" fmla="*/ 7694 h 12594"/>
              <a:gd name="T90" fmla="*/ 11211 w 12607"/>
              <a:gd name="T91" fmla="*/ 7694 h 12594"/>
              <a:gd name="T92" fmla="*/ 12607 w 12607"/>
              <a:gd name="T93" fmla="*/ 6304 h 12594"/>
              <a:gd name="T94" fmla="*/ 12607 w 12607"/>
              <a:gd name="T95" fmla="*/ 6245 h 12594"/>
              <a:gd name="T96" fmla="*/ 11212 w 12607"/>
              <a:gd name="T97" fmla="*/ 4855 h 12594"/>
              <a:gd name="T98" fmla="*/ 6337 w 12607"/>
              <a:gd name="T99" fmla="*/ 8498 h 12594"/>
              <a:gd name="T100" fmla="*/ 4152 w 12607"/>
              <a:gd name="T101" fmla="*/ 6323 h 12594"/>
              <a:gd name="T102" fmla="*/ 6337 w 12607"/>
              <a:gd name="T103" fmla="*/ 4146 h 12594"/>
              <a:gd name="T104" fmla="*/ 8521 w 12607"/>
              <a:gd name="T105" fmla="*/ 6323 h 12594"/>
              <a:gd name="T106" fmla="*/ 6337 w 12607"/>
              <a:gd name="T107" fmla="*/ 8498 h 12594"/>
              <a:gd name="T108" fmla="*/ 6337 w 12607"/>
              <a:gd name="T109" fmla="*/ 8498 h 1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07" h="12594">
                <a:moveTo>
                  <a:pt x="11212" y="4855"/>
                </a:moveTo>
                <a:lnTo>
                  <a:pt x="11019" y="4855"/>
                </a:lnTo>
                <a:cubicBezTo>
                  <a:pt x="10923" y="4550"/>
                  <a:pt x="10796" y="4258"/>
                  <a:pt x="10644" y="3981"/>
                </a:cubicBezTo>
                <a:lnTo>
                  <a:pt x="10796" y="3830"/>
                </a:lnTo>
                <a:cubicBezTo>
                  <a:pt x="11341" y="3287"/>
                  <a:pt x="11341" y="2407"/>
                  <a:pt x="10796" y="1864"/>
                </a:cubicBezTo>
                <a:lnTo>
                  <a:pt x="10755" y="1823"/>
                </a:lnTo>
                <a:cubicBezTo>
                  <a:pt x="10209" y="1279"/>
                  <a:pt x="9326" y="1279"/>
                  <a:pt x="8781" y="1823"/>
                </a:cubicBezTo>
                <a:lnTo>
                  <a:pt x="8611" y="1992"/>
                </a:lnTo>
                <a:cubicBezTo>
                  <a:pt x="8332" y="1846"/>
                  <a:pt x="8037" y="1725"/>
                  <a:pt x="7729" y="1634"/>
                </a:cubicBezTo>
                <a:lnTo>
                  <a:pt x="7729" y="1390"/>
                </a:lnTo>
                <a:cubicBezTo>
                  <a:pt x="7729" y="622"/>
                  <a:pt x="7104" y="0"/>
                  <a:pt x="6333" y="0"/>
                </a:cubicBezTo>
                <a:lnTo>
                  <a:pt x="6274" y="0"/>
                </a:lnTo>
                <a:cubicBezTo>
                  <a:pt x="5503" y="0"/>
                  <a:pt x="4878" y="622"/>
                  <a:pt x="4878" y="1390"/>
                </a:cubicBezTo>
                <a:lnTo>
                  <a:pt x="4878" y="1652"/>
                </a:lnTo>
                <a:cubicBezTo>
                  <a:pt x="4584" y="1742"/>
                  <a:pt x="4301" y="1861"/>
                  <a:pt x="4033" y="2003"/>
                </a:cubicBezTo>
                <a:lnTo>
                  <a:pt x="3852" y="1823"/>
                </a:lnTo>
                <a:cubicBezTo>
                  <a:pt x="3307" y="1280"/>
                  <a:pt x="2423" y="1280"/>
                  <a:pt x="1878" y="1823"/>
                </a:cubicBezTo>
                <a:lnTo>
                  <a:pt x="1837" y="1864"/>
                </a:lnTo>
                <a:cubicBezTo>
                  <a:pt x="1292" y="2407"/>
                  <a:pt x="1292" y="3287"/>
                  <a:pt x="1837" y="3830"/>
                </a:cubicBezTo>
                <a:lnTo>
                  <a:pt x="2012" y="4004"/>
                </a:lnTo>
                <a:cubicBezTo>
                  <a:pt x="1865" y="4274"/>
                  <a:pt x="1743" y="4558"/>
                  <a:pt x="1650" y="4855"/>
                </a:cubicBezTo>
                <a:lnTo>
                  <a:pt x="1396" y="4855"/>
                </a:lnTo>
                <a:cubicBezTo>
                  <a:pt x="625" y="4855"/>
                  <a:pt x="0" y="5478"/>
                  <a:pt x="0" y="6245"/>
                </a:cubicBezTo>
                <a:lnTo>
                  <a:pt x="0" y="6304"/>
                </a:lnTo>
                <a:cubicBezTo>
                  <a:pt x="0" y="7072"/>
                  <a:pt x="625" y="7694"/>
                  <a:pt x="1396" y="7694"/>
                </a:cubicBezTo>
                <a:lnTo>
                  <a:pt x="1618" y="7694"/>
                </a:lnTo>
                <a:cubicBezTo>
                  <a:pt x="1710" y="8008"/>
                  <a:pt x="1833" y="8308"/>
                  <a:pt x="1983" y="8593"/>
                </a:cubicBezTo>
                <a:lnTo>
                  <a:pt x="1814" y="8761"/>
                </a:lnTo>
                <a:cubicBezTo>
                  <a:pt x="1269" y="9304"/>
                  <a:pt x="1269" y="10185"/>
                  <a:pt x="1814" y="10728"/>
                </a:cubicBezTo>
                <a:lnTo>
                  <a:pt x="1855" y="10769"/>
                </a:lnTo>
                <a:cubicBezTo>
                  <a:pt x="2400" y="11312"/>
                  <a:pt x="3284" y="11312"/>
                  <a:pt x="3829" y="10769"/>
                </a:cubicBezTo>
                <a:lnTo>
                  <a:pt x="3981" y="10618"/>
                </a:lnTo>
                <a:cubicBezTo>
                  <a:pt x="4264" y="10773"/>
                  <a:pt x="4564" y="10902"/>
                  <a:pt x="4878" y="10999"/>
                </a:cubicBezTo>
                <a:lnTo>
                  <a:pt x="4878" y="11204"/>
                </a:lnTo>
                <a:cubicBezTo>
                  <a:pt x="4878" y="11972"/>
                  <a:pt x="5503" y="12594"/>
                  <a:pt x="6274" y="12594"/>
                </a:cubicBezTo>
                <a:lnTo>
                  <a:pt x="6333" y="12594"/>
                </a:lnTo>
                <a:cubicBezTo>
                  <a:pt x="7104" y="12594"/>
                  <a:pt x="7729" y="11972"/>
                  <a:pt x="7729" y="11204"/>
                </a:cubicBezTo>
                <a:lnTo>
                  <a:pt x="7729" y="11016"/>
                </a:lnTo>
                <a:cubicBezTo>
                  <a:pt x="8056" y="10920"/>
                  <a:pt x="8368" y="10788"/>
                  <a:pt x="8664" y="10630"/>
                </a:cubicBezTo>
                <a:lnTo>
                  <a:pt x="8803" y="10769"/>
                </a:lnTo>
                <a:cubicBezTo>
                  <a:pt x="9348" y="11312"/>
                  <a:pt x="10233" y="11312"/>
                  <a:pt x="10777" y="10769"/>
                </a:cubicBezTo>
                <a:lnTo>
                  <a:pt x="10819" y="10728"/>
                </a:lnTo>
                <a:cubicBezTo>
                  <a:pt x="11364" y="10185"/>
                  <a:pt x="11364" y="9304"/>
                  <a:pt x="10819" y="8761"/>
                </a:cubicBezTo>
                <a:lnTo>
                  <a:pt x="10673" y="8616"/>
                </a:lnTo>
                <a:cubicBezTo>
                  <a:pt x="10828" y="8324"/>
                  <a:pt x="10956" y="8017"/>
                  <a:pt x="11051" y="7694"/>
                </a:cubicBezTo>
                <a:lnTo>
                  <a:pt x="11211" y="7694"/>
                </a:lnTo>
                <a:cubicBezTo>
                  <a:pt x="11982" y="7694"/>
                  <a:pt x="12607" y="7071"/>
                  <a:pt x="12607" y="6304"/>
                </a:cubicBezTo>
                <a:lnTo>
                  <a:pt x="12607" y="6245"/>
                </a:lnTo>
                <a:cubicBezTo>
                  <a:pt x="12607" y="5477"/>
                  <a:pt x="11982" y="4855"/>
                  <a:pt x="11212" y="4855"/>
                </a:cubicBezTo>
                <a:close/>
                <a:moveTo>
                  <a:pt x="6337" y="8498"/>
                </a:moveTo>
                <a:cubicBezTo>
                  <a:pt x="5130" y="8498"/>
                  <a:pt x="4152" y="7524"/>
                  <a:pt x="4152" y="6323"/>
                </a:cubicBezTo>
                <a:cubicBezTo>
                  <a:pt x="4152" y="5120"/>
                  <a:pt x="5130" y="4146"/>
                  <a:pt x="6337" y="4146"/>
                </a:cubicBezTo>
                <a:cubicBezTo>
                  <a:pt x="7544" y="4146"/>
                  <a:pt x="8521" y="5120"/>
                  <a:pt x="8521" y="6323"/>
                </a:cubicBezTo>
                <a:cubicBezTo>
                  <a:pt x="8521" y="7524"/>
                  <a:pt x="7544" y="8498"/>
                  <a:pt x="6337" y="8498"/>
                </a:cubicBezTo>
                <a:close/>
                <a:moveTo>
                  <a:pt x="6337" y="849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5" name="iconfont-11920-5700803"/>
          <p:cNvSpPr>
            <a:spLocks noChangeAspect="1"/>
          </p:cNvSpPr>
          <p:nvPr/>
        </p:nvSpPr>
        <p:spPr bwMode="auto">
          <a:xfrm>
            <a:off x="9840349" y="2822452"/>
            <a:ext cx="458884" cy="466489"/>
          </a:xfrm>
          <a:custGeom>
            <a:avLst/>
            <a:gdLst>
              <a:gd name="T0" fmla="*/ 0 w 11200"/>
              <a:gd name="T1" fmla="*/ 0 h 11200"/>
              <a:gd name="T2" fmla="*/ 4800 w 11200"/>
              <a:gd name="T3" fmla="*/ 0 h 11200"/>
              <a:gd name="T4" fmla="*/ 4800 w 11200"/>
              <a:gd name="T5" fmla="*/ 4800 h 11200"/>
              <a:gd name="T6" fmla="*/ 0 w 11200"/>
              <a:gd name="T7" fmla="*/ 4800 h 11200"/>
              <a:gd name="T8" fmla="*/ 0 w 11200"/>
              <a:gd name="T9" fmla="*/ 0 h 11200"/>
              <a:gd name="T10" fmla="*/ 0 w 11200"/>
              <a:gd name="T11" fmla="*/ 6400 h 11200"/>
              <a:gd name="T12" fmla="*/ 4800 w 11200"/>
              <a:gd name="T13" fmla="*/ 6400 h 11200"/>
              <a:gd name="T14" fmla="*/ 4800 w 11200"/>
              <a:gd name="T15" fmla="*/ 11200 h 11200"/>
              <a:gd name="T16" fmla="*/ 0 w 11200"/>
              <a:gd name="T17" fmla="*/ 11200 h 11200"/>
              <a:gd name="T18" fmla="*/ 0 w 11200"/>
              <a:gd name="T19" fmla="*/ 6400 h 11200"/>
              <a:gd name="T20" fmla="*/ 6400 w 11200"/>
              <a:gd name="T21" fmla="*/ 6400 h 11200"/>
              <a:gd name="T22" fmla="*/ 11200 w 11200"/>
              <a:gd name="T23" fmla="*/ 6400 h 11200"/>
              <a:gd name="T24" fmla="*/ 11200 w 11200"/>
              <a:gd name="T25" fmla="*/ 11200 h 11200"/>
              <a:gd name="T26" fmla="*/ 6400 w 11200"/>
              <a:gd name="T27" fmla="*/ 11200 h 11200"/>
              <a:gd name="T28" fmla="*/ 6400 w 11200"/>
              <a:gd name="T29" fmla="*/ 6400 h 11200"/>
              <a:gd name="T30" fmla="*/ 8800 w 11200"/>
              <a:gd name="T31" fmla="*/ 4800 h 11200"/>
              <a:gd name="T32" fmla="*/ 11200 w 11200"/>
              <a:gd name="T33" fmla="*/ 2400 h 11200"/>
              <a:gd name="T34" fmla="*/ 8800 w 11200"/>
              <a:gd name="T35" fmla="*/ 0 h 11200"/>
              <a:gd name="T36" fmla="*/ 6400 w 11200"/>
              <a:gd name="T37" fmla="*/ 2400 h 11200"/>
              <a:gd name="T38" fmla="*/ 8800 w 11200"/>
              <a:gd name="T39" fmla="*/ 48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00" h="11200">
                <a:moveTo>
                  <a:pt x="0" y="0"/>
                </a:moveTo>
                <a:lnTo>
                  <a:pt x="4800" y="0"/>
                </a:lnTo>
                <a:lnTo>
                  <a:pt x="4800" y="4800"/>
                </a:lnTo>
                <a:lnTo>
                  <a:pt x="0" y="4800"/>
                </a:lnTo>
                <a:lnTo>
                  <a:pt x="0" y="0"/>
                </a:lnTo>
                <a:close/>
                <a:moveTo>
                  <a:pt x="0" y="6400"/>
                </a:moveTo>
                <a:lnTo>
                  <a:pt x="4800" y="6400"/>
                </a:lnTo>
                <a:lnTo>
                  <a:pt x="4800" y="11200"/>
                </a:lnTo>
                <a:lnTo>
                  <a:pt x="0" y="11200"/>
                </a:lnTo>
                <a:lnTo>
                  <a:pt x="0" y="6400"/>
                </a:lnTo>
                <a:close/>
                <a:moveTo>
                  <a:pt x="6400" y="6400"/>
                </a:moveTo>
                <a:lnTo>
                  <a:pt x="11200" y="6400"/>
                </a:lnTo>
                <a:lnTo>
                  <a:pt x="11200" y="11200"/>
                </a:lnTo>
                <a:lnTo>
                  <a:pt x="6400" y="11200"/>
                </a:lnTo>
                <a:lnTo>
                  <a:pt x="6400" y="6400"/>
                </a:lnTo>
                <a:close/>
                <a:moveTo>
                  <a:pt x="8800" y="4800"/>
                </a:moveTo>
                <a:cubicBezTo>
                  <a:pt x="10125" y="4800"/>
                  <a:pt x="11200" y="3725"/>
                  <a:pt x="11200" y="2400"/>
                </a:cubicBezTo>
                <a:cubicBezTo>
                  <a:pt x="11200" y="1075"/>
                  <a:pt x="10125" y="0"/>
                  <a:pt x="8800" y="0"/>
                </a:cubicBezTo>
                <a:cubicBezTo>
                  <a:pt x="7475" y="0"/>
                  <a:pt x="6400" y="1075"/>
                  <a:pt x="6400" y="2400"/>
                </a:cubicBezTo>
                <a:cubicBezTo>
                  <a:pt x="6400" y="3725"/>
                  <a:pt x="7475" y="4800"/>
                  <a:pt x="8800" y="4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6" name="iconfont-1191-866883"/>
          <p:cNvSpPr>
            <a:spLocks noChangeAspect="1"/>
          </p:cNvSpPr>
          <p:nvPr/>
        </p:nvSpPr>
        <p:spPr bwMode="auto">
          <a:xfrm>
            <a:off x="5848313" y="2818078"/>
            <a:ext cx="495372" cy="498384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799768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01373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4713" y="2512194"/>
            <a:ext cx="10442575" cy="3617144"/>
          </a:xfrm>
          <a:prstGeom prst="rect">
            <a:avLst/>
          </a:prstGeom>
          <a:solidFill>
            <a:srgbClr val="D99D3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>
            <a:off x="1513189" y="3490399"/>
            <a:ext cx="26838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1513190" y="4173967"/>
            <a:ext cx="3183940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8742220" y="4056445"/>
            <a:ext cx="16763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8607673" y="4443226"/>
            <a:ext cx="2158626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5951415" y="4069068"/>
            <a:ext cx="16763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5816868" y="4455849"/>
            <a:ext cx="2158626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laceholder_286118"/>
          <p:cNvSpPr>
            <a:spLocks noChangeAspect="1"/>
          </p:cNvSpPr>
          <p:nvPr/>
        </p:nvSpPr>
        <p:spPr bwMode="auto">
          <a:xfrm>
            <a:off x="6701751" y="3427764"/>
            <a:ext cx="373801" cy="438524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9462525" y="3448321"/>
            <a:ext cx="408927" cy="353666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14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5216893" y="3392488"/>
            <a:ext cx="0" cy="18894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0639023">
            <a:off x="186445" y="2529177"/>
            <a:ext cx="11468205" cy="5954152"/>
          </a:xfrm>
          <a:custGeom>
            <a:avLst/>
            <a:gdLst>
              <a:gd name="connsiteX0" fmla="*/ 1096502 w 11468205"/>
              <a:gd name="connsiteY0" fmla="*/ 0 h 5954152"/>
              <a:gd name="connsiteX1" fmla="*/ 11468204 w 11468205"/>
              <a:gd name="connsiteY1" fmla="*/ 2977228 h 5954152"/>
              <a:gd name="connsiteX2" fmla="*/ 11468205 w 11468205"/>
              <a:gd name="connsiteY2" fmla="*/ 5040896 h 5954152"/>
              <a:gd name="connsiteX3" fmla="*/ 11206052 w 11468205"/>
              <a:gd name="connsiteY3" fmla="*/ 5954152 h 5954152"/>
              <a:gd name="connsiteX4" fmla="*/ 0 w 11468205"/>
              <a:gd name="connsiteY4" fmla="*/ 2737421 h 5954152"/>
              <a:gd name="connsiteX5" fmla="*/ 785785 w 11468205"/>
              <a:gd name="connsiteY5" fmla="*/ 0 h 595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8205" h="5954152">
                <a:moveTo>
                  <a:pt x="1096502" y="0"/>
                </a:moveTo>
                <a:lnTo>
                  <a:pt x="11468204" y="2977228"/>
                </a:lnTo>
                <a:lnTo>
                  <a:pt x="11468205" y="5040896"/>
                </a:lnTo>
                <a:lnTo>
                  <a:pt x="11206052" y="5954152"/>
                </a:lnTo>
                <a:lnTo>
                  <a:pt x="0" y="2737421"/>
                </a:lnTo>
                <a:lnTo>
                  <a:pt x="785785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041798">
            <a:off x="4897453" y="-1222544"/>
            <a:ext cx="2413688" cy="4436734"/>
          </a:xfrm>
          <a:custGeom>
            <a:avLst/>
            <a:gdLst>
              <a:gd name="connsiteX0" fmla="*/ 0 w 2413688"/>
              <a:gd name="connsiteY0" fmla="*/ 4184322 h 4436734"/>
              <a:gd name="connsiteX1" fmla="*/ 437578 w 2413688"/>
              <a:gd name="connsiteY1" fmla="*/ 0 h 4436734"/>
              <a:gd name="connsiteX2" fmla="*/ 2413688 w 2413688"/>
              <a:gd name="connsiteY2" fmla="*/ 206653 h 4436734"/>
              <a:gd name="connsiteX3" fmla="*/ 2413688 w 2413688"/>
              <a:gd name="connsiteY3" fmla="*/ 4436734 h 443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688" h="4436734">
                <a:moveTo>
                  <a:pt x="0" y="4184322"/>
                </a:moveTo>
                <a:lnTo>
                  <a:pt x="437578" y="0"/>
                </a:lnTo>
                <a:lnTo>
                  <a:pt x="2413688" y="206653"/>
                </a:lnTo>
                <a:lnTo>
                  <a:pt x="2413688" y="4436734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5983486">
            <a:off x="5604242" y="-1746538"/>
            <a:ext cx="1674449" cy="4858986"/>
          </a:xfrm>
          <a:custGeom>
            <a:avLst/>
            <a:gdLst>
              <a:gd name="connsiteX0" fmla="*/ 1674449 w 1674449"/>
              <a:gd name="connsiteY0" fmla="*/ 4800 h 4858986"/>
              <a:gd name="connsiteX1" fmla="*/ 1368321 w 1674449"/>
              <a:gd name="connsiteY1" fmla="*/ 4858986 h 4858986"/>
              <a:gd name="connsiteX2" fmla="*/ 0 w 1674449"/>
              <a:gd name="connsiteY2" fmla="*/ 4772693 h 4858986"/>
              <a:gd name="connsiteX3" fmla="*/ 0 w 1674449"/>
              <a:gd name="connsiteY3" fmla="*/ 0 h 4858986"/>
              <a:gd name="connsiteX4" fmla="*/ 1598342 w 1674449"/>
              <a:gd name="connsiteY4" fmla="*/ 0 h 485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449" h="4858986">
                <a:moveTo>
                  <a:pt x="1674449" y="4800"/>
                </a:moveTo>
                <a:lnTo>
                  <a:pt x="1368321" y="4858986"/>
                </a:lnTo>
                <a:lnTo>
                  <a:pt x="0" y="4772693"/>
                </a:lnTo>
                <a:lnTo>
                  <a:pt x="0" y="0"/>
                </a:lnTo>
                <a:lnTo>
                  <a:pt x="1598342" y="0"/>
                </a:lnTo>
                <a:close/>
              </a:path>
            </a:pathLst>
          </a:custGeom>
        </p:spPr>
      </p:pic>
      <p:sp>
        <p:nvSpPr>
          <p:cNvPr id="14" name="PA_文本框 2"/>
          <p:cNvSpPr txBox="1"/>
          <p:nvPr/>
        </p:nvSpPr>
        <p:spPr>
          <a:xfrm>
            <a:off x="3800655" y="930086"/>
            <a:ext cx="466371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0" dirty="0">
                <a:solidFill>
                  <a:srgbClr val="73875B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97989" y="2607994"/>
            <a:ext cx="296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19567" y="3031602"/>
            <a:ext cx="2633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Review of work content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29372" y="2601512"/>
            <a:ext cx="282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50948" y="3025120"/>
            <a:ext cx="2794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srgbClr val="73875B"/>
                </a:solidFill>
                <a:cs typeface="+mn-ea"/>
                <a:sym typeface="+mn-lt"/>
              </a:rPr>
              <a:t>Existing problem reflection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925053" y="2498396"/>
            <a:ext cx="653561" cy="653561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925053" y="3862409"/>
            <a:ext cx="653561" cy="653561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022381" y="2498396"/>
            <a:ext cx="653561" cy="653561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022381" y="3862409"/>
            <a:ext cx="653561" cy="653561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97990" y="3992750"/>
            <a:ext cx="29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solidFill>
                  <a:srgbClr val="73875B"/>
                </a:solidFill>
                <a:cs typeface="+mn-ea"/>
                <a:sym typeface="+mn-lt"/>
              </a:rPr>
              <a:t>Add title text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05211" y="3914894"/>
            <a:ext cx="113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19567" y="4416359"/>
            <a:ext cx="2633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srgbClr val="73875B"/>
                </a:solidFill>
                <a:cs typeface="+mn-ea"/>
                <a:sym typeface="+mn-lt"/>
              </a:rPr>
              <a:t>Work performance display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19706" y="4029897"/>
            <a:ext cx="282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55802" y="3952041"/>
            <a:ext cx="113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41281" y="4453506"/>
            <a:ext cx="2631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>
                <a:solidFill>
                  <a:srgbClr val="73875B"/>
                </a:solidFill>
                <a:cs typeface="+mn-ea"/>
                <a:sym typeface="+mn-lt"/>
              </a:rPr>
              <a:t>Work plan of Next stage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5211" y="2530138"/>
            <a:ext cx="113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65469" y="2523655"/>
            <a:ext cx="1137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3875B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55800"/>
            <a:ext cx="5867400" cy="4902200"/>
          </a:xfrm>
          <a:custGeom>
            <a:avLst/>
            <a:gdLst>
              <a:gd name="connsiteX0" fmla="*/ 0 w 5867400"/>
              <a:gd name="connsiteY0" fmla="*/ 0 h 4902200"/>
              <a:gd name="connsiteX1" fmla="*/ 5867400 w 5867400"/>
              <a:gd name="connsiteY1" fmla="*/ 0 h 4902200"/>
              <a:gd name="connsiteX2" fmla="*/ 5867400 w 5867400"/>
              <a:gd name="connsiteY2" fmla="*/ 4902200 h 4902200"/>
              <a:gd name="connsiteX3" fmla="*/ 0 w 5867400"/>
              <a:gd name="connsiteY3" fmla="*/ 4902200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902200">
                <a:moveTo>
                  <a:pt x="0" y="0"/>
                </a:moveTo>
                <a:lnTo>
                  <a:pt x="5867400" y="0"/>
                </a:lnTo>
                <a:lnTo>
                  <a:pt x="5867400" y="4902200"/>
                </a:lnTo>
                <a:lnTo>
                  <a:pt x="0" y="49022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627846">
            <a:off x="6023953" y="-1377004"/>
            <a:ext cx="7142459" cy="5775348"/>
          </a:xfrm>
          <a:custGeom>
            <a:avLst/>
            <a:gdLst>
              <a:gd name="connsiteX0" fmla="*/ 0 w 7142459"/>
              <a:gd name="connsiteY0" fmla="*/ 4219107 h 5775348"/>
              <a:gd name="connsiteX1" fmla="*/ 4400039 w 7142459"/>
              <a:gd name="connsiteY1" fmla="*/ 0 h 5775348"/>
              <a:gd name="connsiteX2" fmla="*/ 7142459 w 7142459"/>
              <a:gd name="connsiteY2" fmla="*/ 2860025 h 5775348"/>
              <a:gd name="connsiteX3" fmla="*/ 4102116 w 7142459"/>
              <a:gd name="connsiteY3" fmla="*/ 5775348 h 5775348"/>
              <a:gd name="connsiteX4" fmla="*/ 1492247 w 7142459"/>
              <a:gd name="connsiteY4" fmla="*/ 5775348 h 57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459" h="5775348">
                <a:moveTo>
                  <a:pt x="0" y="4219107"/>
                </a:moveTo>
                <a:lnTo>
                  <a:pt x="4400039" y="0"/>
                </a:lnTo>
                <a:lnTo>
                  <a:pt x="7142459" y="2860025"/>
                </a:lnTo>
                <a:lnTo>
                  <a:pt x="4102116" y="5775348"/>
                </a:lnTo>
                <a:lnTo>
                  <a:pt x="1492247" y="577534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83855">
            <a:off x="8974323" y="-150916"/>
            <a:ext cx="3435291" cy="3345671"/>
          </a:xfrm>
          <a:custGeom>
            <a:avLst/>
            <a:gdLst>
              <a:gd name="connsiteX0" fmla="*/ 0 w 3435291"/>
              <a:gd name="connsiteY0" fmla="*/ 3189587 h 3345671"/>
              <a:gd name="connsiteX1" fmla="*/ 388002 w 3435291"/>
              <a:gd name="connsiteY1" fmla="*/ 0 h 3345671"/>
              <a:gd name="connsiteX2" fmla="*/ 3435291 w 3435291"/>
              <a:gd name="connsiteY2" fmla="*/ 370692 h 3345671"/>
              <a:gd name="connsiteX3" fmla="*/ 3435291 w 3435291"/>
              <a:gd name="connsiteY3" fmla="*/ 3345671 h 3345671"/>
              <a:gd name="connsiteX4" fmla="*/ 1283097 w 3435291"/>
              <a:gd name="connsiteY4" fmla="*/ 3345671 h 33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1" h="3345671">
                <a:moveTo>
                  <a:pt x="0" y="3189587"/>
                </a:moveTo>
                <a:lnTo>
                  <a:pt x="388002" y="0"/>
                </a:lnTo>
                <a:lnTo>
                  <a:pt x="3435291" y="370692"/>
                </a:lnTo>
                <a:lnTo>
                  <a:pt x="3435291" y="3345671"/>
                </a:lnTo>
                <a:lnTo>
                  <a:pt x="1283097" y="3345671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 l="31251" r="1380" b="35356"/>
          <a:stretch>
            <a:fillRect/>
          </a:stretch>
        </p:blipFill>
        <p:spPr>
          <a:xfrm rot="2474141">
            <a:off x="-1428742" y="2645352"/>
            <a:ext cx="5028817" cy="4433273"/>
          </a:xfrm>
          <a:custGeom>
            <a:avLst/>
            <a:gdLst>
              <a:gd name="connsiteX0" fmla="*/ 0 w 5028817"/>
              <a:gd name="connsiteY0" fmla="*/ 995108 h 4433273"/>
              <a:gd name="connsiteX1" fmla="*/ 1135276 w 5028817"/>
              <a:gd name="connsiteY1" fmla="*/ 0 h 4433273"/>
              <a:gd name="connsiteX2" fmla="*/ 2691163 w 5028817"/>
              <a:gd name="connsiteY2" fmla="*/ 0 h 4433273"/>
              <a:gd name="connsiteX3" fmla="*/ 5028817 w 5028817"/>
              <a:gd name="connsiteY3" fmla="*/ 2666928 h 4433273"/>
              <a:gd name="connsiteX4" fmla="*/ 3013670 w 5028817"/>
              <a:gd name="connsiteY4" fmla="*/ 4433273 h 44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17" h="4433273">
                <a:moveTo>
                  <a:pt x="0" y="995108"/>
                </a:moveTo>
                <a:lnTo>
                  <a:pt x="1135276" y="0"/>
                </a:lnTo>
                <a:lnTo>
                  <a:pt x="2691163" y="0"/>
                </a:lnTo>
                <a:lnTo>
                  <a:pt x="5028817" y="2666928"/>
                </a:lnTo>
                <a:lnTo>
                  <a:pt x="3013670" y="4433273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9168271">
            <a:off x="6954348" y="3322361"/>
            <a:ext cx="5953458" cy="4424411"/>
          </a:xfrm>
          <a:custGeom>
            <a:avLst/>
            <a:gdLst>
              <a:gd name="connsiteX0" fmla="*/ 2674966 w 5953458"/>
              <a:gd name="connsiteY0" fmla="*/ 4424411 h 4424411"/>
              <a:gd name="connsiteX1" fmla="*/ 0 w 5953458"/>
              <a:gd name="connsiteY1" fmla="*/ 3049931 h 4424411"/>
              <a:gd name="connsiteX2" fmla="*/ 1567148 w 5953458"/>
              <a:gd name="connsiteY2" fmla="*/ 0 h 4424411"/>
              <a:gd name="connsiteX3" fmla="*/ 5953458 w 5953458"/>
              <a:gd name="connsiteY3" fmla="*/ 2253820 h 4424411"/>
              <a:gd name="connsiteX4" fmla="*/ 4838142 w 5953458"/>
              <a:gd name="connsiteY4" fmla="*/ 4424411 h 442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458" h="4424411">
                <a:moveTo>
                  <a:pt x="2674966" y="4424411"/>
                </a:moveTo>
                <a:lnTo>
                  <a:pt x="0" y="3049931"/>
                </a:lnTo>
                <a:lnTo>
                  <a:pt x="1567148" y="0"/>
                </a:lnTo>
                <a:lnTo>
                  <a:pt x="5953458" y="2253820"/>
                </a:lnTo>
                <a:lnTo>
                  <a:pt x="4838142" y="4424411"/>
                </a:lnTo>
                <a:close/>
              </a:path>
            </a:pathLst>
          </a:custGeom>
        </p:spPr>
      </p:pic>
      <p:sp>
        <p:nvSpPr>
          <p:cNvPr id="24" name="椭圆 23"/>
          <p:cNvSpPr/>
          <p:nvPr/>
        </p:nvSpPr>
        <p:spPr>
          <a:xfrm>
            <a:off x="8085618" y="1710180"/>
            <a:ext cx="577670" cy="577670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60713" y="2387018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73875B"/>
                </a:solidFill>
                <a:cs typeface="+mn-ea"/>
                <a:sym typeface="+mn-lt"/>
              </a:rPr>
              <a:t>THANKS</a:t>
            </a:r>
            <a:endParaRPr lang="zh-CN" altLang="en-US" sz="8000" dirty="0">
              <a:solidFill>
                <a:srgbClr val="D99D3B"/>
              </a:solidFill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087855" y="4189094"/>
            <a:ext cx="2036845" cy="359821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3875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22786" y="4225061"/>
            <a:ext cx="1559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THE END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4A1F2B6-8DDA-58A2-3AEB-0243E8BB496D}"/>
              </a:ext>
            </a:extLst>
          </p:cNvPr>
          <p:cNvSpPr/>
          <p:nvPr/>
        </p:nvSpPr>
        <p:spPr>
          <a:xfrm>
            <a:off x="9545665" y="3777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38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cs typeface="+mn-ea"/>
                <a:sym typeface="+mn-lt"/>
              </a:rPr>
              <a:t>LOGO</a:t>
            </a:r>
            <a:endParaRPr lang="ko-KR" altLang="en-US" sz="27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B1E456-74DB-0752-B652-8186108AFFFE}"/>
              </a:ext>
            </a:extLst>
          </p:cNvPr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82CC8E-37AE-0D1E-E675-07C68B31A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00D22CD-8CCC-D4CC-B201-2C6A30088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9CA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55800"/>
            <a:ext cx="5867400" cy="4902200"/>
          </a:xfrm>
          <a:custGeom>
            <a:avLst/>
            <a:gdLst>
              <a:gd name="connsiteX0" fmla="*/ 0 w 5867400"/>
              <a:gd name="connsiteY0" fmla="*/ 0 h 4902200"/>
              <a:gd name="connsiteX1" fmla="*/ 5867400 w 5867400"/>
              <a:gd name="connsiteY1" fmla="*/ 0 h 4902200"/>
              <a:gd name="connsiteX2" fmla="*/ 5867400 w 5867400"/>
              <a:gd name="connsiteY2" fmla="*/ 4902200 h 4902200"/>
              <a:gd name="connsiteX3" fmla="*/ 0 w 5867400"/>
              <a:gd name="connsiteY3" fmla="*/ 4902200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902200">
                <a:moveTo>
                  <a:pt x="0" y="0"/>
                </a:moveTo>
                <a:lnTo>
                  <a:pt x="5867400" y="0"/>
                </a:lnTo>
                <a:lnTo>
                  <a:pt x="5867400" y="4902200"/>
                </a:lnTo>
                <a:lnTo>
                  <a:pt x="0" y="49022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627846">
            <a:off x="6023953" y="-1377004"/>
            <a:ext cx="7142459" cy="5775348"/>
          </a:xfrm>
          <a:custGeom>
            <a:avLst/>
            <a:gdLst>
              <a:gd name="connsiteX0" fmla="*/ 0 w 7142459"/>
              <a:gd name="connsiteY0" fmla="*/ 4219107 h 5775348"/>
              <a:gd name="connsiteX1" fmla="*/ 4400039 w 7142459"/>
              <a:gd name="connsiteY1" fmla="*/ 0 h 5775348"/>
              <a:gd name="connsiteX2" fmla="*/ 7142459 w 7142459"/>
              <a:gd name="connsiteY2" fmla="*/ 2860025 h 5775348"/>
              <a:gd name="connsiteX3" fmla="*/ 4102116 w 7142459"/>
              <a:gd name="connsiteY3" fmla="*/ 5775348 h 5775348"/>
              <a:gd name="connsiteX4" fmla="*/ 1492247 w 7142459"/>
              <a:gd name="connsiteY4" fmla="*/ 5775348 h 57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459" h="5775348">
                <a:moveTo>
                  <a:pt x="0" y="4219107"/>
                </a:moveTo>
                <a:lnTo>
                  <a:pt x="4400039" y="0"/>
                </a:lnTo>
                <a:lnTo>
                  <a:pt x="7142459" y="2860025"/>
                </a:lnTo>
                <a:lnTo>
                  <a:pt x="4102116" y="5775348"/>
                </a:lnTo>
                <a:lnTo>
                  <a:pt x="1492247" y="577534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83855">
            <a:off x="8974323" y="-150916"/>
            <a:ext cx="3435291" cy="3345671"/>
          </a:xfrm>
          <a:custGeom>
            <a:avLst/>
            <a:gdLst>
              <a:gd name="connsiteX0" fmla="*/ 0 w 3435291"/>
              <a:gd name="connsiteY0" fmla="*/ 3189587 h 3345671"/>
              <a:gd name="connsiteX1" fmla="*/ 388002 w 3435291"/>
              <a:gd name="connsiteY1" fmla="*/ 0 h 3345671"/>
              <a:gd name="connsiteX2" fmla="*/ 3435291 w 3435291"/>
              <a:gd name="connsiteY2" fmla="*/ 370692 h 3345671"/>
              <a:gd name="connsiteX3" fmla="*/ 3435291 w 3435291"/>
              <a:gd name="connsiteY3" fmla="*/ 3345671 h 3345671"/>
              <a:gd name="connsiteX4" fmla="*/ 1283097 w 3435291"/>
              <a:gd name="connsiteY4" fmla="*/ 3345671 h 33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1" h="3345671">
                <a:moveTo>
                  <a:pt x="0" y="3189587"/>
                </a:moveTo>
                <a:lnTo>
                  <a:pt x="388002" y="0"/>
                </a:lnTo>
                <a:lnTo>
                  <a:pt x="3435291" y="370692"/>
                </a:lnTo>
                <a:lnTo>
                  <a:pt x="3435291" y="3345671"/>
                </a:lnTo>
                <a:lnTo>
                  <a:pt x="1283097" y="3345671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 l="31251" r="1380" b="35356"/>
          <a:stretch>
            <a:fillRect/>
          </a:stretch>
        </p:blipFill>
        <p:spPr>
          <a:xfrm rot="2474141">
            <a:off x="-1428742" y="2645352"/>
            <a:ext cx="5028817" cy="4433273"/>
          </a:xfrm>
          <a:custGeom>
            <a:avLst/>
            <a:gdLst>
              <a:gd name="connsiteX0" fmla="*/ 0 w 5028817"/>
              <a:gd name="connsiteY0" fmla="*/ 995108 h 4433273"/>
              <a:gd name="connsiteX1" fmla="*/ 1135276 w 5028817"/>
              <a:gd name="connsiteY1" fmla="*/ 0 h 4433273"/>
              <a:gd name="connsiteX2" fmla="*/ 2691163 w 5028817"/>
              <a:gd name="connsiteY2" fmla="*/ 0 h 4433273"/>
              <a:gd name="connsiteX3" fmla="*/ 5028817 w 5028817"/>
              <a:gd name="connsiteY3" fmla="*/ 2666928 h 4433273"/>
              <a:gd name="connsiteX4" fmla="*/ 3013670 w 5028817"/>
              <a:gd name="connsiteY4" fmla="*/ 4433273 h 44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17" h="4433273">
                <a:moveTo>
                  <a:pt x="0" y="995108"/>
                </a:moveTo>
                <a:lnTo>
                  <a:pt x="1135276" y="0"/>
                </a:lnTo>
                <a:lnTo>
                  <a:pt x="2691163" y="0"/>
                </a:lnTo>
                <a:lnTo>
                  <a:pt x="5028817" y="2666928"/>
                </a:lnTo>
                <a:lnTo>
                  <a:pt x="3013670" y="4433273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9168271">
            <a:off x="6954348" y="3322361"/>
            <a:ext cx="5953458" cy="4424411"/>
          </a:xfrm>
          <a:custGeom>
            <a:avLst/>
            <a:gdLst>
              <a:gd name="connsiteX0" fmla="*/ 2674966 w 5953458"/>
              <a:gd name="connsiteY0" fmla="*/ 4424411 h 4424411"/>
              <a:gd name="connsiteX1" fmla="*/ 0 w 5953458"/>
              <a:gd name="connsiteY1" fmla="*/ 3049931 h 4424411"/>
              <a:gd name="connsiteX2" fmla="*/ 1567148 w 5953458"/>
              <a:gd name="connsiteY2" fmla="*/ 0 h 4424411"/>
              <a:gd name="connsiteX3" fmla="*/ 5953458 w 5953458"/>
              <a:gd name="connsiteY3" fmla="*/ 2253820 h 4424411"/>
              <a:gd name="connsiteX4" fmla="*/ 4838142 w 5953458"/>
              <a:gd name="connsiteY4" fmla="*/ 4424411 h 442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458" h="4424411">
                <a:moveTo>
                  <a:pt x="2674966" y="4424411"/>
                </a:moveTo>
                <a:lnTo>
                  <a:pt x="0" y="3049931"/>
                </a:lnTo>
                <a:lnTo>
                  <a:pt x="1567148" y="0"/>
                </a:lnTo>
                <a:lnTo>
                  <a:pt x="5953458" y="2253820"/>
                </a:lnTo>
                <a:lnTo>
                  <a:pt x="4838142" y="4424411"/>
                </a:lnTo>
                <a:close/>
              </a:path>
            </a:pathLst>
          </a:custGeom>
        </p:spPr>
      </p:pic>
      <p:sp>
        <p:nvSpPr>
          <p:cNvPr id="15" name="椭圆 14"/>
          <p:cNvSpPr/>
          <p:nvPr/>
        </p:nvSpPr>
        <p:spPr>
          <a:xfrm>
            <a:off x="7386119" y="2233130"/>
            <a:ext cx="577670" cy="577670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33409" y="3206358"/>
            <a:ext cx="2725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73875B"/>
                </a:solidFill>
                <a:cs typeface="+mn-ea"/>
                <a:sym typeface="+mn-lt"/>
              </a:rPr>
              <a:t>Review of work content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14231" y="3599007"/>
            <a:ext cx="65704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73875B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85590" y="2360162"/>
            <a:ext cx="40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3875B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180938" y="4359472"/>
            <a:ext cx="1854863" cy="339406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9099" y="4377259"/>
            <a:ext cx="1399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PART.01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9625" y="1699767"/>
            <a:ext cx="3687663" cy="2643311"/>
          </a:xfrm>
          <a:prstGeom prst="rect">
            <a:avLst/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8942" y="1699767"/>
            <a:ext cx="6750683" cy="2643311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8203134" y="2351831"/>
            <a:ext cx="25675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8203135" y="2869002"/>
            <a:ext cx="2567533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78942" y="4933569"/>
            <a:ext cx="733543" cy="733543"/>
          </a:xfrm>
          <a:prstGeom prst="ellipse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1861088" y="4917973"/>
            <a:ext cx="18275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1861087" y="5266738"/>
            <a:ext cx="3477631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15766" y="4933569"/>
            <a:ext cx="733543" cy="733543"/>
          </a:xfrm>
          <a:prstGeom prst="ellipse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7597912" y="4917973"/>
            <a:ext cx="1686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7597911" y="5266738"/>
            <a:ext cx="3477631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Group 58"/>
          <p:cNvGrpSpPr/>
          <p:nvPr/>
        </p:nvGrpSpPr>
        <p:grpSpPr>
          <a:xfrm>
            <a:off x="6827213" y="5089209"/>
            <a:ext cx="304725" cy="448217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24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placeholder_286118"/>
          <p:cNvSpPr>
            <a:spLocks noChangeAspect="1"/>
          </p:cNvSpPr>
          <p:nvPr/>
        </p:nvSpPr>
        <p:spPr bwMode="auto">
          <a:xfrm>
            <a:off x="1055650" y="5085067"/>
            <a:ext cx="373801" cy="438524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2457280"/>
            <a:ext cx="12192000" cy="1480319"/>
          </a:xfrm>
          <a:custGeom>
            <a:avLst/>
            <a:gdLst>
              <a:gd name="connsiteX0" fmla="*/ 0 w 15265668"/>
              <a:gd name="connsiteY0" fmla="*/ 2492943 h 3041583"/>
              <a:gd name="connsiteX1" fmla="*/ 3234089 w 15265668"/>
              <a:gd name="connsiteY1" fmla="*/ 827773 h 3041583"/>
              <a:gd name="connsiteX2" fmla="*/ 7228573 w 15265668"/>
              <a:gd name="connsiteY2" fmla="*/ 3041583 h 3041583"/>
              <a:gd name="connsiteX3" fmla="*/ 11338560 w 15265668"/>
              <a:gd name="connsiteY3" fmla="*/ 0 h 3041583"/>
              <a:gd name="connsiteX4" fmla="*/ 15265668 w 15265668"/>
              <a:gd name="connsiteY4" fmla="*/ 3041583 h 3041583"/>
              <a:gd name="connsiteX0-1" fmla="*/ 0 w 15265668"/>
              <a:gd name="connsiteY0-2" fmla="*/ 2492943 h 3047648"/>
              <a:gd name="connsiteX1-3" fmla="*/ 3234089 w 15265668"/>
              <a:gd name="connsiteY1-4" fmla="*/ 827773 h 3047648"/>
              <a:gd name="connsiteX2-5" fmla="*/ 7228573 w 15265668"/>
              <a:gd name="connsiteY2-6" fmla="*/ 3041583 h 3047648"/>
              <a:gd name="connsiteX3-7" fmla="*/ 11338560 w 15265668"/>
              <a:gd name="connsiteY3-8" fmla="*/ 0 h 3047648"/>
              <a:gd name="connsiteX4-9" fmla="*/ 15265668 w 15265668"/>
              <a:gd name="connsiteY4-10" fmla="*/ 3041583 h 3047648"/>
              <a:gd name="connsiteX0-11" fmla="*/ 0 w 15265668"/>
              <a:gd name="connsiteY0-12" fmla="*/ 2492943 h 3047648"/>
              <a:gd name="connsiteX1-13" fmla="*/ 3234089 w 15265668"/>
              <a:gd name="connsiteY1-14" fmla="*/ 827773 h 3047648"/>
              <a:gd name="connsiteX2-15" fmla="*/ 7228573 w 15265668"/>
              <a:gd name="connsiteY2-16" fmla="*/ 3041583 h 3047648"/>
              <a:gd name="connsiteX3-17" fmla="*/ 11338560 w 15265668"/>
              <a:gd name="connsiteY3-18" fmla="*/ 0 h 3047648"/>
              <a:gd name="connsiteX4-19" fmla="*/ 15265668 w 15265668"/>
              <a:gd name="connsiteY4-20" fmla="*/ 3041583 h 3047648"/>
              <a:gd name="connsiteX0-21" fmla="*/ 0 w 15265668"/>
              <a:gd name="connsiteY0-22" fmla="*/ 2492943 h 3048218"/>
              <a:gd name="connsiteX1-23" fmla="*/ 4177365 w 15265668"/>
              <a:gd name="connsiteY1-24" fmla="*/ 1029904 h 3048218"/>
              <a:gd name="connsiteX2-25" fmla="*/ 7228573 w 15265668"/>
              <a:gd name="connsiteY2-26" fmla="*/ 3041583 h 3048218"/>
              <a:gd name="connsiteX3-27" fmla="*/ 11338560 w 15265668"/>
              <a:gd name="connsiteY3-28" fmla="*/ 0 h 3048218"/>
              <a:gd name="connsiteX4-29" fmla="*/ 15265668 w 15265668"/>
              <a:gd name="connsiteY4-30" fmla="*/ 3041583 h 3048218"/>
              <a:gd name="connsiteX0-31" fmla="*/ 0 w 15265668"/>
              <a:gd name="connsiteY0-32" fmla="*/ 2492943 h 3048218"/>
              <a:gd name="connsiteX1-33" fmla="*/ 4177365 w 15265668"/>
              <a:gd name="connsiteY1-34" fmla="*/ 1029904 h 3048218"/>
              <a:gd name="connsiteX2-35" fmla="*/ 7228573 w 15265668"/>
              <a:gd name="connsiteY2-36" fmla="*/ 3041583 h 3048218"/>
              <a:gd name="connsiteX3-37" fmla="*/ 11338560 w 15265668"/>
              <a:gd name="connsiteY3-38" fmla="*/ 0 h 3048218"/>
              <a:gd name="connsiteX4-39" fmla="*/ 15265668 w 15265668"/>
              <a:gd name="connsiteY4-40" fmla="*/ 3041583 h 3048218"/>
              <a:gd name="connsiteX0-41" fmla="*/ 0 w 15265668"/>
              <a:gd name="connsiteY0-42" fmla="*/ 2492943 h 3254331"/>
              <a:gd name="connsiteX1-43" fmla="*/ 4177365 w 15265668"/>
              <a:gd name="connsiteY1-44" fmla="*/ 1029904 h 3254331"/>
              <a:gd name="connsiteX2-45" fmla="*/ 7228573 w 15265668"/>
              <a:gd name="connsiteY2-46" fmla="*/ 3041583 h 3254331"/>
              <a:gd name="connsiteX3-47" fmla="*/ 11338560 w 15265668"/>
              <a:gd name="connsiteY3-48" fmla="*/ 0 h 3254331"/>
              <a:gd name="connsiteX4-49" fmla="*/ 15265668 w 15265668"/>
              <a:gd name="connsiteY4-50" fmla="*/ 3041583 h 3254331"/>
              <a:gd name="connsiteX0-51" fmla="*/ 0 w 15265668"/>
              <a:gd name="connsiteY0-52" fmla="*/ 2492943 h 3052981"/>
              <a:gd name="connsiteX1-53" fmla="*/ 4177365 w 15265668"/>
              <a:gd name="connsiteY1-54" fmla="*/ 1029904 h 3052981"/>
              <a:gd name="connsiteX2-55" fmla="*/ 7228573 w 15265668"/>
              <a:gd name="connsiteY2-56" fmla="*/ 3041583 h 3052981"/>
              <a:gd name="connsiteX3-57" fmla="*/ 11338560 w 15265668"/>
              <a:gd name="connsiteY3-58" fmla="*/ 0 h 3052981"/>
              <a:gd name="connsiteX4-59" fmla="*/ 15265668 w 15265668"/>
              <a:gd name="connsiteY4-60" fmla="*/ 3041583 h 3052981"/>
              <a:gd name="connsiteX0-61" fmla="*/ 0 w 15265668"/>
              <a:gd name="connsiteY0-62" fmla="*/ 2492943 h 3041583"/>
              <a:gd name="connsiteX1-63" fmla="*/ 4177365 w 15265668"/>
              <a:gd name="connsiteY1-64" fmla="*/ 1029904 h 3041583"/>
              <a:gd name="connsiteX2-65" fmla="*/ 8508733 w 15265668"/>
              <a:gd name="connsiteY2-66" fmla="*/ 2569945 h 3041583"/>
              <a:gd name="connsiteX3-67" fmla="*/ 11338560 w 15265668"/>
              <a:gd name="connsiteY3-68" fmla="*/ 0 h 3041583"/>
              <a:gd name="connsiteX4-69" fmla="*/ 15265668 w 15265668"/>
              <a:gd name="connsiteY4-70" fmla="*/ 3041583 h 3041583"/>
              <a:gd name="connsiteX0-71" fmla="*/ 0 w 15265668"/>
              <a:gd name="connsiteY0-72" fmla="*/ 1742173 h 2290813"/>
              <a:gd name="connsiteX1-73" fmla="*/ 4177365 w 15265668"/>
              <a:gd name="connsiteY1-74" fmla="*/ 279134 h 2290813"/>
              <a:gd name="connsiteX2-75" fmla="*/ 8508733 w 15265668"/>
              <a:gd name="connsiteY2-76" fmla="*/ 1819175 h 2290813"/>
              <a:gd name="connsiteX3-77" fmla="*/ 12917103 w 15265668"/>
              <a:gd name="connsiteY3-78" fmla="*/ 0 h 2290813"/>
              <a:gd name="connsiteX4-79" fmla="*/ 15265668 w 15265668"/>
              <a:gd name="connsiteY4-80" fmla="*/ 2290813 h 2290813"/>
              <a:gd name="connsiteX0-81" fmla="*/ 0 w 15265668"/>
              <a:gd name="connsiteY0-82" fmla="*/ 1885398 h 2434038"/>
              <a:gd name="connsiteX1-83" fmla="*/ 4177365 w 15265668"/>
              <a:gd name="connsiteY1-84" fmla="*/ 422359 h 2434038"/>
              <a:gd name="connsiteX2-85" fmla="*/ 8508733 w 15265668"/>
              <a:gd name="connsiteY2-86" fmla="*/ 1962400 h 2434038"/>
              <a:gd name="connsiteX3-87" fmla="*/ 12917103 w 15265668"/>
              <a:gd name="connsiteY3-88" fmla="*/ 143225 h 2434038"/>
              <a:gd name="connsiteX4-89" fmla="*/ 15265668 w 15265668"/>
              <a:gd name="connsiteY4-90" fmla="*/ 2434038 h 2434038"/>
              <a:gd name="connsiteX0-91" fmla="*/ 0 w 15265668"/>
              <a:gd name="connsiteY0-92" fmla="*/ 1750263 h 2298903"/>
              <a:gd name="connsiteX1-93" fmla="*/ 4177365 w 15265668"/>
              <a:gd name="connsiteY1-94" fmla="*/ 287224 h 2298903"/>
              <a:gd name="connsiteX2-95" fmla="*/ 8508733 w 15265668"/>
              <a:gd name="connsiteY2-96" fmla="*/ 1827265 h 2298903"/>
              <a:gd name="connsiteX3-97" fmla="*/ 12917103 w 15265668"/>
              <a:gd name="connsiteY3-98" fmla="*/ 8090 h 2298903"/>
              <a:gd name="connsiteX4-99" fmla="*/ 15265668 w 15265668"/>
              <a:gd name="connsiteY4-100" fmla="*/ 2298903 h 2298903"/>
              <a:gd name="connsiteX0-101" fmla="*/ 0 w 15265668"/>
              <a:gd name="connsiteY0-102" fmla="*/ 1463150 h 2011790"/>
              <a:gd name="connsiteX1-103" fmla="*/ 4177365 w 15265668"/>
              <a:gd name="connsiteY1-104" fmla="*/ 111 h 2011790"/>
              <a:gd name="connsiteX2-105" fmla="*/ 8508733 w 15265668"/>
              <a:gd name="connsiteY2-106" fmla="*/ 1540152 h 2011790"/>
              <a:gd name="connsiteX3-107" fmla="*/ 12618720 w 15265668"/>
              <a:gd name="connsiteY3-108" fmla="*/ 250366 h 2011790"/>
              <a:gd name="connsiteX4-109" fmla="*/ 15265668 w 15265668"/>
              <a:gd name="connsiteY4-110" fmla="*/ 2011790 h 2011790"/>
              <a:gd name="connsiteX0-111" fmla="*/ 0 w 15265668"/>
              <a:gd name="connsiteY0-112" fmla="*/ 1463125 h 2011765"/>
              <a:gd name="connsiteX1-113" fmla="*/ 4177365 w 15265668"/>
              <a:gd name="connsiteY1-114" fmla="*/ 86 h 2011765"/>
              <a:gd name="connsiteX2-115" fmla="*/ 8508733 w 15265668"/>
              <a:gd name="connsiteY2-116" fmla="*/ 1540127 h 2011765"/>
              <a:gd name="connsiteX3-117" fmla="*/ 12618720 w 15265668"/>
              <a:gd name="connsiteY3-118" fmla="*/ 250341 h 2011765"/>
              <a:gd name="connsiteX4-119" fmla="*/ 15265668 w 15265668"/>
              <a:gd name="connsiteY4-120" fmla="*/ 2011765 h 2011765"/>
              <a:gd name="connsiteX0-121" fmla="*/ 0 w 15265668"/>
              <a:gd name="connsiteY0-122" fmla="*/ 1463141 h 2011781"/>
              <a:gd name="connsiteX1-123" fmla="*/ 4177365 w 15265668"/>
              <a:gd name="connsiteY1-124" fmla="*/ 102 h 2011781"/>
              <a:gd name="connsiteX2-125" fmla="*/ 8508733 w 15265668"/>
              <a:gd name="connsiteY2-126" fmla="*/ 1540143 h 2011781"/>
              <a:gd name="connsiteX3-127" fmla="*/ 12618720 w 15265668"/>
              <a:gd name="connsiteY3-128" fmla="*/ 250357 h 2011781"/>
              <a:gd name="connsiteX4-129" fmla="*/ 15265668 w 15265668"/>
              <a:gd name="connsiteY4-130" fmla="*/ 2011781 h 2011781"/>
              <a:gd name="connsiteX0-131" fmla="*/ 0 w 15265668"/>
              <a:gd name="connsiteY0-132" fmla="*/ 1464000 h 2012640"/>
              <a:gd name="connsiteX1-133" fmla="*/ 4177365 w 15265668"/>
              <a:gd name="connsiteY1-134" fmla="*/ 961 h 2012640"/>
              <a:gd name="connsiteX2-135" fmla="*/ 8508733 w 15265668"/>
              <a:gd name="connsiteY2-136" fmla="*/ 1541002 h 2012640"/>
              <a:gd name="connsiteX3-137" fmla="*/ 12618720 w 15265668"/>
              <a:gd name="connsiteY3-138" fmla="*/ 251216 h 2012640"/>
              <a:gd name="connsiteX4-139" fmla="*/ 15265668 w 15265668"/>
              <a:gd name="connsiteY4-140" fmla="*/ 2012640 h 2012640"/>
              <a:gd name="connsiteX0-141" fmla="*/ 0 w 12618720"/>
              <a:gd name="connsiteY0-142" fmla="*/ 1464000 h 1541868"/>
              <a:gd name="connsiteX1-143" fmla="*/ 4177365 w 12618720"/>
              <a:gd name="connsiteY1-144" fmla="*/ 961 h 1541868"/>
              <a:gd name="connsiteX2-145" fmla="*/ 8508733 w 12618720"/>
              <a:gd name="connsiteY2-146" fmla="*/ 1541002 h 1541868"/>
              <a:gd name="connsiteX3-147" fmla="*/ 12618720 w 12618720"/>
              <a:gd name="connsiteY3-148" fmla="*/ 251216 h 1541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618720" h="1541868">
                <a:moveTo>
                  <a:pt x="0" y="1464000"/>
                </a:moveTo>
                <a:cubicBezTo>
                  <a:pt x="2290813" y="1188076"/>
                  <a:pt x="2441609" y="45879"/>
                  <a:pt x="4177365" y="961"/>
                </a:cubicBezTo>
                <a:cubicBezTo>
                  <a:pt x="5913121" y="-43957"/>
                  <a:pt x="7101841" y="1499293"/>
                  <a:pt x="8508733" y="1541002"/>
                </a:cubicBezTo>
                <a:cubicBezTo>
                  <a:pt x="9915625" y="1582711"/>
                  <a:pt x="10709710" y="103629"/>
                  <a:pt x="12618720" y="251216"/>
                </a:cubicBez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69161" y="2853470"/>
            <a:ext cx="874644" cy="874644"/>
          </a:xfrm>
          <a:prstGeom prst="ellipse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0" name="Shape 31318"/>
          <p:cNvSpPr/>
          <p:nvPr/>
        </p:nvSpPr>
        <p:spPr>
          <a:xfrm>
            <a:off x="1551809" y="3093738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1" name="椭圆 20"/>
          <p:cNvSpPr/>
          <p:nvPr/>
        </p:nvSpPr>
        <p:spPr>
          <a:xfrm>
            <a:off x="3985628" y="2019958"/>
            <a:ext cx="874644" cy="874644"/>
          </a:xfrm>
          <a:prstGeom prst="ellipse">
            <a:avLst/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Shape 31318"/>
          <p:cNvSpPr/>
          <p:nvPr/>
        </p:nvSpPr>
        <p:spPr>
          <a:xfrm>
            <a:off x="4168276" y="2260226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966681" y="3247576"/>
            <a:ext cx="874644" cy="874644"/>
          </a:xfrm>
          <a:prstGeom prst="ellipse">
            <a:avLst/>
          </a:prstGeom>
          <a:solidFill>
            <a:srgbClr val="D99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31318"/>
          <p:cNvSpPr/>
          <p:nvPr/>
        </p:nvSpPr>
        <p:spPr>
          <a:xfrm>
            <a:off x="7149329" y="3487844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111364" y="2613201"/>
            <a:ext cx="874644" cy="874644"/>
          </a:xfrm>
          <a:prstGeom prst="ellipse">
            <a:avLst/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Shape 31318"/>
          <p:cNvSpPr/>
          <p:nvPr/>
        </p:nvSpPr>
        <p:spPr>
          <a:xfrm>
            <a:off x="10294012" y="2853469"/>
            <a:ext cx="509348" cy="39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1"/>
          <p:cNvSpPr txBox="1">
            <a:spLocks noChangeArrowheads="1"/>
          </p:cNvSpPr>
          <p:nvPr/>
        </p:nvSpPr>
        <p:spPr bwMode="auto">
          <a:xfrm>
            <a:off x="799768" y="4038180"/>
            <a:ext cx="1816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1"/>
          <p:cNvSpPr txBox="1">
            <a:spLocks noChangeArrowheads="1"/>
          </p:cNvSpPr>
          <p:nvPr/>
        </p:nvSpPr>
        <p:spPr bwMode="auto">
          <a:xfrm>
            <a:off x="673729" y="4423684"/>
            <a:ext cx="2249291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3452459" y="3131315"/>
            <a:ext cx="1816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1"/>
          <p:cNvSpPr txBox="1">
            <a:spLocks noChangeArrowheads="1"/>
          </p:cNvSpPr>
          <p:nvPr/>
        </p:nvSpPr>
        <p:spPr bwMode="auto">
          <a:xfrm>
            <a:off x="3326420" y="3516819"/>
            <a:ext cx="2249291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6441188" y="4432286"/>
            <a:ext cx="1816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6315149" y="4817790"/>
            <a:ext cx="2249291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9578659" y="3795990"/>
            <a:ext cx="1816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9" name="1"/>
          <p:cNvSpPr txBox="1">
            <a:spLocks noChangeArrowheads="1"/>
          </p:cNvSpPr>
          <p:nvPr/>
        </p:nvSpPr>
        <p:spPr bwMode="auto">
          <a:xfrm>
            <a:off x="9452620" y="4181494"/>
            <a:ext cx="2249291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42" name="文本框 41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36639" y="1867715"/>
            <a:ext cx="3117228" cy="3872392"/>
          </a:xfrm>
          <a:prstGeom prst="roundRect">
            <a:avLst>
              <a:gd name="adj" fmla="val 6225"/>
            </a:avLst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1"/>
          <p:cNvSpPr txBox="1">
            <a:spLocks noChangeArrowheads="1"/>
          </p:cNvSpPr>
          <p:nvPr/>
        </p:nvSpPr>
        <p:spPr bwMode="auto">
          <a:xfrm>
            <a:off x="5129971" y="4100946"/>
            <a:ext cx="1939635" cy="3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1"/>
          <p:cNvSpPr txBox="1">
            <a:spLocks noChangeArrowheads="1"/>
          </p:cNvSpPr>
          <p:nvPr/>
        </p:nvSpPr>
        <p:spPr bwMode="auto">
          <a:xfrm>
            <a:off x="4974352" y="4491197"/>
            <a:ext cx="225618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36639" y="1867715"/>
            <a:ext cx="3117228" cy="1781418"/>
          </a:xfrm>
          <a:custGeom>
            <a:avLst/>
            <a:gdLst>
              <a:gd name="connsiteX0" fmla="*/ 194047 w 3117228"/>
              <a:gd name="connsiteY0" fmla="*/ 0 h 1781418"/>
              <a:gd name="connsiteX1" fmla="*/ 2923181 w 3117228"/>
              <a:gd name="connsiteY1" fmla="*/ 0 h 1781418"/>
              <a:gd name="connsiteX2" fmla="*/ 3117228 w 3117228"/>
              <a:gd name="connsiteY2" fmla="*/ 194047 h 1781418"/>
              <a:gd name="connsiteX3" fmla="*/ 3117228 w 3117228"/>
              <a:gd name="connsiteY3" fmla="*/ 1781418 h 1781418"/>
              <a:gd name="connsiteX4" fmla="*/ 0 w 3117228"/>
              <a:gd name="connsiteY4" fmla="*/ 1781418 h 1781418"/>
              <a:gd name="connsiteX5" fmla="*/ 0 w 3117228"/>
              <a:gd name="connsiteY5" fmla="*/ 194047 h 1781418"/>
              <a:gd name="connsiteX6" fmla="*/ 194047 w 3117228"/>
              <a:gd name="connsiteY6" fmla="*/ 0 h 178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228" h="1781418">
                <a:moveTo>
                  <a:pt x="194047" y="0"/>
                </a:moveTo>
                <a:lnTo>
                  <a:pt x="2923181" y="0"/>
                </a:lnTo>
                <a:cubicBezTo>
                  <a:pt x="3030350" y="0"/>
                  <a:pt x="3117228" y="86878"/>
                  <a:pt x="3117228" y="194047"/>
                </a:cubicBezTo>
                <a:lnTo>
                  <a:pt x="3117228" y="1781418"/>
                </a:lnTo>
                <a:lnTo>
                  <a:pt x="0" y="1781418"/>
                </a:lnTo>
                <a:lnTo>
                  <a:pt x="0" y="194047"/>
                </a:lnTo>
                <a:cubicBezTo>
                  <a:pt x="0" y="86878"/>
                  <a:pt x="86878" y="0"/>
                  <a:pt x="194047" y="0"/>
                </a:cubicBez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82828" y="1867715"/>
            <a:ext cx="3117228" cy="3872392"/>
          </a:xfrm>
          <a:prstGeom prst="roundRect">
            <a:avLst>
              <a:gd name="adj" fmla="val 6225"/>
            </a:avLst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1476160" y="4100946"/>
            <a:ext cx="1939635" cy="3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1320541" y="4491197"/>
            <a:ext cx="225618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882828" y="1867715"/>
            <a:ext cx="3117228" cy="1781418"/>
          </a:xfrm>
          <a:custGeom>
            <a:avLst/>
            <a:gdLst>
              <a:gd name="connsiteX0" fmla="*/ 194047 w 3117228"/>
              <a:gd name="connsiteY0" fmla="*/ 0 h 1781418"/>
              <a:gd name="connsiteX1" fmla="*/ 2923181 w 3117228"/>
              <a:gd name="connsiteY1" fmla="*/ 0 h 1781418"/>
              <a:gd name="connsiteX2" fmla="*/ 3117228 w 3117228"/>
              <a:gd name="connsiteY2" fmla="*/ 194047 h 1781418"/>
              <a:gd name="connsiteX3" fmla="*/ 3117228 w 3117228"/>
              <a:gd name="connsiteY3" fmla="*/ 1781418 h 1781418"/>
              <a:gd name="connsiteX4" fmla="*/ 0 w 3117228"/>
              <a:gd name="connsiteY4" fmla="*/ 1781418 h 1781418"/>
              <a:gd name="connsiteX5" fmla="*/ 0 w 3117228"/>
              <a:gd name="connsiteY5" fmla="*/ 194047 h 1781418"/>
              <a:gd name="connsiteX6" fmla="*/ 194047 w 3117228"/>
              <a:gd name="connsiteY6" fmla="*/ 0 h 178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228" h="1781418">
                <a:moveTo>
                  <a:pt x="194047" y="0"/>
                </a:moveTo>
                <a:lnTo>
                  <a:pt x="2923181" y="0"/>
                </a:lnTo>
                <a:cubicBezTo>
                  <a:pt x="3030350" y="0"/>
                  <a:pt x="3117228" y="86878"/>
                  <a:pt x="3117228" y="194047"/>
                </a:cubicBezTo>
                <a:lnTo>
                  <a:pt x="3117228" y="1781418"/>
                </a:lnTo>
                <a:lnTo>
                  <a:pt x="0" y="1781418"/>
                </a:lnTo>
                <a:lnTo>
                  <a:pt x="0" y="194047"/>
                </a:lnTo>
                <a:cubicBezTo>
                  <a:pt x="0" y="86878"/>
                  <a:pt x="86878" y="0"/>
                  <a:pt x="194047" y="0"/>
                </a:cubicBez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190450" y="1867715"/>
            <a:ext cx="3117228" cy="3872392"/>
          </a:xfrm>
          <a:prstGeom prst="roundRect">
            <a:avLst>
              <a:gd name="adj" fmla="val 6225"/>
            </a:avLst>
          </a:pr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8783782" y="4100946"/>
            <a:ext cx="1939635" cy="3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8628163" y="4491197"/>
            <a:ext cx="2256181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190450" y="1867715"/>
            <a:ext cx="3117228" cy="1781418"/>
          </a:xfrm>
          <a:custGeom>
            <a:avLst/>
            <a:gdLst>
              <a:gd name="connsiteX0" fmla="*/ 194047 w 3117228"/>
              <a:gd name="connsiteY0" fmla="*/ 0 h 1781418"/>
              <a:gd name="connsiteX1" fmla="*/ 2923181 w 3117228"/>
              <a:gd name="connsiteY1" fmla="*/ 0 h 1781418"/>
              <a:gd name="connsiteX2" fmla="*/ 3117228 w 3117228"/>
              <a:gd name="connsiteY2" fmla="*/ 194047 h 1781418"/>
              <a:gd name="connsiteX3" fmla="*/ 3117228 w 3117228"/>
              <a:gd name="connsiteY3" fmla="*/ 1781418 h 1781418"/>
              <a:gd name="connsiteX4" fmla="*/ 0 w 3117228"/>
              <a:gd name="connsiteY4" fmla="*/ 1781418 h 1781418"/>
              <a:gd name="connsiteX5" fmla="*/ 0 w 3117228"/>
              <a:gd name="connsiteY5" fmla="*/ 194047 h 1781418"/>
              <a:gd name="connsiteX6" fmla="*/ 194047 w 3117228"/>
              <a:gd name="connsiteY6" fmla="*/ 0 h 178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228" h="1781418">
                <a:moveTo>
                  <a:pt x="194047" y="0"/>
                </a:moveTo>
                <a:lnTo>
                  <a:pt x="2923181" y="0"/>
                </a:lnTo>
                <a:cubicBezTo>
                  <a:pt x="3030350" y="0"/>
                  <a:pt x="3117228" y="86878"/>
                  <a:pt x="3117228" y="194047"/>
                </a:cubicBezTo>
                <a:lnTo>
                  <a:pt x="3117228" y="1781418"/>
                </a:lnTo>
                <a:lnTo>
                  <a:pt x="0" y="1781418"/>
                </a:lnTo>
                <a:lnTo>
                  <a:pt x="0" y="194047"/>
                </a:lnTo>
                <a:cubicBezTo>
                  <a:pt x="0" y="86878"/>
                  <a:pt x="86878" y="0"/>
                  <a:pt x="194047" y="0"/>
                </a:cubicBez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955800"/>
            <a:ext cx="5867400" cy="4902200"/>
          </a:xfrm>
          <a:custGeom>
            <a:avLst/>
            <a:gdLst>
              <a:gd name="connsiteX0" fmla="*/ 0 w 5867400"/>
              <a:gd name="connsiteY0" fmla="*/ 0 h 4902200"/>
              <a:gd name="connsiteX1" fmla="*/ 5867400 w 5867400"/>
              <a:gd name="connsiteY1" fmla="*/ 0 h 4902200"/>
              <a:gd name="connsiteX2" fmla="*/ 5867400 w 5867400"/>
              <a:gd name="connsiteY2" fmla="*/ 4902200 h 4902200"/>
              <a:gd name="connsiteX3" fmla="*/ 0 w 5867400"/>
              <a:gd name="connsiteY3" fmla="*/ 4902200 h 49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0" h="4902200">
                <a:moveTo>
                  <a:pt x="0" y="0"/>
                </a:moveTo>
                <a:lnTo>
                  <a:pt x="5867400" y="0"/>
                </a:lnTo>
                <a:lnTo>
                  <a:pt x="5867400" y="4902200"/>
                </a:lnTo>
                <a:lnTo>
                  <a:pt x="0" y="490220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627846">
            <a:off x="6023953" y="-1377004"/>
            <a:ext cx="7142459" cy="5775348"/>
          </a:xfrm>
          <a:custGeom>
            <a:avLst/>
            <a:gdLst>
              <a:gd name="connsiteX0" fmla="*/ 0 w 7142459"/>
              <a:gd name="connsiteY0" fmla="*/ 4219107 h 5775348"/>
              <a:gd name="connsiteX1" fmla="*/ 4400039 w 7142459"/>
              <a:gd name="connsiteY1" fmla="*/ 0 h 5775348"/>
              <a:gd name="connsiteX2" fmla="*/ 7142459 w 7142459"/>
              <a:gd name="connsiteY2" fmla="*/ 2860025 h 5775348"/>
              <a:gd name="connsiteX3" fmla="*/ 4102116 w 7142459"/>
              <a:gd name="connsiteY3" fmla="*/ 5775348 h 5775348"/>
              <a:gd name="connsiteX4" fmla="*/ 1492247 w 7142459"/>
              <a:gd name="connsiteY4" fmla="*/ 5775348 h 577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2459" h="5775348">
                <a:moveTo>
                  <a:pt x="0" y="4219107"/>
                </a:moveTo>
                <a:lnTo>
                  <a:pt x="4400039" y="0"/>
                </a:lnTo>
                <a:lnTo>
                  <a:pt x="7142459" y="2860025"/>
                </a:lnTo>
                <a:lnTo>
                  <a:pt x="4102116" y="5775348"/>
                </a:lnTo>
                <a:lnTo>
                  <a:pt x="1492247" y="5775348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4983855">
            <a:off x="8974323" y="-150916"/>
            <a:ext cx="3435291" cy="3345671"/>
          </a:xfrm>
          <a:custGeom>
            <a:avLst/>
            <a:gdLst>
              <a:gd name="connsiteX0" fmla="*/ 0 w 3435291"/>
              <a:gd name="connsiteY0" fmla="*/ 3189587 h 3345671"/>
              <a:gd name="connsiteX1" fmla="*/ 388002 w 3435291"/>
              <a:gd name="connsiteY1" fmla="*/ 0 h 3345671"/>
              <a:gd name="connsiteX2" fmla="*/ 3435291 w 3435291"/>
              <a:gd name="connsiteY2" fmla="*/ 370692 h 3345671"/>
              <a:gd name="connsiteX3" fmla="*/ 3435291 w 3435291"/>
              <a:gd name="connsiteY3" fmla="*/ 3345671 h 3345671"/>
              <a:gd name="connsiteX4" fmla="*/ 1283097 w 3435291"/>
              <a:gd name="connsiteY4" fmla="*/ 3345671 h 334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291" h="3345671">
                <a:moveTo>
                  <a:pt x="0" y="3189587"/>
                </a:moveTo>
                <a:lnTo>
                  <a:pt x="388002" y="0"/>
                </a:lnTo>
                <a:lnTo>
                  <a:pt x="3435291" y="370692"/>
                </a:lnTo>
                <a:lnTo>
                  <a:pt x="3435291" y="3345671"/>
                </a:lnTo>
                <a:lnTo>
                  <a:pt x="1283097" y="3345671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rcRect l="31251" r="1380" b="35356"/>
          <a:stretch>
            <a:fillRect/>
          </a:stretch>
        </p:blipFill>
        <p:spPr>
          <a:xfrm rot="2474141">
            <a:off x="-1428742" y="2645352"/>
            <a:ext cx="5028817" cy="4433273"/>
          </a:xfrm>
          <a:custGeom>
            <a:avLst/>
            <a:gdLst>
              <a:gd name="connsiteX0" fmla="*/ 0 w 5028817"/>
              <a:gd name="connsiteY0" fmla="*/ 995108 h 4433273"/>
              <a:gd name="connsiteX1" fmla="*/ 1135276 w 5028817"/>
              <a:gd name="connsiteY1" fmla="*/ 0 h 4433273"/>
              <a:gd name="connsiteX2" fmla="*/ 2691163 w 5028817"/>
              <a:gd name="connsiteY2" fmla="*/ 0 h 4433273"/>
              <a:gd name="connsiteX3" fmla="*/ 5028817 w 5028817"/>
              <a:gd name="connsiteY3" fmla="*/ 2666928 h 4433273"/>
              <a:gd name="connsiteX4" fmla="*/ 3013670 w 5028817"/>
              <a:gd name="connsiteY4" fmla="*/ 4433273 h 443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817" h="4433273">
                <a:moveTo>
                  <a:pt x="0" y="995108"/>
                </a:moveTo>
                <a:lnTo>
                  <a:pt x="1135276" y="0"/>
                </a:lnTo>
                <a:lnTo>
                  <a:pt x="2691163" y="0"/>
                </a:lnTo>
                <a:lnTo>
                  <a:pt x="5028817" y="2666928"/>
                </a:lnTo>
                <a:lnTo>
                  <a:pt x="3013670" y="4433273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9168271">
            <a:off x="6954348" y="3322361"/>
            <a:ext cx="5953458" cy="4424411"/>
          </a:xfrm>
          <a:custGeom>
            <a:avLst/>
            <a:gdLst>
              <a:gd name="connsiteX0" fmla="*/ 2674966 w 5953458"/>
              <a:gd name="connsiteY0" fmla="*/ 4424411 h 4424411"/>
              <a:gd name="connsiteX1" fmla="*/ 0 w 5953458"/>
              <a:gd name="connsiteY1" fmla="*/ 3049931 h 4424411"/>
              <a:gd name="connsiteX2" fmla="*/ 1567148 w 5953458"/>
              <a:gd name="connsiteY2" fmla="*/ 0 h 4424411"/>
              <a:gd name="connsiteX3" fmla="*/ 5953458 w 5953458"/>
              <a:gd name="connsiteY3" fmla="*/ 2253820 h 4424411"/>
              <a:gd name="connsiteX4" fmla="*/ 4838142 w 5953458"/>
              <a:gd name="connsiteY4" fmla="*/ 4424411 h 442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458" h="4424411">
                <a:moveTo>
                  <a:pt x="2674966" y="4424411"/>
                </a:moveTo>
                <a:lnTo>
                  <a:pt x="0" y="3049931"/>
                </a:lnTo>
                <a:lnTo>
                  <a:pt x="1567148" y="0"/>
                </a:lnTo>
                <a:lnTo>
                  <a:pt x="5953458" y="2253820"/>
                </a:lnTo>
                <a:lnTo>
                  <a:pt x="4838142" y="4424411"/>
                </a:lnTo>
                <a:close/>
              </a:path>
            </a:pathLst>
          </a:custGeom>
        </p:spPr>
      </p:pic>
      <p:sp>
        <p:nvSpPr>
          <p:cNvPr id="15" name="椭圆 14"/>
          <p:cNvSpPr/>
          <p:nvPr/>
        </p:nvSpPr>
        <p:spPr>
          <a:xfrm>
            <a:off x="7386119" y="2233130"/>
            <a:ext cx="577670" cy="577670"/>
          </a:xfrm>
          <a:prstGeom prst="ellipse">
            <a:avLst/>
          </a:prstGeom>
          <a:solidFill>
            <a:srgbClr val="9CAE8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69778" y="3206358"/>
            <a:ext cx="306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73875B"/>
                </a:solidFill>
                <a:cs typeface="+mn-ea"/>
                <a:sym typeface="+mn-lt"/>
              </a:rPr>
              <a:t>Work performance display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14231" y="3599007"/>
            <a:ext cx="657040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73875B"/>
                </a:solidFill>
                <a:cs typeface="+mn-ea"/>
                <a:sym typeface="+mn-lt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85590" y="2360162"/>
            <a:ext cx="40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3875B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180938" y="4359472"/>
            <a:ext cx="1854863" cy="339406"/>
          </a:xfrm>
          <a:prstGeom prst="roundRect">
            <a:avLst>
              <a:gd name="adj" fmla="val 50000"/>
            </a:avLst>
          </a:prstGeom>
          <a:solidFill>
            <a:srgbClr val="73875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3875B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9099" y="4377259"/>
            <a:ext cx="1399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PART.02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421581325"/>
              </p:ext>
            </p:extLst>
          </p:nvPr>
        </p:nvGraphicFramePr>
        <p:xfrm>
          <a:off x="800856" y="1820909"/>
          <a:ext cx="7095066" cy="406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任意多边形 5"/>
          <p:cNvSpPr/>
          <p:nvPr/>
        </p:nvSpPr>
        <p:spPr>
          <a:xfrm rot="16200000">
            <a:off x="7759627" y="2219796"/>
            <a:ext cx="3852333" cy="3268280"/>
          </a:xfrm>
          <a:custGeom>
            <a:avLst/>
            <a:gdLst>
              <a:gd name="connsiteX0" fmla="*/ 3852333 w 3852333"/>
              <a:gd name="connsiteY0" fmla="*/ 401406 h 3268280"/>
              <a:gd name="connsiteX1" fmla="*/ 3852333 w 3852333"/>
              <a:gd name="connsiteY1" fmla="*/ 3104087 h 3268280"/>
              <a:gd name="connsiteX2" fmla="*/ 3688140 w 3852333"/>
              <a:gd name="connsiteY2" fmla="*/ 3268280 h 3268280"/>
              <a:gd name="connsiteX3" fmla="*/ 164193 w 3852333"/>
              <a:gd name="connsiteY3" fmla="*/ 3268280 h 3268280"/>
              <a:gd name="connsiteX4" fmla="*/ 0 w 3852333"/>
              <a:gd name="connsiteY4" fmla="*/ 3104087 h 3268280"/>
              <a:gd name="connsiteX5" fmla="*/ 0 w 3852333"/>
              <a:gd name="connsiteY5" fmla="*/ 401406 h 3268280"/>
              <a:gd name="connsiteX6" fmla="*/ 164193 w 3852333"/>
              <a:gd name="connsiteY6" fmla="*/ 237213 h 3268280"/>
              <a:gd name="connsiteX7" fmla="*/ 2871639 w 3852333"/>
              <a:gd name="connsiteY7" fmla="*/ 237213 h 3268280"/>
              <a:gd name="connsiteX8" fmla="*/ 3009222 w 3852333"/>
              <a:gd name="connsiteY8" fmla="*/ 0 h 3268280"/>
              <a:gd name="connsiteX9" fmla="*/ 3146806 w 3852333"/>
              <a:gd name="connsiteY9" fmla="*/ 237213 h 3268280"/>
              <a:gd name="connsiteX10" fmla="*/ 3688140 w 3852333"/>
              <a:gd name="connsiteY10" fmla="*/ 237213 h 3268280"/>
              <a:gd name="connsiteX11" fmla="*/ 3852333 w 3852333"/>
              <a:gd name="connsiteY11" fmla="*/ 401406 h 326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333" h="3268280">
                <a:moveTo>
                  <a:pt x="3852333" y="401406"/>
                </a:moveTo>
                <a:lnTo>
                  <a:pt x="3852333" y="3104087"/>
                </a:lnTo>
                <a:cubicBezTo>
                  <a:pt x="3852333" y="3194768"/>
                  <a:pt x="3778821" y="3268280"/>
                  <a:pt x="3688140" y="3268280"/>
                </a:cubicBezTo>
                <a:lnTo>
                  <a:pt x="164193" y="3268280"/>
                </a:lnTo>
                <a:cubicBezTo>
                  <a:pt x="73512" y="3268280"/>
                  <a:pt x="0" y="3194768"/>
                  <a:pt x="0" y="3104087"/>
                </a:cubicBezTo>
                <a:lnTo>
                  <a:pt x="0" y="401406"/>
                </a:lnTo>
                <a:cubicBezTo>
                  <a:pt x="0" y="310725"/>
                  <a:pt x="73512" y="237213"/>
                  <a:pt x="164193" y="237213"/>
                </a:cubicBezTo>
                <a:lnTo>
                  <a:pt x="2871639" y="237213"/>
                </a:lnTo>
                <a:lnTo>
                  <a:pt x="3009222" y="0"/>
                </a:lnTo>
                <a:lnTo>
                  <a:pt x="3146806" y="237213"/>
                </a:lnTo>
                <a:lnTo>
                  <a:pt x="3688140" y="237213"/>
                </a:lnTo>
                <a:cubicBezTo>
                  <a:pt x="3778821" y="237213"/>
                  <a:pt x="3852333" y="310725"/>
                  <a:pt x="3852333" y="401406"/>
                </a:cubicBezTo>
                <a:close/>
              </a:path>
            </a:pathLst>
          </a:custGeom>
          <a:solidFill>
            <a:srgbClr val="738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>
            <a:off x="8765094" y="3201312"/>
            <a:ext cx="19029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>
            <a:off x="8749243" y="3540674"/>
            <a:ext cx="2173916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confont-11910-6714382"/>
          <p:cNvSpPr>
            <a:spLocks noChangeAspect="1"/>
          </p:cNvSpPr>
          <p:nvPr/>
        </p:nvSpPr>
        <p:spPr bwMode="auto">
          <a:xfrm>
            <a:off x="8765096" y="2349119"/>
            <a:ext cx="438170" cy="548129"/>
          </a:xfrm>
          <a:custGeom>
            <a:avLst/>
            <a:gdLst>
              <a:gd name="T0" fmla="*/ 6860 w 7679"/>
              <a:gd name="T1" fmla="*/ 687 h 9605"/>
              <a:gd name="T2" fmla="*/ 7300 w 7679"/>
              <a:gd name="T3" fmla="*/ 1112 h 9605"/>
              <a:gd name="T4" fmla="*/ 7551 w 7679"/>
              <a:gd name="T5" fmla="*/ 1398 h 9605"/>
              <a:gd name="T6" fmla="*/ 7659 w 7679"/>
              <a:gd name="T7" fmla="*/ 1598 h 9605"/>
              <a:gd name="T8" fmla="*/ 7679 w 7679"/>
              <a:gd name="T9" fmla="*/ 1742 h 9605"/>
              <a:gd name="T10" fmla="*/ 7679 w 7679"/>
              <a:gd name="T11" fmla="*/ 1905 h 9605"/>
              <a:gd name="T12" fmla="*/ 6164 w 7679"/>
              <a:gd name="T13" fmla="*/ 1905 h 9605"/>
              <a:gd name="T14" fmla="*/ 5985 w 7679"/>
              <a:gd name="T15" fmla="*/ 1829 h 9605"/>
              <a:gd name="T16" fmla="*/ 5858 w 7679"/>
              <a:gd name="T17" fmla="*/ 1650 h 9605"/>
              <a:gd name="T18" fmla="*/ 5781 w 7679"/>
              <a:gd name="T19" fmla="*/ 1440 h 9605"/>
              <a:gd name="T20" fmla="*/ 5756 w 7679"/>
              <a:gd name="T21" fmla="*/ 1271 h 9605"/>
              <a:gd name="T22" fmla="*/ 5756 w 7679"/>
              <a:gd name="T23" fmla="*/ 0 h 9605"/>
              <a:gd name="T24" fmla="*/ 5788 w 7679"/>
              <a:gd name="T25" fmla="*/ 0 h 9605"/>
              <a:gd name="T26" fmla="*/ 5956 w 7679"/>
              <a:gd name="T27" fmla="*/ 25 h 9605"/>
              <a:gd name="T28" fmla="*/ 6156 w 7679"/>
              <a:gd name="T29" fmla="*/ 123 h 9605"/>
              <a:gd name="T30" fmla="*/ 6438 w 7679"/>
              <a:gd name="T31" fmla="*/ 328 h 9605"/>
              <a:gd name="T32" fmla="*/ 6860 w 7679"/>
              <a:gd name="T33" fmla="*/ 687 h 9605"/>
              <a:gd name="T34" fmla="*/ 5109 w 7679"/>
              <a:gd name="T35" fmla="*/ 1280 h 9605"/>
              <a:gd name="T36" fmla="*/ 5170 w 7679"/>
              <a:gd name="T37" fmla="*/ 1705 h 9605"/>
              <a:gd name="T38" fmla="*/ 5365 w 7679"/>
              <a:gd name="T39" fmla="*/ 2115 h 9605"/>
              <a:gd name="T40" fmla="*/ 5703 w 7679"/>
              <a:gd name="T41" fmla="*/ 2428 h 9605"/>
              <a:gd name="T42" fmla="*/ 6184 w 7679"/>
              <a:gd name="T43" fmla="*/ 2550 h 9605"/>
              <a:gd name="T44" fmla="*/ 7679 w 7679"/>
              <a:gd name="T45" fmla="*/ 2550 h 9605"/>
              <a:gd name="T46" fmla="*/ 7679 w 7679"/>
              <a:gd name="T47" fmla="*/ 8325 h 9605"/>
              <a:gd name="T48" fmla="*/ 7561 w 7679"/>
              <a:gd name="T49" fmla="*/ 8858 h 9605"/>
              <a:gd name="T50" fmla="*/ 7249 w 7679"/>
              <a:gd name="T51" fmla="*/ 9257 h 9605"/>
              <a:gd name="T52" fmla="*/ 6819 w 7679"/>
              <a:gd name="T53" fmla="*/ 9513 h 9605"/>
              <a:gd name="T54" fmla="*/ 6358 w 7679"/>
              <a:gd name="T55" fmla="*/ 9605 h 9605"/>
              <a:gd name="T56" fmla="*/ 1320 w 7679"/>
              <a:gd name="T57" fmla="*/ 9605 h 9605"/>
              <a:gd name="T58" fmla="*/ 895 w 7679"/>
              <a:gd name="T59" fmla="*/ 9493 h 9605"/>
              <a:gd name="T60" fmla="*/ 465 w 7679"/>
              <a:gd name="T61" fmla="*/ 9195 h 9605"/>
              <a:gd name="T62" fmla="*/ 133 w 7679"/>
              <a:gd name="T63" fmla="*/ 8775 h 9605"/>
              <a:gd name="T64" fmla="*/ 0 w 7679"/>
              <a:gd name="T65" fmla="*/ 8284 h 9605"/>
              <a:gd name="T66" fmla="*/ 0 w 7679"/>
              <a:gd name="T67" fmla="*/ 1322 h 9605"/>
              <a:gd name="T68" fmla="*/ 98 w 7679"/>
              <a:gd name="T69" fmla="*/ 877 h 9605"/>
              <a:gd name="T70" fmla="*/ 364 w 7679"/>
              <a:gd name="T71" fmla="*/ 452 h 9605"/>
              <a:gd name="T72" fmla="*/ 748 w 7679"/>
              <a:gd name="T73" fmla="*/ 129 h 9605"/>
              <a:gd name="T74" fmla="*/ 1198 w 7679"/>
              <a:gd name="T75" fmla="*/ 2 h 9605"/>
              <a:gd name="T76" fmla="*/ 5109 w 7679"/>
              <a:gd name="T77" fmla="*/ 2 h 9605"/>
              <a:gd name="T78" fmla="*/ 5109 w 7679"/>
              <a:gd name="T79" fmla="*/ 1280 h 9605"/>
              <a:gd name="T80" fmla="*/ 5754 w 7679"/>
              <a:gd name="T81" fmla="*/ 7670 h 9605"/>
              <a:gd name="T82" fmla="*/ 6204 w 7679"/>
              <a:gd name="T83" fmla="*/ 7480 h 9605"/>
              <a:gd name="T84" fmla="*/ 6388 w 7679"/>
              <a:gd name="T85" fmla="*/ 7024 h 9605"/>
              <a:gd name="T86" fmla="*/ 6204 w 7679"/>
              <a:gd name="T87" fmla="*/ 6574 h 9605"/>
              <a:gd name="T88" fmla="*/ 5754 w 7679"/>
              <a:gd name="T89" fmla="*/ 6390 h 9605"/>
              <a:gd name="T90" fmla="*/ 1914 w 7679"/>
              <a:gd name="T91" fmla="*/ 6390 h 9605"/>
              <a:gd name="T92" fmla="*/ 1464 w 7679"/>
              <a:gd name="T93" fmla="*/ 6574 h 9605"/>
              <a:gd name="T94" fmla="*/ 1280 w 7679"/>
              <a:gd name="T95" fmla="*/ 7024 h 9605"/>
              <a:gd name="T96" fmla="*/ 1464 w 7679"/>
              <a:gd name="T97" fmla="*/ 7480 h 9605"/>
              <a:gd name="T98" fmla="*/ 1914 w 7679"/>
              <a:gd name="T99" fmla="*/ 7670 h 9605"/>
              <a:gd name="T100" fmla="*/ 5754 w 7679"/>
              <a:gd name="T101" fmla="*/ 7670 h 9605"/>
              <a:gd name="T102" fmla="*/ 6389 w 7679"/>
              <a:gd name="T103" fmla="*/ 4475 h 9605"/>
              <a:gd name="T104" fmla="*/ 6205 w 7679"/>
              <a:gd name="T105" fmla="*/ 4019 h 9605"/>
              <a:gd name="T106" fmla="*/ 5755 w 7679"/>
              <a:gd name="T107" fmla="*/ 3829 h 9605"/>
              <a:gd name="T108" fmla="*/ 1914 w 7679"/>
              <a:gd name="T109" fmla="*/ 3829 h 9605"/>
              <a:gd name="T110" fmla="*/ 1464 w 7679"/>
              <a:gd name="T111" fmla="*/ 4019 h 9605"/>
              <a:gd name="T112" fmla="*/ 1280 w 7679"/>
              <a:gd name="T113" fmla="*/ 4475 h 9605"/>
              <a:gd name="T114" fmla="*/ 1464 w 7679"/>
              <a:gd name="T115" fmla="*/ 4925 h 9605"/>
              <a:gd name="T116" fmla="*/ 1914 w 7679"/>
              <a:gd name="T117" fmla="*/ 5109 h 9605"/>
              <a:gd name="T118" fmla="*/ 5754 w 7679"/>
              <a:gd name="T119" fmla="*/ 5109 h 9605"/>
              <a:gd name="T120" fmla="*/ 6204 w 7679"/>
              <a:gd name="T121" fmla="*/ 4925 h 9605"/>
              <a:gd name="T122" fmla="*/ 6389 w 7679"/>
              <a:gd name="T123" fmla="*/ 4475 h 9605"/>
              <a:gd name="T124" fmla="*/ 6389 w 7679"/>
              <a:gd name="T125" fmla="*/ 4475 h 9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79" h="9605">
                <a:moveTo>
                  <a:pt x="6860" y="687"/>
                </a:moveTo>
                <a:cubicBezTo>
                  <a:pt x="7044" y="858"/>
                  <a:pt x="7191" y="999"/>
                  <a:pt x="7300" y="1112"/>
                </a:cubicBezTo>
                <a:cubicBezTo>
                  <a:pt x="7409" y="1224"/>
                  <a:pt x="7493" y="1320"/>
                  <a:pt x="7551" y="1398"/>
                </a:cubicBezTo>
                <a:cubicBezTo>
                  <a:pt x="7609" y="1477"/>
                  <a:pt x="7645" y="1543"/>
                  <a:pt x="7659" y="1598"/>
                </a:cubicBezTo>
                <a:cubicBezTo>
                  <a:pt x="7673" y="1653"/>
                  <a:pt x="7679" y="1700"/>
                  <a:pt x="7679" y="1742"/>
                </a:cubicBezTo>
                <a:lnTo>
                  <a:pt x="7679" y="1905"/>
                </a:lnTo>
                <a:lnTo>
                  <a:pt x="6164" y="1905"/>
                </a:lnTo>
                <a:cubicBezTo>
                  <a:pt x="6095" y="1905"/>
                  <a:pt x="6036" y="1880"/>
                  <a:pt x="5985" y="1829"/>
                </a:cubicBezTo>
                <a:cubicBezTo>
                  <a:pt x="5934" y="1778"/>
                  <a:pt x="5891" y="1718"/>
                  <a:pt x="5858" y="1650"/>
                </a:cubicBezTo>
                <a:cubicBezTo>
                  <a:pt x="5824" y="1582"/>
                  <a:pt x="5798" y="1512"/>
                  <a:pt x="5781" y="1440"/>
                </a:cubicBezTo>
                <a:cubicBezTo>
                  <a:pt x="5764" y="1369"/>
                  <a:pt x="5756" y="1313"/>
                  <a:pt x="5756" y="1271"/>
                </a:cubicBezTo>
                <a:lnTo>
                  <a:pt x="5756" y="0"/>
                </a:lnTo>
                <a:lnTo>
                  <a:pt x="5788" y="0"/>
                </a:lnTo>
                <a:cubicBezTo>
                  <a:pt x="5843" y="0"/>
                  <a:pt x="5899" y="9"/>
                  <a:pt x="5956" y="25"/>
                </a:cubicBezTo>
                <a:cubicBezTo>
                  <a:pt x="6014" y="43"/>
                  <a:pt x="6081" y="75"/>
                  <a:pt x="6156" y="123"/>
                </a:cubicBezTo>
                <a:cubicBezTo>
                  <a:pt x="6231" y="170"/>
                  <a:pt x="6325" y="239"/>
                  <a:pt x="6438" y="328"/>
                </a:cubicBezTo>
                <a:cubicBezTo>
                  <a:pt x="6547" y="417"/>
                  <a:pt x="6689" y="537"/>
                  <a:pt x="6860" y="687"/>
                </a:cubicBezTo>
                <a:close/>
                <a:moveTo>
                  <a:pt x="5109" y="1280"/>
                </a:moveTo>
                <a:cubicBezTo>
                  <a:pt x="5109" y="1417"/>
                  <a:pt x="5129" y="1559"/>
                  <a:pt x="5170" y="1705"/>
                </a:cubicBezTo>
                <a:cubicBezTo>
                  <a:pt x="5211" y="1852"/>
                  <a:pt x="5276" y="1989"/>
                  <a:pt x="5365" y="2115"/>
                </a:cubicBezTo>
                <a:cubicBezTo>
                  <a:pt x="5454" y="2242"/>
                  <a:pt x="5566" y="2345"/>
                  <a:pt x="5703" y="2428"/>
                </a:cubicBezTo>
                <a:cubicBezTo>
                  <a:pt x="5839" y="2510"/>
                  <a:pt x="6000" y="2550"/>
                  <a:pt x="6184" y="2550"/>
                </a:cubicBezTo>
                <a:lnTo>
                  <a:pt x="7679" y="2550"/>
                </a:lnTo>
                <a:lnTo>
                  <a:pt x="7679" y="8325"/>
                </a:lnTo>
                <a:cubicBezTo>
                  <a:pt x="7679" y="8523"/>
                  <a:pt x="7640" y="8700"/>
                  <a:pt x="7561" y="8858"/>
                </a:cubicBezTo>
                <a:cubicBezTo>
                  <a:pt x="7483" y="9015"/>
                  <a:pt x="7379" y="9148"/>
                  <a:pt x="7249" y="9257"/>
                </a:cubicBezTo>
                <a:cubicBezTo>
                  <a:pt x="7119" y="9365"/>
                  <a:pt x="6976" y="9452"/>
                  <a:pt x="6819" y="9513"/>
                </a:cubicBezTo>
                <a:cubicBezTo>
                  <a:pt x="6661" y="9574"/>
                  <a:pt x="6509" y="9605"/>
                  <a:pt x="6358" y="9605"/>
                </a:cubicBezTo>
                <a:lnTo>
                  <a:pt x="1320" y="9605"/>
                </a:lnTo>
                <a:cubicBezTo>
                  <a:pt x="1190" y="9605"/>
                  <a:pt x="1049" y="9568"/>
                  <a:pt x="895" y="9493"/>
                </a:cubicBezTo>
                <a:cubicBezTo>
                  <a:pt x="741" y="9418"/>
                  <a:pt x="598" y="9319"/>
                  <a:pt x="465" y="9195"/>
                </a:cubicBezTo>
                <a:cubicBezTo>
                  <a:pt x="333" y="9073"/>
                  <a:pt x="221" y="8933"/>
                  <a:pt x="133" y="8775"/>
                </a:cubicBezTo>
                <a:cubicBezTo>
                  <a:pt x="44" y="8618"/>
                  <a:pt x="0" y="8454"/>
                  <a:pt x="0" y="8284"/>
                </a:cubicBezTo>
                <a:lnTo>
                  <a:pt x="0" y="1322"/>
                </a:lnTo>
                <a:cubicBezTo>
                  <a:pt x="0" y="1178"/>
                  <a:pt x="33" y="1030"/>
                  <a:pt x="98" y="877"/>
                </a:cubicBezTo>
                <a:cubicBezTo>
                  <a:pt x="163" y="723"/>
                  <a:pt x="251" y="582"/>
                  <a:pt x="364" y="452"/>
                </a:cubicBezTo>
                <a:cubicBezTo>
                  <a:pt x="476" y="322"/>
                  <a:pt x="604" y="214"/>
                  <a:pt x="748" y="129"/>
                </a:cubicBezTo>
                <a:cubicBezTo>
                  <a:pt x="891" y="44"/>
                  <a:pt x="1041" y="2"/>
                  <a:pt x="1198" y="2"/>
                </a:cubicBezTo>
                <a:lnTo>
                  <a:pt x="5109" y="2"/>
                </a:lnTo>
                <a:lnTo>
                  <a:pt x="5109" y="1280"/>
                </a:lnTo>
                <a:close/>
                <a:moveTo>
                  <a:pt x="5754" y="7670"/>
                </a:moveTo>
                <a:cubicBezTo>
                  <a:pt x="5931" y="7670"/>
                  <a:pt x="6081" y="7607"/>
                  <a:pt x="6204" y="7480"/>
                </a:cubicBezTo>
                <a:cubicBezTo>
                  <a:pt x="6326" y="7354"/>
                  <a:pt x="6388" y="7202"/>
                  <a:pt x="6388" y="7024"/>
                </a:cubicBezTo>
                <a:cubicBezTo>
                  <a:pt x="6388" y="6846"/>
                  <a:pt x="6326" y="6696"/>
                  <a:pt x="6204" y="6574"/>
                </a:cubicBezTo>
                <a:cubicBezTo>
                  <a:pt x="6081" y="6451"/>
                  <a:pt x="5931" y="6390"/>
                  <a:pt x="5754" y="6390"/>
                </a:cubicBezTo>
                <a:lnTo>
                  <a:pt x="1914" y="6390"/>
                </a:lnTo>
                <a:cubicBezTo>
                  <a:pt x="1736" y="6390"/>
                  <a:pt x="1586" y="6451"/>
                  <a:pt x="1464" y="6574"/>
                </a:cubicBezTo>
                <a:cubicBezTo>
                  <a:pt x="1341" y="6696"/>
                  <a:pt x="1280" y="6846"/>
                  <a:pt x="1280" y="7024"/>
                </a:cubicBezTo>
                <a:cubicBezTo>
                  <a:pt x="1280" y="7202"/>
                  <a:pt x="1341" y="7353"/>
                  <a:pt x="1464" y="7480"/>
                </a:cubicBezTo>
                <a:cubicBezTo>
                  <a:pt x="1586" y="7607"/>
                  <a:pt x="1736" y="7670"/>
                  <a:pt x="1914" y="7670"/>
                </a:cubicBezTo>
                <a:lnTo>
                  <a:pt x="5754" y="7670"/>
                </a:lnTo>
                <a:close/>
                <a:moveTo>
                  <a:pt x="6389" y="4475"/>
                </a:moveTo>
                <a:cubicBezTo>
                  <a:pt x="6389" y="4298"/>
                  <a:pt x="6328" y="4145"/>
                  <a:pt x="6205" y="4019"/>
                </a:cubicBezTo>
                <a:cubicBezTo>
                  <a:pt x="6083" y="3893"/>
                  <a:pt x="5933" y="3829"/>
                  <a:pt x="5755" y="3829"/>
                </a:cubicBezTo>
                <a:lnTo>
                  <a:pt x="1914" y="3829"/>
                </a:lnTo>
                <a:cubicBezTo>
                  <a:pt x="1736" y="3829"/>
                  <a:pt x="1586" y="3893"/>
                  <a:pt x="1464" y="4019"/>
                </a:cubicBezTo>
                <a:cubicBezTo>
                  <a:pt x="1341" y="4145"/>
                  <a:pt x="1280" y="4298"/>
                  <a:pt x="1280" y="4475"/>
                </a:cubicBezTo>
                <a:cubicBezTo>
                  <a:pt x="1280" y="4653"/>
                  <a:pt x="1341" y="4803"/>
                  <a:pt x="1464" y="4925"/>
                </a:cubicBezTo>
                <a:cubicBezTo>
                  <a:pt x="1586" y="5048"/>
                  <a:pt x="1736" y="5109"/>
                  <a:pt x="1914" y="5109"/>
                </a:cubicBezTo>
                <a:lnTo>
                  <a:pt x="5754" y="5109"/>
                </a:lnTo>
                <a:cubicBezTo>
                  <a:pt x="5931" y="5109"/>
                  <a:pt x="6081" y="5048"/>
                  <a:pt x="6204" y="4925"/>
                </a:cubicBezTo>
                <a:cubicBezTo>
                  <a:pt x="6327" y="4803"/>
                  <a:pt x="6389" y="4653"/>
                  <a:pt x="6389" y="4475"/>
                </a:cubicBezTo>
                <a:close/>
                <a:moveTo>
                  <a:pt x="6389" y="447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图表 32"/>
          <p:cNvGraphicFramePr/>
          <p:nvPr>
            <p:extLst>
              <p:ext uri="{D42A27DB-BD31-4B8C-83A1-F6EECF244321}">
                <p14:modId xmlns:p14="http://schemas.microsoft.com/office/powerpoint/2010/main" val="1703331090"/>
              </p:ext>
            </p:extLst>
          </p:nvPr>
        </p:nvGraphicFramePr>
        <p:xfrm>
          <a:off x="2772833" y="1668381"/>
          <a:ext cx="6646333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5208795" y="3182778"/>
            <a:ext cx="18474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1258514" y="1900876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29%</a:t>
            </a: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1258514" y="2529744"/>
            <a:ext cx="2407553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1258514" y="4162121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23%</a:t>
            </a: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1258514" y="4790989"/>
            <a:ext cx="2407553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8525932" y="1900876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15%</a:t>
            </a:r>
          </a:p>
        </p:txBody>
      </p:sp>
      <p:sp>
        <p:nvSpPr>
          <p:cNvPr id="40" name="1"/>
          <p:cNvSpPr txBox="1">
            <a:spLocks noChangeArrowheads="1"/>
          </p:cNvSpPr>
          <p:nvPr/>
        </p:nvSpPr>
        <p:spPr bwMode="auto">
          <a:xfrm>
            <a:off x="8525932" y="2529744"/>
            <a:ext cx="2407553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8525932" y="4162121"/>
            <a:ext cx="1148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33%</a:t>
            </a: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8525932" y="4790989"/>
            <a:ext cx="2407553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just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1" y="-7940"/>
            <a:ext cx="2209801" cy="1671452"/>
            <a:chOff x="-1" y="-7940"/>
            <a:chExt cx="2570923" cy="194459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0800000">
              <a:off x="0" y="-7940"/>
              <a:ext cx="2570922" cy="194459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-1" y="-7940"/>
              <a:ext cx="1270001" cy="1229025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799769" y="494854"/>
            <a:ext cx="22577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汉仪大宋简" pitchFamily="49" charset="-122"/>
                <a:ea typeface="汉仪大宋简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def9c9f-f2e8-47d3-8f04-18b716c79c84"/>
  <p:tag name="COMMONDATA" val="eyJjb3VudCI6MSwiaGRpZCI6ImIzZDQ2MTJiMDZjOTU2Njk3ZDg2MTRjNjhmNmJiNjhmIiwidXNlckNvdW50Ijox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40;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0tjdy3y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0tjdy3y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1023</Words>
  <Application>Microsoft Office PowerPoint</Application>
  <PresentationFormat>宽屏</PresentationFormat>
  <Paragraphs>139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Arial Rounded MT Bold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</dc:title>
  <dc:creator>第一PPT</dc:creator>
  <cp:keywords>www.1ppt.com</cp:keywords>
  <dc:description>www.1ppt.com</dc:description>
  <cp:lastModifiedBy>之灵</cp:lastModifiedBy>
  <cp:revision>53</cp:revision>
  <dcterms:created xsi:type="dcterms:W3CDTF">2021-06-01T09:08:00Z</dcterms:created>
  <dcterms:modified xsi:type="dcterms:W3CDTF">2023-07-23T02:30:43Z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E90E956F89DB4DD2B6FE43D77960C388_12</vt:lpwstr>
  </property>
  <property fmtid="{D5CDD505-2E9C-101B-9397-08002B2CF9AE}" pid="3" name="KSOProductBuildVer">
    <vt:lpwstr>2052-11.1.0.14309</vt:lpwstr>
  </property>
</Properties>
</file>