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0" r:id="rId2"/>
  </p:sldMasterIdLst>
  <p:notesMasterIdLst>
    <p:notesMasterId r:id="rId24"/>
  </p:notesMasterIdLst>
  <p:sldIdLst>
    <p:sldId id="258" r:id="rId3"/>
    <p:sldId id="259" r:id="rId4"/>
    <p:sldId id="257" r:id="rId5"/>
    <p:sldId id="272" r:id="rId6"/>
    <p:sldId id="277" r:id="rId7"/>
    <p:sldId id="269" r:id="rId8"/>
    <p:sldId id="260" r:id="rId9"/>
    <p:sldId id="273" r:id="rId10"/>
    <p:sldId id="271" r:id="rId11"/>
    <p:sldId id="264" r:id="rId12"/>
    <p:sldId id="270" r:id="rId13"/>
    <p:sldId id="261" r:id="rId14"/>
    <p:sldId id="266" r:id="rId15"/>
    <p:sldId id="267" r:id="rId16"/>
    <p:sldId id="268" r:id="rId17"/>
    <p:sldId id="262" r:id="rId18"/>
    <p:sldId id="265" r:id="rId19"/>
    <p:sldId id="274" r:id="rId20"/>
    <p:sldId id="276" r:id="rId21"/>
    <p:sldId id="263" r:id="rId22"/>
    <p:sldId id="321" r:id="rId23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65250"/>
    <a:srgbClr val="96A0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5EA312-34BF-4BB3-9709-629006F8F699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736AE-D434-4CE5-A913-C9DBEF67BF0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8057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32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116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923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36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7140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76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53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498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56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72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83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91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342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4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94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940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03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114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314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016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0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9365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942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51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321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582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046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752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5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88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6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327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7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454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8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940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9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840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0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  <p:extLst>
      <p:ext uri="{BB962C8B-B14F-4D97-AF65-F5344CB8AC3E}">
        <p14:creationId xmlns:p14="http://schemas.microsoft.com/office/powerpoint/2010/main" val="366214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7/25/2023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123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8713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2023/7/25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7861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16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696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2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71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3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5065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4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667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B3EBB-6D79-4383-B2B4-7B112345F7FC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5C5F99-0F64-4000-A8E0-B92F8D0EDEB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654" r:id="rId46"/>
    <p:sldLayoutId id="2147483655" r:id="rId47"/>
    <p:sldLayoutId id="2147483656" r:id="rId48"/>
    <p:sldLayoutId id="2147483657" r:id="rId49"/>
    <p:sldLayoutId id="2147483658" r:id="rId50"/>
    <p:sldLayoutId id="2147483659" r:id="rId51"/>
    <p:sldLayoutId id="2147483704" r:id="rId5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03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9.jpe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hyperlink" Target="https://www.freeppt7.com/ggslide-school/" TargetMode="External"/><Relationship Id="rId3" Type="http://schemas.openxmlformats.org/officeDocument/2006/relationships/hyperlink" Target="https://www.facebook.com/freeppt7/" TargetMode="External"/><Relationship Id="rId7" Type="http://schemas.openxmlformats.org/officeDocument/2006/relationships/hyperlink" Target="https://www.youtube.com/@Slidestemplatesfree" TargetMode="External"/><Relationship Id="rId12" Type="http://schemas.openxmlformats.org/officeDocument/2006/relationships/image" Target="../media/image3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8.png"/><Relationship Id="rId11" Type="http://schemas.openxmlformats.org/officeDocument/2006/relationships/hyperlink" Target="https://www.linkedin.com/in/liu-kaiwei-b180991a9/" TargetMode="External"/><Relationship Id="rId5" Type="http://schemas.openxmlformats.org/officeDocument/2006/relationships/hyperlink" Target="https://www.instagram.com/slidesfree/" TargetMode="External"/><Relationship Id="rId15" Type="http://schemas.openxmlformats.org/officeDocument/2006/relationships/hyperlink" Target="http://www.freeppt7.com/" TargetMode="External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hyperlink" Target="https://twitter.com/freeppt7_com" TargetMode="External"/><Relationship Id="rId1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0"/>
            <a:ext cx="6857999" cy="12192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23191" r="11400" b="21454"/>
          <a:stretch>
            <a:fillRect/>
          </a:stretch>
        </p:blipFill>
        <p:spPr>
          <a:xfrm>
            <a:off x="3241147" y="817720"/>
            <a:ext cx="5382228" cy="522256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434777" y="2918757"/>
            <a:ext cx="7505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倩简体" pitchFamily="65" charset="-122"/>
                <a:ea typeface="方正中倩简体" pitchFamily="65" charset="-122"/>
                <a:sym typeface="Arial"/>
              </a:rPr>
              <a:t>PPT</a:t>
            </a:r>
            <a:r>
              <a:rPr lang="zh-CN" altLang="en-US" sz="6000" dirty="0">
                <a:solidFill>
                  <a:srgbClr val="465250"/>
                </a:solidFill>
                <a:latin typeface="方正中倩简体" pitchFamily="65" charset="-122"/>
                <a:ea typeface="方正中倩简体" pitchFamily="65" charset="-122"/>
                <a:sym typeface="Arial"/>
              </a:rPr>
              <a:t>    </a:t>
            </a:r>
            <a:r>
              <a:rPr lang="en-US" altLang="zh-CN" sz="6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中倩简体" pitchFamily="65" charset="-122"/>
                <a:ea typeface="方正中倩简体" pitchFamily="65" charset="-122"/>
                <a:sym typeface="Arial"/>
              </a:rPr>
              <a:t>Templates</a:t>
            </a:r>
            <a:endParaRPr lang="zh-CN" altLang="en-US" sz="60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方正中倩简体" pitchFamily="65" charset="-122"/>
              <a:ea typeface="方正中倩简体" pitchFamily="65" charset="-122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4777" y="3921671"/>
            <a:ext cx="1925266" cy="82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79224" y="4059398"/>
            <a:ext cx="0" cy="6849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014836" y="1848351"/>
            <a:ext cx="1925266" cy="827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959283" y="1986078"/>
            <a:ext cx="0" cy="6849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0" y="0"/>
            <a:ext cx="12192000" cy="4724400"/>
          </a:xfrm>
          <a:prstGeom prst="rect">
            <a:avLst/>
          </a:prstGeom>
          <a:solidFill>
            <a:srgbClr val="96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4" r="16389" b="44373"/>
          <a:stretch>
            <a:fillRect/>
          </a:stretch>
        </p:blipFill>
        <p:spPr>
          <a:xfrm>
            <a:off x="459991" y="4724400"/>
            <a:ext cx="2825880" cy="2133600"/>
          </a:xfrm>
          <a:prstGeom prst="rect">
            <a:avLst/>
          </a:prstGeom>
        </p:spPr>
      </p:pic>
      <p:grpSp>
        <p:nvGrpSpPr>
          <p:cNvPr id="63" name="Google Shape;1934;p47"/>
          <p:cNvGrpSpPr/>
          <p:nvPr/>
        </p:nvGrpSpPr>
        <p:grpSpPr>
          <a:xfrm>
            <a:off x="9666121" y="1474719"/>
            <a:ext cx="1375617" cy="1384604"/>
            <a:chOff x="259950" y="2781200"/>
            <a:chExt cx="685000" cy="689475"/>
          </a:xfrm>
          <a:solidFill>
            <a:schemeClr val="bg1"/>
          </a:solidFill>
        </p:grpSpPr>
        <p:sp>
          <p:nvSpPr>
            <p:cNvPr id="64" name="Google Shape;1935;p47"/>
            <p:cNvSpPr/>
            <p:nvPr/>
          </p:nvSpPr>
          <p:spPr>
            <a:xfrm>
              <a:off x="329325" y="2850550"/>
              <a:ext cx="489725" cy="490075"/>
            </a:xfrm>
            <a:custGeom>
              <a:avLst/>
              <a:gdLst/>
              <a:ahLst/>
              <a:cxnLst/>
              <a:rect l="l" t="t" r="r" b="b"/>
              <a:pathLst>
                <a:path w="19589" h="19603" extrusionOk="0">
                  <a:moveTo>
                    <a:pt x="19242" y="1"/>
                  </a:moveTo>
                  <a:lnTo>
                    <a:pt x="1" y="19256"/>
                  </a:lnTo>
                  <a:cubicBezTo>
                    <a:pt x="1" y="19422"/>
                    <a:pt x="167" y="19603"/>
                    <a:pt x="167" y="19603"/>
                  </a:cubicBezTo>
                  <a:lnTo>
                    <a:pt x="19589" y="347"/>
                  </a:lnTo>
                  <a:cubicBezTo>
                    <a:pt x="19422" y="181"/>
                    <a:pt x="19242" y="181"/>
                    <a:pt x="1924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5" name="Google Shape;1936;p47"/>
            <p:cNvSpPr/>
            <p:nvPr/>
          </p:nvSpPr>
          <p:spPr>
            <a:xfrm>
              <a:off x="268625" y="2794375"/>
              <a:ext cx="429050" cy="429025"/>
            </a:xfrm>
            <a:custGeom>
              <a:avLst/>
              <a:gdLst/>
              <a:ahLst/>
              <a:cxnLst/>
              <a:rect l="l" t="t" r="r" b="b"/>
              <a:pathLst>
                <a:path w="17162" h="17161" extrusionOk="0">
                  <a:moveTo>
                    <a:pt x="16815" y="0"/>
                  </a:moveTo>
                  <a:lnTo>
                    <a:pt x="1" y="16647"/>
                  </a:lnTo>
                  <a:cubicBezTo>
                    <a:pt x="1" y="16814"/>
                    <a:pt x="167" y="16994"/>
                    <a:pt x="167" y="17161"/>
                  </a:cubicBezTo>
                  <a:lnTo>
                    <a:pt x="17161" y="167"/>
                  </a:lnTo>
                  <a:cubicBezTo>
                    <a:pt x="17161" y="0"/>
                    <a:pt x="16995" y="0"/>
                    <a:pt x="168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6" name="Google Shape;1937;p47"/>
            <p:cNvSpPr/>
            <p:nvPr/>
          </p:nvSpPr>
          <p:spPr>
            <a:xfrm>
              <a:off x="303325" y="2829050"/>
              <a:ext cx="481050" cy="476900"/>
            </a:xfrm>
            <a:custGeom>
              <a:avLst/>
              <a:gdLst/>
              <a:ahLst/>
              <a:cxnLst/>
              <a:rect l="l" t="t" r="r" b="b"/>
              <a:pathLst>
                <a:path w="19242" h="19076" extrusionOk="0">
                  <a:moveTo>
                    <a:pt x="18728" y="0"/>
                  </a:moveTo>
                  <a:lnTo>
                    <a:pt x="0" y="18729"/>
                  </a:lnTo>
                  <a:cubicBezTo>
                    <a:pt x="0" y="18895"/>
                    <a:pt x="167" y="19075"/>
                    <a:pt x="167" y="19075"/>
                  </a:cubicBezTo>
                  <a:lnTo>
                    <a:pt x="19242" y="167"/>
                  </a:lnTo>
                  <a:cubicBezTo>
                    <a:pt x="19075" y="167"/>
                    <a:pt x="18895" y="0"/>
                    <a:pt x="187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7" name="Google Shape;1938;p47"/>
            <p:cNvSpPr/>
            <p:nvPr/>
          </p:nvSpPr>
          <p:spPr>
            <a:xfrm>
              <a:off x="285975" y="2807200"/>
              <a:ext cx="459550" cy="459550"/>
            </a:xfrm>
            <a:custGeom>
              <a:avLst/>
              <a:gdLst/>
              <a:ahLst/>
              <a:cxnLst/>
              <a:rect l="l" t="t" r="r" b="b"/>
              <a:pathLst>
                <a:path w="18382" h="18382" extrusionOk="0">
                  <a:moveTo>
                    <a:pt x="17855" y="0"/>
                  </a:moveTo>
                  <a:lnTo>
                    <a:pt x="0" y="18035"/>
                  </a:lnTo>
                  <a:cubicBezTo>
                    <a:pt x="0" y="18215"/>
                    <a:pt x="0" y="18215"/>
                    <a:pt x="167" y="18382"/>
                  </a:cubicBezTo>
                  <a:lnTo>
                    <a:pt x="18382" y="181"/>
                  </a:lnTo>
                  <a:cubicBezTo>
                    <a:pt x="18201" y="181"/>
                    <a:pt x="18035" y="181"/>
                    <a:pt x="1785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8" name="Google Shape;1939;p47"/>
            <p:cNvSpPr/>
            <p:nvPr/>
          </p:nvSpPr>
          <p:spPr>
            <a:xfrm>
              <a:off x="259950" y="2785700"/>
              <a:ext cx="390200" cy="390200"/>
            </a:xfrm>
            <a:custGeom>
              <a:avLst/>
              <a:gdLst/>
              <a:ahLst/>
              <a:cxnLst/>
              <a:rect l="l" t="t" r="r" b="b"/>
              <a:pathLst>
                <a:path w="15608" h="15608" extrusionOk="0">
                  <a:moveTo>
                    <a:pt x="15081" y="0"/>
                  </a:moveTo>
                  <a:lnTo>
                    <a:pt x="1" y="15080"/>
                  </a:lnTo>
                  <a:lnTo>
                    <a:pt x="1" y="15607"/>
                  </a:lnTo>
                  <a:lnTo>
                    <a:pt x="1560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9" name="Google Shape;1940;p47"/>
            <p:cNvSpPr/>
            <p:nvPr/>
          </p:nvSpPr>
          <p:spPr>
            <a:xfrm>
              <a:off x="355325" y="2881075"/>
              <a:ext cx="494250" cy="494225"/>
            </a:xfrm>
            <a:custGeom>
              <a:avLst/>
              <a:gdLst/>
              <a:ahLst/>
              <a:cxnLst/>
              <a:rect l="l" t="t" r="r" b="b"/>
              <a:pathLst>
                <a:path w="19770" h="19769" extrusionOk="0">
                  <a:moveTo>
                    <a:pt x="19423" y="0"/>
                  </a:moveTo>
                  <a:lnTo>
                    <a:pt x="1" y="19422"/>
                  </a:lnTo>
                  <a:cubicBezTo>
                    <a:pt x="1" y="19422"/>
                    <a:pt x="167" y="19422"/>
                    <a:pt x="167" y="19589"/>
                  </a:cubicBezTo>
                  <a:lnTo>
                    <a:pt x="348" y="19769"/>
                  </a:lnTo>
                  <a:lnTo>
                    <a:pt x="19770" y="167"/>
                  </a:lnTo>
                  <a:lnTo>
                    <a:pt x="19589" y="167"/>
                  </a:lnTo>
                  <a:cubicBezTo>
                    <a:pt x="19589" y="0"/>
                    <a:pt x="19423" y="0"/>
                    <a:pt x="194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Google Shape;1941;p47"/>
            <p:cNvSpPr/>
            <p:nvPr/>
          </p:nvSpPr>
          <p:spPr>
            <a:xfrm>
              <a:off x="259950" y="2781200"/>
              <a:ext cx="333675" cy="338150"/>
            </a:xfrm>
            <a:custGeom>
              <a:avLst/>
              <a:gdLst/>
              <a:ahLst/>
              <a:cxnLst/>
              <a:rect l="l" t="t" r="r" b="b"/>
              <a:pathLst>
                <a:path w="13347" h="13526" extrusionOk="0">
                  <a:moveTo>
                    <a:pt x="13347" y="0"/>
                  </a:moveTo>
                  <a:cubicBezTo>
                    <a:pt x="13180" y="0"/>
                    <a:pt x="13000" y="0"/>
                    <a:pt x="12653" y="180"/>
                  </a:cubicBezTo>
                  <a:lnTo>
                    <a:pt x="1" y="12832"/>
                  </a:lnTo>
                  <a:lnTo>
                    <a:pt x="1" y="13526"/>
                  </a:lnTo>
                  <a:lnTo>
                    <a:pt x="133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Google Shape;1942;p47"/>
            <p:cNvSpPr/>
            <p:nvPr/>
          </p:nvSpPr>
          <p:spPr>
            <a:xfrm>
              <a:off x="268625" y="2789850"/>
              <a:ext cx="255625" cy="260150"/>
            </a:xfrm>
            <a:custGeom>
              <a:avLst/>
              <a:gdLst/>
              <a:ahLst/>
              <a:cxnLst/>
              <a:rect l="l" t="t" r="r" b="b"/>
              <a:pathLst>
                <a:path w="10225" h="10406" extrusionOk="0">
                  <a:moveTo>
                    <a:pt x="10225" y="1"/>
                  </a:moveTo>
                  <a:lnTo>
                    <a:pt x="10209" y="17"/>
                  </a:lnTo>
                  <a:lnTo>
                    <a:pt x="10209" y="17"/>
                  </a:lnTo>
                  <a:cubicBezTo>
                    <a:pt x="10215" y="12"/>
                    <a:pt x="10220" y="6"/>
                    <a:pt x="10225" y="1"/>
                  </a:cubicBezTo>
                  <a:close/>
                  <a:moveTo>
                    <a:pt x="10209" y="17"/>
                  </a:moveTo>
                  <a:lnTo>
                    <a:pt x="10209" y="17"/>
                  </a:lnTo>
                  <a:cubicBezTo>
                    <a:pt x="10037" y="181"/>
                    <a:pt x="9706" y="186"/>
                    <a:pt x="9531" y="348"/>
                  </a:cubicBezTo>
                  <a:lnTo>
                    <a:pt x="167" y="9545"/>
                  </a:lnTo>
                  <a:cubicBezTo>
                    <a:pt x="1" y="9892"/>
                    <a:pt x="1" y="10239"/>
                    <a:pt x="1" y="10405"/>
                  </a:cubicBezTo>
                  <a:lnTo>
                    <a:pt x="1020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2" name="Google Shape;1943;p47"/>
            <p:cNvSpPr/>
            <p:nvPr/>
          </p:nvSpPr>
          <p:spPr>
            <a:xfrm>
              <a:off x="610950" y="3132525"/>
              <a:ext cx="334000" cy="338150"/>
            </a:xfrm>
            <a:custGeom>
              <a:avLst/>
              <a:gdLst/>
              <a:ahLst/>
              <a:cxnLst/>
              <a:rect l="l" t="t" r="r" b="b"/>
              <a:pathLst>
                <a:path w="13360" h="13526" extrusionOk="0">
                  <a:moveTo>
                    <a:pt x="13360" y="0"/>
                  </a:moveTo>
                  <a:lnTo>
                    <a:pt x="0" y="13526"/>
                  </a:lnTo>
                  <a:lnTo>
                    <a:pt x="527" y="13526"/>
                  </a:lnTo>
                  <a:lnTo>
                    <a:pt x="13360" y="694"/>
                  </a:lnTo>
                  <a:lnTo>
                    <a:pt x="133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3" name="Google Shape;1944;p47"/>
            <p:cNvSpPr/>
            <p:nvPr/>
          </p:nvSpPr>
          <p:spPr>
            <a:xfrm>
              <a:off x="554750" y="3075975"/>
              <a:ext cx="390200" cy="390200"/>
            </a:xfrm>
            <a:custGeom>
              <a:avLst/>
              <a:gdLst/>
              <a:ahLst/>
              <a:cxnLst/>
              <a:rect l="l" t="t" r="r" b="b"/>
              <a:pathLst>
                <a:path w="15608" h="15608" extrusionOk="0">
                  <a:moveTo>
                    <a:pt x="15427" y="1"/>
                  </a:moveTo>
                  <a:lnTo>
                    <a:pt x="1" y="15607"/>
                  </a:lnTo>
                  <a:lnTo>
                    <a:pt x="514" y="15607"/>
                  </a:lnTo>
                  <a:lnTo>
                    <a:pt x="15608" y="694"/>
                  </a:lnTo>
                  <a:cubicBezTo>
                    <a:pt x="15608" y="348"/>
                    <a:pt x="15608" y="181"/>
                    <a:pt x="154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4" name="Google Shape;1945;p47"/>
            <p:cNvSpPr/>
            <p:nvPr/>
          </p:nvSpPr>
          <p:spPr>
            <a:xfrm>
              <a:off x="307475" y="2829050"/>
              <a:ext cx="121400" cy="121400"/>
            </a:xfrm>
            <a:custGeom>
              <a:avLst/>
              <a:gdLst/>
              <a:ahLst/>
              <a:cxnLst/>
              <a:rect l="l" t="t" r="r" b="b"/>
              <a:pathLst>
                <a:path w="4856" h="4856" extrusionOk="0">
                  <a:moveTo>
                    <a:pt x="4856" y="0"/>
                  </a:moveTo>
                  <a:lnTo>
                    <a:pt x="4856" y="0"/>
                  </a:lnTo>
                  <a:cubicBezTo>
                    <a:pt x="3816" y="694"/>
                    <a:pt x="2955" y="1388"/>
                    <a:pt x="2081" y="2248"/>
                  </a:cubicBezTo>
                  <a:cubicBezTo>
                    <a:pt x="1221" y="2941"/>
                    <a:pt x="528" y="3982"/>
                    <a:pt x="1" y="4856"/>
                  </a:cubicBezTo>
                  <a:lnTo>
                    <a:pt x="485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5" name="Google Shape;1946;p47"/>
            <p:cNvSpPr/>
            <p:nvPr/>
          </p:nvSpPr>
          <p:spPr>
            <a:xfrm>
              <a:off x="676150" y="3201875"/>
              <a:ext cx="260125" cy="260125"/>
            </a:xfrm>
            <a:custGeom>
              <a:avLst/>
              <a:gdLst/>
              <a:ahLst/>
              <a:cxnLst/>
              <a:rect l="l" t="t" r="r" b="b"/>
              <a:pathLst>
                <a:path w="10405" h="10405" extrusionOk="0">
                  <a:moveTo>
                    <a:pt x="10405" y="1"/>
                  </a:moveTo>
                  <a:lnTo>
                    <a:pt x="0" y="10405"/>
                  </a:lnTo>
                  <a:cubicBezTo>
                    <a:pt x="347" y="10405"/>
                    <a:pt x="694" y="10225"/>
                    <a:pt x="860" y="10225"/>
                  </a:cubicBezTo>
                  <a:lnTo>
                    <a:pt x="10224" y="861"/>
                  </a:lnTo>
                  <a:cubicBezTo>
                    <a:pt x="10224" y="514"/>
                    <a:pt x="10405" y="347"/>
                    <a:pt x="1040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6" name="Google Shape;1947;p47"/>
            <p:cNvSpPr/>
            <p:nvPr/>
          </p:nvSpPr>
          <p:spPr>
            <a:xfrm>
              <a:off x="775675" y="3301400"/>
              <a:ext cx="121425" cy="121425"/>
            </a:xfrm>
            <a:custGeom>
              <a:avLst/>
              <a:gdLst/>
              <a:ahLst/>
              <a:cxnLst/>
              <a:rect l="l" t="t" r="r" b="b"/>
              <a:pathLst>
                <a:path w="4857" h="4857" extrusionOk="0">
                  <a:moveTo>
                    <a:pt x="4856" y="1"/>
                  </a:moveTo>
                  <a:lnTo>
                    <a:pt x="1" y="4856"/>
                  </a:lnTo>
                  <a:cubicBezTo>
                    <a:pt x="1041" y="4343"/>
                    <a:pt x="1915" y="3649"/>
                    <a:pt x="2775" y="2776"/>
                  </a:cubicBezTo>
                  <a:cubicBezTo>
                    <a:pt x="3649" y="1915"/>
                    <a:pt x="4343" y="1041"/>
                    <a:pt x="485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7" name="Google Shape;1948;p47"/>
            <p:cNvSpPr/>
            <p:nvPr/>
          </p:nvSpPr>
          <p:spPr>
            <a:xfrm>
              <a:off x="420200" y="2945925"/>
              <a:ext cx="481400" cy="476900"/>
            </a:xfrm>
            <a:custGeom>
              <a:avLst/>
              <a:gdLst/>
              <a:ahLst/>
              <a:cxnLst/>
              <a:rect l="l" t="t" r="r" b="b"/>
              <a:pathLst>
                <a:path w="19256" h="19076" extrusionOk="0">
                  <a:moveTo>
                    <a:pt x="18909" y="1"/>
                  </a:moveTo>
                  <a:lnTo>
                    <a:pt x="0" y="18909"/>
                  </a:lnTo>
                  <a:cubicBezTo>
                    <a:pt x="181" y="19075"/>
                    <a:pt x="347" y="19075"/>
                    <a:pt x="347" y="19075"/>
                  </a:cubicBezTo>
                  <a:lnTo>
                    <a:pt x="19255" y="347"/>
                  </a:lnTo>
                  <a:lnTo>
                    <a:pt x="189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8" name="Google Shape;1949;p47"/>
            <p:cNvSpPr/>
            <p:nvPr/>
          </p:nvSpPr>
          <p:spPr>
            <a:xfrm>
              <a:off x="385500" y="2911250"/>
              <a:ext cx="490100" cy="490075"/>
            </a:xfrm>
            <a:custGeom>
              <a:avLst/>
              <a:gdLst/>
              <a:ahLst/>
              <a:cxnLst/>
              <a:rect l="l" t="t" r="r" b="b"/>
              <a:pathLst>
                <a:path w="19604" h="19603" extrusionOk="0">
                  <a:moveTo>
                    <a:pt x="19423" y="0"/>
                  </a:moveTo>
                  <a:lnTo>
                    <a:pt x="1" y="19255"/>
                  </a:lnTo>
                  <a:lnTo>
                    <a:pt x="348" y="19602"/>
                  </a:lnTo>
                  <a:lnTo>
                    <a:pt x="19603" y="347"/>
                  </a:lnTo>
                  <a:cubicBezTo>
                    <a:pt x="19603" y="181"/>
                    <a:pt x="19423" y="181"/>
                    <a:pt x="194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9" name="Google Shape;1950;p47"/>
            <p:cNvSpPr/>
            <p:nvPr/>
          </p:nvSpPr>
          <p:spPr>
            <a:xfrm>
              <a:off x="502725" y="3028475"/>
              <a:ext cx="433550" cy="429025"/>
            </a:xfrm>
            <a:custGeom>
              <a:avLst/>
              <a:gdLst/>
              <a:ahLst/>
              <a:cxnLst/>
              <a:rect l="l" t="t" r="r" b="b"/>
              <a:pathLst>
                <a:path w="17342" h="17161" extrusionOk="0">
                  <a:moveTo>
                    <a:pt x="17161" y="0"/>
                  </a:moveTo>
                  <a:lnTo>
                    <a:pt x="1" y="17161"/>
                  </a:lnTo>
                  <a:lnTo>
                    <a:pt x="514" y="17161"/>
                  </a:lnTo>
                  <a:lnTo>
                    <a:pt x="17342" y="513"/>
                  </a:lnTo>
                  <a:cubicBezTo>
                    <a:pt x="17161" y="347"/>
                    <a:pt x="17161" y="167"/>
                    <a:pt x="1716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0" name="Google Shape;1951;p47"/>
            <p:cNvSpPr/>
            <p:nvPr/>
          </p:nvSpPr>
          <p:spPr>
            <a:xfrm>
              <a:off x="459375" y="2985125"/>
              <a:ext cx="459575" cy="459550"/>
            </a:xfrm>
            <a:custGeom>
              <a:avLst/>
              <a:gdLst/>
              <a:ahLst/>
              <a:cxnLst/>
              <a:rect l="l" t="t" r="r" b="b"/>
              <a:pathLst>
                <a:path w="18383" h="18382" extrusionOk="0">
                  <a:moveTo>
                    <a:pt x="18202" y="0"/>
                  </a:moveTo>
                  <a:lnTo>
                    <a:pt x="1" y="18201"/>
                  </a:lnTo>
                  <a:cubicBezTo>
                    <a:pt x="167" y="18201"/>
                    <a:pt x="348" y="18381"/>
                    <a:pt x="514" y="18381"/>
                  </a:cubicBezTo>
                  <a:lnTo>
                    <a:pt x="18382" y="347"/>
                  </a:lnTo>
                  <a:cubicBezTo>
                    <a:pt x="18382" y="347"/>
                    <a:pt x="18382" y="167"/>
                    <a:pt x="1820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81" name="Google Shape;1952;p47"/>
          <p:cNvSpPr/>
          <p:nvPr/>
        </p:nvSpPr>
        <p:spPr>
          <a:xfrm>
            <a:off x="7323988" y="1474720"/>
            <a:ext cx="164750" cy="164750"/>
          </a:xfrm>
          <a:custGeom>
            <a:avLst/>
            <a:gdLst/>
            <a:ahLst/>
            <a:cxnLst/>
            <a:rect l="l" t="t" r="r" b="b"/>
            <a:pathLst>
              <a:path w="6590" h="6590" extrusionOk="0">
                <a:moveTo>
                  <a:pt x="1554" y="0"/>
                </a:moveTo>
                <a:lnTo>
                  <a:pt x="0" y="1387"/>
                </a:lnTo>
                <a:lnTo>
                  <a:pt x="1901" y="3302"/>
                </a:lnTo>
                <a:lnTo>
                  <a:pt x="0" y="5202"/>
                </a:lnTo>
                <a:lnTo>
                  <a:pt x="1554" y="6590"/>
                </a:lnTo>
                <a:lnTo>
                  <a:pt x="3288" y="4689"/>
                </a:lnTo>
                <a:lnTo>
                  <a:pt x="5203" y="6590"/>
                </a:lnTo>
                <a:lnTo>
                  <a:pt x="6590" y="5202"/>
                </a:lnTo>
                <a:lnTo>
                  <a:pt x="4856" y="3302"/>
                </a:lnTo>
                <a:lnTo>
                  <a:pt x="6590" y="1387"/>
                </a:lnTo>
                <a:lnTo>
                  <a:pt x="5203" y="0"/>
                </a:lnTo>
                <a:lnTo>
                  <a:pt x="3288" y="1915"/>
                </a:lnTo>
                <a:lnTo>
                  <a:pt x="155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82" name="Google Shape;1953;p47"/>
          <p:cNvSpPr/>
          <p:nvPr/>
        </p:nvSpPr>
        <p:spPr>
          <a:xfrm>
            <a:off x="7648263" y="1485633"/>
            <a:ext cx="138750" cy="142925"/>
          </a:xfrm>
          <a:custGeom>
            <a:avLst/>
            <a:gdLst/>
            <a:ahLst/>
            <a:cxnLst/>
            <a:rect l="l" t="t" r="r" b="b"/>
            <a:pathLst>
              <a:path w="5550" h="5717" extrusionOk="0">
                <a:moveTo>
                  <a:pt x="2775" y="514"/>
                </a:moveTo>
                <a:cubicBezTo>
                  <a:pt x="3982" y="514"/>
                  <a:pt x="5022" y="1555"/>
                  <a:pt x="5022" y="2775"/>
                </a:cubicBezTo>
                <a:cubicBezTo>
                  <a:pt x="5022" y="4163"/>
                  <a:pt x="3982" y="5203"/>
                  <a:pt x="2775" y="5203"/>
                </a:cubicBezTo>
                <a:cubicBezTo>
                  <a:pt x="1388" y="5203"/>
                  <a:pt x="347" y="4163"/>
                  <a:pt x="347" y="2775"/>
                </a:cubicBezTo>
                <a:cubicBezTo>
                  <a:pt x="347" y="1555"/>
                  <a:pt x="1388" y="514"/>
                  <a:pt x="2775" y="514"/>
                </a:cubicBezTo>
                <a:close/>
                <a:moveTo>
                  <a:pt x="2775" y="1"/>
                </a:moveTo>
                <a:cubicBezTo>
                  <a:pt x="1207" y="1"/>
                  <a:pt x="0" y="1208"/>
                  <a:pt x="0" y="2775"/>
                </a:cubicBezTo>
                <a:cubicBezTo>
                  <a:pt x="0" y="4329"/>
                  <a:pt x="1207" y="5716"/>
                  <a:pt x="2775" y="5716"/>
                </a:cubicBezTo>
                <a:cubicBezTo>
                  <a:pt x="4329" y="5716"/>
                  <a:pt x="5549" y="4329"/>
                  <a:pt x="5549" y="2775"/>
                </a:cubicBezTo>
                <a:cubicBezTo>
                  <a:pt x="5549" y="1208"/>
                  <a:pt x="4329" y="1"/>
                  <a:pt x="2775" y="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grpSp>
        <p:nvGrpSpPr>
          <p:cNvPr id="83" name="Google Shape;1954;p47"/>
          <p:cNvGrpSpPr/>
          <p:nvPr/>
        </p:nvGrpSpPr>
        <p:grpSpPr>
          <a:xfrm>
            <a:off x="11126127" y="4549311"/>
            <a:ext cx="99733" cy="989802"/>
            <a:chOff x="7591425" y="-1159161"/>
            <a:chExt cx="683100" cy="6779466"/>
          </a:xfrm>
          <a:solidFill>
            <a:schemeClr val="bg1"/>
          </a:solidFill>
        </p:grpSpPr>
        <p:sp>
          <p:nvSpPr>
            <p:cNvPr id="84" name="Google Shape;1955;p47"/>
            <p:cNvSpPr/>
            <p:nvPr/>
          </p:nvSpPr>
          <p:spPr>
            <a:xfrm>
              <a:off x="7591425" y="2685481"/>
              <a:ext cx="683100" cy="5778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5" name="Google Shape;1956;p47"/>
            <p:cNvSpPr/>
            <p:nvPr/>
          </p:nvSpPr>
          <p:spPr>
            <a:xfrm>
              <a:off x="7591425" y="3665002"/>
              <a:ext cx="683100" cy="5778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6" name="Google Shape;1957;p47"/>
            <p:cNvSpPr/>
            <p:nvPr/>
          </p:nvSpPr>
          <p:spPr>
            <a:xfrm>
              <a:off x="7591425" y="5042505"/>
              <a:ext cx="683100" cy="5778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7" name="Google Shape;1958;p47"/>
            <p:cNvSpPr/>
            <p:nvPr/>
          </p:nvSpPr>
          <p:spPr>
            <a:xfrm>
              <a:off x="7591425" y="694888"/>
              <a:ext cx="683100" cy="5778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8" name="Google Shape;1959;p47"/>
            <p:cNvSpPr/>
            <p:nvPr/>
          </p:nvSpPr>
          <p:spPr>
            <a:xfrm>
              <a:off x="7591425" y="-1159161"/>
              <a:ext cx="683100" cy="577800"/>
            </a:xfrm>
            <a:prstGeom prst="triangle">
              <a:avLst>
                <a:gd name="adj" fmla="val 50000"/>
              </a:avLst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90" name="Google Shape;1962;p47"/>
          <p:cNvGrpSpPr/>
          <p:nvPr/>
        </p:nvGrpSpPr>
        <p:grpSpPr>
          <a:xfrm>
            <a:off x="10929625" y="3266433"/>
            <a:ext cx="438050" cy="202750"/>
            <a:chOff x="324825" y="1289875"/>
            <a:chExt cx="438050" cy="202750"/>
          </a:xfrm>
          <a:solidFill>
            <a:schemeClr val="bg1"/>
          </a:solidFill>
        </p:grpSpPr>
        <p:sp>
          <p:nvSpPr>
            <p:cNvPr id="91" name="Google Shape;1963;p47"/>
            <p:cNvSpPr/>
            <p:nvPr/>
          </p:nvSpPr>
          <p:spPr>
            <a:xfrm>
              <a:off x="324825" y="1289875"/>
              <a:ext cx="438050" cy="39050"/>
            </a:xfrm>
            <a:custGeom>
              <a:avLst/>
              <a:gdLst/>
              <a:ahLst/>
              <a:cxnLst/>
              <a:rect l="l" t="t" r="r" b="b"/>
              <a:pathLst>
                <a:path w="17522" h="1562" extrusionOk="0">
                  <a:moveTo>
                    <a:pt x="5383" y="1"/>
                  </a:moveTo>
                  <a:cubicBezTo>
                    <a:pt x="4689" y="1"/>
                    <a:pt x="4162" y="181"/>
                    <a:pt x="3468" y="694"/>
                  </a:cubicBezTo>
                  <a:cubicBezTo>
                    <a:pt x="3038" y="958"/>
                    <a:pt x="2518" y="1090"/>
                    <a:pt x="1975" y="1090"/>
                  </a:cubicBezTo>
                  <a:cubicBezTo>
                    <a:pt x="1433" y="1090"/>
                    <a:pt x="867" y="958"/>
                    <a:pt x="347" y="694"/>
                  </a:cubicBezTo>
                  <a:cubicBezTo>
                    <a:pt x="347" y="611"/>
                    <a:pt x="305" y="569"/>
                    <a:pt x="264" y="569"/>
                  </a:cubicBezTo>
                  <a:cubicBezTo>
                    <a:pt x="222" y="569"/>
                    <a:pt x="181" y="611"/>
                    <a:pt x="181" y="694"/>
                  </a:cubicBezTo>
                  <a:cubicBezTo>
                    <a:pt x="0" y="694"/>
                    <a:pt x="0" y="875"/>
                    <a:pt x="181" y="1041"/>
                  </a:cubicBezTo>
                  <a:cubicBezTo>
                    <a:pt x="784" y="1388"/>
                    <a:pt x="1391" y="1561"/>
                    <a:pt x="1998" y="1561"/>
                  </a:cubicBezTo>
                  <a:cubicBezTo>
                    <a:pt x="2605" y="1561"/>
                    <a:pt x="3212" y="1388"/>
                    <a:pt x="3815" y="1041"/>
                  </a:cubicBezTo>
                  <a:cubicBezTo>
                    <a:pt x="4335" y="694"/>
                    <a:pt x="4856" y="521"/>
                    <a:pt x="5376" y="521"/>
                  </a:cubicBezTo>
                  <a:cubicBezTo>
                    <a:pt x="5896" y="521"/>
                    <a:pt x="6416" y="694"/>
                    <a:pt x="6937" y="1041"/>
                  </a:cubicBezTo>
                  <a:cubicBezTo>
                    <a:pt x="7547" y="1388"/>
                    <a:pt x="8154" y="1561"/>
                    <a:pt x="8761" y="1561"/>
                  </a:cubicBezTo>
                  <a:cubicBezTo>
                    <a:pt x="9368" y="1561"/>
                    <a:pt x="9975" y="1388"/>
                    <a:pt x="10585" y="1041"/>
                  </a:cubicBezTo>
                  <a:cubicBezTo>
                    <a:pt x="11105" y="694"/>
                    <a:pt x="11626" y="521"/>
                    <a:pt x="12146" y="521"/>
                  </a:cubicBezTo>
                  <a:cubicBezTo>
                    <a:pt x="12666" y="521"/>
                    <a:pt x="13186" y="694"/>
                    <a:pt x="13706" y="1041"/>
                  </a:cubicBezTo>
                  <a:cubicBezTo>
                    <a:pt x="14310" y="1388"/>
                    <a:pt x="14917" y="1561"/>
                    <a:pt x="15524" y="1561"/>
                  </a:cubicBezTo>
                  <a:cubicBezTo>
                    <a:pt x="16131" y="1561"/>
                    <a:pt x="16738" y="1388"/>
                    <a:pt x="17341" y="1041"/>
                  </a:cubicBezTo>
                  <a:cubicBezTo>
                    <a:pt x="17521" y="875"/>
                    <a:pt x="17521" y="694"/>
                    <a:pt x="17341" y="694"/>
                  </a:cubicBezTo>
                  <a:cubicBezTo>
                    <a:pt x="17341" y="611"/>
                    <a:pt x="17299" y="569"/>
                    <a:pt x="17258" y="569"/>
                  </a:cubicBezTo>
                  <a:cubicBezTo>
                    <a:pt x="17216" y="569"/>
                    <a:pt x="17175" y="611"/>
                    <a:pt x="17175" y="694"/>
                  </a:cubicBezTo>
                  <a:cubicBezTo>
                    <a:pt x="16654" y="958"/>
                    <a:pt x="16089" y="1090"/>
                    <a:pt x="15546" y="1090"/>
                  </a:cubicBezTo>
                  <a:cubicBezTo>
                    <a:pt x="15004" y="1090"/>
                    <a:pt x="14483" y="958"/>
                    <a:pt x="14053" y="694"/>
                  </a:cubicBezTo>
                  <a:cubicBezTo>
                    <a:pt x="13443" y="264"/>
                    <a:pt x="12791" y="49"/>
                    <a:pt x="12161" y="49"/>
                  </a:cubicBezTo>
                  <a:cubicBezTo>
                    <a:pt x="11532" y="49"/>
                    <a:pt x="10925" y="264"/>
                    <a:pt x="10405" y="694"/>
                  </a:cubicBezTo>
                  <a:cubicBezTo>
                    <a:pt x="9884" y="958"/>
                    <a:pt x="9323" y="1090"/>
                    <a:pt x="8761" y="1090"/>
                  </a:cubicBezTo>
                  <a:cubicBezTo>
                    <a:pt x="8199" y="1090"/>
                    <a:pt x="7637" y="958"/>
                    <a:pt x="7117" y="694"/>
                  </a:cubicBezTo>
                  <a:cubicBezTo>
                    <a:pt x="6590" y="181"/>
                    <a:pt x="6076" y="1"/>
                    <a:pt x="5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2" name="Google Shape;1964;p47"/>
            <p:cNvSpPr/>
            <p:nvPr/>
          </p:nvSpPr>
          <p:spPr>
            <a:xfrm>
              <a:off x="324825" y="1372425"/>
              <a:ext cx="438050" cy="39050"/>
            </a:xfrm>
            <a:custGeom>
              <a:avLst/>
              <a:gdLst/>
              <a:ahLst/>
              <a:cxnLst/>
              <a:rect l="l" t="t" r="r" b="b"/>
              <a:pathLst>
                <a:path w="17522" h="1562" extrusionOk="0">
                  <a:moveTo>
                    <a:pt x="5383" y="0"/>
                  </a:moveTo>
                  <a:cubicBezTo>
                    <a:pt x="4689" y="0"/>
                    <a:pt x="4162" y="167"/>
                    <a:pt x="3468" y="694"/>
                  </a:cubicBezTo>
                  <a:cubicBezTo>
                    <a:pt x="3038" y="951"/>
                    <a:pt x="2518" y="1079"/>
                    <a:pt x="1975" y="1079"/>
                  </a:cubicBezTo>
                  <a:cubicBezTo>
                    <a:pt x="1433" y="1079"/>
                    <a:pt x="867" y="951"/>
                    <a:pt x="347" y="694"/>
                  </a:cubicBezTo>
                  <a:cubicBezTo>
                    <a:pt x="347" y="604"/>
                    <a:pt x="305" y="559"/>
                    <a:pt x="264" y="559"/>
                  </a:cubicBezTo>
                  <a:cubicBezTo>
                    <a:pt x="222" y="559"/>
                    <a:pt x="181" y="604"/>
                    <a:pt x="181" y="694"/>
                  </a:cubicBezTo>
                  <a:cubicBezTo>
                    <a:pt x="0" y="694"/>
                    <a:pt x="0" y="861"/>
                    <a:pt x="181" y="1041"/>
                  </a:cubicBezTo>
                  <a:cubicBezTo>
                    <a:pt x="784" y="1388"/>
                    <a:pt x="1391" y="1561"/>
                    <a:pt x="1998" y="1561"/>
                  </a:cubicBezTo>
                  <a:cubicBezTo>
                    <a:pt x="2605" y="1561"/>
                    <a:pt x="3212" y="1388"/>
                    <a:pt x="3815" y="1041"/>
                  </a:cubicBezTo>
                  <a:cubicBezTo>
                    <a:pt x="4335" y="694"/>
                    <a:pt x="4856" y="521"/>
                    <a:pt x="5376" y="521"/>
                  </a:cubicBezTo>
                  <a:cubicBezTo>
                    <a:pt x="5896" y="521"/>
                    <a:pt x="6416" y="694"/>
                    <a:pt x="6937" y="1041"/>
                  </a:cubicBezTo>
                  <a:cubicBezTo>
                    <a:pt x="7547" y="1388"/>
                    <a:pt x="8154" y="1561"/>
                    <a:pt x="8761" y="1561"/>
                  </a:cubicBezTo>
                  <a:cubicBezTo>
                    <a:pt x="9368" y="1561"/>
                    <a:pt x="9975" y="1388"/>
                    <a:pt x="10585" y="1041"/>
                  </a:cubicBezTo>
                  <a:cubicBezTo>
                    <a:pt x="11105" y="694"/>
                    <a:pt x="11626" y="521"/>
                    <a:pt x="12146" y="521"/>
                  </a:cubicBezTo>
                  <a:cubicBezTo>
                    <a:pt x="12666" y="521"/>
                    <a:pt x="13186" y="694"/>
                    <a:pt x="13706" y="1041"/>
                  </a:cubicBezTo>
                  <a:cubicBezTo>
                    <a:pt x="14310" y="1388"/>
                    <a:pt x="14917" y="1561"/>
                    <a:pt x="15524" y="1561"/>
                  </a:cubicBezTo>
                  <a:cubicBezTo>
                    <a:pt x="16131" y="1561"/>
                    <a:pt x="16738" y="1388"/>
                    <a:pt x="17341" y="1041"/>
                  </a:cubicBezTo>
                  <a:cubicBezTo>
                    <a:pt x="17521" y="861"/>
                    <a:pt x="17521" y="694"/>
                    <a:pt x="17341" y="694"/>
                  </a:cubicBezTo>
                  <a:cubicBezTo>
                    <a:pt x="17341" y="604"/>
                    <a:pt x="17299" y="559"/>
                    <a:pt x="17258" y="559"/>
                  </a:cubicBezTo>
                  <a:cubicBezTo>
                    <a:pt x="17216" y="559"/>
                    <a:pt x="17175" y="604"/>
                    <a:pt x="17175" y="694"/>
                  </a:cubicBezTo>
                  <a:cubicBezTo>
                    <a:pt x="16654" y="951"/>
                    <a:pt x="16089" y="1079"/>
                    <a:pt x="15546" y="1079"/>
                  </a:cubicBezTo>
                  <a:cubicBezTo>
                    <a:pt x="15004" y="1079"/>
                    <a:pt x="14483" y="951"/>
                    <a:pt x="14053" y="694"/>
                  </a:cubicBezTo>
                  <a:cubicBezTo>
                    <a:pt x="13443" y="257"/>
                    <a:pt x="12791" y="39"/>
                    <a:pt x="12161" y="39"/>
                  </a:cubicBezTo>
                  <a:cubicBezTo>
                    <a:pt x="11532" y="39"/>
                    <a:pt x="10925" y="257"/>
                    <a:pt x="10405" y="694"/>
                  </a:cubicBezTo>
                  <a:cubicBezTo>
                    <a:pt x="9884" y="951"/>
                    <a:pt x="9323" y="1079"/>
                    <a:pt x="8761" y="1079"/>
                  </a:cubicBezTo>
                  <a:cubicBezTo>
                    <a:pt x="8199" y="1079"/>
                    <a:pt x="7637" y="951"/>
                    <a:pt x="7117" y="694"/>
                  </a:cubicBezTo>
                  <a:cubicBezTo>
                    <a:pt x="6590" y="167"/>
                    <a:pt x="6076" y="0"/>
                    <a:pt x="53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3" name="Google Shape;1965;p47"/>
            <p:cNvSpPr/>
            <p:nvPr/>
          </p:nvSpPr>
          <p:spPr>
            <a:xfrm>
              <a:off x="324825" y="1454625"/>
              <a:ext cx="438050" cy="38000"/>
            </a:xfrm>
            <a:custGeom>
              <a:avLst/>
              <a:gdLst/>
              <a:ahLst/>
              <a:cxnLst/>
              <a:rect l="l" t="t" r="r" b="b"/>
              <a:pathLst>
                <a:path w="17522" h="1520" extrusionOk="0">
                  <a:moveTo>
                    <a:pt x="5383" y="0"/>
                  </a:moveTo>
                  <a:cubicBezTo>
                    <a:pt x="4689" y="0"/>
                    <a:pt x="4162" y="181"/>
                    <a:pt x="3468" y="527"/>
                  </a:cubicBezTo>
                  <a:cubicBezTo>
                    <a:pt x="3038" y="874"/>
                    <a:pt x="2518" y="1048"/>
                    <a:pt x="1975" y="1048"/>
                  </a:cubicBezTo>
                  <a:cubicBezTo>
                    <a:pt x="1433" y="1048"/>
                    <a:pt x="867" y="874"/>
                    <a:pt x="347" y="527"/>
                  </a:cubicBezTo>
                  <a:cubicBezTo>
                    <a:pt x="347" y="527"/>
                    <a:pt x="181" y="527"/>
                    <a:pt x="181" y="694"/>
                  </a:cubicBezTo>
                  <a:cubicBezTo>
                    <a:pt x="0" y="694"/>
                    <a:pt x="0" y="874"/>
                    <a:pt x="181" y="874"/>
                  </a:cubicBezTo>
                  <a:cubicBezTo>
                    <a:pt x="784" y="1304"/>
                    <a:pt x="1391" y="1519"/>
                    <a:pt x="1998" y="1519"/>
                  </a:cubicBezTo>
                  <a:cubicBezTo>
                    <a:pt x="2605" y="1519"/>
                    <a:pt x="3212" y="1304"/>
                    <a:pt x="3815" y="874"/>
                  </a:cubicBezTo>
                  <a:cubicBezTo>
                    <a:pt x="4335" y="611"/>
                    <a:pt x="4856" y="479"/>
                    <a:pt x="5376" y="479"/>
                  </a:cubicBezTo>
                  <a:cubicBezTo>
                    <a:pt x="5896" y="479"/>
                    <a:pt x="6416" y="611"/>
                    <a:pt x="6937" y="874"/>
                  </a:cubicBezTo>
                  <a:cubicBezTo>
                    <a:pt x="7547" y="1304"/>
                    <a:pt x="8154" y="1519"/>
                    <a:pt x="8761" y="1519"/>
                  </a:cubicBezTo>
                  <a:cubicBezTo>
                    <a:pt x="9368" y="1519"/>
                    <a:pt x="9975" y="1304"/>
                    <a:pt x="10585" y="874"/>
                  </a:cubicBezTo>
                  <a:cubicBezTo>
                    <a:pt x="11105" y="611"/>
                    <a:pt x="11626" y="479"/>
                    <a:pt x="12146" y="479"/>
                  </a:cubicBezTo>
                  <a:cubicBezTo>
                    <a:pt x="12666" y="479"/>
                    <a:pt x="13186" y="611"/>
                    <a:pt x="13706" y="874"/>
                  </a:cubicBezTo>
                  <a:cubicBezTo>
                    <a:pt x="14310" y="1304"/>
                    <a:pt x="14917" y="1519"/>
                    <a:pt x="15524" y="1519"/>
                  </a:cubicBezTo>
                  <a:cubicBezTo>
                    <a:pt x="16131" y="1519"/>
                    <a:pt x="16738" y="1304"/>
                    <a:pt x="17341" y="874"/>
                  </a:cubicBezTo>
                  <a:cubicBezTo>
                    <a:pt x="17521" y="874"/>
                    <a:pt x="17521" y="694"/>
                    <a:pt x="17341" y="694"/>
                  </a:cubicBezTo>
                  <a:cubicBezTo>
                    <a:pt x="17341" y="527"/>
                    <a:pt x="17175" y="527"/>
                    <a:pt x="17175" y="527"/>
                  </a:cubicBezTo>
                  <a:cubicBezTo>
                    <a:pt x="16654" y="874"/>
                    <a:pt x="16089" y="1048"/>
                    <a:pt x="15546" y="1048"/>
                  </a:cubicBezTo>
                  <a:cubicBezTo>
                    <a:pt x="15004" y="1048"/>
                    <a:pt x="14483" y="874"/>
                    <a:pt x="14053" y="527"/>
                  </a:cubicBezTo>
                  <a:cubicBezTo>
                    <a:pt x="13443" y="181"/>
                    <a:pt x="12791" y="7"/>
                    <a:pt x="12161" y="7"/>
                  </a:cubicBezTo>
                  <a:cubicBezTo>
                    <a:pt x="11532" y="7"/>
                    <a:pt x="10925" y="181"/>
                    <a:pt x="10405" y="527"/>
                  </a:cubicBezTo>
                  <a:cubicBezTo>
                    <a:pt x="9884" y="874"/>
                    <a:pt x="9323" y="1048"/>
                    <a:pt x="8761" y="1048"/>
                  </a:cubicBezTo>
                  <a:cubicBezTo>
                    <a:pt x="8199" y="1048"/>
                    <a:pt x="7637" y="874"/>
                    <a:pt x="7117" y="527"/>
                  </a:cubicBezTo>
                  <a:cubicBezTo>
                    <a:pt x="6590" y="181"/>
                    <a:pt x="6076" y="0"/>
                    <a:pt x="53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99" name="图片 9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6937564" y="1613988"/>
            <a:ext cx="4007300" cy="4007300"/>
          </a:xfrm>
          <a:prstGeom prst="ellipse">
            <a:avLst/>
          </a:prstGeom>
        </p:spPr>
      </p:pic>
      <p:sp>
        <p:nvSpPr>
          <p:cNvPr id="89" name="Google Shape;1961;p47"/>
          <p:cNvSpPr/>
          <p:nvPr/>
        </p:nvSpPr>
        <p:spPr>
          <a:xfrm>
            <a:off x="7113168" y="4592120"/>
            <a:ext cx="989789" cy="989789"/>
          </a:xfrm>
          <a:custGeom>
            <a:avLst/>
            <a:gdLst/>
            <a:ahLst/>
            <a:cxnLst/>
            <a:rect l="l" t="t" r="r" b="b"/>
            <a:pathLst>
              <a:path w="27399" h="27399" extrusionOk="0">
                <a:moveTo>
                  <a:pt x="11792" y="167"/>
                </a:moveTo>
                <a:cubicBezTo>
                  <a:pt x="11625" y="167"/>
                  <a:pt x="11445" y="347"/>
                  <a:pt x="11445" y="514"/>
                </a:cubicBezTo>
                <a:cubicBezTo>
                  <a:pt x="11445" y="860"/>
                  <a:pt x="11625" y="860"/>
                  <a:pt x="11792" y="860"/>
                </a:cubicBezTo>
                <a:lnTo>
                  <a:pt x="11972" y="860"/>
                </a:lnTo>
                <a:cubicBezTo>
                  <a:pt x="12139" y="860"/>
                  <a:pt x="12319" y="694"/>
                  <a:pt x="12139" y="514"/>
                </a:cubicBezTo>
                <a:cubicBezTo>
                  <a:pt x="12139" y="347"/>
                  <a:pt x="11972" y="167"/>
                  <a:pt x="11792" y="167"/>
                </a:cubicBezTo>
                <a:close/>
                <a:moveTo>
                  <a:pt x="13359" y="0"/>
                </a:moveTo>
                <a:cubicBezTo>
                  <a:pt x="13179" y="0"/>
                  <a:pt x="13013" y="167"/>
                  <a:pt x="13013" y="347"/>
                </a:cubicBezTo>
                <a:cubicBezTo>
                  <a:pt x="13013" y="694"/>
                  <a:pt x="13179" y="860"/>
                  <a:pt x="13359" y="860"/>
                </a:cubicBezTo>
                <a:cubicBezTo>
                  <a:pt x="13526" y="860"/>
                  <a:pt x="13706" y="694"/>
                  <a:pt x="13706" y="347"/>
                </a:cubicBezTo>
                <a:cubicBezTo>
                  <a:pt x="13706" y="167"/>
                  <a:pt x="13526" y="0"/>
                  <a:pt x="13359" y="0"/>
                </a:cubicBezTo>
                <a:close/>
                <a:moveTo>
                  <a:pt x="14913" y="0"/>
                </a:moveTo>
                <a:cubicBezTo>
                  <a:pt x="14747" y="0"/>
                  <a:pt x="14566" y="167"/>
                  <a:pt x="14566" y="347"/>
                </a:cubicBezTo>
                <a:cubicBezTo>
                  <a:pt x="14566" y="694"/>
                  <a:pt x="14566" y="860"/>
                  <a:pt x="14913" y="860"/>
                </a:cubicBezTo>
                <a:cubicBezTo>
                  <a:pt x="15094" y="860"/>
                  <a:pt x="15260" y="694"/>
                  <a:pt x="15260" y="514"/>
                </a:cubicBezTo>
                <a:cubicBezTo>
                  <a:pt x="15260" y="347"/>
                  <a:pt x="15094" y="167"/>
                  <a:pt x="14913" y="0"/>
                </a:cubicBezTo>
                <a:close/>
                <a:moveTo>
                  <a:pt x="16324" y="272"/>
                </a:moveTo>
                <a:cubicBezTo>
                  <a:pt x="16201" y="272"/>
                  <a:pt x="16081" y="396"/>
                  <a:pt x="15954" y="514"/>
                </a:cubicBezTo>
                <a:cubicBezTo>
                  <a:pt x="15954" y="860"/>
                  <a:pt x="16134" y="1041"/>
                  <a:pt x="16300" y="1041"/>
                </a:cubicBezTo>
                <a:cubicBezTo>
                  <a:pt x="16481" y="1041"/>
                  <a:pt x="16647" y="860"/>
                  <a:pt x="16828" y="694"/>
                </a:cubicBezTo>
                <a:cubicBezTo>
                  <a:pt x="16828" y="514"/>
                  <a:pt x="16647" y="347"/>
                  <a:pt x="16481" y="347"/>
                </a:cubicBezTo>
                <a:cubicBezTo>
                  <a:pt x="16428" y="294"/>
                  <a:pt x="16375" y="272"/>
                  <a:pt x="16324" y="272"/>
                </a:cubicBezTo>
                <a:close/>
                <a:moveTo>
                  <a:pt x="10386" y="445"/>
                </a:moveTo>
                <a:cubicBezTo>
                  <a:pt x="10336" y="445"/>
                  <a:pt x="10286" y="465"/>
                  <a:pt x="10238" y="514"/>
                </a:cubicBezTo>
                <a:cubicBezTo>
                  <a:pt x="10058" y="514"/>
                  <a:pt x="9891" y="694"/>
                  <a:pt x="10058" y="860"/>
                </a:cubicBezTo>
                <a:cubicBezTo>
                  <a:pt x="10058" y="1041"/>
                  <a:pt x="10238" y="1207"/>
                  <a:pt x="10405" y="1207"/>
                </a:cubicBezTo>
                <a:cubicBezTo>
                  <a:pt x="10585" y="1207"/>
                  <a:pt x="10751" y="1041"/>
                  <a:pt x="10751" y="694"/>
                </a:cubicBezTo>
                <a:cubicBezTo>
                  <a:pt x="10633" y="566"/>
                  <a:pt x="10508" y="445"/>
                  <a:pt x="10386" y="445"/>
                </a:cubicBezTo>
                <a:close/>
                <a:moveTo>
                  <a:pt x="18035" y="694"/>
                </a:moveTo>
                <a:cubicBezTo>
                  <a:pt x="17688" y="694"/>
                  <a:pt x="17521" y="694"/>
                  <a:pt x="17521" y="860"/>
                </a:cubicBezTo>
                <a:cubicBezTo>
                  <a:pt x="17341" y="1207"/>
                  <a:pt x="17521" y="1388"/>
                  <a:pt x="17688" y="1388"/>
                </a:cubicBezTo>
                <a:lnTo>
                  <a:pt x="17868" y="1388"/>
                </a:lnTo>
                <a:cubicBezTo>
                  <a:pt x="18035" y="1388"/>
                  <a:pt x="18215" y="1388"/>
                  <a:pt x="18215" y="1207"/>
                </a:cubicBezTo>
                <a:cubicBezTo>
                  <a:pt x="18215" y="1041"/>
                  <a:pt x="18215" y="694"/>
                  <a:pt x="18035" y="694"/>
                </a:cubicBezTo>
                <a:close/>
                <a:moveTo>
                  <a:pt x="8997" y="966"/>
                </a:moveTo>
                <a:cubicBezTo>
                  <a:pt x="8950" y="966"/>
                  <a:pt x="8900" y="987"/>
                  <a:pt x="8851" y="1041"/>
                </a:cubicBezTo>
                <a:cubicBezTo>
                  <a:pt x="8504" y="1041"/>
                  <a:pt x="8504" y="1207"/>
                  <a:pt x="8504" y="1388"/>
                </a:cubicBezTo>
                <a:cubicBezTo>
                  <a:pt x="8670" y="1554"/>
                  <a:pt x="8670" y="1734"/>
                  <a:pt x="8851" y="1734"/>
                </a:cubicBezTo>
                <a:lnTo>
                  <a:pt x="9017" y="1734"/>
                </a:lnTo>
                <a:cubicBezTo>
                  <a:pt x="9198" y="1554"/>
                  <a:pt x="9364" y="1388"/>
                  <a:pt x="9198" y="1207"/>
                </a:cubicBezTo>
                <a:cubicBezTo>
                  <a:pt x="9198" y="1090"/>
                  <a:pt x="9108" y="966"/>
                  <a:pt x="8997" y="966"/>
                </a:cubicBezTo>
                <a:close/>
                <a:moveTo>
                  <a:pt x="19422" y="1207"/>
                </a:moveTo>
                <a:cubicBezTo>
                  <a:pt x="19255" y="1207"/>
                  <a:pt x="19075" y="1207"/>
                  <a:pt x="18908" y="1388"/>
                </a:cubicBezTo>
                <a:cubicBezTo>
                  <a:pt x="18908" y="1554"/>
                  <a:pt x="18908" y="1901"/>
                  <a:pt x="19075" y="1901"/>
                </a:cubicBezTo>
                <a:lnTo>
                  <a:pt x="19255" y="1901"/>
                </a:lnTo>
                <a:cubicBezTo>
                  <a:pt x="19422" y="1901"/>
                  <a:pt x="19602" y="1901"/>
                  <a:pt x="19602" y="1734"/>
                </a:cubicBezTo>
                <a:cubicBezTo>
                  <a:pt x="19769" y="1554"/>
                  <a:pt x="19602" y="1388"/>
                  <a:pt x="19422" y="1207"/>
                </a:cubicBezTo>
                <a:close/>
                <a:moveTo>
                  <a:pt x="7283" y="1554"/>
                </a:moveTo>
                <a:cubicBezTo>
                  <a:pt x="7117" y="1734"/>
                  <a:pt x="7117" y="1901"/>
                  <a:pt x="7117" y="2081"/>
                </a:cubicBezTo>
                <a:cubicBezTo>
                  <a:pt x="7283" y="2248"/>
                  <a:pt x="7464" y="2248"/>
                  <a:pt x="7464" y="2248"/>
                </a:cubicBezTo>
                <a:lnTo>
                  <a:pt x="7630" y="2248"/>
                </a:lnTo>
                <a:cubicBezTo>
                  <a:pt x="7810" y="2248"/>
                  <a:pt x="7977" y="1901"/>
                  <a:pt x="7810" y="1734"/>
                </a:cubicBezTo>
                <a:cubicBezTo>
                  <a:pt x="7810" y="1554"/>
                  <a:pt x="7464" y="1554"/>
                  <a:pt x="7283" y="1554"/>
                </a:cubicBezTo>
                <a:close/>
                <a:moveTo>
                  <a:pt x="20809" y="1901"/>
                </a:moveTo>
                <a:cubicBezTo>
                  <a:pt x="20643" y="1901"/>
                  <a:pt x="20462" y="1901"/>
                  <a:pt x="20296" y="2081"/>
                </a:cubicBezTo>
                <a:cubicBezTo>
                  <a:pt x="20115" y="2248"/>
                  <a:pt x="20296" y="2594"/>
                  <a:pt x="20462" y="2594"/>
                </a:cubicBezTo>
                <a:cubicBezTo>
                  <a:pt x="20462" y="2594"/>
                  <a:pt x="20462" y="2775"/>
                  <a:pt x="20643" y="2775"/>
                </a:cubicBezTo>
                <a:cubicBezTo>
                  <a:pt x="20809" y="2775"/>
                  <a:pt x="20809" y="2594"/>
                  <a:pt x="20989" y="2428"/>
                </a:cubicBezTo>
                <a:cubicBezTo>
                  <a:pt x="20989" y="2248"/>
                  <a:pt x="20989" y="2081"/>
                  <a:pt x="20809" y="1901"/>
                </a:cubicBezTo>
                <a:close/>
                <a:moveTo>
                  <a:pt x="6227" y="2353"/>
                </a:moveTo>
                <a:cubicBezTo>
                  <a:pt x="6176" y="2353"/>
                  <a:pt x="6125" y="2375"/>
                  <a:pt x="6076" y="2428"/>
                </a:cubicBezTo>
                <a:cubicBezTo>
                  <a:pt x="5896" y="2594"/>
                  <a:pt x="5729" y="2775"/>
                  <a:pt x="5896" y="2941"/>
                </a:cubicBezTo>
                <a:cubicBezTo>
                  <a:pt x="6076" y="3122"/>
                  <a:pt x="6076" y="3122"/>
                  <a:pt x="6243" y="3122"/>
                </a:cubicBezTo>
                <a:lnTo>
                  <a:pt x="6423" y="3122"/>
                </a:lnTo>
                <a:cubicBezTo>
                  <a:pt x="6590" y="2941"/>
                  <a:pt x="6590" y="2775"/>
                  <a:pt x="6590" y="2594"/>
                </a:cubicBezTo>
                <a:cubicBezTo>
                  <a:pt x="6472" y="2477"/>
                  <a:pt x="6348" y="2353"/>
                  <a:pt x="6227" y="2353"/>
                </a:cubicBezTo>
                <a:close/>
                <a:moveTo>
                  <a:pt x="21834" y="2816"/>
                </a:moveTo>
                <a:cubicBezTo>
                  <a:pt x="21725" y="2816"/>
                  <a:pt x="21593" y="2858"/>
                  <a:pt x="21503" y="2941"/>
                </a:cubicBezTo>
                <a:cubicBezTo>
                  <a:pt x="21503" y="3122"/>
                  <a:pt x="21503" y="3288"/>
                  <a:pt x="21683" y="3468"/>
                </a:cubicBezTo>
                <a:lnTo>
                  <a:pt x="22196" y="3468"/>
                </a:lnTo>
                <a:cubicBezTo>
                  <a:pt x="22377" y="3288"/>
                  <a:pt x="22196" y="2941"/>
                  <a:pt x="22030" y="2941"/>
                </a:cubicBezTo>
                <a:cubicBezTo>
                  <a:pt x="22030" y="2858"/>
                  <a:pt x="21943" y="2816"/>
                  <a:pt x="21834" y="2816"/>
                </a:cubicBezTo>
                <a:close/>
                <a:moveTo>
                  <a:pt x="5051" y="3333"/>
                </a:moveTo>
                <a:cubicBezTo>
                  <a:pt x="4942" y="3333"/>
                  <a:pt x="4855" y="3378"/>
                  <a:pt x="4855" y="3468"/>
                </a:cubicBezTo>
                <a:cubicBezTo>
                  <a:pt x="4689" y="3468"/>
                  <a:pt x="4689" y="3815"/>
                  <a:pt x="4689" y="3982"/>
                </a:cubicBezTo>
                <a:lnTo>
                  <a:pt x="5202" y="3982"/>
                </a:lnTo>
                <a:cubicBezTo>
                  <a:pt x="5383" y="3815"/>
                  <a:pt x="5383" y="3635"/>
                  <a:pt x="5383" y="3468"/>
                </a:cubicBezTo>
                <a:cubicBezTo>
                  <a:pt x="5292" y="3378"/>
                  <a:pt x="5161" y="3333"/>
                  <a:pt x="5051" y="3333"/>
                </a:cubicBezTo>
                <a:close/>
                <a:moveTo>
                  <a:pt x="22723" y="3815"/>
                </a:moveTo>
                <a:cubicBezTo>
                  <a:pt x="22543" y="3982"/>
                  <a:pt x="22543" y="4329"/>
                  <a:pt x="22723" y="4509"/>
                </a:cubicBezTo>
                <a:lnTo>
                  <a:pt x="23237" y="4509"/>
                </a:lnTo>
                <a:cubicBezTo>
                  <a:pt x="23417" y="4329"/>
                  <a:pt x="23417" y="3982"/>
                  <a:pt x="23237" y="3815"/>
                </a:cubicBezTo>
                <a:close/>
                <a:moveTo>
                  <a:pt x="3905" y="4374"/>
                </a:moveTo>
                <a:cubicBezTo>
                  <a:pt x="3818" y="4374"/>
                  <a:pt x="3732" y="4419"/>
                  <a:pt x="3649" y="4509"/>
                </a:cubicBezTo>
                <a:cubicBezTo>
                  <a:pt x="3468" y="4675"/>
                  <a:pt x="3468" y="4856"/>
                  <a:pt x="3649" y="5022"/>
                </a:cubicBezTo>
                <a:cubicBezTo>
                  <a:pt x="3815" y="5022"/>
                  <a:pt x="3815" y="5203"/>
                  <a:pt x="3995" y="5203"/>
                </a:cubicBezTo>
                <a:lnTo>
                  <a:pt x="4162" y="5022"/>
                </a:lnTo>
                <a:cubicBezTo>
                  <a:pt x="4342" y="4856"/>
                  <a:pt x="4342" y="4675"/>
                  <a:pt x="4162" y="4509"/>
                </a:cubicBezTo>
                <a:cubicBezTo>
                  <a:pt x="4079" y="4419"/>
                  <a:pt x="3992" y="4374"/>
                  <a:pt x="3905" y="4374"/>
                </a:cubicBezTo>
                <a:close/>
                <a:moveTo>
                  <a:pt x="24083" y="4897"/>
                </a:moveTo>
                <a:cubicBezTo>
                  <a:pt x="23976" y="4897"/>
                  <a:pt x="23847" y="4939"/>
                  <a:pt x="23764" y="5022"/>
                </a:cubicBezTo>
                <a:cubicBezTo>
                  <a:pt x="23584" y="5203"/>
                  <a:pt x="23584" y="5369"/>
                  <a:pt x="23764" y="5549"/>
                </a:cubicBezTo>
                <a:cubicBezTo>
                  <a:pt x="23764" y="5549"/>
                  <a:pt x="23930" y="5716"/>
                  <a:pt x="24111" y="5716"/>
                </a:cubicBezTo>
                <a:lnTo>
                  <a:pt x="24277" y="5549"/>
                </a:lnTo>
                <a:cubicBezTo>
                  <a:pt x="24458" y="5369"/>
                  <a:pt x="24458" y="5203"/>
                  <a:pt x="24277" y="5022"/>
                </a:cubicBezTo>
                <a:cubicBezTo>
                  <a:pt x="24277" y="4939"/>
                  <a:pt x="24191" y="4897"/>
                  <a:pt x="24083" y="4897"/>
                </a:cubicBezTo>
                <a:close/>
                <a:moveTo>
                  <a:pt x="3121" y="5549"/>
                </a:moveTo>
                <a:cubicBezTo>
                  <a:pt x="2955" y="5549"/>
                  <a:pt x="2775" y="5549"/>
                  <a:pt x="2608" y="5716"/>
                </a:cubicBezTo>
                <a:cubicBezTo>
                  <a:pt x="2608" y="5896"/>
                  <a:pt x="2608" y="6063"/>
                  <a:pt x="2775" y="6243"/>
                </a:cubicBezTo>
                <a:lnTo>
                  <a:pt x="2955" y="6243"/>
                </a:lnTo>
                <a:cubicBezTo>
                  <a:pt x="3121" y="6243"/>
                  <a:pt x="3121" y="6243"/>
                  <a:pt x="3302" y="6063"/>
                </a:cubicBezTo>
                <a:cubicBezTo>
                  <a:pt x="3468" y="5896"/>
                  <a:pt x="3302" y="5716"/>
                  <a:pt x="3121" y="5549"/>
                </a:cubicBezTo>
                <a:close/>
                <a:moveTo>
                  <a:pt x="25061" y="6108"/>
                </a:moveTo>
                <a:cubicBezTo>
                  <a:pt x="24974" y="6108"/>
                  <a:pt x="24888" y="6153"/>
                  <a:pt x="24804" y="6243"/>
                </a:cubicBezTo>
                <a:cubicBezTo>
                  <a:pt x="24624" y="6243"/>
                  <a:pt x="24458" y="6590"/>
                  <a:pt x="24624" y="6756"/>
                </a:cubicBezTo>
                <a:cubicBezTo>
                  <a:pt x="24624" y="6756"/>
                  <a:pt x="24804" y="6937"/>
                  <a:pt x="24971" y="6937"/>
                </a:cubicBezTo>
                <a:cubicBezTo>
                  <a:pt x="24971" y="6937"/>
                  <a:pt x="25151" y="6937"/>
                  <a:pt x="25151" y="6756"/>
                </a:cubicBezTo>
                <a:cubicBezTo>
                  <a:pt x="25318" y="6756"/>
                  <a:pt x="25318" y="6409"/>
                  <a:pt x="25318" y="6243"/>
                </a:cubicBezTo>
                <a:cubicBezTo>
                  <a:pt x="25234" y="6153"/>
                  <a:pt x="25148" y="6108"/>
                  <a:pt x="25061" y="6108"/>
                </a:cubicBezTo>
                <a:close/>
                <a:moveTo>
                  <a:pt x="1998" y="6801"/>
                </a:moveTo>
                <a:cubicBezTo>
                  <a:pt x="1911" y="6801"/>
                  <a:pt x="1824" y="6846"/>
                  <a:pt x="1734" y="6937"/>
                </a:cubicBezTo>
                <a:cubicBezTo>
                  <a:pt x="1734" y="7103"/>
                  <a:pt x="1734" y="7450"/>
                  <a:pt x="1914" y="7450"/>
                </a:cubicBezTo>
                <a:lnTo>
                  <a:pt x="2081" y="7630"/>
                </a:lnTo>
                <a:cubicBezTo>
                  <a:pt x="2261" y="7630"/>
                  <a:pt x="2428" y="7450"/>
                  <a:pt x="2428" y="7450"/>
                </a:cubicBezTo>
                <a:cubicBezTo>
                  <a:pt x="2608" y="7283"/>
                  <a:pt x="2608" y="6937"/>
                  <a:pt x="2261" y="6937"/>
                </a:cubicBezTo>
                <a:cubicBezTo>
                  <a:pt x="2171" y="6846"/>
                  <a:pt x="2084" y="6801"/>
                  <a:pt x="1998" y="6801"/>
                </a:cubicBezTo>
                <a:close/>
                <a:moveTo>
                  <a:pt x="25498" y="7450"/>
                </a:moveTo>
                <a:cubicBezTo>
                  <a:pt x="25318" y="7630"/>
                  <a:pt x="25318" y="7797"/>
                  <a:pt x="25318" y="7977"/>
                </a:cubicBezTo>
                <a:cubicBezTo>
                  <a:pt x="25498" y="8144"/>
                  <a:pt x="25498" y="8144"/>
                  <a:pt x="25665" y="8144"/>
                </a:cubicBezTo>
                <a:lnTo>
                  <a:pt x="25845" y="8144"/>
                </a:lnTo>
                <a:cubicBezTo>
                  <a:pt x="26011" y="8144"/>
                  <a:pt x="26192" y="7797"/>
                  <a:pt x="26011" y="7630"/>
                </a:cubicBezTo>
                <a:cubicBezTo>
                  <a:pt x="26011" y="7450"/>
                  <a:pt x="25665" y="7450"/>
                  <a:pt x="25498" y="7450"/>
                </a:cubicBezTo>
                <a:close/>
                <a:moveTo>
                  <a:pt x="1568" y="8144"/>
                </a:moveTo>
                <a:cubicBezTo>
                  <a:pt x="1387" y="8144"/>
                  <a:pt x="1221" y="8144"/>
                  <a:pt x="1221" y="8490"/>
                </a:cubicBezTo>
                <a:cubicBezTo>
                  <a:pt x="1040" y="8671"/>
                  <a:pt x="1221" y="8837"/>
                  <a:pt x="1387" y="8837"/>
                </a:cubicBezTo>
                <a:cubicBezTo>
                  <a:pt x="1387" y="8837"/>
                  <a:pt x="1387" y="9018"/>
                  <a:pt x="1568" y="9018"/>
                </a:cubicBezTo>
                <a:lnTo>
                  <a:pt x="1914" y="8671"/>
                </a:lnTo>
                <a:cubicBezTo>
                  <a:pt x="1914" y="8490"/>
                  <a:pt x="1734" y="8324"/>
                  <a:pt x="1568" y="8144"/>
                </a:cubicBezTo>
                <a:close/>
                <a:moveTo>
                  <a:pt x="26192" y="8837"/>
                </a:moveTo>
                <a:cubicBezTo>
                  <a:pt x="26011" y="9018"/>
                  <a:pt x="25845" y="9184"/>
                  <a:pt x="26011" y="9364"/>
                </a:cubicBezTo>
                <a:cubicBezTo>
                  <a:pt x="26011" y="9531"/>
                  <a:pt x="26192" y="9531"/>
                  <a:pt x="26358" y="9531"/>
                </a:cubicBezTo>
                <a:cubicBezTo>
                  <a:pt x="26705" y="9531"/>
                  <a:pt x="26705" y="9364"/>
                  <a:pt x="26705" y="9018"/>
                </a:cubicBezTo>
                <a:cubicBezTo>
                  <a:pt x="26538" y="8837"/>
                  <a:pt x="26358" y="8837"/>
                  <a:pt x="26192" y="8837"/>
                </a:cubicBezTo>
                <a:close/>
                <a:moveTo>
                  <a:pt x="890" y="9636"/>
                </a:moveTo>
                <a:cubicBezTo>
                  <a:pt x="769" y="9636"/>
                  <a:pt x="644" y="9760"/>
                  <a:pt x="527" y="9878"/>
                </a:cubicBezTo>
                <a:cubicBezTo>
                  <a:pt x="527" y="10058"/>
                  <a:pt x="694" y="10224"/>
                  <a:pt x="874" y="10405"/>
                </a:cubicBezTo>
                <a:lnTo>
                  <a:pt x="1040" y="10405"/>
                </a:lnTo>
                <a:cubicBezTo>
                  <a:pt x="1221" y="10405"/>
                  <a:pt x="1221" y="10224"/>
                  <a:pt x="1387" y="10058"/>
                </a:cubicBezTo>
                <a:cubicBezTo>
                  <a:pt x="1387" y="9878"/>
                  <a:pt x="1221" y="9711"/>
                  <a:pt x="1040" y="9711"/>
                </a:cubicBezTo>
                <a:cubicBezTo>
                  <a:pt x="991" y="9658"/>
                  <a:pt x="941" y="9636"/>
                  <a:pt x="890" y="9636"/>
                </a:cubicBezTo>
                <a:close/>
                <a:moveTo>
                  <a:pt x="26857" y="10330"/>
                </a:moveTo>
                <a:cubicBezTo>
                  <a:pt x="26810" y="10330"/>
                  <a:pt x="26758" y="10352"/>
                  <a:pt x="26705" y="10405"/>
                </a:cubicBezTo>
                <a:cubicBezTo>
                  <a:pt x="26358" y="10405"/>
                  <a:pt x="26358" y="10571"/>
                  <a:pt x="26358" y="10752"/>
                </a:cubicBezTo>
                <a:cubicBezTo>
                  <a:pt x="26358" y="10918"/>
                  <a:pt x="26538" y="11098"/>
                  <a:pt x="26705" y="11098"/>
                </a:cubicBezTo>
                <a:lnTo>
                  <a:pt x="26885" y="11098"/>
                </a:lnTo>
                <a:cubicBezTo>
                  <a:pt x="27052" y="10918"/>
                  <a:pt x="27232" y="10752"/>
                  <a:pt x="27052" y="10571"/>
                </a:cubicBezTo>
                <a:cubicBezTo>
                  <a:pt x="27052" y="10454"/>
                  <a:pt x="26969" y="10330"/>
                  <a:pt x="26857" y="10330"/>
                </a:cubicBezTo>
                <a:close/>
                <a:moveTo>
                  <a:pt x="694" y="11098"/>
                </a:moveTo>
                <a:cubicBezTo>
                  <a:pt x="527" y="11098"/>
                  <a:pt x="347" y="11265"/>
                  <a:pt x="180" y="11445"/>
                </a:cubicBezTo>
                <a:cubicBezTo>
                  <a:pt x="180" y="11612"/>
                  <a:pt x="347" y="11792"/>
                  <a:pt x="527" y="11792"/>
                </a:cubicBezTo>
                <a:lnTo>
                  <a:pt x="694" y="11792"/>
                </a:lnTo>
                <a:cubicBezTo>
                  <a:pt x="874" y="11792"/>
                  <a:pt x="1040" y="11792"/>
                  <a:pt x="1040" y="11612"/>
                </a:cubicBezTo>
                <a:cubicBezTo>
                  <a:pt x="1040" y="11265"/>
                  <a:pt x="874" y="11098"/>
                  <a:pt x="694" y="11098"/>
                </a:cubicBezTo>
                <a:close/>
                <a:moveTo>
                  <a:pt x="26885" y="11792"/>
                </a:moveTo>
                <a:cubicBezTo>
                  <a:pt x="26705" y="11792"/>
                  <a:pt x="26538" y="11958"/>
                  <a:pt x="26538" y="12305"/>
                </a:cubicBezTo>
                <a:cubicBezTo>
                  <a:pt x="26705" y="12486"/>
                  <a:pt x="26885" y="12486"/>
                  <a:pt x="27052" y="12486"/>
                </a:cubicBezTo>
                <a:cubicBezTo>
                  <a:pt x="27232" y="12486"/>
                  <a:pt x="27399" y="12305"/>
                  <a:pt x="27399" y="12139"/>
                </a:cubicBezTo>
                <a:cubicBezTo>
                  <a:pt x="27399" y="11958"/>
                  <a:pt x="27232" y="11792"/>
                  <a:pt x="26885" y="11792"/>
                </a:cubicBezTo>
                <a:close/>
                <a:moveTo>
                  <a:pt x="527" y="12652"/>
                </a:moveTo>
                <a:cubicBezTo>
                  <a:pt x="347" y="12652"/>
                  <a:pt x="180" y="12832"/>
                  <a:pt x="0" y="12999"/>
                </a:cubicBezTo>
                <a:cubicBezTo>
                  <a:pt x="0" y="13179"/>
                  <a:pt x="180" y="13346"/>
                  <a:pt x="527" y="13346"/>
                </a:cubicBezTo>
                <a:cubicBezTo>
                  <a:pt x="694" y="13346"/>
                  <a:pt x="874" y="13179"/>
                  <a:pt x="874" y="12999"/>
                </a:cubicBezTo>
                <a:cubicBezTo>
                  <a:pt x="874" y="12832"/>
                  <a:pt x="694" y="12652"/>
                  <a:pt x="527" y="12652"/>
                </a:cubicBezTo>
                <a:close/>
                <a:moveTo>
                  <a:pt x="27052" y="13346"/>
                </a:moveTo>
                <a:cubicBezTo>
                  <a:pt x="26885" y="13346"/>
                  <a:pt x="26705" y="13526"/>
                  <a:pt x="26705" y="13693"/>
                </a:cubicBezTo>
                <a:cubicBezTo>
                  <a:pt x="26705" y="13873"/>
                  <a:pt x="26885" y="14039"/>
                  <a:pt x="27052" y="14039"/>
                </a:cubicBezTo>
                <a:cubicBezTo>
                  <a:pt x="27232" y="14039"/>
                  <a:pt x="27399" y="13873"/>
                  <a:pt x="27399" y="13693"/>
                </a:cubicBezTo>
                <a:cubicBezTo>
                  <a:pt x="27399" y="13526"/>
                  <a:pt x="27232" y="13346"/>
                  <a:pt x="27052" y="13346"/>
                </a:cubicBezTo>
                <a:close/>
                <a:moveTo>
                  <a:pt x="527" y="14039"/>
                </a:moveTo>
                <a:cubicBezTo>
                  <a:pt x="180" y="14220"/>
                  <a:pt x="0" y="14386"/>
                  <a:pt x="0" y="14567"/>
                </a:cubicBezTo>
                <a:cubicBezTo>
                  <a:pt x="180" y="14733"/>
                  <a:pt x="347" y="14913"/>
                  <a:pt x="527" y="14913"/>
                </a:cubicBezTo>
                <a:cubicBezTo>
                  <a:pt x="694" y="14913"/>
                  <a:pt x="874" y="14733"/>
                  <a:pt x="874" y="14567"/>
                </a:cubicBezTo>
                <a:cubicBezTo>
                  <a:pt x="874" y="14220"/>
                  <a:pt x="694" y="14039"/>
                  <a:pt x="527" y="14039"/>
                </a:cubicBezTo>
                <a:close/>
                <a:moveTo>
                  <a:pt x="27052" y="14913"/>
                </a:moveTo>
                <a:cubicBezTo>
                  <a:pt x="26885" y="14913"/>
                  <a:pt x="26705" y="14913"/>
                  <a:pt x="26538" y="15260"/>
                </a:cubicBezTo>
                <a:cubicBezTo>
                  <a:pt x="26538" y="15427"/>
                  <a:pt x="26705" y="15607"/>
                  <a:pt x="26885" y="15607"/>
                </a:cubicBezTo>
                <a:lnTo>
                  <a:pt x="27052" y="15607"/>
                </a:lnTo>
                <a:cubicBezTo>
                  <a:pt x="27232" y="15607"/>
                  <a:pt x="27399" y="15427"/>
                  <a:pt x="27399" y="15260"/>
                </a:cubicBezTo>
                <a:cubicBezTo>
                  <a:pt x="27399" y="15080"/>
                  <a:pt x="27232" y="14913"/>
                  <a:pt x="27052" y="14913"/>
                </a:cubicBezTo>
                <a:close/>
                <a:moveTo>
                  <a:pt x="527" y="15607"/>
                </a:moveTo>
                <a:cubicBezTo>
                  <a:pt x="347" y="15607"/>
                  <a:pt x="180" y="15954"/>
                  <a:pt x="347" y="16120"/>
                </a:cubicBezTo>
                <a:cubicBezTo>
                  <a:pt x="347" y="16301"/>
                  <a:pt x="527" y="16467"/>
                  <a:pt x="694" y="16467"/>
                </a:cubicBezTo>
                <a:cubicBezTo>
                  <a:pt x="874" y="16301"/>
                  <a:pt x="1040" y="16120"/>
                  <a:pt x="1040" y="15954"/>
                </a:cubicBezTo>
                <a:cubicBezTo>
                  <a:pt x="1040" y="15773"/>
                  <a:pt x="694" y="15607"/>
                  <a:pt x="527" y="15607"/>
                </a:cubicBezTo>
                <a:close/>
                <a:moveTo>
                  <a:pt x="26885" y="16301"/>
                </a:moveTo>
                <a:cubicBezTo>
                  <a:pt x="26538" y="16301"/>
                  <a:pt x="26358" y="16467"/>
                  <a:pt x="26358" y="16647"/>
                </a:cubicBezTo>
                <a:cubicBezTo>
                  <a:pt x="26358" y="16814"/>
                  <a:pt x="26358" y="16994"/>
                  <a:pt x="26705" y="17161"/>
                </a:cubicBezTo>
                <a:cubicBezTo>
                  <a:pt x="26885" y="17161"/>
                  <a:pt x="27052" y="16994"/>
                  <a:pt x="27052" y="16814"/>
                </a:cubicBezTo>
                <a:cubicBezTo>
                  <a:pt x="27232" y="16647"/>
                  <a:pt x="27052" y="16467"/>
                  <a:pt x="26885" y="16301"/>
                </a:cubicBezTo>
                <a:close/>
                <a:moveTo>
                  <a:pt x="1022" y="17092"/>
                </a:moveTo>
                <a:cubicBezTo>
                  <a:pt x="972" y="17092"/>
                  <a:pt x="922" y="17112"/>
                  <a:pt x="874" y="17161"/>
                </a:cubicBezTo>
                <a:cubicBezTo>
                  <a:pt x="694" y="17161"/>
                  <a:pt x="527" y="17341"/>
                  <a:pt x="694" y="17688"/>
                </a:cubicBezTo>
                <a:cubicBezTo>
                  <a:pt x="694" y="17688"/>
                  <a:pt x="874" y="17854"/>
                  <a:pt x="1040" y="17854"/>
                </a:cubicBezTo>
                <a:cubicBezTo>
                  <a:pt x="1221" y="17854"/>
                  <a:pt x="1387" y="17508"/>
                  <a:pt x="1387" y="17341"/>
                </a:cubicBezTo>
                <a:cubicBezTo>
                  <a:pt x="1269" y="17213"/>
                  <a:pt x="1144" y="17092"/>
                  <a:pt x="1022" y="17092"/>
                </a:cubicBezTo>
                <a:close/>
                <a:moveTo>
                  <a:pt x="26358" y="17854"/>
                </a:moveTo>
                <a:cubicBezTo>
                  <a:pt x="26192" y="17854"/>
                  <a:pt x="26011" y="17854"/>
                  <a:pt x="26011" y="18035"/>
                </a:cubicBezTo>
                <a:cubicBezTo>
                  <a:pt x="25845" y="18201"/>
                  <a:pt x="26011" y="18548"/>
                  <a:pt x="26192" y="18548"/>
                </a:cubicBezTo>
                <a:lnTo>
                  <a:pt x="26358" y="18548"/>
                </a:lnTo>
                <a:cubicBezTo>
                  <a:pt x="26538" y="18548"/>
                  <a:pt x="26538" y="18548"/>
                  <a:pt x="26705" y="18382"/>
                </a:cubicBezTo>
                <a:cubicBezTo>
                  <a:pt x="26705" y="18201"/>
                  <a:pt x="26705" y="17854"/>
                  <a:pt x="26358" y="17854"/>
                </a:cubicBezTo>
                <a:close/>
                <a:moveTo>
                  <a:pt x="1387" y="18548"/>
                </a:moveTo>
                <a:cubicBezTo>
                  <a:pt x="1221" y="18728"/>
                  <a:pt x="1040" y="18895"/>
                  <a:pt x="1221" y="19075"/>
                </a:cubicBezTo>
                <a:cubicBezTo>
                  <a:pt x="1221" y="19242"/>
                  <a:pt x="1387" y="19242"/>
                  <a:pt x="1568" y="19242"/>
                </a:cubicBezTo>
                <a:cubicBezTo>
                  <a:pt x="1914" y="19242"/>
                  <a:pt x="1914" y="18895"/>
                  <a:pt x="1914" y="18728"/>
                </a:cubicBezTo>
                <a:cubicBezTo>
                  <a:pt x="1734" y="18548"/>
                  <a:pt x="1568" y="18548"/>
                  <a:pt x="1387" y="18548"/>
                </a:cubicBezTo>
                <a:close/>
                <a:moveTo>
                  <a:pt x="25845" y="19242"/>
                </a:moveTo>
                <a:cubicBezTo>
                  <a:pt x="25665" y="19242"/>
                  <a:pt x="25498" y="19242"/>
                  <a:pt x="25318" y="19422"/>
                </a:cubicBezTo>
                <a:cubicBezTo>
                  <a:pt x="25318" y="19588"/>
                  <a:pt x="25318" y="19769"/>
                  <a:pt x="25498" y="19935"/>
                </a:cubicBezTo>
                <a:lnTo>
                  <a:pt x="25665" y="19935"/>
                </a:lnTo>
                <a:cubicBezTo>
                  <a:pt x="25845" y="19935"/>
                  <a:pt x="26011" y="19935"/>
                  <a:pt x="26011" y="19769"/>
                </a:cubicBezTo>
                <a:cubicBezTo>
                  <a:pt x="26192" y="19588"/>
                  <a:pt x="26011" y="19422"/>
                  <a:pt x="25845" y="19242"/>
                </a:cubicBezTo>
                <a:close/>
                <a:moveTo>
                  <a:pt x="1914" y="19935"/>
                </a:moveTo>
                <a:cubicBezTo>
                  <a:pt x="1734" y="20116"/>
                  <a:pt x="1734" y="20282"/>
                  <a:pt x="1914" y="20462"/>
                </a:cubicBezTo>
                <a:cubicBezTo>
                  <a:pt x="1914" y="20629"/>
                  <a:pt x="2081" y="20629"/>
                  <a:pt x="2081" y="20629"/>
                </a:cubicBezTo>
                <a:lnTo>
                  <a:pt x="2428" y="20629"/>
                </a:lnTo>
                <a:cubicBezTo>
                  <a:pt x="2608" y="20462"/>
                  <a:pt x="2608" y="20282"/>
                  <a:pt x="2428" y="20116"/>
                </a:cubicBezTo>
                <a:cubicBezTo>
                  <a:pt x="2428" y="19935"/>
                  <a:pt x="2081" y="19935"/>
                  <a:pt x="1914" y="19935"/>
                </a:cubicBezTo>
                <a:close/>
                <a:moveTo>
                  <a:pt x="24997" y="20560"/>
                </a:moveTo>
                <a:cubicBezTo>
                  <a:pt x="24873" y="20560"/>
                  <a:pt x="24752" y="20681"/>
                  <a:pt x="24624" y="20809"/>
                </a:cubicBezTo>
                <a:cubicBezTo>
                  <a:pt x="24458" y="20976"/>
                  <a:pt x="24624" y="21156"/>
                  <a:pt x="24804" y="21323"/>
                </a:cubicBezTo>
                <a:lnTo>
                  <a:pt x="24971" y="21323"/>
                </a:lnTo>
                <a:cubicBezTo>
                  <a:pt x="25151" y="21323"/>
                  <a:pt x="25151" y="21323"/>
                  <a:pt x="25318" y="21156"/>
                </a:cubicBezTo>
                <a:cubicBezTo>
                  <a:pt x="25318" y="20976"/>
                  <a:pt x="25318" y="20809"/>
                  <a:pt x="25151" y="20629"/>
                </a:cubicBezTo>
                <a:cubicBezTo>
                  <a:pt x="25099" y="20581"/>
                  <a:pt x="25048" y="20560"/>
                  <a:pt x="24997" y="20560"/>
                </a:cubicBezTo>
                <a:close/>
                <a:moveTo>
                  <a:pt x="3038" y="21198"/>
                </a:moveTo>
                <a:cubicBezTo>
                  <a:pt x="2951" y="21198"/>
                  <a:pt x="2865" y="21239"/>
                  <a:pt x="2775" y="21323"/>
                </a:cubicBezTo>
                <a:cubicBezTo>
                  <a:pt x="2608" y="21323"/>
                  <a:pt x="2608" y="21669"/>
                  <a:pt x="2608" y="21850"/>
                </a:cubicBezTo>
                <a:cubicBezTo>
                  <a:pt x="2775" y="21850"/>
                  <a:pt x="2955" y="22016"/>
                  <a:pt x="2955" y="22016"/>
                </a:cubicBezTo>
                <a:cubicBezTo>
                  <a:pt x="3121" y="22016"/>
                  <a:pt x="3121" y="21850"/>
                  <a:pt x="3302" y="21850"/>
                </a:cubicBezTo>
                <a:cubicBezTo>
                  <a:pt x="3302" y="21669"/>
                  <a:pt x="3468" y="21503"/>
                  <a:pt x="3302" y="21323"/>
                </a:cubicBezTo>
                <a:cubicBezTo>
                  <a:pt x="3212" y="21239"/>
                  <a:pt x="3125" y="21198"/>
                  <a:pt x="3038" y="21198"/>
                </a:cubicBezTo>
                <a:close/>
                <a:moveTo>
                  <a:pt x="24021" y="21714"/>
                </a:moveTo>
                <a:cubicBezTo>
                  <a:pt x="23934" y="21714"/>
                  <a:pt x="23847" y="21760"/>
                  <a:pt x="23764" y="21850"/>
                </a:cubicBezTo>
                <a:cubicBezTo>
                  <a:pt x="23584" y="22016"/>
                  <a:pt x="23584" y="22363"/>
                  <a:pt x="23764" y="22363"/>
                </a:cubicBezTo>
                <a:cubicBezTo>
                  <a:pt x="23930" y="22543"/>
                  <a:pt x="23930" y="22543"/>
                  <a:pt x="24111" y="22543"/>
                </a:cubicBezTo>
                <a:cubicBezTo>
                  <a:pt x="24111" y="22543"/>
                  <a:pt x="24277" y="22543"/>
                  <a:pt x="24277" y="22363"/>
                </a:cubicBezTo>
                <a:cubicBezTo>
                  <a:pt x="24458" y="22197"/>
                  <a:pt x="24458" y="22016"/>
                  <a:pt x="24277" y="21850"/>
                </a:cubicBezTo>
                <a:cubicBezTo>
                  <a:pt x="24194" y="21760"/>
                  <a:pt x="24107" y="21714"/>
                  <a:pt x="24021" y="21714"/>
                </a:cubicBezTo>
                <a:close/>
                <a:moveTo>
                  <a:pt x="3968" y="22408"/>
                </a:moveTo>
                <a:cubicBezTo>
                  <a:pt x="3860" y="22408"/>
                  <a:pt x="3732" y="22453"/>
                  <a:pt x="3649" y="22543"/>
                </a:cubicBezTo>
                <a:cubicBezTo>
                  <a:pt x="3468" y="22543"/>
                  <a:pt x="3468" y="22890"/>
                  <a:pt x="3649" y="23057"/>
                </a:cubicBezTo>
                <a:lnTo>
                  <a:pt x="4162" y="23057"/>
                </a:lnTo>
                <a:cubicBezTo>
                  <a:pt x="4342" y="22890"/>
                  <a:pt x="4342" y="22710"/>
                  <a:pt x="4162" y="22543"/>
                </a:cubicBezTo>
                <a:cubicBezTo>
                  <a:pt x="4162" y="22453"/>
                  <a:pt x="4075" y="22408"/>
                  <a:pt x="3968" y="22408"/>
                </a:cubicBezTo>
                <a:close/>
                <a:moveTo>
                  <a:pt x="23043" y="22932"/>
                </a:moveTo>
                <a:cubicBezTo>
                  <a:pt x="22935" y="22932"/>
                  <a:pt x="22807" y="22973"/>
                  <a:pt x="22723" y="23057"/>
                </a:cubicBezTo>
                <a:cubicBezTo>
                  <a:pt x="22543" y="23237"/>
                  <a:pt x="22543" y="23403"/>
                  <a:pt x="22723" y="23584"/>
                </a:cubicBezTo>
                <a:lnTo>
                  <a:pt x="23237" y="23584"/>
                </a:lnTo>
                <a:cubicBezTo>
                  <a:pt x="23417" y="23403"/>
                  <a:pt x="23417" y="23237"/>
                  <a:pt x="23237" y="23057"/>
                </a:cubicBezTo>
                <a:cubicBezTo>
                  <a:pt x="23237" y="22973"/>
                  <a:pt x="23150" y="22932"/>
                  <a:pt x="23043" y="22932"/>
                </a:cubicBezTo>
                <a:close/>
                <a:moveTo>
                  <a:pt x="5031" y="23449"/>
                </a:moveTo>
                <a:cubicBezTo>
                  <a:pt x="4901" y="23449"/>
                  <a:pt x="4772" y="23494"/>
                  <a:pt x="4689" y="23584"/>
                </a:cubicBezTo>
                <a:cubicBezTo>
                  <a:pt x="4689" y="23750"/>
                  <a:pt x="4689" y="23931"/>
                  <a:pt x="4855" y="24097"/>
                </a:cubicBezTo>
                <a:lnTo>
                  <a:pt x="5383" y="24097"/>
                </a:lnTo>
                <a:cubicBezTo>
                  <a:pt x="5549" y="23931"/>
                  <a:pt x="5383" y="23584"/>
                  <a:pt x="5383" y="23584"/>
                </a:cubicBezTo>
                <a:cubicBezTo>
                  <a:pt x="5292" y="23494"/>
                  <a:pt x="5161" y="23449"/>
                  <a:pt x="5031" y="23449"/>
                </a:cubicBezTo>
                <a:close/>
                <a:moveTo>
                  <a:pt x="21683" y="23931"/>
                </a:moveTo>
                <a:cubicBezTo>
                  <a:pt x="21503" y="24097"/>
                  <a:pt x="21503" y="24277"/>
                  <a:pt x="21683" y="24444"/>
                </a:cubicBezTo>
                <a:cubicBezTo>
                  <a:pt x="21683" y="24624"/>
                  <a:pt x="21850" y="24624"/>
                  <a:pt x="21850" y="24624"/>
                </a:cubicBezTo>
                <a:lnTo>
                  <a:pt x="22196" y="24624"/>
                </a:lnTo>
                <a:cubicBezTo>
                  <a:pt x="22377" y="24444"/>
                  <a:pt x="22377" y="24277"/>
                  <a:pt x="22196" y="24097"/>
                </a:cubicBezTo>
                <a:cubicBezTo>
                  <a:pt x="22030" y="23931"/>
                  <a:pt x="21850" y="23931"/>
                  <a:pt x="21683" y="23931"/>
                </a:cubicBezTo>
                <a:close/>
                <a:moveTo>
                  <a:pt x="6159" y="24319"/>
                </a:moveTo>
                <a:cubicBezTo>
                  <a:pt x="6073" y="24319"/>
                  <a:pt x="5986" y="24361"/>
                  <a:pt x="5896" y="24444"/>
                </a:cubicBezTo>
                <a:cubicBezTo>
                  <a:pt x="5896" y="24624"/>
                  <a:pt x="5896" y="24971"/>
                  <a:pt x="6076" y="24971"/>
                </a:cubicBezTo>
                <a:cubicBezTo>
                  <a:pt x="6076" y="25137"/>
                  <a:pt x="6243" y="25137"/>
                  <a:pt x="6243" y="25137"/>
                </a:cubicBezTo>
                <a:cubicBezTo>
                  <a:pt x="6423" y="25137"/>
                  <a:pt x="6423" y="24971"/>
                  <a:pt x="6590" y="24971"/>
                </a:cubicBezTo>
                <a:cubicBezTo>
                  <a:pt x="6590" y="24791"/>
                  <a:pt x="6590" y="24444"/>
                  <a:pt x="6423" y="24444"/>
                </a:cubicBezTo>
                <a:cubicBezTo>
                  <a:pt x="6333" y="24361"/>
                  <a:pt x="6246" y="24319"/>
                  <a:pt x="6159" y="24319"/>
                </a:cubicBezTo>
                <a:close/>
                <a:moveTo>
                  <a:pt x="20617" y="24722"/>
                </a:moveTo>
                <a:cubicBezTo>
                  <a:pt x="20566" y="24722"/>
                  <a:pt x="20515" y="24742"/>
                  <a:pt x="20462" y="24791"/>
                </a:cubicBezTo>
                <a:cubicBezTo>
                  <a:pt x="20296" y="24971"/>
                  <a:pt x="20296" y="25137"/>
                  <a:pt x="20296" y="25318"/>
                </a:cubicBezTo>
                <a:cubicBezTo>
                  <a:pt x="20462" y="25484"/>
                  <a:pt x="20462" y="25484"/>
                  <a:pt x="20643" y="25484"/>
                </a:cubicBezTo>
                <a:lnTo>
                  <a:pt x="20809" y="25484"/>
                </a:lnTo>
                <a:cubicBezTo>
                  <a:pt x="20989" y="25318"/>
                  <a:pt x="21156" y="25137"/>
                  <a:pt x="20989" y="24971"/>
                </a:cubicBezTo>
                <a:cubicBezTo>
                  <a:pt x="20861" y="24843"/>
                  <a:pt x="20740" y="24722"/>
                  <a:pt x="20617" y="24722"/>
                </a:cubicBezTo>
                <a:close/>
                <a:moveTo>
                  <a:pt x="7810" y="25137"/>
                </a:moveTo>
                <a:cubicBezTo>
                  <a:pt x="7464" y="25137"/>
                  <a:pt x="7283" y="25137"/>
                  <a:pt x="7283" y="25318"/>
                </a:cubicBezTo>
                <a:cubicBezTo>
                  <a:pt x="7117" y="25484"/>
                  <a:pt x="7117" y="25831"/>
                  <a:pt x="7464" y="25831"/>
                </a:cubicBezTo>
                <a:lnTo>
                  <a:pt x="7630" y="25831"/>
                </a:lnTo>
                <a:cubicBezTo>
                  <a:pt x="7630" y="25831"/>
                  <a:pt x="7810" y="25831"/>
                  <a:pt x="7810" y="25665"/>
                </a:cubicBezTo>
                <a:cubicBezTo>
                  <a:pt x="7977" y="25484"/>
                  <a:pt x="7977" y="25318"/>
                  <a:pt x="7810" y="25137"/>
                </a:cubicBezTo>
                <a:close/>
                <a:moveTo>
                  <a:pt x="19075" y="25484"/>
                </a:moveTo>
                <a:cubicBezTo>
                  <a:pt x="18908" y="25665"/>
                  <a:pt x="18908" y="25831"/>
                  <a:pt x="18908" y="26011"/>
                </a:cubicBezTo>
                <a:cubicBezTo>
                  <a:pt x="19075" y="26178"/>
                  <a:pt x="19075" y="26178"/>
                  <a:pt x="19255" y="26178"/>
                </a:cubicBezTo>
                <a:lnTo>
                  <a:pt x="19422" y="26178"/>
                </a:lnTo>
                <a:cubicBezTo>
                  <a:pt x="19602" y="26178"/>
                  <a:pt x="19769" y="25831"/>
                  <a:pt x="19602" y="25665"/>
                </a:cubicBezTo>
                <a:cubicBezTo>
                  <a:pt x="19602" y="25484"/>
                  <a:pt x="19255" y="25484"/>
                  <a:pt x="19075" y="25484"/>
                </a:cubicBezTo>
                <a:close/>
                <a:moveTo>
                  <a:pt x="8869" y="25763"/>
                </a:moveTo>
                <a:cubicBezTo>
                  <a:pt x="8747" y="25763"/>
                  <a:pt x="8622" y="25884"/>
                  <a:pt x="8504" y="26011"/>
                </a:cubicBezTo>
                <a:cubicBezTo>
                  <a:pt x="8504" y="26178"/>
                  <a:pt x="8670" y="26358"/>
                  <a:pt x="8851" y="26525"/>
                </a:cubicBezTo>
                <a:lnTo>
                  <a:pt x="9017" y="26525"/>
                </a:lnTo>
                <a:cubicBezTo>
                  <a:pt x="9017" y="26525"/>
                  <a:pt x="9198" y="26358"/>
                  <a:pt x="9364" y="26358"/>
                </a:cubicBezTo>
                <a:cubicBezTo>
                  <a:pt x="9364" y="26011"/>
                  <a:pt x="9198" y="25831"/>
                  <a:pt x="9017" y="25831"/>
                </a:cubicBezTo>
                <a:cubicBezTo>
                  <a:pt x="8969" y="25783"/>
                  <a:pt x="8919" y="25763"/>
                  <a:pt x="8869" y="25763"/>
                </a:cubicBezTo>
                <a:close/>
                <a:moveTo>
                  <a:pt x="17688" y="26011"/>
                </a:moveTo>
                <a:cubicBezTo>
                  <a:pt x="17521" y="26178"/>
                  <a:pt x="17521" y="26358"/>
                  <a:pt x="17521" y="26525"/>
                </a:cubicBezTo>
                <a:cubicBezTo>
                  <a:pt x="17521" y="26705"/>
                  <a:pt x="17688" y="26705"/>
                  <a:pt x="17868" y="26705"/>
                </a:cubicBezTo>
                <a:lnTo>
                  <a:pt x="18035" y="26705"/>
                </a:lnTo>
                <a:cubicBezTo>
                  <a:pt x="18215" y="26705"/>
                  <a:pt x="18381" y="26525"/>
                  <a:pt x="18215" y="26358"/>
                </a:cubicBezTo>
                <a:cubicBezTo>
                  <a:pt x="18215" y="26011"/>
                  <a:pt x="18035" y="26011"/>
                  <a:pt x="17688" y="26011"/>
                </a:cubicBezTo>
                <a:close/>
                <a:moveTo>
                  <a:pt x="10405" y="26178"/>
                </a:moveTo>
                <a:cubicBezTo>
                  <a:pt x="10238" y="26178"/>
                  <a:pt x="10058" y="26358"/>
                  <a:pt x="10058" y="26525"/>
                </a:cubicBezTo>
                <a:cubicBezTo>
                  <a:pt x="9891" y="26705"/>
                  <a:pt x="10058" y="26872"/>
                  <a:pt x="10238" y="27052"/>
                </a:cubicBezTo>
                <a:lnTo>
                  <a:pt x="10405" y="27052"/>
                </a:lnTo>
                <a:cubicBezTo>
                  <a:pt x="10585" y="27052"/>
                  <a:pt x="10751" y="26872"/>
                  <a:pt x="10751" y="26705"/>
                </a:cubicBezTo>
                <a:cubicBezTo>
                  <a:pt x="10751" y="26525"/>
                  <a:pt x="10751" y="26358"/>
                  <a:pt x="10405" y="26178"/>
                </a:cubicBezTo>
                <a:close/>
                <a:moveTo>
                  <a:pt x="11972" y="26525"/>
                </a:moveTo>
                <a:cubicBezTo>
                  <a:pt x="11792" y="26525"/>
                  <a:pt x="11445" y="26705"/>
                  <a:pt x="11445" y="26872"/>
                </a:cubicBezTo>
                <a:cubicBezTo>
                  <a:pt x="11445" y="27052"/>
                  <a:pt x="11625" y="27218"/>
                  <a:pt x="11792" y="27218"/>
                </a:cubicBezTo>
                <a:cubicBezTo>
                  <a:pt x="12139" y="27218"/>
                  <a:pt x="12139" y="27218"/>
                  <a:pt x="12319" y="27052"/>
                </a:cubicBezTo>
                <a:cubicBezTo>
                  <a:pt x="12319" y="26705"/>
                  <a:pt x="12139" y="26525"/>
                  <a:pt x="11972" y="26525"/>
                </a:cubicBezTo>
                <a:close/>
                <a:moveTo>
                  <a:pt x="16300" y="26358"/>
                </a:moveTo>
                <a:cubicBezTo>
                  <a:pt x="16134" y="26525"/>
                  <a:pt x="15954" y="26705"/>
                  <a:pt x="15954" y="26872"/>
                </a:cubicBezTo>
                <a:cubicBezTo>
                  <a:pt x="16134" y="27052"/>
                  <a:pt x="16300" y="27218"/>
                  <a:pt x="16481" y="27218"/>
                </a:cubicBezTo>
                <a:cubicBezTo>
                  <a:pt x="16647" y="27052"/>
                  <a:pt x="16828" y="26872"/>
                  <a:pt x="16828" y="26705"/>
                </a:cubicBezTo>
                <a:cubicBezTo>
                  <a:pt x="16828" y="26525"/>
                  <a:pt x="16481" y="26358"/>
                  <a:pt x="16300" y="26358"/>
                </a:cubicBezTo>
                <a:close/>
                <a:moveTo>
                  <a:pt x="13359" y="26705"/>
                </a:moveTo>
                <a:cubicBezTo>
                  <a:pt x="13179" y="26705"/>
                  <a:pt x="13013" y="26872"/>
                  <a:pt x="13013" y="27052"/>
                </a:cubicBezTo>
                <a:cubicBezTo>
                  <a:pt x="13013" y="27218"/>
                  <a:pt x="13179" y="27399"/>
                  <a:pt x="13359" y="27399"/>
                </a:cubicBezTo>
                <a:cubicBezTo>
                  <a:pt x="13526" y="27399"/>
                  <a:pt x="13706" y="27218"/>
                  <a:pt x="13706" y="27052"/>
                </a:cubicBezTo>
                <a:cubicBezTo>
                  <a:pt x="13706" y="26872"/>
                  <a:pt x="13526" y="26705"/>
                  <a:pt x="13359" y="26705"/>
                </a:cubicBezTo>
                <a:close/>
                <a:moveTo>
                  <a:pt x="15053" y="26634"/>
                </a:moveTo>
                <a:cubicBezTo>
                  <a:pt x="15009" y="26634"/>
                  <a:pt x="14962" y="26656"/>
                  <a:pt x="14913" y="26705"/>
                </a:cubicBezTo>
                <a:cubicBezTo>
                  <a:pt x="14747" y="26705"/>
                  <a:pt x="14566" y="26872"/>
                  <a:pt x="14566" y="27052"/>
                </a:cubicBezTo>
                <a:cubicBezTo>
                  <a:pt x="14566" y="27218"/>
                  <a:pt x="14747" y="27399"/>
                  <a:pt x="14913" y="27399"/>
                </a:cubicBezTo>
                <a:cubicBezTo>
                  <a:pt x="15094" y="27399"/>
                  <a:pt x="15260" y="27218"/>
                  <a:pt x="15260" y="27052"/>
                </a:cubicBezTo>
                <a:cubicBezTo>
                  <a:pt x="15260" y="26799"/>
                  <a:pt x="15171" y="26634"/>
                  <a:pt x="15053" y="266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grpSp>
        <p:nvGrpSpPr>
          <p:cNvPr id="94" name="Google Shape;1966;p47"/>
          <p:cNvGrpSpPr/>
          <p:nvPr/>
        </p:nvGrpSpPr>
        <p:grpSpPr>
          <a:xfrm>
            <a:off x="7287803" y="2523847"/>
            <a:ext cx="438050" cy="202750"/>
            <a:chOff x="324825" y="1289875"/>
            <a:chExt cx="438050" cy="202750"/>
          </a:xfrm>
          <a:solidFill>
            <a:schemeClr val="bg1"/>
          </a:solidFill>
        </p:grpSpPr>
        <p:sp>
          <p:nvSpPr>
            <p:cNvPr id="95" name="Google Shape;1967;p47"/>
            <p:cNvSpPr/>
            <p:nvPr/>
          </p:nvSpPr>
          <p:spPr>
            <a:xfrm>
              <a:off x="324825" y="1289875"/>
              <a:ext cx="438050" cy="39050"/>
            </a:xfrm>
            <a:custGeom>
              <a:avLst/>
              <a:gdLst/>
              <a:ahLst/>
              <a:cxnLst/>
              <a:rect l="l" t="t" r="r" b="b"/>
              <a:pathLst>
                <a:path w="17522" h="1562" extrusionOk="0">
                  <a:moveTo>
                    <a:pt x="5383" y="1"/>
                  </a:moveTo>
                  <a:cubicBezTo>
                    <a:pt x="4689" y="1"/>
                    <a:pt x="4162" y="181"/>
                    <a:pt x="3468" y="694"/>
                  </a:cubicBezTo>
                  <a:cubicBezTo>
                    <a:pt x="3038" y="958"/>
                    <a:pt x="2518" y="1090"/>
                    <a:pt x="1975" y="1090"/>
                  </a:cubicBezTo>
                  <a:cubicBezTo>
                    <a:pt x="1433" y="1090"/>
                    <a:pt x="867" y="958"/>
                    <a:pt x="347" y="694"/>
                  </a:cubicBezTo>
                  <a:cubicBezTo>
                    <a:pt x="347" y="611"/>
                    <a:pt x="305" y="569"/>
                    <a:pt x="264" y="569"/>
                  </a:cubicBezTo>
                  <a:cubicBezTo>
                    <a:pt x="222" y="569"/>
                    <a:pt x="181" y="611"/>
                    <a:pt x="181" y="694"/>
                  </a:cubicBezTo>
                  <a:cubicBezTo>
                    <a:pt x="0" y="694"/>
                    <a:pt x="0" y="875"/>
                    <a:pt x="181" y="1041"/>
                  </a:cubicBezTo>
                  <a:cubicBezTo>
                    <a:pt x="784" y="1388"/>
                    <a:pt x="1391" y="1561"/>
                    <a:pt x="1998" y="1561"/>
                  </a:cubicBezTo>
                  <a:cubicBezTo>
                    <a:pt x="2605" y="1561"/>
                    <a:pt x="3212" y="1388"/>
                    <a:pt x="3815" y="1041"/>
                  </a:cubicBezTo>
                  <a:cubicBezTo>
                    <a:pt x="4335" y="694"/>
                    <a:pt x="4856" y="521"/>
                    <a:pt x="5376" y="521"/>
                  </a:cubicBezTo>
                  <a:cubicBezTo>
                    <a:pt x="5896" y="521"/>
                    <a:pt x="6416" y="694"/>
                    <a:pt x="6937" y="1041"/>
                  </a:cubicBezTo>
                  <a:cubicBezTo>
                    <a:pt x="7547" y="1388"/>
                    <a:pt x="8154" y="1561"/>
                    <a:pt x="8761" y="1561"/>
                  </a:cubicBezTo>
                  <a:cubicBezTo>
                    <a:pt x="9368" y="1561"/>
                    <a:pt x="9975" y="1388"/>
                    <a:pt x="10585" y="1041"/>
                  </a:cubicBezTo>
                  <a:cubicBezTo>
                    <a:pt x="11105" y="694"/>
                    <a:pt x="11626" y="521"/>
                    <a:pt x="12146" y="521"/>
                  </a:cubicBezTo>
                  <a:cubicBezTo>
                    <a:pt x="12666" y="521"/>
                    <a:pt x="13186" y="694"/>
                    <a:pt x="13706" y="1041"/>
                  </a:cubicBezTo>
                  <a:cubicBezTo>
                    <a:pt x="14310" y="1388"/>
                    <a:pt x="14917" y="1561"/>
                    <a:pt x="15524" y="1561"/>
                  </a:cubicBezTo>
                  <a:cubicBezTo>
                    <a:pt x="16131" y="1561"/>
                    <a:pt x="16738" y="1388"/>
                    <a:pt x="17341" y="1041"/>
                  </a:cubicBezTo>
                  <a:cubicBezTo>
                    <a:pt x="17521" y="875"/>
                    <a:pt x="17521" y="694"/>
                    <a:pt x="17341" y="694"/>
                  </a:cubicBezTo>
                  <a:cubicBezTo>
                    <a:pt x="17341" y="611"/>
                    <a:pt x="17299" y="569"/>
                    <a:pt x="17258" y="569"/>
                  </a:cubicBezTo>
                  <a:cubicBezTo>
                    <a:pt x="17216" y="569"/>
                    <a:pt x="17175" y="611"/>
                    <a:pt x="17175" y="694"/>
                  </a:cubicBezTo>
                  <a:cubicBezTo>
                    <a:pt x="16654" y="958"/>
                    <a:pt x="16089" y="1090"/>
                    <a:pt x="15546" y="1090"/>
                  </a:cubicBezTo>
                  <a:cubicBezTo>
                    <a:pt x="15004" y="1090"/>
                    <a:pt x="14483" y="958"/>
                    <a:pt x="14053" y="694"/>
                  </a:cubicBezTo>
                  <a:cubicBezTo>
                    <a:pt x="13443" y="264"/>
                    <a:pt x="12791" y="49"/>
                    <a:pt x="12161" y="49"/>
                  </a:cubicBezTo>
                  <a:cubicBezTo>
                    <a:pt x="11532" y="49"/>
                    <a:pt x="10925" y="264"/>
                    <a:pt x="10405" y="694"/>
                  </a:cubicBezTo>
                  <a:cubicBezTo>
                    <a:pt x="9884" y="958"/>
                    <a:pt x="9323" y="1090"/>
                    <a:pt x="8761" y="1090"/>
                  </a:cubicBezTo>
                  <a:cubicBezTo>
                    <a:pt x="8199" y="1090"/>
                    <a:pt x="7637" y="958"/>
                    <a:pt x="7117" y="694"/>
                  </a:cubicBezTo>
                  <a:cubicBezTo>
                    <a:pt x="6590" y="181"/>
                    <a:pt x="6076" y="1"/>
                    <a:pt x="5383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6" name="Google Shape;1968;p47"/>
            <p:cNvSpPr/>
            <p:nvPr/>
          </p:nvSpPr>
          <p:spPr>
            <a:xfrm>
              <a:off x="324825" y="1372425"/>
              <a:ext cx="438050" cy="39050"/>
            </a:xfrm>
            <a:custGeom>
              <a:avLst/>
              <a:gdLst/>
              <a:ahLst/>
              <a:cxnLst/>
              <a:rect l="l" t="t" r="r" b="b"/>
              <a:pathLst>
                <a:path w="17522" h="1562" extrusionOk="0">
                  <a:moveTo>
                    <a:pt x="5383" y="0"/>
                  </a:moveTo>
                  <a:cubicBezTo>
                    <a:pt x="4689" y="0"/>
                    <a:pt x="4162" y="167"/>
                    <a:pt x="3468" y="694"/>
                  </a:cubicBezTo>
                  <a:cubicBezTo>
                    <a:pt x="3038" y="951"/>
                    <a:pt x="2518" y="1079"/>
                    <a:pt x="1975" y="1079"/>
                  </a:cubicBezTo>
                  <a:cubicBezTo>
                    <a:pt x="1433" y="1079"/>
                    <a:pt x="867" y="951"/>
                    <a:pt x="347" y="694"/>
                  </a:cubicBezTo>
                  <a:cubicBezTo>
                    <a:pt x="347" y="604"/>
                    <a:pt x="305" y="559"/>
                    <a:pt x="264" y="559"/>
                  </a:cubicBezTo>
                  <a:cubicBezTo>
                    <a:pt x="222" y="559"/>
                    <a:pt x="181" y="604"/>
                    <a:pt x="181" y="694"/>
                  </a:cubicBezTo>
                  <a:cubicBezTo>
                    <a:pt x="0" y="694"/>
                    <a:pt x="0" y="861"/>
                    <a:pt x="181" y="1041"/>
                  </a:cubicBezTo>
                  <a:cubicBezTo>
                    <a:pt x="784" y="1388"/>
                    <a:pt x="1391" y="1561"/>
                    <a:pt x="1998" y="1561"/>
                  </a:cubicBezTo>
                  <a:cubicBezTo>
                    <a:pt x="2605" y="1561"/>
                    <a:pt x="3212" y="1388"/>
                    <a:pt x="3815" y="1041"/>
                  </a:cubicBezTo>
                  <a:cubicBezTo>
                    <a:pt x="4335" y="694"/>
                    <a:pt x="4856" y="521"/>
                    <a:pt x="5376" y="521"/>
                  </a:cubicBezTo>
                  <a:cubicBezTo>
                    <a:pt x="5896" y="521"/>
                    <a:pt x="6416" y="694"/>
                    <a:pt x="6937" y="1041"/>
                  </a:cubicBezTo>
                  <a:cubicBezTo>
                    <a:pt x="7547" y="1388"/>
                    <a:pt x="8154" y="1561"/>
                    <a:pt x="8761" y="1561"/>
                  </a:cubicBezTo>
                  <a:cubicBezTo>
                    <a:pt x="9368" y="1561"/>
                    <a:pt x="9975" y="1388"/>
                    <a:pt x="10585" y="1041"/>
                  </a:cubicBezTo>
                  <a:cubicBezTo>
                    <a:pt x="11105" y="694"/>
                    <a:pt x="11626" y="521"/>
                    <a:pt x="12146" y="521"/>
                  </a:cubicBezTo>
                  <a:cubicBezTo>
                    <a:pt x="12666" y="521"/>
                    <a:pt x="13186" y="694"/>
                    <a:pt x="13706" y="1041"/>
                  </a:cubicBezTo>
                  <a:cubicBezTo>
                    <a:pt x="14310" y="1388"/>
                    <a:pt x="14917" y="1561"/>
                    <a:pt x="15524" y="1561"/>
                  </a:cubicBezTo>
                  <a:cubicBezTo>
                    <a:pt x="16131" y="1561"/>
                    <a:pt x="16738" y="1388"/>
                    <a:pt x="17341" y="1041"/>
                  </a:cubicBezTo>
                  <a:cubicBezTo>
                    <a:pt x="17521" y="861"/>
                    <a:pt x="17521" y="694"/>
                    <a:pt x="17341" y="694"/>
                  </a:cubicBezTo>
                  <a:cubicBezTo>
                    <a:pt x="17341" y="604"/>
                    <a:pt x="17299" y="559"/>
                    <a:pt x="17258" y="559"/>
                  </a:cubicBezTo>
                  <a:cubicBezTo>
                    <a:pt x="17216" y="559"/>
                    <a:pt x="17175" y="604"/>
                    <a:pt x="17175" y="694"/>
                  </a:cubicBezTo>
                  <a:cubicBezTo>
                    <a:pt x="16654" y="951"/>
                    <a:pt x="16089" y="1079"/>
                    <a:pt x="15546" y="1079"/>
                  </a:cubicBezTo>
                  <a:cubicBezTo>
                    <a:pt x="15004" y="1079"/>
                    <a:pt x="14483" y="951"/>
                    <a:pt x="14053" y="694"/>
                  </a:cubicBezTo>
                  <a:cubicBezTo>
                    <a:pt x="13443" y="257"/>
                    <a:pt x="12791" y="39"/>
                    <a:pt x="12161" y="39"/>
                  </a:cubicBezTo>
                  <a:cubicBezTo>
                    <a:pt x="11532" y="39"/>
                    <a:pt x="10925" y="257"/>
                    <a:pt x="10405" y="694"/>
                  </a:cubicBezTo>
                  <a:cubicBezTo>
                    <a:pt x="9884" y="951"/>
                    <a:pt x="9323" y="1079"/>
                    <a:pt x="8761" y="1079"/>
                  </a:cubicBezTo>
                  <a:cubicBezTo>
                    <a:pt x="8199" y="1079"/>
                    <a:pt x="7637" y="951"/>
                    <a:pt x="7117" y="694"/>
                  </a:cubicBezTo>
                  <a:cubicBezTo>
                    <a:pt x="6590" y="167"/>
                    <a:pt x="6076" y="0"/>
                    <a:pt x="53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7" name="Google Shape;1969;p47"/>
            <p:cNvSpPr/>
            <p:nvPr/>
          </p:nvSpPr>
          <p:spPr>
            <a:xfrm>
              <a:off x="324825" y="1454625"/>
              <a:ext cx="438050" cy="38000"/>
            </a:xfrm>
            <a:custGeom>
              <a:avLst/>
              <a:gdLst/>
              <a:ahLst/>
              <a:cxnLst/>
              <a:rect l="l" t="t" r="r" b="b"/>
              <a:pathLst>
                <a:path w="17522" h="1520" extrusionOk="0">
                  <a:moveTo>
                    <a:pt x="5383" y="0"/>
                  </a:moveTo>
                  <a:cubicBezTo>
                    <a:pt x="4689" y="0"/>
                    <a:pt x="4162" y="181"/>
                    <a:pt x="3468" y="527"/>
                  </a:cubicBezTo>
                  <a:cubicBezTo>
                    <a:pt x="3038" y="874"/>
                    <a:pt x="2518" y="1048"/>
                    <a:pt x="1975" y="1048"/>
                  </a:cubicBezTo>
                  <a:cubicBezTo>
                    <a:pt x="1433" y="1048"/>
                    <a:pt x="867" y="874"/>
                    <a:pt x="347" y="527"/>
                  </a:cubicBezTo>
                  <a:cubicBezTo>
                    <a:pt x="347" y="527"/>
                    <a:pt x="181" y="527"/>
                    <a:pt x="181" y="694"/>
                  </a:cubicBezTo>
                  <a:cubicBezTo>
                    <a:pt x="0" y="694"/>
                    <a:pt x="0" y="874"/>
                    <a:pt x="181" y="874"/>
                  </a:cubicBezTo>
                  <a:cubicBezTo>
                    <a:pt x="784" y="1304"/>
                    <a:pt x="1391" y="1519"/>
                    <a:pt x="1998" y="1519"/>
                  </a:cubicBezTo>
                  <a:cubicBezTo>
                    <a:pt x="2605" y="1519"/>
                    <a:pt x="3212" y="1304"/>
                    <a:pt x="3815" y="874"/>
                  </a:cubicBezTo>
                  <a:cubicBezTo>
                    <a:pt x="4335" y="611"/>
                    <a:pt x="4856" y="479"/>
                    <a:pt x="5376" y="479"/>
                  </a:cubicBezTo>
                  <a:cubicBezTo>
                    <a:pt x="5896" y="479"/>
                    <a:pt x="6416" y="611"/>
                    <a:pt x="6937" y="874"/>
                  </a:cubicBezTo>
                  <a:cubicBezTo>
                    <a:pt x="7547" y="1304"/>
                    <a:pt x="8154" y="1519"/>
                    <a:pt x="8761" y="1519"/>
                  </a:cubicBezTo>
                  <a:cubicBezTo>
                    <a:pt x="9368" y="1519"/>
                    <a:pt x="9975" y="1304"/>
                    <a:pt x="10585" y="874"/>
                  </a:cubicBezTo>
                  <a:cubicBezTo>
                    <a:pt x="11105" y="611"/>
                    <a:pt x="11626" y="479"/>
                    <a:pt x="12146" y="479"/>
                  </a:cubicBezTo>
                  <a:cubicBezTo>
                    <a:pt x="12666" y="479"/>
                    <a:pt x="13186" y="611"/>
                    <a:pt x="13706" y="874"/>
                  </a:cubicBezTo>
                  <a:cubicBezTo>
                    <a:pt x="14310" y="1304"/>
                    <a:pt x="14917" y="1519"/>
                    <a:pt x="15524" y="1519"/>
                  </a:cubicBezTo>
                  <a:cubicBezTo>
                    <a:pt x="16131" y="1519"/>
                    <a:pt x="16738" y="1304"/>
                    <a:pt x="17341" y="874"/>
                  </a:cubicBezTo>
                  <a:cubicBezTo>
                    <a:pt x="17521" y="874"/>
                    <a:pt x="17521" y="694"/>
                    <a:pt x="17341" y="694"/>
                  </a:cubicBezTo>
                  <a:cubicBezTo>
                    <a:pt x="17341" y="527"/>
                    <a:pt x="17175" y="527"/>
                    <a:pt x="17175" y="527"/>
                  </a:cubicBezTo>
                  <a:cubicBezTo>
                    <a:pt x="16654" y="874"/>
                    <a:pt x="16089" y="1048"/>
                    <a:pt x="15546" y="1048"/>
                  </a:cubicBezTo>
                  <a:cubicBezTo>
                    <a:pt x="15004" y="1048"/>
                    <a:pt x="14483" y="874"/>
                    <a:pt x="14053" y="527"/>
                  </a:cubicBezTo>
                  <a:cubicBezTo>
                    <a:pt x="13443" y="181"/>
                    <a:pt x="12791" y="7"/>
                    <a:pt x="12161" y="7"/>
                  </a:cubicBezTo>
                  <a:cubicBezTo>
                    <a:pt x="11532" y="7"/>
                    <a:pt x="10925" y="181"/>
                    <a:pt x="10405" y="527"/>
                  </a:cubicBezTo>
                  <a:cubicBezTo>
                    <a:pt x="9884" y="874"/>
                    <a:pt x="9323" y="1048"/>
                    <a:pt x="8761" y="1048"/>
                  </a:cubicBezTo>
                  <a:cubicBezTo>
                    <a:pt x="8199" y="1048"/>
                    <a:pt x="7637" y="874"/>
                    <a:pt x="7117" y="527"/>
                  </a:cubicBezTo>
                  <a:cubicBezTo>
                    <a:pt x="6590" y="181"/>
                    <a:pt x="6076" y="0"/>
                    <a:pt x="538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grpSp>
        <p:nvGrpSpPr>
          <p:cNvPr id="100" name="Google Shape;2094;p52"/>
          <p:cNvGrpSpPr/>
          <p:nvPr/>
        </p:nvGrpSpPr>
        <p:grpSpPr>
          <a:xfrm rot="10800000">
            <a:off x="2423345" y="1837343"/>
            <a:ext cx="3282196" cy="1938691"/>
            <a:chOff x="1066125" y="1665657"/>
            <a:chExt cx="1958700" cy="1156943"/>
          </a:xfrm>
          <a:solidFill>
            <a:schemeClr val="bg1"/>
          </a:solidFill>
        </p:grpSpPr>
        <p:grpSp>
          <p:nvGrpSpPr>
            <p:cNvPr id="101" name="Google Shape;2095;p52"/>
            <p:cNvGrpSpPr/>
            <p:nvPr/>
          </p:nvGrpSpPr>
          <p:grpSpPr>
            <a:xfrm>
              <a:off x="1087321" y="1688895"/>
              <a:ext cx="1914104" cy="1106230"/>
              <a:chOff x="1087321" y="1688895"/>
              <a:chExt cx="1914104" cy="1106230"/>
            </a:xfrm>
            <a:grpFill/>
          </p:grpSpPr>
          <p:cxnSp>
            <p:nvCxnSpPr>
              <p:cNvPr id="104" name="Google Shape;2096;p52"/>
              <p:cNvCxnSpPr/>
              <p:nvPr/>
            </p:nvCxnSpPr>
            <p:spPr>
              <a:xfrm>
                <a:off x="1099725" y="2795125"/>
                <a:ext cx="1901700" cy="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" name="Google Shape;2097;p52"/>
              <p:cNvCxnSpPr/>
              <p:nvPr/>
            </p:nvCxnSpPr>
            <p:spPr>
              <a:xfrm>
                <a:off x="1087321" y="1688895"/>
                <a:ext cx="900" cy="1106100"/>
              </a:xfrm>
              <a:prstGeom prst="straightConnector1">
                <a:avLst/>
              </a:prstGeom>
              <a:grpFill/>
              <a:ln w="9525" cap="flat" cmpd="sng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102" name="Google Shape;2098;p52"/>
            <p:cNvSpPr/>
            <p:nvPr/>
          </p:nvSpPr>
          <p:spPr>
            <a:xfrm>
              <a:off x="1066125" y="1665657"/>
              <a:ext cx="53700" cy="537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3" name="Google Shape;2099;p52"/>
            <p:cNvSpPr/>
            <p:nvPr/>
          </p:nvSpPr>
          <p:spPr>
            <a:xfrm>
              <a:off x="2971125" y="2768900"/>
              <a:ext cx="53700" cy="537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6" name="Google Shape;2106;p52"/>
          <p:cNvSpPr/>
          <p:nvPr/>
        </p:nvSpPr>
        <p:spPr>
          <a:xfrm>
            <a:off x="5160145" y="1374817"/>
            <a:ext cx="1018847" cy="101884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07" name="Google Shape;2114;p52"/>
          <p:cNvSpPr/>
          <p:nvPr/>
        </p:nvSpPr>
        <p:spPr>
          <a:xfrm>
            <a:off x="5423578" y="1674530"/>
            <a:ext cx="491945" cy="453595"/>
          </a:xfrm>
          <a:custGeom>
            <a:avLst/>
            <a:gdLst/>
            <a:ahLst/>
            <a:cxnLst/>
            <a:rect l="l" t="t" r="r" b="b"/>
            <a:pathLst>
              <a:path w="12225" h="11272" extrusionOk="0">
                <a:moveTo>
                  <a:pt x="2490" y="1190"/>
                </a:moveTo>
                <a:lnTo>
                  <a:pt x="4065" y="4372"/>
                </a:lnTo>
                <a:lnTo>
                  <a:pt x="4159" y="4624"/>
                </a:lnTo>
                <a:lnTo>
                  <a:pt x="3183" y="6577"/>
                </a:lnTo>
                <a:cubicBezTo>
                  <a:pt x="3151" y="6671"/>
                  <a:pt x="3120" y="6766"/>
                  <a:pt x="3057" y="6892"/>
                </a:cubicBezTo>
                <a:cubicBezTo>
                  <a:pt x="2868" y="6923"/>
                  <a:pt x="2679" y="6986"/>
                  <a:pt x="2490" y="6986"/>
                </a:cubicBezTo>
                <a:cubicBezTo>
                  <a:pt x="1482" y="6986"/>
                  <a:pt x="662" y="6199"/>
                  <a:pt x="662" y="5191"/>
                </a:cubicBezTo>
                <a:cubicBezTo>
                  <a:pt x="662" y="4939"/>
                  <a:pt x="757" y="4655"/>
                  <a:pt x="851" y="4372"/>
                </a:cubicBezTo>
                <a:cubicBezTo>
                  <a:pt x="851" y="4372"/>
                  <a:pt x="2269" y="1568"/>
                  <a:pt x="2490" y="1190"/>
                </a:cubicBezTo>
                <a:close/>
                <a:moveTo>
                  <a:pt x="9610" y="1190"/>
                </a:moveTo>
                <a:lnTo>
                  <a:pt x="11217" y="4372"/>
                </a:lnTo>
                <a:cubicBezTo>
                  <a:pt x="11343" y="4655"/>
                  <a:pt x="11406" y="4876"/>
                  <a:pt x="11406" y="5191"/>
                </a:cubicBezTo>
                <a:cubicBezTo>
                  <a:pt x="11406" y="6136"/>
                  <a:pt x="10618" y="6986"/>
                  <a:pt x="9610" y="6986"/>
                </a:cubicBezTo>
                <a:cubicBezTo>
                  <a:pt x="9421" y="6986"/>
                  <a:pt x="9200" y="6923"/>
                  <a:pt x="9011" y="6892"/>
                </a:cubicBezTo>
                <a:cubicBezTo>
                  <a:pt x="8980" y="6766"/>
                  <a:pt x="8948" y="6703"/>
                  <a:pt x="8885" y="6577"/>
                </a:cubicBezTo>
                <a:lnTo>
                  <a:pt x="7909" y="4624"/>
                </a:lnTo>
                <a:lnTo>
                  <a:pt x="8035" y="4372"/>
                </a:lnTo>
                <a:cubicBezTo>
                  <a:pt x="8035" y="4372"/>
                  <a:pt x="9452" y="1536"/>
                  <a:pt x="9610" y="1190"/>
                </a:cubicBezTo>
                <a:close/>
                <a:moveTo>
                  <a:pt x="6050" y="2387"/>
                </a:moveTo>
                <a:lnTo>
                  <a:pt x="8255" y="6892"/>
                </a:lnTo>
                <a:cubicBezTo>
                  <a:pt x="8476" y="7238"/>
                  <a:pt x="8539" y="7648"/>
                  <a:pt x="8539" y="8026"/>
                </a:cubicBezTo>
                <a:cubicBezTo>
                  <a:pt x="8539" y="9412"/>
                  <a:pt x="7436" y="10515"/>
                  <a:pt x="6050" y="10515"/>
                </a:cubicBezTo>
                <a:cubicBezTo>
                  <a:pt x="4695" y="10515"/>
                  <a:pt x="3592" y="9412"/>
                  <a:pt x="3592" y="8026"/>
                </a:cubicBezTo>
                <a:cubicBezTo>
                  <a:pt x="3592" y="7648"/>
                  <a:pt x="3655" y="7238"/>
                  <a:pt x="3844" y="6892"/>
                </a:cubicBezTo>
                <a:lnTo>
                  <a:pt x="6050" y="2387"/>
                </a:lnTo>
                <a:close/>
                <a:moveTo>
                  <a:pt x="2521" y="0"/>
                </a:moveTo>
                <a:cubicBezTo>
                  <a:pt x="2395" y="0"/>
                  <a:pt x="2269" y="71"/>
                  <a:pt x="2206" y="213"/>
                </a:cubicBezTo>
                <a:cubicBezTo>
                  <a:pt x="2112" y="307"/>
                  <a:pt x="284" y="4025"/>
                  <a:pt x="284" y="4025"/>
                </a:cubicBezTo>
                <a:cubicBezTo>
                  <a:pt x="64" y="4372"/>
                  <a:pt x="1" y="4781"/>
                  <a:pt x="1" y="5159"/>
                </a:cubicBezTo>
                <a:cubicBezTo>
                  <a:pt x="1" y="5821"/>
                  <a:pt x="284" y="6451"/>
                  <a:pt x="757" y="6923"/>
                </a:cubicBezTo>
                <a:cubicBezTo>
                  <a:pt x="1230" y="7396"/>
                  <a:pt x="1860" y="7680"/>
                  <a:pt x="2521" y="7680"/>
                </a:cubicBezTo>
                <a:cubicBezTo>
                  <a:pt x="2647" y="7680"/>
                  <a:pt x="2742" y="7680"/>
                  <a:pt x="2899" y="7648"/>
                </a:cubicBezTo>
                <a:lnTo>
                  <a:pt x="2899" y="7648"/>
                </a:lnTo>
                <a:cubicBezTo>
                  <a:pt x="2899" y="7774"/>
                  <a:pt x="2868" y="7932"/>
                  <a:pt x="2868" y="8026"/>
                </a:cubicBezTo>
                <a:cubicBezTo>
                  <a:pt x="2868" y="9822"/>
                  <a:pt x="4348" y="11271"/>
                  <a:pt x="6113" y="11271"/>
                </a:cubicBezTo>
                <a:cubicBezTo>
                  <a:pt x="7877" y="11271"/>
                  <a:pt x="9326" y="9822"/>
                  <a:pt x="9326" y="8026"/>
                </a:cubicBezTo>
                <a:cubicBezTo>
                  <a:pt x="9326" y="7932"/>
                  <a:pt x="9326" y="7774"/>
                  <a:pt x="9295" y="7648"/>
                </a:cubicBezTo>
                <a:cubicBezTo>
                  <a:pt x="9421" y="7648"/>
                  <a:pt x="9547" y="7680"/>
                  <a:pt x="9704" y="7680"/>
                </a:cubicBezTo>
                <a:cubicBezTo>
                  <a:pt x="11059" y="7680"/>
                  <a:pt x="12225" y="6577"/>
                  <a:pt x="12225" y="5191"/>
                </a:cubicBezTo>
                <a:cubicBezTo>
                  <a:pt x="12130" y="4750"/>
                  <a:pt x="12036" y="4372"/>
                  <a:pt x="11847" y="4025"/>
                </a:cubicBezTo>
                <a:lnTo>
                  <a:pt x="9925" y="213"/>
                </a:lnTo>
                <a:cubicBezTo>
                  <a:pt x="9862" y="71"/>
                  <a:pt x="9736" y="0"/>
                  <a:pt x="9610" y="0"/>
                </a:cubicBezTo>
                <a:cubicBezTo>
                  <a:pt x="9484" y="0"/>
                  <a:pt x="9358" y="71"/>
                  <a:pt x="9295" y="213"/>
                </a:cubicBezTo>
                <a:cubicBezTo>
                  <a:pt x="8948" y="906"/>
                  <a:pt x="7530" y="3773"/>
                  <a:pt x="7530" y="3773"/>
                </a:cubicBezTo>
                <a:lnTo>
                  <a:pt x="6365" y="1473"/>
                </a:lnTo>
                <a:cubicBezTo>
                  <a:pt x="6318" y="1331"/>
                  <a:pt x="6192" y="1260"/>
                  <a:pt x="6062" y="1260"/>
                </a:cubicBezTo>
                <a:cubicBezTo>
                  <a:pt x="5932" y="1260"/>
                  <a:pt x="5798" y="1331"/>
                  <a:pt x="5735" y="1473"/>
                </a:cubicBezTo>
                <a:lnTo>
                  <a:pt x="4601" y="3773"/>
                </a:lnTo>
                <a:lnTo>
                  <a:pt x="2836" y="213"/>
                </a:lnTo>
                <a:cubicBezTo>
                  <a:pt x="2773" y="71"/>
                  <a:pt x="2647" y="0"/>
                  <a:pt x="2521" y="0"/>
                </a:cubicBezTo>
                <a:close/>
              </a:path>
            </a:pathLst>
          </a:custGeom>
          <a:solidFill>
            <a:schemeClr val="dk1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1767538" y="2606397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0" name="Google Shape;151;p26"/>
          <p:cNvSpPr txBox="1"/>
          <p:nvPr/>
        </p:nvSpPr>
        <p:spPr>
          <a:xfrm flipH="1">
            <a:off x="1808920" y="1803076"/>
            <a:ext cx="81627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7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A.</a:t>
            </a:r>
          </a:p>
        </p:txBody>
      </p:sp>
      <p:sp>
        <p:nvSpPr>
          <p:cNvPr id="111" name="文本框 110"/>
          <p:cNvSpPr txBox="1"/>
          <p:nvPr/>
        </p:nvSpPr>
        <p:spPr>
          <a:xfrm>
            <a:off x="1756263" y="2153792"/>
            <a:ext cx="192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  <p:bldP spid="1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87750" y="-33700"/>
            <a:ext cx="64500" cy="1581771"/>
            <a:chOff x="687750" y="-33700"/>
            <a:chExt cx="64500" cy="1581771"/>
          </a:xfrm>
        </p:grpSpPr>
        <p:cxnSp>
          <p:nvCxnSpPr>
            <p:cNvPr id="5" name="Google Shape;221;p28"/>
            <p:cNvCxnSpPr/>
            <p:nvPr/>
          </p:nvCxnSpPr>
          <p:spPr>
            <a:xfrm rot="10800000">
              <a:off x="720000" y="-33700"/>
              <a:ext cx="0" cy="100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oogle Shape;222;p28"/>
            <p:cNvGrpSpPr/>
            <p:nvPr/>
          </p:nvGrpSpPr>
          <p:grpSpPr>
            <a:xfrm>
              <a:off x="687750" y="1096650"/>
              <a:ext cx="64500" cy="451421"/>
              <a:chOff x="687750" y="1096650"/>
              <a:chExt cx="64500" cy="451421"/>
            </a:xfrm>
          </p:grpSpPr>
          <p:sp>
            <p:nvSpPr>
              <p:cNvPr id="7" name="Google Shape;223;p28"/>
              <p:cNvSpPr/>
              <p:nvPr/>
            </p:nvSpPr>
            <p:spPr>
              <a:xfrm>
                <a:off x="687750" y="148357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Google Shape;224;p28"/>
              <p:cNvSpPr/>
              <p:nvPr/>
            </p:nvSpPr>
            <p:spPr>
              <a:xfrm>
                <a:off x="687750" y="129011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Google Shape;225;p28"/>
              <p:cNvSpPr/>
              <p:nvPr/>
            </p:nvSpPr>
            <p:spPr>
              <a:xfrm>
                <a:off x="687750" y="1096650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 rot="5400000">
            <a:off x="1992352" y="0"/>
            <a:ext cx="3223227" cy="3223227"/>
          </a:xfrm>
          <a:prstGeom prst="flowChartDelay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3260804" y="3961981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Google Shape;151;p26"/>
          <p:cNvSpPr txBox="1"/>
          <p:nvPr/>
        </p:nvSpPr>
        <p:spPr>
          <a:xfrm flipH="1">
            <a:off x="3260804" y="3634774"/>
            <a:ext cx="81627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700" dirty="0">
                <a:latin typeface="Arial"/>
                <a:ea typeface="微软雅黑"/>
                <a:sym typeface="Arial"/>
              </a:rPr>
              <a:t>a.</a:t>
            </a:r>
          </a:p>
        </p:txBody>
      </p:sp>
      <p:grpSp>
        <p:nvGrpSpPr>
          <p:cNvPr id="13" name="组合 12"/>
          <p:cNvGrpSpPr/>
          <p:nvPr/>
        </p:nvGrpSpPr>
        <p:grpSpPr>
          <a:xfrm rot="10800000">
            <a:off x="11306444" y="5276229"/>
            <a:ext cx="64500" cy="1581771"/>
            <a:chOff x="687750" y="-33700"/>
            <a:chExt cx="64500" cy="1581771"/>
          </a:xfrm>
        </p:grpSpPr>
        <p:cxnSp>
          <p:nvCxnSpPr>
            <p:cNvPr id="14" name="Google Shape;221;p28"/>
            <p:cNvCxnSpPr/>
            <p:nvPr/>
          </p:nvCxnSpPr>
          <p:spPr>
            <a:xfrm rot="10800000">
              <a:off x="720000" y="-33700"/>
              <a:ext cx="0" cy="100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" name="Google Shape;222;p28"/>
            <p:cNvGrpSpPr/>
            <p:nvPr/>
          </p:nvGrpSpPr>
          <p:grpSpPr>
            <a:xfrm>
              <a:off x="687750" y="1096650"/>
              <a:ext cx="64500" cy="451421"/>
              <a:chOff x="687750" y="1096650"/>
              <a:chExt cx="64500" cy="451421"/>
            </a:xfrm>
          </p:grpSpPr>
          <p:sp>
            <p:nvSpPr>
              <p:cNvPr id="16" name="Google Shape;223;p28"/>
              <p:cNvSpPr/>
              <p:nvPr/>
            </p:nvSpPr>
            <p:spPr>
              <a:xfrm>
                <a:off x="687750" y="148357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Google Shape;224;p28"/>
              <p:cNvSpPr/>
              <p:nvPr/>
            </p:nvSpPr>
            <p:spPr>
              <a:xfrm>
                <a:off x="687750" y="129011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Google Shape;225;p28"/>
              <p:cNvSpPr/>
              <p:nvPr/>
            </p:nvSpPr>
            <p:spPr>
              <a:xfrm>
                <a:off x="687750" y="1096650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 flipH="1">
            <a:off x="8429624" y="1096650"/>
            <a:ext cx="3762376" cy="3762376"/>
          </a:xfrm>
          <a:prstGeom prst="flowChartDelay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6411270" y="5078740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Google Shape;151;p26"/>
          <p:cNvSpPr txBox="1"/>
          <p:nvPr/>
        </p:nvSpPr>
        <p:spPr>
          <a:xfrm flipH="1">
            <a:off x="8781090" y="4906853"/>
            <a:ext cx="81627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700" dirty="0">
                <a:latin typeface="Arial"/>
                <a:ea typeface="微软雅黑"/>
                <a:sym typeface="Arial"/>
              </a:rPr>
              <a:t>b.</a:t>
            </a:r>
            <a:endParaRPr lang="en-GB" sz="2700" dirty="0">
              <a:latin typeface="Arial"/>
              <a:ea typeface="微软雅黑"/>
              <a:sym typeface="Arial"/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144394" y="3582139"/>
            <a:ext cx="0" cy="14614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>
            <a:off x="9869285" y="4738946"/>
            <a:ext cx="0" cy="146148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2911379">
            <a:off x="-771288" y="3147042"/>
            <a:ext cx="2825880" cy="388112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10128620">
            <a:off x="5084088" y="-867608"/>
            <a:ext cx="3423829" cy="4702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0"/>
            <a:ext cx="6857999" cy="121920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759930" y="1486570"/>
            <a:ext cx="207765" cy="3884859"/>
            <a:chOff x="1412691" y="1885374"/>
            <a:chExt cx="173700" cy="3247900"/>
          </a:xfrm>
        </p:grpSpPr>
        <p:sp>
          <p:nvSpPr>
            <p:cNvPr id="5" name="Google Shape;18;p2"/>
            <p:cNvSpPr/>
            <p:nvPr/>
          </p:nvSpPr>
          <p:spPr>
            <a:xfrm>
              <a:off x="1412691" y="419102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Google Shape;19;p2"/>
            <p:cNvSpPr/>
            <p:nvPr/>
          </p:nvSpPr>
          <p:spPr>
            <a:xfrm>
              <a:off x="1412691" y="495957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Google Shape;20;p2"/>
            <p:cNvSpPr/>
            <p:nvPr/>
          </p:nvSpPr>
          <p:spPr>
            <a:xfrm>
              <a:off x="1412691" y="188537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Google Shape;21;p2"/>
            <p:cNvSpPr/>
            <p:nvPr/>
          </p:nvSpPr>
          <p:spPr>
            <a:xfrm>
              <a:off x="1412691" y="265392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Google Shape;22;p2"/>
            <p:cNvSpPr/>
            <p:nvPr/>
          </p:nvSpPr>
          <p:spPr>
            <a:xfrm>
              <a:off x="1412691" y="342247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" name="Google Shape;469;p42"/>
          <p:cNvSpPr/>
          <p:nvPr/>
        </p:nvSpPr>
        <p:spPr>
          <a:xfrm>
            <a:off x="2893470" y="3057808"/>
            <a:ext cx="1793100" cy="216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3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1" name="Google Shape;470;p42"/>
          <p:cNvGrpSpPr/>
          <p:nvPr/>
        </p:nvGrpSpPr>
        <p:grpSpPr>
          <a:xfrm>
            <a:off x="3125257" y="3212220"/>
            <a:ext cx="1338467" cy="1718701"/>
            <a:chOff x="2373750" y="2973812"/>
            <a:chExt cx="1338467" cy="1718701"/>
          </a:xfrm>
        </p:grpSpPr>
        <p:sp>
          <p:nvSpPr>
            <p:cNvPr id="12" name="Google Shape;471;p42"/>
            <p:cNvSpPr/>
            <p:nvPr/>
          </p:nvSpPr>
          <p:spPr>
            <a:xfrm rot="-1971351">
              <a:off x="2568126" y="3151728"/>
              <a:ext cx="949715" cy="996576"/>
            </a:xfrm>
            <a:custGeom>
              <a:avLst/>
              <a:gdLst/>
              <a:ahLst/>
              <a:cxnLst/>
              <a:rect l="l" t="t" r="r" b="b"/>
              <a:pathLst>
                <a:path w="23854" h="25031" extrusionOk="0">
                  <a:moveTo>
                    <a:pt x="12491" y="539"/>
                  </a:moveTo>
                  <a:cubicBezTo>
                    <a:pt x="16296" y="539"/>
                    <a:pt x="19966" y="2352"/>
                    <a:pt x="22267" y="5573"/>
                  </a:cubicBezTo>
                  <a:cubicBezTo>
                    <a:pt x="20684" y="4316"/>
                    <a:pt x="18733" y="3622"/>
                    <a:pt x="16717" y="3622"/>
                  </a:cubicBezTo>
                  <a:cubicBezTo>
                    <a:pt x="11795" y="3622"/>
                    <a:pt x="7828" y="7611"/>
                    <a:pt x="7828" y="12533"/>
                  </a:cubicBezTo>
                  <a:cubicBezTo>
                    <a:pt x="7828" y="17432"/>
                    <a:pt x="11795" y="21422"/>
                    <a:pt x="16717" y="21422"/>
                  </a:cubicBezTo>
                  <a:cubicBezTo>
                    <a:pt x="18733" y="21422"/>
                    <a:pt x="20684" y="20750"/>
                    <a:pt x="22267" y="19492"/>
                  </a:cubicBezTo>
                  <a:lnTo>
                    <a:pt x="22267" y="19492"/>
                  </a:lnTo>
                  <a:cubicBezTo>
                    <a:pt x="19966" y="22713"/>
                    <a:pt x="16296" y="24526"/>
                    <a:pt x="12491" y="24526"/>
                  </a:cubicBezTo>
                  <a:cubicBezTo>
                    <a:pt x="11277" y="24526"/>
                    <a:pt x="10048" y="24341"/>
                    <a:pt x="8847" y="23958"/>
                  </a:cubicBezTo>
                  <a:cubicBezTo>
                    <a:pt x="3882" y="22354"/>
                    <a:pt x="500" y="17736"/>
                    <a:pt x="500" y="12533"/>
                  </a:cubicBezTo>
                  <a:cubicBezTo>
                    <a:pt x="500" y="7308"/>
                    <a:pt x="3882" y="2690"/>
                    <a:pt x="8847" y="1107"/>
                  </a:cubicBezTo>
                  <a:cubicBezTo>
                    <a:pt x="10048" y="724"/>
                    <a:pt x="11277" y="539"/>
                    <a:pt x="12491" y="539"/>
                  </a:cubicBezTo>
                  <a:close/>
                  <a:moveTo>
                    <a:pt x="12498" y="0"/>
                  </a:moveTo>
                  <a:cubicBezTo>
                    <a:pt x="11591" y="0"/>
                    <a:pt x="10672" y="100"/>
                    <a:pt x="9757" y="305"/>
                  </a:cubicBezTo>
                  <a:cubicBezTo>
                    <a:pt x="4055" y="1606"/>
                    <a:pt x="1" y="6679"/>
                    <a:pt x="1" y="12511"/>
                  </a:cubicBezTo>
                  <a:cubicBezTo>
                    <a:pt x="1" y="18365"/>
                    <a:pt x="4055" y="23438"/>
                    <a:pt x="9757" y="24717"/>
                  </a:cubicBezTo>
                  <a:cubicBezTo>
                    <a:pt x="10683" y="24928"/>
                    <a:pt x="11613" y="25030"/>
                    <a:pt x="12532" y="25030"/>
                  </a:cubicBezTo>
                  <a:cubicBezTo>
                    <a:pt x="17266" y="25030"/>
                    <a:pt x="21700" y="22318"/>
                    <a:pt x="23806" y="17888"/>
                  </a:cubicBezTo>
                  <a:cubicBezTo>
                    <a:pt x="23854" y="17696"/>
                    <a:pt x="23702" y="17540"/>
                    <a:pt x="23541" y="17540"/>
                  </a:cubicBezTo>
                  <a:cubicBezTo>
                    <a:pt x="23483" y="17540"/>
                    <a:pt x="23424" y="17560"/>
                    <a:pt x="23373" y="17606"/>
                  </a:cubicBezTo>
                  <a:cubicBezTo>
                    <a:pt x="21753" y="19722"/>
                    <a:pt x="19280" y="20890"/>
                    <a:pt x="16725" y="20890"/>
                  </a:cubicBezTo>
                  <a:cubicBezTo>
                    <a:pt x="15825" y="20890"/>
                    <a:pt x="14915" y="20745"/>
                    <a:pt x="14028" y="20446"/>
                  </a:cubicBezTo>
                  <a:cubicBezTo>
                    <a:pt x="10624" y="19297"/>
                    <a:pt x="8348" y="16110"/>
                    <a:pt x="8348" y="12511"/>
                  </a:cubicBezTo>
                  <a:cubicBezTo>
                    <a:pt x="8348" y="8934"/>
                    <a:pt x="10624" y="5747"/>
                    <a:pt x="14028" y="4576"/>
                  </a:cubicBezTo>
                  <a:cubicBezTo>
                    <a:pt x="14909" y="4278"/>
                    <a:pt x="15814" y="4135"/>
                    <a:pt x="16708" y="4135"/>
                  </a:cubicBezTo>
                  <a:cubicBezTo>
                    <a:pt x="19269" y="4135"/>
                    <a:pt x="21750" y="5311"/>
                    <a:pt x="23373" y="7416"/>
                  </a:cubicBezTo>
                  <a:cubicBezTo>
                    <a:pt x="23427" y="7464"/>
                    <a:pt x="23490" y="7486"/>
                    <a:pt x="23551" y="7486"/>
                  </a:cubicBezTo>
                  <a:cubicBezTo>
                    <a:pt x="23708" y="7486"/>
                    <a:pt x="23853" y="7343"/>
                    <a:pt x="23806" y="7156"/>
                  </a:cubicBezTo>
                  <a:cubicBezTo>
                    <a:pt x="21695" y="2715"/>
                    <a:pt x="17246" y="0"/>
                    <a:pt x="12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Google Shape;472;p42"/>
            <p:cNvSpPr/>
            <p:nvPr/>
          </p:nvSpPr>
          <p:spPr>
            <a:xfrm rot="5400000">
              <a:off x="3135600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370" y="302"/>
                  </a:moveTo>
                  <a:cubicBezTo>
                    <a:pt x="13031" y="302"/>
                    <a:pt x="15995" y="3291"/>
                    <a:pt x="15995" y="6960"/>
                  </a:cubicBezTo>
                  <a:cubicBezTo>
                    <a:pt x="15995" y="11001"/>
                    <a:pt x="12700" y="13683"/>
                    <a:pt x="9262" y="13683"/>
                  </a:cubicBezTo>
                  <a:cubicBezTo>
                    <a:pt x="7623" y="13683"/>
                    <a:pt x="5951" y="13073"/>
                    <a:pt x="4587" y="11710"/>
                  </a:cubicBezTo>
                  <a:cubicBezTo>
                    <a:pt x="365" y="7488"/>
                    <a:pt x="3329" y="303"/>
                    <a:pt x="9296" y="303"/>
                  </a:cubicBezTo>
                  <a:cubicBezTo>
                    <a:pt x="9321" y="303"/>
                    <a:pt x="9346" y="302"/>
                    <a:pt x="9370" y="302"/>
                  </a:cubicBezTo>
                  <a:close/>
                  <a:moveTo>
                    <a:pt x="9241" y="0"/>
                  </a:moveTo>
                  <a:cubicBezTo>
                    <a:pt x="7537" y="0"/>
                    <a:pt x="5800" y="633"/>
                    <a:pt x="4384" y="2048"/>
                  </a:cubicBezTo>
                  <a:cubicBezTo>
                    <a:pt x="0" y="6433"/>
                    <a:pt x="3126" y="13902"/>
                    <a:pt x="9296" y="13902"/>
                  </a:cubicBezTo>
                  <a:cubicBezTo>
                    <a:pt x="13153" y="13902"/>
                    <a:pt x="16238" y="10817"/>
                    <a:pt x="16238" y="6960"/>
                  </a:cubicBezTo>
                  <a:cubicBezTo>
                    <a:pt x="16238" y="2782"/>
                    <a:pt x="12814" y="0"/>
                    <a:pt x="92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Google Shape;473;p42"/>
            <p:cNvSpPr/>
            <p:nvPr/>
          </p:nvSpPr>
          <p:spPr>
            <a:xfrm rot="5400000">
              <a:off x="2927253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296" y="303"/>
                  </a:moveTo>
                  <a:cubicBezTo>
                    <a:pt x="12991" y="303"/>
                    <a:pt x="15995" y="3267"/>
                    <a:pt x="15995" y="6961"/>
                  </a:cubicBezTo>
                  <a:cubicBezTo>
                    <a:pt x="15995" y="11002"/>
                    <a:pt x="12700" y="13684"/>
                    <a:pt x="9262" y="13684"/>
                  </a:cubicBezTo>
                  <a:cubicBezTo>
                    <a:pt x="7623" y="13684"/>
                    <a:pt x="5951" y="13074"/>
                    <a:pt x="4587" y="11711"/>
                  </a:cubicBezTo>
                  <a:cubicBezTo>
                    <a:pt x="365" y="7489"/>
                    <a:pt x="3329" y="303"/>
                    <a:pt x="9296" y="303"/>
                  </a:cubicBezTo>
                  <a:close/>
                  <a:moveTo>
                    <a:pt x="9241" y="1"/>
                  </a:moveTo>
                  <a:cubicBezTo>
                    <a:pt x="7537" y="1"/>
                    <a:pt x="5800" y="633"/>
                    <a:pt x="4384" y="2049"/>
                  </a:cubicBezTo>
                  <a:cubicBezTo>
                    <a:pt x="0" y="6433"/>
                    <a:pt x="3126" y="13903"/>
                    <a:pt x="9296" y="13903"/>
                  </a:cubicBezTo>
                  <a:cubicBezTo>
                    <a:pt x="13153" y="13903"/>
                    <a:pt x="16238" y="10818"/>
                    <a:pt x="16238" y="6961"/>
                  </a:cubicBezTo>
                  <a:cubicBezTo>
                    <a:pt x="16238" y="2783"/>
                    <a:pt x="12814" y="1"/>
                    <a:pt x="92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Google Shape;474;p42"/>
            <p:cNvSpPr/>
            <p:nvPr/>
          </p:nvSpPr>
          <p:spPr>
            <a:xfrm rot="5400000">
              <a:off x="2723852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296" y="262"/>
                  </a:moveTo>
                  <a:cubicBezTo>
                    <a:pt x="12991" y="262"/>
                    <a:pt x="15995" y="3266"/>
                    <a:pt x="15995" y="6961"/>
                  </a:cubicBezTo>
                  <a:cubicBezTo>
                    <a:pt x="15995" y="11002"/>
                    <a:pt x="12700" y="13665"/>
                    <a:pt x="9261" y="13665"/>
                  </a:cubicBezTo>
                  <a:cubicBezTo>
                    <a:pt x="7622" y="13665"/>
                    <a:pt x="5950" y="13060"/>
                    <a:pt x="4587" y="11710"/>
                  </a:cubicBezTo>
                  <a:cubicBezTo>
                    <a:pt x="365" y="7488"/>
                    <a:pt x="3329" y="262"/>
                    <a:pt x="9296" y="262"/>
                  </a:cubicBezTo>
                  <a:close/>
                  <a:moveTo>
                    <a:pt x="9241" y="0"/>
                  </a:moveTo>
                  <a:cubicBezTo>
                    <a:pt x="7537" y="0"/>
                    <a:pt x="5800" y="633"/>
                    <a:pt x="4384" y="2049"/>
                  </a:cubicBezTo>
                  <a:cubicBezTo>
                    <a:pt x="0" y="6433"/>
                    <a:pt x="3126" y="13902"/>
                    <a:pt x="9296" y="13902"/>
                  </a:cubicBezTo>
                  <a:cubicBezTo>
                    <a:pt x="13153" y="13902"/>
                    <a:pt x="16238" y="10777"/>
                    <a:pt x="16238" y="6961"/>
                  </a:cubicBezTo>
                  <a:cubicBezTo>
                    <a:pt x="16238" y="2783"/>
                    <a:pt x="12814" y="0"/>
                    <a:pt x="92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Google Shape;475;p42"/>
            <p:cNvSpPr/>
            <p:nvPr/>
          </p:nvSpPr>
          <p:spPr>
            <a:xfrm rot="5400000">
              <a:off x="2539457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296" y="262"/>
                  </a:moveTo>
                  <a:cubicBezTo>
                    <a:pt x="12991" y="262"/>
                    <a:pt x="15995" y="3266"/>
                    <a:pt x="15995" y="6961"/>
                  </a:cubicBezTo>
                  <a:cubicBezTo>
                    <a:pt x="15995" y="11002"/>
                    <a:pt x="12700" y="13665"/>
                    <a:pt x="9261" y="13665"/>
                  </a:cubicBezTo>
                  <a:cubicBezTo>
                    <a:pt x="7622" y="13665"/>
                    <a:pt x="5950" y="13060"/>
                    <a:pt x="4587" y="11710"/>
                  </a:cubicBezTo>
                  <a:cubicBezTo>
                    <a:pt x="365" y="7488"/>
                    <a:pt x="3329" y="262"/>
                    <a:pt x="9296" y="262"/>
                  </a:cubicBezTo>
                  <a:close/>
                  <a:moveTo>
                    <a:pt x="9241" y="0"/>
                  </a:moveTo>
                  <a:cubicBezTo>
                    <a:pt x="7537" y="0"/>
                    <a:pt x="5800" y="633"/>
                    <a:pt x="4384" y="2049"/>
                  </a:cubicBezTo>
                  <a:cubicBezTo>
                    <a:pt x="0" y="6433"/>
                    <a:pt x="3126" y="13902"/>
                    <a:pt x="9296" y="13902"/>
                  </a:cubicBezTo>
                  <a:cubicBezTo>
                    <a:pt x="13153" y="13902"/>
                    <a:pt x="16238" y="10777"/>
                    <a:pt x="16238" y="6961"/>
                  </a:cubicBezTo>
                  <a:cubicBezTo>
                    <a:pt x="16238" y="2783"/>
                    <a:pt x="12814" y="0"/>
                    <a:pt x="92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23191" r="11400" b="21454"/>
          <a:stretch>
            <a:fillRect/>
          </a:stretch>
        </p:blipFill>
        <p:spPr>
          <a:xfrm>
            <a:off x="3031720" y="1427025"/>
            <a:ext cx="3912243" cy="379618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235014" y="3529832"/>
            <a:ext cx="192526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183958" y="3617255"/>
            <a:ext cx="0" cy="6849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982743" y="2680798"/>
            <a:ext cx="3611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rgbClr val="465250"/>
                </a:solidFill>
                <a:latin typeface="Arial"/>
                <a:ea typeface="微软雅黑"/>
              </a:defRPr>
            </a:lvl1pPr>
          </a:lstStyle>
          <a:p>
            <a:pPr algn="l"/>
            <a:r>
              <a:rPr lang="zh-CN" altLang="en-US" dirty="0">
                <a:sym typeface="Arial"/>
              </a:rPr>
              <a:t> </a:t>
            </a:r>
            <a:r>
              <a:rPr lang="en-US" altLang="zh-CN" dirty="0">
                <a:sym typeface="Arial"/>
              </a:rPr>
              <a:t>03.Add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7125587" y="3265573"/>
            <a:ext cx="2709565" cy="213955"/>
          </a:xfrm>
          <a:prstGeom prst="roundRect">
            <a:avLst>
              <a:gd name="adj" fmla="val 0"/>
            </a:avLst>
          </a:prstGeom>
          <a:solidFill>
            <a:srgbClr val="4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19809948">
            <a:off x="338071" y="1488440"/>
            <a:ext cx="2825880" cy="38811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1752220" flipH="1">
            <a:off x="3740801" y="3105511"/>
            <a:ext cx="1852297" cy="2543982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981200" y="0"/>
            <a:ext cx="2509520" cy="6858000"/>
          </a:xfrm>
          <a:prstGeom prst="rect">
            <a:avLst/>
          </a:prstGeom>
          <a:solidFill>
            <a:srgbClr val="96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132077" y="1489865"/>
            <a:ext cx="207765" cy="3884859"/>
            <a:chOff x="1412691" y="1885374"/>
            <a:chExt cx="173700" cy="3247900"/>
          </a:xfrm>
          <a:solidFill>
            <a:schemeClr val="bg1"/>
          </a:solidFill>
        </p:grpSpPr>
        <p:sp>
          <p:nvSpPr>
            <p:cNvPr id="9" name="Google Shape;18;p2"/>
            <p:cNvSpPr/>
            <p:nvPr/>
          </p:nvSpPr>
          <p:spPr>
            <a:xfrm>
              <a:off x="1412691" y="4191024"/>
              <a:ext cx="173700" cy="17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Google Shape;19;p2"/>
            <p:cNvSpPr/>
            <p:nvPr/>
          </p:nvSpPr>
          <p:spPr>
            <a:xfrm>
              <a:off x="1412691" y="4959574"/>
              <a:ext cx="173700" cy="17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Google Shape;20;p2"/>
            <p:cNvSpPr/>
            <p:nvPr/>
          </p:nvSpPr>
          <p:spPr>
            <a:xfrm>
              <a:off x="1412691" y="1885374"/>
              <a:ext cx="173700" cy="17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Google Shape;21;p2"/>
            <p:cNvSpPr/>
            <p:nvPr/>
          </p:nvSpPr>
          <p:spPr>
            <a:xfrm>
              <a:off x="1412691" y="2653924"/>
              <a:ext cx="173700" cy="17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Google Shape;22;p2"/>
            <p:cNvSpPr/>
            <p:nvPr/>
          </p:nvSpPr>
          <p:spPr>
            <a:xfrm>
              <a:off x="1412691" y="3422474"/>
              <a:ext cx="173700" cy="17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89" r="19389"/>
          <a:stretch>
            <a:fillRect/>
          </a:stretch>
        </p:blipFill>
        <p:spPr>
          <a:xfrm>
            <a:off x="2169159" y="2409138"/>
            <a:ext cx="2133600" cy="2133600"/>
          </a:xfrm>
          <a:prstGeom prst="ellipse">
            <a:avLst/>
          </a:prstGeom>
        </p:spPr>
      </p:pic>
      <p:sp>
        <p:nvSpPr>
          <p:cNvPr id="25" name="Google Shape;181;p27"/>
          <p:cNvSpPr txBox="1"/>
          <p:nvPr/>
        </p:nvSpPr>
        <p:spPr>
          <a:xfrm>
            <a:off x="6096000" y="1463982"/>
            <a:ext cx="1215000" cy="7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dirty="0">
                <a:latin typeface="Arial"/>
                <a:ea typeface="微软雅黑"/>
                <a:sym typeface="Arial"/>
              </a:rPr>
              <a:t>01</a:t>
            </a:r>
          </a:p>
        </p:txBody>
      </p:sp>
      <p:grpSp>
        <p:nvGrpSpPr>
          <p:cNvPr id="26" name="Google Shape;201;p27"/>
          <p:cNvGrpSpPr/>
          <p:nvPr/>
        </p:nvGrpSpPr>
        <p:grpSpPr>
          <a:xfrm rot="5400000">
            <a:off x="6671249" y="2044008"/>
            <a:ext cx="64500" cy="448271"/>
            <a:chOff x="8188600" y="1099800"/>
            <a:chExt cx="64500" cy="448271"/>
          </a:xfrm>
        </p:grpSpPr>
        <p:sp>
          <p:nvSpPr>
            <p:cNvPr id="27" name="Google Shape;202;p27"/>
            <p:cNvSpPr/>
            <p:nvPr/>
          </p:nvSpPr>
          <p:spPr>
            <a:xfrm>
              <a:off x="8188600" y="1483571"/>
              <a:ext cx="64500" cy="6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Google Shape;203;p27"/>
            <p:cNvSpPr/>
            <p:nvPr/>
          </p:nvSpPr>
          <p:spPr>
            <a:xfrm>
              <a:off x="8188600" y="1290111"/>
              <a:ext cx="64500" cy="6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Google Shape;204;p27"/>
            <p:cNvSpPr/>
            <p:nvPr/>
          </p:nvSpPr>
          <p:spPr>
            <a:xfrm>
              <a:off x="8188600" y="1099800"/>
              <a:ext cx="64500" cy="6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6269201" y="2376368"/>
            <a:ext cx="21721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1" name="Google Shape;181;p27"/>
          <p:cNvSpPr txBox="1"/>
          <p:nvPr/>
        </p:nvSpPr>
        <p:spPr>
          <a:xfrm>
            <a:off x="8937074" y="1463982"/>
            <a:ext cx="1215000" cy="7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dirty="0">
                <a:latin typeface="Arial"/>
                <a:ea typeface="微软雅黑"/>
                <a:sym typeface="Arial"/>
              </a:rPr>
              <a:t>02</a:t>
            </a:r>
          </a:p>
        </p:txBody>
      </p:sp>
      <p:grpSp>
        <p:nvGrpSpPr>
          <p:cNvPr id="32" name="Google Shape;201;p27"/>
          <p:cNvGrpSpPr/>
          <p:nvPr/>
        </p:nvGrpSpPr>
        <p:grpSpPr>
          <a:xfrm rot="5400000">
            <a:off x="9512323" y="2044008"/>
            <a:ext cx="64500" cy="448271"/>
            <a:chOff x="8188600" y="1099800"/>
            <a:chExt cx="64500" cy="448271"/>
          </a:xfrm>
        </p:grpSpPr>
        <p:sp>
          <p:nvSpPr>
            <p:cNvPr id="33" name="Google Shape;202;p27"/>
            <p:cNvSpPr/>
            <p:nvPr/>
          </p:nvSpPr>
          <p:spPr>
            <a:xfrm>
              <a:off x="8188600" y="1483571"/>
              <a:ext cx="64500" cy="6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Google Shape;203;p27"/>
            <p:cNvSpPr/>
            <p:nvPr/>
          </p:nvSpPr>
          <p:spPr>
            <a:xfrm>
              <a:off x="8188600" y="1290111"/>
              <a:ext cx="64500" cy="6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Google Shape;204;p27"/>
            <p:cNvSpPr/>
            <p:nvPr/>
          </p:nvSpPr>
          <p:spPr>
            <a:xfrm>
              <a:off x="8188600" y="1099800"/>
              <a:ext cx="64500" cy="6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9110275" y="2376368"/>
            <a:ext cx="21721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7" name="Google Shape;181;p27"/>
          <p:cNvSpPr txBox="1"/>
          <p:nvPr/>
        </p:nvSpPr>
        <p:spPr>
          <a:xfrm>
            <a:off x="6119461" y="3840709"/>
            <a:ext cx="1215000" cy="7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dirty="0">
                <a:latin typeface="Arial"/>
                <a:ea typeface="微软雅黑"/>
                <a:sym typeface="Arial"/>
              </a:rPr>
              <a:t>03</a:t>
            </a:r>
          </a:p>
        </p:txBody>
      </p:sp>
      <p:grpSp>
        <p:nvGrpSpPr>
          <p:cNvPr id="38" name="Google Shape;201;p27"/>
          <p:cNvGrpSpPr/>
          <p:nvPr/>
        </p:nvGrpSpPr>
        <p:grpSpPr>
          <a:xfrm rot="5400000">
            <a:off x="6694710" y="4420735"/>
            <a:ext cx="64500" cy="448271"/>
            <a:chOff x="8188600" y="1099800"/>
            <a:chExt cx="64500" cy="448271"/>
          </a:xfrm>
        </p:grpSpPr>
        <p:sp>
          <p:nvSpPr>
            <p:cNvPr id="39" name="Google Shape;202;p27"/>
            <p:cNvSpPr/>
            <p:nvPr/>
          </p:nvSpPr>
          <p:spPr>
            <a:xfrm>
              <a:off x="8188600" y="1483571"/>
              <a:ext cx="64500" cy="6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Google Shape;203;p27"/>
            <p:cNvSpPr/>
            <p:nvPr/>
          </p:nvSpPr>
          <p:spPr>
            <a:xfrm>
              <a:off x="8188600" y="1290111"/>
              <a:ext cx="64500" cy="6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1" name="Google Shape;204;p27"/>
            <p:cNvSpPr/>
            <p:nvPr/>
          </p:nvSpPr>
          <p:spPr>
            <a:xfrm>
              <a:off x="8188600" y="1099800"/>
              <a:ext cx="64500" cy="6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6292662" y="4753095"/>
            <a:ext cx="21721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3" name="Google Shape;181;p27"/>
          <p:cNvSpPr txBox="1"/>
          <p:nvPr/>
        </p:nvSpPr>
        <p:spPr>
          <a:xfrm>
            <a:off x="8960535" y="3840709"/>
            <a:ext cx="1215000" cy="794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GB" dirty="0">
                <a:latin typeface="Arial"/>
                <a:ea typeface="微软雅黑"/>
                <a:sym typeface="Arial"/>
              </a:rPr>
              <a:t>04</a:t>
            </a:r>
          </a:p>
        </p:txBody>
      </p:sp>
      <p:grpSp>
        <p:nvGrpSpPr>
          <p:cNvPr id="44" name="Google Shape;201;p27"/>
          <p:cNvGrpSpPr/>
          <p:nvPr/>
        </p:nvGrpSpPr>
        <p:grpSpPr>
          <a:xfrm rot="5400000">
            <a:off x="9535784" y="4420735"/>
            <a:ext cx="64500" cy="448271"/>
            <a:chOff x="8188600" y="1099800"/>
            <a:chExt cx="64500" cy="448271"/>
          </a:xfrm>
        </p:grpSpPr>
        <p:sp>
          <p:nvSpPr>
            <p:cNvPr id="45" name="Google Shape;202;p27"/>
            <p:cNvSpPr/>
            <p:nvPr/>
          </p:nvSpPr>
          <p:spPr>
            <a:xfrm>
              <a:off x="8188600" y="1483571"/>
              <a:ext cx="64500" cy="6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6" name="Google Shape;203;p27"/>
            <p:cNvSpPr/>
            <p:nvPr/>
          </p:nvSpPr>
          <p:spPr>
            <a:xfrm>
              <a:off x="8188600" y="1290111"/>
              <a:ext cx="64500" cy="6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7" name="Google Shape;204;p27"/>
            <p:cNvSpPr/>
            <p:nvPr/>
          </p:nvSpPr>
          <p:spPr>
            <a:xfrm>
              <a:off x="8188600" y="1099800"/>
              <a:ext cx="64500" cy="6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9133736" y="4753095"/>
            <a:ext cx="21721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6" grpId="0"/>
      <p:bldP spid="42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Google Shape;2570;p64"/>
          <p:cNvSpPr/>
          <p:nvPr/>
        </p:nvSpPr>
        <p:spPr>
          <a:xfrm>
            <a:off x="4631538" y="3018033"/>
            <a:ext cx="139571" cy="136475"/>
          </a:xfrm>
          <a:custGeom>
            <a:avLst/>
            <a:gdLst/>
            <a:ahLst/>
            <a:cxnLst/>
            <a:rect l="l" t="t" r="r" b="b"/>
            <a:pathLst>
              <a:path w="2804" h="2742" extrusionOk="0">
                <a:moveTo>
                  <a:pt x="2430" y="0"/>
                </a:moveTo>
                <a:cubicBezTo>
                  <a:pt x="2339" y="0"/>
                  <a:pt x="2253" y="32"/>
                  <a:pt x="2205" y="95"/>
                </a:cubicBezTo>
                <a:lnTo>
                  <a:pt x="95" y="2174"/>
                </a:lnTo>
                <a:cubicBezTo>
                  <a:pt x="0" y="2300"/>
                  <a:pt x="0" y="2521"/>
                  <a:pt x="95" y="2647"/>
                </a:cubicBezTo>
                <a:cubicBezTo>
                  <a:pt x="158" y="2710"/>
                  <a:pt x="236" y="2741"/>
                  <a:pt x="319" y="2741"/>
                </a:cubicBezTo>
                <a:cubicBezTo>
                  <a:pt x="402" y="2741"/>
                  <a:pt x="488" y="2710"/>
                  <a:pt x="567" y="2647"/>
                </a:cubicBezTo>
                <a:lnTo>
                  <a:pt x="2678" y="567"/>
                </a:lnTo>
                <a:cubicBezTo>
                  <a:pt x="2804" y="441"/>
                  <a:pt x="2804" y="221"/>
                  <a:pt x="2678" y="95"/>
                </a:cubicBezTo>
                <a:cubicBezTo>
                  <a:pt x="2615" y="32"/>
                  <a:pt x="2520" y="0"/>
                  <a:pt x="2430" y="0"/>
                </a:cubicBezTo>
                <a:close/>
              </a:path>
            </a:pathLst>
          </a:cu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8" name="Google Shape;2572;p64"/>
          <p:cNvSpPr/>
          <p:nvPr/>
        </p:nvSpPr>
        <p:spPr>
          <a:xfrm>
            <a:off x="7609791" y="2647435"/>
            <a:ext cx="85173" cy="84760"/>
          </a:xfrm>
          <a:custGeom>
            <a:avLst/>
            <a:gdLst/>
            <a:ahLst/>
            <a:cxnLst/>
            <a:rect l="l" t="t" r="r" b="b"/>
            <a:pathLst>
              <a:path w="1671" h="1663" extrusionOk="0">
                <a:moveTo>
                  <a:pt x="1328" y="1"/>
                </a:moveTo>
                <a:cubicBezTo>
                  <a:pt x="1237" y="1"/>
                  <a:pt x="1151" y="40"/>
                  <a:pt x="1103" y="119"/>
                </a:cubicBezTo>
                <a:lnTo>
                  <a:pt x="95" y="1096"/>
                </a:lnTo>
                <a:cubicBezTo>
                  <a:pt x="1" y="1222"/>
                  <a:pt x="1" y="1442"/>
                  <a:pt x="95" y="1568"/>
                </a:cubicBezTo>
                <a:cubicBezTo>
                  <a:pt x="158" y="1631"/>
                  <a:pt x="253" y="1663"/>
                  <a:pt x="343" y="1663"/>
                </a:cubicBezTo>
                <a:cubicBezTo>
                  <a:pt x="434" y="1663"/>
                  <a:pt x="521" y="1631"/>
                  <a:pt x="568" y="1568"/>
                </a:cubicBezTo>
                <a:lnTo>
                  <a:pt x="1576" y="592"/>
                </a:lnTo>
                <a:cubicBezTo>
                  <a:pt x="1671" y="466"/>
                  <a:pt x="1671" y="213"/>
                  <a:pt x="1576" y="119"/>
                </a:cubicBezTo>
                <a:cubicBezTo>
                  <a:pt x="1513" y="40"/>
                  <a:pt x="1418" y="1"/>
                  <a:pt x="1328" y="1"/>
                </a:cubicBezTo>
                <a:close/>
              </a:path>
            </a:pathLst>
          </a:cu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9" name="Google Shape;2573;p64"/>
          <p:cNvSpPr/>
          <p:nvPr/>
        </p:nvSpPr>
        <p:spPr>
          <a:xfrm>
            <a:off x="7537564" y="2619759"/>
            <a:ext cx="35374" cy="85168"/>
          </a:xfrm>
          <a:custGeom>
            <a:avLst/>
            <a:gdLst/>
            <a:ahLst/>
            <a:cxnLst/>
            <a:rect l="l" t="t" r="r" b="b"/>
            <a:pathLst>
              <a:path w="694" h="1671" extrusionOk="0">
                <a:moveTo>
                  <a:pt x="347" y="0"/>
                </a:moveTo>
                <a:cubicBezTo>
                  <a:pt x="158" y="0"/>
                  <a:pt x="0" y="158"/>
                  <a:pt x="0" y="347"/>
                </a:cubicBezTo>
                <a:lnTo>
                  <a:pt x="0" y="1324"/>
                </a:lnTo>
                <a:cubicBezTo>
                  <a:pt x="0" y="1513"/>
                  <a:pt x="158" y="1670"/>
                  <a:pt x="347" y="1670"/>
                </a:cubicBezTo>
                <a:cubicBezTo>
                  <a:pt x="536" y="1670"/>
                  <a:pt x="693" y="1513"/>
                  <a:pt x="693" y="1324"/>
                </a:cubicBezTo>
                <a:lnTo>
                  <a:pt x="693" y="347"/>
                </a:lnTo>
                <a:cubicBezTo>
                  <a:pt x="693" y="158"/>
                  <a:pt x="536" y="0"/>
                  <a:pt x="347" y="0"/>
                </a:cubicBezTo>
                <a:close/>
              </a:path>
            </a:pathLst>
          </a:cu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0" name="Google Shape;2574;p64"/>
          <p:cNvSpPr/>
          <p:nvPr/>
        </p:nvSpPr>
        <p:spPr>
          <a:xfrm>
            <a:off x="7637111" y="2769096"/>
            <a:ext cx="86754" cy="36952"/>
          </a:xfrm>
          <a:custGeom>
            <a:avLst/>
            <a:gdLst/>
            <a:ahLst/>
            <a:cxnLst/>
            <a:rect l="l" t="t" r="r" b="b"/>
            <a:pathLst>
              <a:path w="1702" h="725" extrusionOk="0">
                <a:moveTo>
                  <a:pt x="347" y="0"/>
                </a:moveTo>
                <a:cubicBezTo>
                  <a:pt x="158" y="0"/>
                  <a:pt x="0" y="158"/>
                  <a:pt x="0" y="378"/>
                </a:cubicBezTo>
                <a:cubicBezTo>
                  <a:pt x="0" y="567"/>
                  <a:pt x="158" y="725"/>
                  <a:pt x="347" y="725"/>
                </a:cubicBezTo>
                <a:lnTo>
                  <a:pt x="1355" y="725"/>
                </a:lnTo>
                <a:cubicBezTo>
                  <a:pt x="1544" y="725"/>
                  <a:pt x="1702" y="567"/>
                  <a:pt x="1702" y="378"/>
                </a:cubicBezTo>
                <a:cubicBezTo>
                  <a:pt x="1670" y="158"/>
                  <a:pt x="1544" y="0"/>
                  <a:pt x="1355" y="0"/>
                </a:cubicBezTo>
                <a:close/>
              </a:path>
            </a:pathLst>
          </a:cu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6" name="Google Shape;2575;p64"/>
          <p:cNvSpPr/>
          <p:nvPr/>
        </p:nvSpPr>
        <p:spPr>
          <a:xfrm>
            <a:off x="9951195" y="2794332"/>
            <a:ext cx="104454" cy="104504"/>
          </a:xfrm>
          <a:custGeom>
            <a:avLst/>
            <a:gdLst/>
            <a:ahLst/>
            <a:cxnLst/>
            <a:rect l="l" t="t" r="r" b="b"/>
            <a:pathLst>
              <a:path w="2111" h="2112" extrusionOk="0">
                <a:moveTo>
                  <a:pt x="1040" y="662"/>
                </a:moveTo>
                <a:cubicBezTo>
                  <a:pt x="1260" y="662"/>
                  <a:pt x="1418" y="820"/>
                  <a:pt x="1418" y="1009"/>
                </a:cubicBezTo>
                <a:cubicBezTo>
                  <a:pt x="1418" y="1198"/>
                  <a:pt x="1260" y="1355"/>
                  <a:pt x="1040" y="1355"/>
                </a:cubicBezTo>
                <a:cubicBezTo>
                  <a:pt x="851" y="1355"/>
                  <a:pt x="693" y="1198"/>
                  <a:pt x="693" y="1009"/>
                </a:cubicBezTo>
                <a:cubicBezTo>
                  <a:pt x="693" y="820"/>
                  <a:pt x="851" y="662"/>
                  <a:pt x="1040" y="662"/>
                </a:cubicBezTo>
                <a:close/>
                <a:moveTo>
                  <a:pt x="1040" y="1"/>
                </a:moveTo>
                <a:cubicBezTo>
                  <a:pt x="473" y="1"/>
                  <a:pt x="0" y="473"/>
                  <a:pt x="0" y="1040"/>
                </a:cubicBezTo>
                <a:cubicBezTo>
                  <a:pt x="0" y="1639"/>
                  <a:pt x="473" y="2111"/>
                  <a:pt x="1040" y="2111"/>
                </a:cubicBezTo>
                <a:cubicBezTo>
                  <a:pt x="1639" y="2111"/>
                  <a:pt x="2111" y="1639"/>
                  <a:pt x="2111" y="1040"/>
                </a:cubicBezTo>
                <a:cubicBezTo>
                  <a:pt x="2111" y="473"/>
                  <a:pt x="1639" y="1"/>
                  <a:pt x="1040" y="1"/>
                </a:cubicBezTo>
                <a:close/>
              </a:path>
            </a:pathLst>
          </a:cu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7" name="Google Shape;2576;p64"/>
          <p:cNvSpPr/>
          <p:nvPr/>
        </p:nvSpPr>
        <p:spPr>
          <a:xfrm>
            <a:off x="2159043" y="4304847"/>
            <a:ext cx="115891" cy="115891"/>
          </a:xfrm>
          <a:prstGeom prst="ellipse">
            <a:avLst/>
          </a:pr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8" name="Google Shape;2577;p64"/>
          <p:cNvSpPr/>
          <p:nvPr/>
        </p:nvSpPr>
        <p:spPr>
          <a:xfrm>
            <a:off x="4754953" y="4304847"/>
            <a:ext cx="115891" cy="115891"/>
          </a:xfrm>
          <a:prstGeom prst="ellipse">
            <a:avLst/>
          </a:pr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9" name="Google Shape;2578;p64"/>
          <p:cNvSpPr/>
          <p:nvPr/>
        </p:nvSpPr>
        <p:spPr>
          <a:xfrm>
            <a:off x="7350880" y="4304847"/>
            <a:ext cx="115891" cy="115891"/>
          </a:xfrm>
          <a:prstGeom prst="ellipse">
            <a:avLst/>
          </a:pr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0" name="Google Shape;2579;p64"/>
          <p:cNvSpPr/>
          <p:nvPr/>
        </p:nvSpPr>
        <p:spPr>
          <a:xfrm>
            <a:off x="9920105" y="4304847"/>
            <a:ext cx="115891" cy="115891"/>
          </a:xfrm>
          <a:prstGeom prst="ellipse">
            <a:avLst/>
          </a:pr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2" name="Google Shape;2581;p64"/>
          <p:cNvSpPr/>
          <p:nvPr/>
        </p:nvSpPr>
        <p:spPr>
          <a:xfrm>
            <a:off x="3004064" y="3132507"/>
            <a:ext cx="39" cy="39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96A098"/>
          </a:solidFill>
          <a:ln w="9500" cap="rnd" cmpd="sng">
            <a:solidFill>
              <a:srgbClr val="96A0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3" name="Google Shape;2582;p64"/>
          <p:cNvSpPr/>
          <p:nvPr/>
        </p:nvSpPr>
        <p:spPr>
          <a:xfrm>
            <a:off x="3074692" y="3132507"/>
            <a:ext cx="6837667" cy="39"/>
          </a:xfrm>
          <a:custGeom>
            <a:avLst/>
            <a:gdLst/>
            <a:ahLst/>
            <a:cxnLst/>
            <a:rect l="l" t="t" r="r" b="b"/>
            <a:pathLst>
              <a:path w="175326" h="1" fill="none" extrusionOk="0">
                <a:moveTo>
                  <a:pt x="1" y="1"/>
                </a:moveTo>
                <a:lnTo>
                  <a:pt x="1" y="1"/>
                </a:lnTo>
                <a:close/>
                <a:moveTo>
                  <a:pt x="1462" y="1"/>
                </a:moveTo>
                <a:lnTo>
                  <a:pt x="1462" y="1"/>
                </a:lnTo>
                <a:close/>
                <a:moveTo>
                  <a:pt x="2923" y="1"/>
                </a:moveTo>
                <a:lnTo>
                  <a:pt x="2923" y="1"/>
                </a:lnTo>
                <a:close/>
                <a:moveTo>
                  <a:pt x="4384" y="1"/>
                </a:moveTo>
                <a:lnTo>
                  <a:pt x="4384" y="1"/>
                </a:lnTo>
                <a:close/>
                <a:moveTo>
                  <a:pt x="5845" y="1"/>
                </a:moveTo>
                <a:lnTo>
                  <a:pt x="5845" y="1"/>
                </a:lnTo>
                <a:close/>
                <a:moveTo>
                  <a:pt x="7306" y="1"/>
                </a:moveTo>
                <a:lnTo>
                  <a:pt x="7306" y="1"/>
                </a:lnTo>
                <a:close/>
                <a:moveTo>
                  <a:pt x="8767" y="1"/>
                </a:moveTo>
                <a:lnTo>
                  <a:pt x="8767" y="1"/>
                </a:lnTo>
                <a:close/>
                <a:moveTo>
                  <a:pt x="10228" y="1"/>
                </a:moveTo>
                <a:lnTo>
                  <a:pt x="10228" y="1"/>
                </a:lnTo>
                <a:close/>
                <a:moveTo>
                  <a:pt x="11689" y="1"/>
                </a:moveTo>
                <a:lnTo>
                  <a:pt x="11689" y="1"/>
                </a:lnTo>
                <a:close/>
                <a:moveTo>
                  <a:pt x="13150" y="1"/>
                </a:moveTo>
                <a:lnTo>
                  <a:pt x="13150" y="1"/>
                </a:lnTo>
                <a:close/>
                <a:moveTo>
                  <a:pt x="14611" y="1"/>
                </a:moveTo>
                <a:lnTo>
                  <a:pt x="14611" y="1"/>
                </a:lnTo>
                <a:close/>
                <a:moveTo>
                  <a:pt x="16072" y="1"/>
                </a:moveTo>
                <a:lnTo>
                  <a:pt x="16072" y="1"/>
                </a:lnTo>
                <a:close/>
                <a:moveTo>
                  <a:pt x="17533" y="1"/>
                </a:moveTo>
                <a:lnTo>
                  <a:pt x="17533" y="1"/>
                </a:lnTo>
                <a:close/>
                <a:moveTo>
                  <a:pt x="18994" y="1"/>
                </a:moveTo>
                <a:lnTo>
                  <a:pt x="18994" y="1"/>
                </a:lnTo>
                <a:close/>
                <a:moveTo>
                  <a:pt x="20455" y="1"/>
                </a:moveTo>
                <a:lnTo>
                  <a:pt x="20455" y="1"/>
                </a:lnTo>
                <a:close/>
                <a:moveTo>
                  <a:pt x="21916" y="1"/>
                </a:moveTo>
                <a:lnTo>
                  <a:pt x="21916" y="1"/>
                </a:lnTo>
                <a:close/>
                <a:moveTo>
                  <a:pt x="23377" y="1"/>
                </a:moveTo>
                <a:lnTo>
                  <a:pt x="23377" y="1"/>
                </a:lnTo>
                <a:close/>
                <a:moveTo>
                  <a:pt x="24838" y="1"/>
                </a:moveTo>
                <a:lnTo>
                  <a:pt x="24838" y="1"/>
                </a:lnTo>
                <a:close/>
                <a:moveTo>
                  <a:pt x="26300" y="1"/>
                </a:moveTo>
                <a:lnTo>
                  <a:pt x="26300" y="1"/>
                </a:lnTo>
                <a:close/>
                <a:moveTo>
                  <a:pt x="27761" y="1"/>
                </a:moveTo>
                <a:lnTo>
                  <a:pt x="27761" y="1"/>
                </a:lnTo>
                <a:close/>
                <a:moveTo>
                  <a:pt x="29222" y="1"/>
                </a:moveTo>
                <a:lnTo>
                  <a:pt x="29222" y="1"/>
                </a:lnTo>
                <a:close/>
                <a:moveTo>
                  <a:pt x="30683" y="1"/>
                </a:moveTo>
                <a:lnTo>
                  <a:pt x="30683" y="1"/>
                </a:lnTo>
                <a:close/>
                <a:moveTo>
                  <a:pt x="32144" y="1"/>
                </a:moveTo>
                <a:lnTo>
                  <a:pt x="32144" y="1"/>
                </a:lnTo>
                <a:close/>
                <a:moveTo>
                  <a:pt x="33605" y="1"/>
                </a:moveTo>
                <a:lnTo>
                  <a:pt x="33605" y="1"/>
                </a:lnTo>
                <a:close/>
                <a:moveTo>
                  <a:pt x="35066" y="1"/>
                </a:moveTo>
                <a:lnTo>
                  <a:pt x="35066" y="1"/>
                </a:lnTo>
                <a:close/>
                <a:moveTo>
                  <a:pt x="36527" y="1"/>
                </a:moveTo>
                <a:lnTo>
                  <a:pt x="36527" y="1"/>
                </a:lnTo>
                <a:close/>
                <a:moveTo>
                  <a:pt x="37988" y="1"/>
                </a:moveTo>
                <a:lnTo>
                  <a:pt x="37988" y="1"/>
                </a:lnTo>
                <a:close/>
                <a:moveTo>
                  <a:pt x="39449" y="1"/>
                </a:moveTo>
                <a:lnTo>
                  <a:pt x="39449" y="1"/>
                </a:lnTo>
                <a:close/>
                <a:moveTo>
                  <a:pt x="40910" y="1"/>
                </a:moveTo>
                <a:lnTo>
                  <a:pt x="40910" y="1"/>
                </a:lnTo>
                <a:close/>
                <a:moveTo>
                  <a:pt x="42371" y="1"/>
                </a:moveTo>
                <a:lnTo>
                  <a:pt x="42371" y="1"/>
                </a:lnTo>
                <a:close/>
                <a:moveTo>
                  <a:pt x="43832" y="1"/>
                </a:moveTo>
                <a:lnTo>
                  <a:pt x="43832" y="1"/>
                </a:lnTo>
                <a:close/>
                <a:moveTo>
                  <a:pt x="45293" y="1"/>
                </a:moveTo>
                <a:lnTo>
                  <a:pt x="45293" y="1"/>
                </a:lnTo>
                <a:close/>
                <a:moveTo>
                  <a:pt x="46754" y="1"/>
                </a:moveTo>
                <a:lnTo>
                  <a:pt x="46754" y="1"/>
                </a:lnTo>
                <a:close/>
                <a:moveTo>
                  <a:pt x="48215" y="1"/>
                </a:moveTo>
                <a:lnTo>
                  <a:pt x="48215" y="1"/>
                </a:lnTo>
                <a:close/>
                <a:moveTo>
                  <a:pt x="49676" y="1"/>
                </a:moveTo>
                <a:lnTo>
                  <a:pt x="49676" y="1"/>
                </a:lnTo>
                <a:close/>
                <a:moveTo>
                  <a:pt x="51137" y="1"/>
                </a:moveTo>
                <a:lnTo>
                  <a:pt x="51137" y="1"/>
                </a:lnTo>
                <a:close/>
                <a:moveTo>
                  <a:pt x="52598" y="1"/>
                </a:moveTo>
                <a:lnTo>
                  <a:pt x="52598" y="1"/>
                </a:lnTo>
                <a:close/>
                <a:moveTo>
                  <a:pt x="54059" y="1"/>
                </a:moveTo>
                <a:lnTo>
                  <a:pt x="54059" y="1"/>
                </a:lnTo>
                <a:close/>
                <a:moveTo>
                  <a:pt x="55520" y="1"/>
                </a:moveTo>
                <a:lnTo>
                  <a:pt x="55520" y="1"/>
                </a:lnTo>
                <a:close/>
                <a:moveTo>
                  <a:pt x="56981" y="1"/>
                </a:moveTo>
                <a:lnTo>
                  <a:pt x="56981" y="1"/>
                </a:lnTo>
                <a:close/>
                <a:moveTo>
                  <a:pt x="58442" y="1"/>
                </a:moveTo>
                <a:lnTo>
                  <a:pt x="58442" y="1"/>
                </a:lnTo>
                <a:close/>
                <a:moveTo>
                  <a:pt x="59903" y="1"/>
                </a:moveTo>
                <a:lnTo>
                  <a:pt x="59903" y="1"/>
                </a:lnTo>
                <a:close/>
                <a:moveTo>
                  <a:pt x="61364" y="1"/>
                </a:moveTo>
                <a:lnTo>
                  <a:pt x="61364" y="1"/>
                </a:lnTo>
                <a:close/>
                <a:moveTo>
                  <a:pt x="62825" y="1"/>
                </a:moveTo>
                <a:lnTo>
                  <a:pt x="62825" y="1"/>
                </a:lnTo>
                <a:close/>
                <a:moveTo>
                  <a:pt x="64287" y="1"/>
                </a:moveTo>
                <a:lnTo>
                  <a:pt x="64287" y="1"/>
                </a:lnTo>
                <a:close/>
                <a:moveTo>
                  <a:pt x="65748" y="1"/>
                </a:moveTo>
                <a:lnTo>
                  <a:pt x="65748" y="1"/>
                </a:lnTo>
                <a:close/>
                <a:moveTo>
                  <a:pt x="67209" y="1"/>
                </a:moveTo>
                <a:lnTo>
                  <a:pt x="67209" y="1"/>
                </a:lnTo>
                <a:close/>
                <a:moveTo>
                  <a:pt x="68670" y="1"/>
                </a:moveTo>
                <a:lnTo>
                  <a:pt x="68670" y="1"/>
                </a:lnTo>
                <a:close/>
                <a:moveTo>
                  <a:pt x="70131" y="1"/>
                </a:moveTo>
                <a:lnTo>
                  <a:pt x="70131" y="1"/>
                </a:lnTo>
                <a:close/>
                <a:moveTo>
                  <a:pt x="71592" y="1"/>
                </a:moveTo>
                <a:lnTo>
                  <a:pt x="71592" y="1"/>
                </a:lnTo>
                <a:close/>
                <a:moveTo>
                  <a:pt x="73053" y="1"/>
                </a:moveTo>
                <a:lnTo>
                  <a:pt x="73053" y="1"/>
                </a:lnTo>
                <a:close/>
                <a:moveTo>
                  <a:pt x="74514" y="1"/>
                </a:moveTo>
                <a:lnTo>
                  <a:pt x="74514" y="1"/>
                </a:lnTo>
                <a:close/>
                <a:moveTo>
                  <a:pt x="75975" y="1"/>
                </a:moveTo>
                <a:lnTo>
                  <a:pt x="75975" y="1"/>
                </a:lnTo>
                <a:close/>
                <a:moveTo>
                  <a:pt x="77436" y="1"/>
                </a:moveTo>
                <a:lnTo>
                  <a:pt x="77436" y="1"/>
                </a:lnTo>
                <a:close/>
                <a:moveTo>
                  <a:pt x="78897" y="1"/>
                </a:moveTo>
                <a:lnTo>
                  <a:pt x="78897" y="1"/>
                </a:lnTo>
                <a:close/>
                <a:moveTo>
                  <a:pt x="80358" y="1"/>
                </a:moveTo>
                <a:lnTo>
                  <a:pt x="80358" y="1"/>
                </a:lnTo>
                <a:close/>
                <a:moveTo>
                  <a:pt x="81819" y="1"/>
                </a:moveTo>
                <a:lnTo>
                  <a:pt x="81819" y="1"/>
                </a:lnTo>
                <a:close/>
                <a:moveTo>
                  <a:pt x="83280" y="1"/>
                </a:moveTo>
                <a:lnTo>
                  <a:pt x="83280" y="1"/>
                </a:lnTo>
                <a:close/>
                <a:moveTo>
                  <a:pt x="84741" y="1"/>
                </a:moveTo>
                <a:lnTo>
                  <a:pt x="84741" y="1"/>
                </a:lnTo>
                <a:close/>
                <a:moveTo>
                  <a:pt x="86202" y="1"/>
                </a:moveTo>
                <a:lnTo>
                  <a:pt x="86202" y="1"/>
                </a:lnTo>
                <a:close/>
                <a:moveTo>
                  <a:pt x="87663" y="1"/>
                </a:moveTo>
                <a:lnTo>
                  <a:pt x="87663" y="1"/>
                </a:lnTo>
                <a:close/>
                <a:moveTo>
                  <a:pt x="89124" y="1"/>
                </a:moveTo>
                <a:lnTo>
                  <a:pt x="89124" y="1"/>
                </a:lnTo>
                <a:close/>
                <a:moveTo>
                  <a:pt x="90585" y="1"/>
                </a:moveTo>
                <a:lnTo>
                  <a:pt x="90585" y="1"/>
                </a:lnTo>
                <a:close/>
                <a:moveTo>
                  <a:pt x="92046" y="1"/>
                </a:moveTo>
                <a:lnTo>
                  <a:pt x="92046" y="1"/>
                </a:lnTo>
                <a:close/>
                <a:moveTo>
                  <a:pt x="93507" y="1"/>
                </a:moveTo>
                <a:lnTo>
                  <a:pt x="93507" y="1"/>
                </a:lnTo>
                <a:close/>
                <a:moveTo>
                  <a:pt x="94968" y="1"/>
                </a:moveTo>
                <a:lnTo>
                  <a:pt x="94968" y="1"/>
                </a:lnTo>
                <a:close/>
                <a:moveTo>
                  <a:pt x="96429" y="1"/>
                </a:moveTo>
                <a:lnTo>
                  <a:pt x="96429" y="1"/>
                </a:lnTo>
                <a:close/>
                <a:moveTo>
                  <a:pt x="97890" y="1"/>
                </a:moveTo>
                <a:lnTo>
                  <a:pt x="97890" y="1"/>
                </a:lnTo>
                <a:close/>
                <a:moveTo>
                  <a:pt x="99351" y="1"/>
                </a:moveTo>
                <a:lnTo>
                  <a:pt x="99351" y="1"/>
                </a:lnTo>
                <a:close/>
                <a:moveTo>
                  <a:pt x="100813" y="1"/>
                </a:moveTo>
                <a:lnTo>
                  <a:pt x="100813" y="1"/>
                </a:lnTo>
                <a:close/>
                <a:moveTo>
                  <a:pt x="102274" y="1"/>
                </a:moveTo>
                <a:lnTo>
                  <a:pt x="102274" y="1"/>
                </a:lnTo>
                <a:close/>
                <a:moveTo>
                  <a:pt x="103735" y="1"/>
                </a:moveTo>
                <a:lnTo>
                  <a:pt x="103735" y="1"/>
                </a:lnTo>
                <a:close/>
                <a:moveTo>
                  <a:pt x="105196" y="1"/>
                </a:moveTo>
                <a:lnTo>
                  <a:pt x="105196" y="1"/>
                </a:lnTo>
                <a:close/>
                <a:moveTo>
                  <a:pt x="106657" y="1"/>
                </a:moveTo>
                <a:lnTo>
                  <a:pt x="106657" y="1"/>
                </a:lnTo>
                <a:close/>
                <a:moveTo>
                  <a:pt x="108118" y="1"/>
                </a:moveTo>
                <a:lnTo>
                  <a:pt x="108118" y="1"/>
                </a:lnTo>
                <a:close/>
                <a:moveTo>
                  <a:pt x="109579" y="1"/>
                </a:moveTo>
                <a:lnTo>
                  <a:pt x="109579" y="1"/>
                </a:lnTo>
                <a:close/>
                <a:moveTo>
                  <a:pt x="111040" y="1"/>
                </a:moveTo>
                <a:lnTo>
                  <a:pt x="111040" y="1"/>
                </a:lnTo>
                <a:close/>
                <a:moveTo>
                  <a:pt x="112501" y="1"/>
                </a:moveTo>
                <a:lnTo>
                  <a:pt x="112501" y="1"/>
                </a:lnTo>
                <a:close/>
                <a:moveTo>
                  <a:pt x="113962" y="1"/>
                </a:moveTo>
                <a:lnTo>
                  <a:pt x="113962" y="1"/>
                </a:lnTo>
                <a:close/>
                <a:moveTo>
                  <a:pt x="115423" y="1"/>
                </a:moveTo>
                <a:lnTo>
                  <a:pt x="115423" y="1"/>
                </a:lnTo>
                <a:close/>
                <a:moveTo>
                  <a:pt x="116884" y="1"/>
                </a:moveTo>
                <a:lnTo>
                  <a:pt x="116884" y="1"/>
                </a:lnTo>
                <a:close/>
                <a:moveTo>
                  <a:pt x="118345" y="1"/>
                </a:moveTo>
                <a:lnTo>
                  <a:pt x="118345" y="1"/>
                </a:lnTo>
                <a:close/>
                <a:moveTo>
                  <a:pt x="119806" y="1"/>
                </a:moveTo>
                <a:lnTo>
                  <a:pt x="119806" y="1"/>
                </a:lnTo>
                <a:close/>
                <a:moveTo>
                  <a:pt x="121267" y="1"/>
                </a:moveTo>
                <a:lnTo>
                  <a:pt x="121267" y="1"/>
                </a:lnTo>
                <a:close/>
                <a:moveTo>
                  <a:pt x="122728" y="1"/>
                </a:moveTo>
                <a:lnTo>
                  <a:pt x="122728" y="1"/>
                </a:lnTo>
                <a:close/>
                <a:moveTo>
                  <a:pt x="124189" y="1"/>
                </a:moveTo>
                <a:lnTo>
                  <a:pt x="124189" y="1"/>
                </a:lnTo>
                <a:close/>
                <a:moveTo>
                  <a:pt x="125650" y="1"/>
                </a:moveTo>
                <a:lnTo>
                  <a:pt x="125650" y="1"/>
                </a:lnTo>
                <a:close/>
                <a:moveTo>
                  <a:pt x="127111" y="1"/>
                </a:moveTo>
                <a:lnTo>
                  <a:pt x="127111" y="1"/>
                </a:lnTo>
                <a:close/>
                <a:moveTo>
                  <a:pt x="128572" y="1"/>
                </a:moveTo>
                <a:lnTo>
                  <a:pt x="128572" y="1"/>
                </a:lnTo>
                <a:close/>
                <a:moveTo>
                  <a:pt x="130033" y="1"/>
                </a:moveTo>
                <a:lnTo>
                  <a:pt x="130033" y="1"/>
                </a:lnTo>
                <a:close/>
                <a:moveTo>
                  <a:pt x="131494" y="1"/>
                </a:moveTo>
                <a:lnTo>
                  <a:pt x="131494" y="1"/>
                </a:lnTo>
                <a:close/>
                <a:moveTo>
                  <a:pt x="132955" y="1"/>
                </a:moveTo>
                <a:lnTo>
                  <a:pt x="132955" y="1"/>
                </a:lnTo>
                <a:close/>
                <a:moveTo>
                  <a:pt x="134416" y="1"/>
                </a:moveTo>
                <a:lnTo>
                  <a:pt x="134416" y="1"/>
                </a:lnTo>
                <a:close/>
                <a:moveTo>
                  <a:pt x="135877" y="1"/>
                </a:moveTo>
                <a:lnTo>
                  <a:pt x="135877" y="1"/>
                </a:lnTo>
                <a:close/>
                <a:moveTo>
                  <a:pt x="137338" y="1"/>
                </a:moveTo>
                <a:lnTo>
                  <a:pt x="137338" y="1"/>
                </a:lnTo>
                <a:close/>
                <a:moveTo>
                  <a:pt x="138800" y="1"/>
                </a:moveTo>
                <a:lnTo>
                  <a:pt x="138800" y="1"/>
                </a:lnTo>
                <a:close/>
                <a:moveTo>
                  <a:pt x="140261" y="1"/>
                </a:moveTo>
                <a:lnTo>
                  <a:pt x="140261" y="1"/>
                </a:lnTo>
                <a:close/>
                <a:moveTo>
                  <a:pt x="141722" y="1"/>
                </a:moveTo>
                <a:lnTo>
                  <a:pt x="141722" y="1"/>
                </a:lnTo>
                <a:close/>
                <a:moveTo>
                  <a:pt x="143183" y="1"/>
                </a:moveTo>
                <a:lnTo>
                  <a:pt x="143183" y="1"/>
                </a:lnTo>
                <a:close/>
                <a:moveTo>
                  <a:pt x="144644" y="1"/>
                </a:moveTo>
                <a:lnTo>
                  <a:pt x="144644" y="1"/>
                </a:lnTo>
                <a:close/>
                <a:moveTo>
                  <a:pt x="146105" y="1"/>
                </a:moveTo>
                <a:lnTo>
                  <a:pt x="146105" y="1"/>
                </a:lnTo>
                <a:close/>
                <a:moveTo>
                  <a:pt x="147566" y="1"/>
                </a:moveTo>
                <a:lnTo>
                  <a:pt x="147566" y="1"/>
                </a:lnTo>
                <a:close/>
                <a:moveTo>
                  <a:pt x="149027" y="1"/>
                </a:moveTo>
                <a:lnTo>
                  <a:pt x="149027" y="1"/>
                </a:lnTo>
                <a:close/>
                <a:moveTo>
                  <a:pt x="150488" y="1"/>
                </a:moveTo>
                <a:lnTo>
                  <a:pt x="150488" y="1"/>
                </a:lnTo>
                <a:close/>
                <a:moveTo>
                  <a:pt x="151949" y="1"/>
                </a:moveTo>
                <a:lnTo>
                  <a:pt x="151949" y="1"/>
                </a:lnTo>
                <a:close/>
                <a:moveTo>
                  <a:pt x="153410" y="1"/>
                </a:moveTo>
                <a:lnTo>
                  <a:pt x="153410" y="1"/>
                </a:lnTo>
                <a:close/>
                <a:moveTo>
                  <a:pt x="154871" y="1"/>
                </a:moveTo>
                <a:lnTo>
                  <a:pt x="154871" y="1"/>
                </a:lnTo>
                <a:close/>
                <a:moveTo>
                  <a:pt x="156332" y="1"/>
                </a:moveTo>
                <a:lnTo>
                  <a:pt x="156332" y="1"/>
                </a:lnTo>
                <a:close/>
                <a:moveTo>
                  <a:pt x="157793" y="1"/>
                </a:moveTo>
                <a:lnTo>
                  <a:pt x="157793" y="1"/>
                </a:lnTo>
                <a:close/>
                <a:moveTo>
                  <a:pt x="159254" y="1"/>
                </a:moveTo>
                <a:lnTo>
                  <a:pt x="159254" y="1"/>
                </a:lnTo>
                <a:close/>
                <a:moveTo>
                  <a:pt x="160715" y="1"/>
                </a:moveTo>
                <a:lnTo>
                  <a:pt x="160715" y="1"/>
                </a:lnTo>
                <a:close/>
                <a:moveTo>
                  <a:pt x="162176" y="1"/>
                </a:moveTo>
                <a:lnTo>
                  <a:pt x="162176" y="1"/>
                </a:lnTo>
                <a:close/>
                <a:moveTo>
                  <a:pt x="163637" y="1"/>
                </a:moveTo>
                <a:lnTo>
                  <a:pt x="163637" y="1"/>
                </a:lnTo>
                <a:close/>
                <a:moveTo>
                  <a:pt x="165098" y="1"/>
                </a:moveTo>
                <a:lnTo>
                  <a:pt x="165098" y="1"/>
                </a:lnTo>
                <a:close/>
                <a:moveTo>
                  <a:pt x="166559" y="1"/>
                </a:moveTo>
                <a:lnTo>
                  <a:pt x="166559" y="1"/>
                </a:lnTo>
                <a:close/>
                <a:moveTo>
                  <a:pt x="168020" y="1"/>
                </a:moveTo>
                <a:lnTo>
                  <a:pt x="168020" y="1"/>
                </a:lnTo>
                <a:close/>
                <a:moveTo>
                  <a:pt x="169481" y="1"/>
                </a:moveTo>
                <a:lnTo>
                  <a:pt x="169481" y="1"/>
                </a:lnTo>
                <a:close/>
                <a:moveTo>
                  <a:pt x="170942" y="1"/>
                </a:moveTo>
                <a:lnTo>
                  <a:pt x="170942" y="1"/>
                </a:lnTo>
                <a:close/>
                <a:moveTo>
                  <a:pt x="172403" y="1"/>
                </a:moveTo>
                <a:lnTo>
                  <a:pt x="172403" y="1"/>
                </a:lnTo>
                <a:close/>
                <a:moveTo>
                  <a:pt x="173864" y="1"/>
                </a:moveTo>
                <a:lnTo>
                  <a:pt x="173864" y="1"/>
                </a:lnTo>
                <a:close/>
                <a:moveTo>
                  <a:pt x="175325" y="1"/>
                </a:moveTo>
                <a:lnTo>
                  <a:pt x="175325" y="1"/>
                </a:lnTo>
                <a:close/>
              </a:path>
            </a:pathLst>
          </a:custGeom>
          <a:solidFill>
            <a:srgbClr val="96A098"/>
          </a:solidFill>
          <a:ln w="9500" cap="rnd" cmpd="sng">
            <a:solidFill>
              <a:srgbClr val="96A0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4" name="Google Shape;2583;p64"/>
          <p:cNvSpPr/>
          <p:nvPr/>
        </p:nvSpPr>
        <p:spPr>
          <a:xfrm>
            <a:off x="9984118" y="3132507"/>
            <a:ext cx="39" cy="39"/>
          </a:xfrm>
          <a:custGeom>
            <a:avLst/>
            <a:gdLst/>
            <a:ahLst/>
            <a:cxnLst/>
            <a:rect l="l" t="t" r="r" b="b"/>
            <a:pathLst>
              <a:path w="1" h="1" fill="none" extrusionOk="0">
                <a:moveTo>
                  <a:pt x="0" y="1"/>
                </a:moveTo>
                <a:lnTo>
                  <a:pt x="0" y="1"/>
                </a:lnTo>
                <a:close/>
              </a:path>
            </a:pathLst>
          </a:custGeom>
          <a:solidFill>
            <a:srgbClr val="96A098"/>
          </a:solidFill>
          <a:ln w="9500" cap="rnd" cmpd="sng">
            <a:solidFill>
              <a:srgbClr val="96A09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5" name="Google Shape;2584;p64"/>
          <p:cNvSpPr/>
          <p:nvPr/>
        </p:nvSpPr>
        <p:spPr>
          <a:xfrm>
            <a:off x="4798909" y="3945066"/>
            <a:ext cx="28548" cy="441048"/>
          </a:xfrm>
          <a:custGeom>
            <a:avLst/>
            <a:gdLst/>
            <a:ahLst/>
            <a:cxnLst/>
            <a:rect l="l" t="t" r="r" b="b"/>
            <a:pathLst>
              <a:path w="732" h="11309" extrusionOk="0">
                <a:moveTo>
                  <a:pt x="1" y="0"/>
                </a:moveTo>
                <a:lnTo>
                  <a:pt x="1" y="11309"/>
                </a:lnTo>
                <a:lnTo>
                  <a:pt x="731" y="11309"/>
                </a:lnTo>
                <a:lnTo>
                  <a:pt x="731" y="0"/>
                </a:lnTo>
                <a:close/>
              </a:path>
            </a:pathLst>
          </a:cu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6" name="Google Shape;2585;p64"/>
          <p:cNvSpPr/>
          <p:nvPr/>
        </p:nvSpPr>
        <p:spPr>
          <a:xfrm>
            <a:off x="9969298" y="3945066"/>
            <a:ext cx="28548" cy="441048"/>
          </a:xfrm>
          <a:custGeom>
            <a:avLst/>
            <a:gdLst/>
            <a:ahLst/>
            <a:cxnLst/>
            <a:rect l="l" t="t" r="r" b="b"/>
            <a:pathLst>
              <a:path w="732" h="11309" extrusionOk="0">
                <a:moveTo>
                  <a:pt x="1" y="0"/>
                </a:moveTo>
                <a:lnTo>
                  <a:pt x="1" y="11309"/>
                </a:lnTo>
                <a:lnTo>
                  <a:pt x="731" y="11309"/>
                </a:lnTo>
                <a:lnTo>
                  <a:pt x="731" y="0"/>
                </a:lnTo>
                <a:close/>
              </a:path>
            </a:pathLst>
          </a:cu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7" name="Google Shape;2586;p64"/>
          <p:cNvSpPr/>
          <p:nvPr/>
        </p:nvSpPr>
        <p:spPr>
          <a:xfrm>
            <a:off x="2206324" y="3945066"/>
            <a:ext cx="28548" cy="441048"/>
          </a:xfrm>
          <a:custGeom>
            <a:avLst/>
            <a:gdLst/>
            <a:ahLst/>
            <a:cxnLst/>
            <a:rect l="l" t="t" r="r" b="b"/>
            <a:pathLst>
              <a:path w="732" h="11309" extrusionOk="0">
                <a:moveTo>
                  <a:pt x="1" y="0"/>
                </a:moveTo>
                <a:lnTo>
                  <a:pt x="1" y="11309"/>
                </a:lnTo>
                <a:lnTo>
                  <a:pt x="731" y="11309"/>
                </a:lnTo>
                <a:lnTo>
                  <a:pt x="731" y="0"/>
                </a:lnTo>
                <a:close/>
              </a:path>
            </a:pathLst>
          </a:cu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8" name="Google Shape;2587;p64"/>
          <p:cNvSpPr/>
          <p:nvPr/>
        </p:nvSpPr>
        <p:spPr>
          <a:xfrm>
            <a:off x="7391533" y="3945066"/>
            <a:ext cx="28509" cy="441048"/>
          </a:xfrm>
          <a:custGeom>
            <a:avLst/>
            <a:gdLst/>
            <a:ahLst/>
            <a:cxnLst/>
            <a:rect l="l" t="t" r="r" b="b"/>
            <a:pathLst>
              <a:path w="731" h="11309" extrusionOk="0">
                <a:moveTo>
                  <a:pt x="0" y="0"/>
                </a:moveTo>
                <a:lnTo>
                  <a:pt x="0" y="11309"/>
                </a:lnTo>
                <a:lnTo>
                  <a:pt x="731" y="11309"/>
                </a:lnTo>
                <a:lnTo>
                  <a:pt x="731" y="0"/>
                </a:lnTo>
                <a:close/>
              </a:path>
            </a:pathLst>
          </a:cu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9" name="Google Shape;2588;p64"/>
          <p:cNvSpPr/>
          <p:nvPr/>
        </p:nvSpPr>
        <p:spPr>
          <a:xfrm>
            <a:off x="1209179" y="2691498"/>
            <a:ext cx="9814282" cy="1282077"/>
          </a:xfrm>
          <a:custGeom>
            <a:avLst/>
            <a:gdLst/>
            <a:ahLst/>
            <a:cxnLst/>
            <a:rect l="l" t="t" r="r" b="b"/>
            <a:pathLst>
              <a:path w="251650" h="32874" extrusionOk="0">
                <a:moveTo>
                  <a:pt x="59172" y="1"/>
                </a:moveTo>
                <a:cubicBezTo>
                  <a:pt x="54789" y="1"/>
                  <a:pt x="51137" y="3273"/>
                  <a:pt x="51137" y="8036"/>
                </a:cubicBezTo>
                <a:cubicBezTo>
                  <a:pt x="50757" y="21186"/>
                  <a:pt x="39799" y="32143"/>
                  <a:pt x="25919" y="32143"/>
                </a:cubicBezTo>
                <a:cubicBezTo>
                  <a:pt x="12770" y="32143"/>
                  <a:pt x="1812" y="21536"/>
                  <a:pt x="1082" y="8767"/>
                </a:cubicBezTo>
                <a:cubicBezTo>
                  <a:pt x="1461" y="8387"/>
                  <a:pt x="1461" y="8036"/>
                  <a:pt x="1461" y="7656"/>
                </a:cubicBezTo>
                <a:cubicBezTo>
                  <a:pt x="1461" y="7306"/>
                  <a:pt x="1082" y="6926"/>
                  <a:pt x="731" y="6926"/>
                </a:cubicBezTo>
                <a:cubicBezTo>
                  <a:pt x="351" y="6926"/>
                  <a:pt x="0" y="7306"/>
                  <a:pt x="0" y="7656"/>
                </a:cubicBezTo>
                <a:cubicBezTo>
                  <a:pt x="0" y="8036"/>
                  <a:pt x="0" y="8387"/>
                  <a:pt x="351" y="8767"/>
                </a:cubicBezTo>
                <a:cubicBezTo>
                  <a:pt x="1082" y="21916"/>
                  <a:pt x="12419" y="32874"/>
                  <a:pt x="25919" y="32874"/>
                </a:cubicBezTo>
                <a:cubicBezTo>
                  <a:pt x="40179" y="32874"/>
                  <a:pt x="51487" y="21536"/>
                  <a:pt x="51867" y="8036"/>
                </a:cubicBezTo>
                <a:cubicBezTo>
                  <a:pt x="51867" y="3653"/>
                  <a:pt x="55140" y="731"/>
                  <a:pt x="59172" y="731"/>
                </a:cubicBezTo>
                <a:cubicBezTo>
                  <a:pt x="63556" y="731"/>
                  <a:pt x="66828" y="3653"/>
                  <a:pt x="66828" y="8036"/>
                </a:cubicBezTo>
                <a:cubicBezTo>
                  <a:pt x="67208" y="21536"/>
                  <a:pt x="78517" y="32874"/>
                  <a:pt x="92396" y="32874"/>
                </a:cubicBezTo>
                <a:cubicBezTo>
                  <a:pt x="106276" y="32874"/>
                  <a:pt x="117614" y="21536"/>
                  <a:pt x="118345" y="8036"/>
                </a:cubicBezTo>
                <a:cubicBezTo>
                  <a:pt x="118345" y="3653"/>
                  <a:pt x="121617" y="731"/>
                  <a:pt x="125650" y="731"/>
                </a:cubicBezTo>
                <a:cubicBezTo>
                  <a:pt x="129653" y="731"/>
                  <a:pt x="132955" y="3653"/>
                  <a:pt x="132955" y="8036"/>
                </a:cubicBezTo>
                <a:cubicBezTo>
                  <a:pt x="133306" y="21536"/>
                  <a:pt x="144994" y="32874"/>
                  <a:pt x="158874" y="32874"/>
                </a:cubicBezTo>
                <a:cubicBezTo>
                  <a:pt x="172754" y="32874"/>
                  <a:pt x="184091" y="21536"/>
                  <a:pt x="184442" y="8036"/>
                </a:cubicBezTo>
                <a:cubicBezTo>
                  <a:pt x="184442" y="3653"/>
                  <a:pt x="187744" y="731"/>
                  <a:pt x="192127" y="731"/>
                </a:cubicBezTo>
                <a:cubicBezTo>
                  <a:pt x="196130" y="731"/>
                  <a:pt x="199432" y="3653"/>
                  <a:pt x="199432" y="8036"/>
                </a:cubicBezTo>
                <a:cubicBezTo>
                  <a:pt x="199783" y="21536"/>
                  <a:pt x="211121" y="32874"/>
                  <a:pt x="225000" y="32874"/>
                </a:cubicBezTo>
                <a:cubicBezTo>
                  <a:pt x="238880" y="32874"/>
                  <a:pt x="250189" y="21916"/>
                  <a:pt x="250919" y="8767"/>
                </a:cubicBezTo>
                <a:cubicBezTo>
                  <a:pt x="251299" y="8767"/>
                  <a:pt x="251650" y="8387"/>
                  <a:pt x="251650" y="7656"/>
                </a:cubicBezTo>
                <a:cubicBezTo>
                  <a:pt x="251650" y="7306"/>
                  <a:pt x="251299" y="6926"/>
                  <a:pt x="250919" y="6926"/>
                </a:cubicBezTo>
                <a:cubicBezTo>
                  <a:pt x="250569" y="6926"/>
                  <a:pt x="250189" y="7306"/>
                  <a:pt x="250189" y="7656"/>
                </a:cubicBezTo>
                <a:lnTo>
                  <a:pt x="250189" y="8387"/>
                </a:lnTo>
                <a:cubicBezTo>
                  <a:pt x="249458" y="21186"/>
                  <a:pt x="238500" y="32143"/>
                  <a:pt x="225000" y="32143"/>
                </a:cubicBezTo>
                <a:cubicBezTo>
                  <a:pt x="211471" y="32143"/>
                  <a:pt x="200513" y="21186"/>
                  <a:pt x="200163" y="8036"/>
                </a:cubicBezTo>
                <a:cubicBezTo>
                  <a:pt x="200163" y="3273"/>
                  <a:pt x="196510" y="1"/>
                  <a:pt x="192127" y="1"/>
                </a:cubicBezTo>
                <a:cubicBezTo>
                  <a:pt x="187364" y="1"/>
                  <a:pt x="183711" y="3273"/>
                  <a:pt x="183711" y="8036"/>
                </a:cubicBezTo>
                <a:cubicBezTo>
                  <a:pt x="183361" y="21186"/>
                  <a:pt x="172403" y="32143"/>
                  <a:pt x="158874" y="32143"/>
                </a:cubicBezTo>
                <a:cubicBezTo>
                  <a:pt x="145374" y="32143"/>
                  <a:pt x="134036" y="21186"/>
                  <a:pt x="133685" y="8036"/>
                </a:cubicBezTo>
                <a:cubicBezTo>
                  <a:pt x="133685" y="3273"/>
                  <a:pt x="130033" y="1"/>
                  <a:pt x="125650" y="1"/>
                </a:cubicBezTo>
                <a:cubicBezTo>
                  <a:pt x="121267" y="1"/>
                  <a:pt x="117614" y="3273"/>
                  <a:pt x="117614" y="8036"/>
                </a:cubicBezTo>
                <a:cubicBezTo>
                  <a:pt x="117234" y="21186"/>
                  <a:pt x="105926" y="32143"/>
                  <a:pt x="92396" y="32143"/>
                </a:cubicBezTo>
                <a:cubicBezTo>
                  <a:pt x="78896" y="32143"/>
                  <a:pt x="67939" y="21186"/>
                  <a:pt x="67559" y="8036"/>
                </a:cubicBezTo>
                <a:cubicBezTo>
                  <a:pt x="67559" y="3273"/>
                  <a:pt x="63906" y="1"/>
                  <a:pt x="59172" y="1"/>
                </a:cubicBezTo>
                <a:close/>
              </a:path>
            </a:pathLst>
          </a:custGeom>
          <a:solidFill>
            <a:srgbClr val="96A098"/>
          </a:solidFill>
          <a:ln>
            <a:solidFill>
              <a:srgbClr val="96A098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0" name="Google Shape;2589;p64"/>
          <p:cNvSpPr/>
          <p:nvPr/>
        </p:nvSpPr>
        <p:spPr>
          <a:xfrm>
            <a:off x="1336825" y="2078423"/>
            <a:ext cx="1781235" cy="1766375"/>
          </a:xfrm>
          <a:custGeom>
            <a:avLst/>
            <a:gdLst/>
            <a:ahLst/>
            <a:cxnLst/>
            <a:rect l="l" t="t" r="r" b="b"/>
            <a:pathLst>
              <a:path w="45673" h="45292" extrusionOk="0">
                <a:moveTo>
                  <a:pt x="22646" y="0"/>
                </a:moveTo>
                <a:cubicBezTo>
                  <a:pt x="10227" y="0"/>
                  <a:pt x="0" y="10227"/>
                  <a:pt x="0" y="22646"/>
                </a:cubicBezTo>
                <a:cubicBezTo>
                  <a:pt x="0" y="35444"/>
                  <a:pt x="10227" y="45292"/>
                  <a:pt x="22646" y="45292"/>
                </a:cubicBezTo>
                <a:cubicBezTo>
                  <a:pt x="35445" y="45292"/>
                  <a:pt x="45672" y="35444"/>
                  <a:pt x="45672" y="22646"/>
                </a:cubicBezTo>
                <a:cubicBezTo>
                  <a:pt x="45672" y="10227"/>
                  <a:pt x="35445" y="0"/>
                  <a:pt x="22646" y="0"/>
                </a:cubicBezTo>
                <a:close/>
              </a:path>
            </a:pathLst>
          </a:custGeom>
          <a:solidFill>
            <a:srgbClr val="96A098"/>
          </a:solidFill>
          <a:ln w="9525" cap="flat" cmpd="sng">
            <a:solidFill>
              <a:srgbClr val="96A09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1" name="Google Shape;2590;p64"/>
          <p:cNvSpPr/>
          <p:nvPr/>
        </p:nvSpPr>
        <p:spPr>
          <a:xfrm>
            <a:off x="1638515" y="2380106"/>
            <a:ext cx="1177762" cy="1177762"/>
          </a:xfrm>
          <a:custGeom>
            <a:avLst/>
            <a:gdLst/>
            <a:ahLst/>
            <a:cxnLst/>
            <a:rect l="l" t="t" r="r" b="b"/>
            <a:pathLst>
              <a:path w="37608" h="37608" extrusionOk="0">
                <a:moveTo>
                  <a:pt x="18614" y="0"/>
                </a:moveTo>
                <a:cubicBezTo>
                  <a:pt x="8387" y="0"/>
                  <a:pt x="1" y="8387"/>
                  <a:pt x="1" y="18614"/>
                </a:cubicBezTo>
                <a:cubicBezTo>
                  <a:pt x="1" y="29221"/>
                  <a:pt x="8387" y="37607"/>
                  <a:pt x="18614" y="37607"/>
                </a:cubicBezTo>
                <a:cubicBezTo>
                  <a:pt x="29221" y="37607"/>
                  <a:pt x="37608" y="29221"/>
                  <a:pt x="37608" y="18614"/>
                </a:cubicBezTo>
                <a:cubicBezTo>
                  <a:pt x="37608" y="8387"/>
                  <a:pt x="29221" y="0"/>
                  <a:pt x="18614" y="0"/>
                </a:cubicBezTo>
                <a:close/>
              </a:path>
            </a:pathLst>
          </a:custGeom>
          <a:solidFill>
            <a:srgbClr val="F3F3F3"/>
          </a:solidFill>
          <a:ln>
            <a:solidFill>
              <a:srgbClr val="96A098"/>
            </a:solidFill>
          </a:ln>
          <a:effectLst>
            <a:outerShdw blurRad="57150" dist="19050" dir="73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2" name="Google Shape;2591;p64"/>
          <p:cNvSpPr/>
          <p:nvPr/>
        </p:nvSpPr>
        <p:spPr>
          <a:xfrm>
            <a:off x="3929410" y="2078423"/>
            <a:ext cx="1766415" cy="1766375"/>
          </a:xfrm>
          <a:custGeom>
            <a:avLst/>
            <a:gdLst/>
            <a:ahLst/>
            <a:cxnLst/>
            <a:rect l="l" t="t" r="r" b="b"/>
            <a:pathLst>
              <a:path w="45293" h="45292" extrusionOk="0">
                <a:moveTo>
                  <a:pt x="22646" y="0"/>
                </a:moveTo>
                <a:cubicBezTo>
                  <a:pt x="10228" y="0"/>
                  <a:pt x="0" y="10227"/>
                  <a:pt x="0" y="22646"/>
                </a:cubicBezTo>
                <a:cubicBezTo>
                  <a:pt x="0" y="35444"/>
                  <a:pt x="10228" y="45292"/>
                  <a:pt x="22646" y="45292"/>
                </a:cubicBezTo>
                <a:cubicBezTo>
                  <a:pt x="35065" y="45292"/>
                  <a:pt x="45293" y="35444"/>
                  <a:pt x="45293" y="22646"/>
                </a:cubicBezTo>
                <a:cubicBezTo>
                  <a:pt x="45293" y="10227"/>
                  <a:pt x="35065" y="0"/>
                  <a:pt x="22646" y="0"/>
                </a:cubicBezTo>
                <a:close/>
              </a:path>
            </a:pathLst>
          </a:custGeom>
          <a:solidFill>
            <a:srgbClr val="96A098"/>
          </a:solidFill>
          <a:ln w="9525" cap="flat" cmpd="sng">
            <a:solidFill>
              <a:srgbClr val="96A09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3" name="Google Shape;2592;p64"/>
          <p:cNvSpPr/>
          <p:nvPr/>
        </p:nvSpPr>
        <p:spPr>
          <a:xfrm>
            <a:off x="4223715" y="2386023"/>
            <a:ext cx="1177811" cy="1166027"/>
          </a:xfrm>
          <a:custGeom>
            <a:avLst/>
            <a:gdLst/>
            <a:ahLst/>
            <a:cxnLst/>
            <a:rect l="l" t="t" r="r" b="b"/>
            <a:pathLst>
              <a:path w="37988" h="37608" extrusionOk="0">
                <a:moveTo>
                  <a:pt x="18994" y="0"/>
                </a:moveTo>
                <a:cubicBezTo>
                  <a:pt x="8767" y="0"/>
                  <a:pt x="1" y="8387"/>
                  <a:pt x="1" y="18614"/>
                </a:cubicBezTo>
                <a:cubicBezTo>
                  <a:pt x="1" y="29221"/>
                  <a:pt x="8767" y="37607"/>
                  <a:pt x="18994" y="37607"/>
                </a:cubicBezTo>
                <a:cubicBezTo>
                  <a:pt x="29602" y="37607"/>
                  <a:pt x="37988" y="29221"/>
                  <a:pt x="37988" y="18614"/>
                </a:cubicBezTo>
                <a:cubicBezTo>
                  <a:pt x="37988" y="8387"/>
                  <a:pt x="29602" y="0"/>
                  <a:pt x="18994" y="0"/>
                </a:cubicBezTo>
                <a:close/>
              </a:path>
            </a:pathLst>
          </a:custGeom>
          <a:solidFill>
            <a:srgbClr val="F3F3F3"/>
          </a:solidFill>
          <a:ln>
            <a:solidFill>
              <a:srgbClr val="96A098"/>
            </a:solidFill>
          </a:ln>
          <a:effectLst>
            <a:outerShdw blurRad="57150" dist="19050" dir="73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4" name="Google Shape;2593;p64"/>
          <p:cNvSpPr/>
          <p:nvPr/>
        </p:nvSpPr>
        <p:spPr>
          <a:xfrm>
            <a:off x="6521995" y="2078423"/>
            <a:ext cx="1766415" cy="1766375"/>
          </a:xfrm>
          <a:custGeom>
            <a:avLst/>
            <a:gdLst/>
            <a:ahLst/>
            <a:cxnLst/>
            <a:rect l="l" t="t" r="r" b="b"/>
            <a:pathLst>
              <a:path w="45293" h="45292" extrusionOk="0">
                <a:moveTo>
                  <a:pt x="22647" y="0"/>
                </a:moveTo>
                <a:cubicBezTo>
                  <a:pt x="9877" y="0"/>
                  <a:pt x="1" y="10227"/>
                  <a:pt x="1" y="22646"/>
                </a:cubicBezTo>
                <a:cubicBezTo>
                  <a:pt x="1" y="35444"/>
                  <a:pt x="9877" y="45292"/>
                  <a:pt x="22647" y="45292"/>
                </a:cubicBezTo>
                <a:cubicBezTo>
                  <a:pt x="35066" y="45292"/>
                  <a:pt x="45293" y="35444"/>
                  <a:pt x="45293" y="22646"/>
                </a:cubicBezTo>
                <a:cubicBezTo>
                  <a:pt x="45293" y="10227"/>
                  <a:pt x="35066" y="0"/>
                  <a:pt x="22647" y="0"/>
                </a:cubicBezTo>
                <a:close/>
              </a:path>
            </a:pathLst>
          </a:custGeom>
          <a:solidFill>
            <a:srgbClr val="96A098"/>
          </a:solidFill>
          <a:ln w="9525" cap="flat" cmpd="sng">
            <a:solidFill>
              <a:srgbClr val="96A09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5" name="Google Shape;2594;p64"/>
          <p:cNvSpPr/>
          <p:nvPr/>
        </p:nvSpPr>
        <p:spPr>
          <a:xfrm>
            <a:off x="6816342" y="2386026"/>
            <a:ext cx="1177809" cy="1166027"/>
          </a:xfrm>
          <a:custGeom>
            <a:avLst/>
            <a:gdLst/>
            <a:ahLst/>
            <a:cxnLst/>
            <a:rect l="l" t="t" r="r" b="b"/>
            <a:pathLst>
              <a:path w="37988" h="37608" extrusionOk="0">
                <a:moveTo>
                  <a:pt x="18994" y="0"/>
                </a:moveTo>
                <a:cubicBezTo>
                  <a:pt x="8416" y="0"/>
                  <a:pt x="0" y="8387"/>
                  <a:pt x="0" y="18614"/>
                </a:cubicBezTo>
                <a:cubicBezTo>
                  <a:pt x="0" y="29221"/>
                  <a:pt x="8416" y="37607"/>
                  <a:pt x="18994" y="37607"/>
                </a:cubicBezTo>
                <a:cubicBezTo>
                  <a:pt x="29221" y="37607"/>
                  <a:pt x="37987" y="29221"/>
                  <a:pt x="37987" y="18614"/>
                </a:cubicBezTo>
                <a:cubicBezTo>
                  <a:pt x="37987" y="8387"/>
                  <a:pt x="29221" y="0"/>
                  <a:pt x="18994" y="0"/>
                </a:cubicBezTo>
                <a:close/>
              </a:path>
            </a:pathLst>
          </a:custGeom>
          <a:solidFill>
            <a:srgbClr val="F3F3F3"/>
          </a:solidFill>
          <a:ln>
            <a:solidFill>
              <a:srgbClr val="96A098"/>
            </a:solidFill>
          </a:ln>
          <a:effectLst>
            <a:outerShdw blurRad="57150" dist="19050" dir="73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6" name="Google Shape;2595;p64"/>
          <p:cNvSpPr/>
          <p:nvPr/>
        </p:nvSpPr>
        <p:spPr>
          <a:xfrm>
            <a:off x="9100930" y="2078423"/>
            <a:ext cx="1766415" cy="1766375"/>
          </a:xfrm>
          <a:custGeom>
            <a:avLst/>
            <a:gdLst/>
            <a:ahLst/>
            <a:cxnLst/>
            <a:rect l="l" t="t" r="r" b="b"/>
            <a:pathLst>
              <a:path w="45293" h="45292" extrusionOk="0">
                <a:moveTo>
                  <a:pt x="22646" y="0"/>
                </a:moveTo>
                <a:cubicBezTo>
                  <a:pt x="10228" y="0"/>
                  <a:pt x="0" y="10227"/>
                  <a:pt x="0" y="22646"/>
                </a:cubicBezTo>
                <a:cubicBezTo>
                  <a:pt x="0" y="35444"/>
                  <a:pt x="10228" y="45292"/>
                  <a:pt x="22646" y="45292"/>
                </a:cubicBezTo>
                <a:cubicBezTo>
                  <a:pt x="35416" y="45292"/>
                  <a:pt x="45293" y="35444"/>
                  <a:pt x="45293" y="22646"/>
                </a:cubicBezTo>
                <a:cubicBezTo>
                  <a:pt x="45293" y="10227"/>
                  <a:pt x="35416" y="0"/>
                  <a:pt x="22646" y="0"/>
                </a:cubicBezTo>
                <a:close/>
              </a:path>
            </a:pathLst>
          </a:custGeom>
          <a:solidFill>
            <a:srgbClr val="96A098"/>
          </a:solidFill>
          <a:ln w="9525" cap="flat" cmpd="sng">
            <a:solidFill>
              <a:srgbClr val="96A09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7" name="Google Shape;2596;p64"/>
          <p:cNvSpPr/>
          <p:nvPr/>
        </p:nvSpPr>
        <p:spPr>
          <a:xfrm>
            <a:off x="9402050" y="2380569"/>
            <a:ext cx="1177789" cy="1176880"/>
          </a:xfrm>
          <a:custGeom>
            <a:avLst/>
            <a:gdLst/>
            <a:ahLst/>
            <a:cxnLst/>
            <a:rect l="l" t="t" r="r" b="b"/>
            <a:pathLst>
              <a:path w="37637" h="37608" extrusionOk="0">
                <a:moveTo>
                  <a:pt x="18643" y="0"/>
                </a:moveTo>
                <a:cubicBezTo>
                  <a:pt x="8416" y="0"/>
                  <a:pt x="1" y="8387"/>
                  <a:pt x="1" y="18614"/>
                </a:cubicBezTo>
                <a:cubicBezTo>
                  <a:pt x="1" y="29221"/>
                  <a:pt x="8416" y="37607"/>
                  <a:pt x="18643" y="37607"/>
                </a:cubicBezTo>
                <a:cubicBezTo>
                  <a:pt x="29221" y="37607"/>
                  <a:pt x="37637" y="29221"/>
                  <a:pt x="37637" y="18614"/>
                </a:cubicBezTo>
                <a:cubicBezTo>
                  <a:pt x="37637" y="8387"/>
                  <a:pt x="29221" y="0"/>
                  <a:pt x="18643" y="0"/>
                </a:cubicBezTo>
                <a:close/>
              </a:path>
            </a:pathLst>
          </a:custGeom>
          <a:solidFill>
            <a:srgbClr val="F3F3F3"/>
          </a:solidFill>
          <a:ln>
            <a:solidFill>
              <a:srgbClr val="96A098"/>
            </a:solidFill>
          </a:ln>
          <a:effectLst>
            <a:outerShdw blurRad="57150" dist="19050" dir="7320000" algn="bl" rotWithShape="0">
              <a:srgbClr val="000000">
                <a:alpha val="23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2" name="Google Shape;2607;p64"/>
          <p:cNvSpPr/>
          <p:nvPr/>
        </p:nvSpPr>
        <p:spPr>
          <a:xfrm>
            <a:off x="1949322" y="2769957"/>
            <a:ext cx="499056" cy="434195"/>
          </a:xfrm>
          <a:custGeom>
            <a:avLst/>
            <a:gdLst/>
            <a:ahLst/>
            <a:cxnLst/>
            <a:rect l="l" t="t" r="r" b="b"/>
            <a:pathLst>
              <a:path w="12350" h="10744" extrusionOk="0">
                <a:moveTo>
                  <a:pt x="2962" y="662"/>
                </a:moveTo>
                <a:cubicBezTo>
                  <a:pt x="3403" y="662"/>
                  <a:pt x="3718" y="1009"/>
                  <a:pt x="3686" y="1450"/>
                </a:cubicBezTo>
                <a:cubicBezTo>
                  <a:pt x="3529" y="1481"/>
                  <a:pt x="3403" y="1576"/>
                  <a:pt x="3277" y="1670"/>
                </a:cubicBezTo>
                <a:cubicBezTo>
                  <a:pt x="3119" y="1828"/>
                  <a:pt x="3119" y="2048"/>
                  <a:pt x="3277" y="2206"/>
                </a:cubicBezTo>
                <a:cubicBezTo>
                  <a:pt x="3355" y="2285"/>
                  <a:pt x="3442" y="2324"/>
                  <a:pt x="3529" y="2324"/>
                </a:cubicBezTo>
                <a:cubicBezTo>
                  <a:pt x="3615" y="2324"/>
                  <a:pt x="3702" y="2285"/>
                  <a:pt x="3781" y="2206"/>
                </a:cubicBezTo>
                <a:cubicBezTo>
                  <a:pt x="3844" y="2174"/>
                  <a:pt x="3907" y="2111"/>
                  <a:pt x="3938" y="2111"/>
                </a:cubicBezTo>
                <a:lnTo>
                  <a:pt x="4064" y="2111"/>
                </a:lnTo>
                <a:cubicBezTo>
                  <a:pt x="4190" y="2111"/>
                  <a:pt x="4316" y="2237"/>
                  <a:pt x="4379" y="2363"/>
                </a:cubicBezTo>
                <a:cubicBezTo>
                  <a:pt x="4474" y="2584"/>
                  <a:pt x="4316" y="2836"/>
                  <a:pt x="4064" y="2836"/>
                </a:cubicBezTo>
                <a:lnTo>
                  <a:pt x="1953" y="2836"/>
                </a:lnTo>
                <a:cubicBezTo>
                  <a:pt x="1544" y="2836"/>
                  <a:pt x="1386" y="2489"/>
                  <a:pt x="1607" y="2237"/>
                </a:cubicBezTo>
                <a:cubicBezTo>
                  <a:pt x="1701" y="2174"/>
                  <a:pt x="1764" y="2111"/>
                  <a:pt x="1859" y="2111"/>
                </a:cubicBezTo>
                <a:lnTo>
                  <a:pt x="1985" y="2111"/>
                </a:lnTo>
                <a:cubicBezTo>
                  <a:pt x="2048" y="2111"/>
                  <a:pt x="2111" y="2174"/>
                  <a:pt x="2142" y="2206"/>
                </a:cubicBezTo>
                <a:cubicBezTo>
                  <a:pt x="2221" y="2285"/>
                  <a:pt x="2308" y="2324"/>
                  <a:pt x="2394" y="2324"/>
                </a:cubicBezTo>
                <a:cubicBezTo>
                  <a:pt x="2481" y="2324"/>
                  <a:pt x="2568" y="2285"/>
                  <a:pt x="2646" y="2206"/>
                </a:cubicBezTo>
                <a:cubicBezTo>
                  <a:pt x="2804" y="2048"/>
                  <a:pt x="2804" y="1828"/>
                  <a:pt x="2646" y="1670"/>
                </a:cubicBezTo>
                <a:cubicBezTo>
                  <a:pt x="2520" y="1576"/>
                  <a:pt x="2426" y="1481"/>
                  <a:pt x="2268" y="1450"/>
                </a:cubicBezTo>
                <a:lnTo>
                  <a:pt x="2268" y="1387"/>
                </a:lnTo>
                <a:cubicBezTo>
                  <a:pt x="2268" y="977"/>
                  <a:pt x="2583" y="662"/>
                  <a:pt x="2962" y="662"/>
                </a:cubicBezTo>
                <a:close/>
                <a:moveTo>
                  <a:pt x="5009" y="2899"/>
                </a:moveTo>
                <a:cubicBezTo>
                  <a:pt x="5198" y="2994"/>
                  <a:pt x="5324" y="3120"/>
                  <a:pt x="5387" y="3309"/>
                </a:cubicBezTo>
                <a:lnTo>
                  <a:pt x="6553" y="5860"/>
                </a:lnTo>
                <a:lnTo>
                  <a:pt x="6112" y="6302"/>
                </a:lnTo>
                <a:lnTo>
                  <a:pt x="4915" y="5104"/>
                </a:lnTo>
                <a:cubicBezTo>
                  <a:pt x="4836" y="5026"/>
                  <a:pt x="4749" y="4986"/>
                  <a:pt x="4663" y="4986"/>
                </a:cubicBezTo>
                <a:cubicBezTo>
                  <a:pt x="4576" y="4986"/>
                  <a:pt x="4490" y="5026"/>
                  <a:pt x="4411" y="5104"/>
                </a:cubicBezTo>
                <a:lnTo>
                  <a:pt x="3245" y="6302"/>
                </a:lnTo>
                <a:lnTo>
                  <a:pt x="2804" y="5860"/>
                </a:lnTo>
                <a:lnTo>
                  <a:pt x="3812" y="3592"/>
                </a:lnTo>
                <a:cubicBezTo>
                  <a:pt x="4033" y="3592"/>
                  <a:pt x="4411" y="3592"/>
                  <a:pt x="4757" y="3277"/>
                </a:cubicBezTo>
                <a:cubicBezTo>
                  <a:pt x="4883" y="3151"/>
                  <a:pt x="4978" y="3025"/>
                  <a:pt x="5009" y="2899"/>
                </a:cubicBezTo>
                <a:close/>
                <a:moveTo>
                  <a:pt x="4694" y="5829"/>
                </a:moveTo>
                <a:lnTo>
                  <a:pt x="5860" y="6995"/>
                </a:lnTo>
                <a:cubicBezTo>
                  <a:pt x="5955" y="7073"/>
                  <a:pt x="6049" y="7113"/>
                  <a:pt x="6140" y="7113"/>
                </a:cubicBezTo>
                <a:cubicBezTo>
                  <a:pt x="6230" y="7113"/>
                  <a:pt x="6317" y="7073"/>
                  <a:pt x="6396" y="6995"/>
                </a:cubicBezTo>
                <a:lnTo>
                  <a:pt x="6868" y="6522"/>
                </a:lnTo>
                <a:lnTo>
                  <a:pt x="8443" y="9988"/>
                </a:lnTo>
                <a:lnTo>
                  <a:pt x="945" y="9988"/>
                </a:lnTo>
                <a:lnTo>
                  <a:pt x="2520" y="6522"/>
                </a:lnTo>
                <a:lnTo>
                  <a:pt x="2993" y="6995"/>
                </a:lnTo>
                <a:cubicBezTo>
                  <a:pt x="3072" y="7073"/>
                  <a:pt x="3158" y="7113"/>
                  <a:pt x="3245" y="7113"/>
                </a:cubicBezTo>
                <a:cubicBezTo>
                  <a:pt x="3332" y="7113"/>
                  <a:pt x="3418" y="7073"/>
                  <a:pt x="3497" y="6995"/>
                </a:cubicBezTo>
                <a:lnTo>
                  <a:pt x="4694" y="5829"/>
                </a:lnTo>
                <a:close/>
                <a:moveTo>
                  <a:pt x="8270" y="4986"/>
                </a:moveTo>
                <a:cubicBezTo>
                  <a:pt x="8554" y="4986"/>
                  <a:pt x="8837" y="5120"/>
                  <a:pt x="8979" y="5388"/>
                </a:cubicBezTo>
                <a:lnTo>
                  <a:pt x="11310" y="9988"/>
                </a:lnTo>
                <a:lnTo>
                  <a:pt x="9231" y="9988"/>
                </a:lnTo>
                <a:lnTo>
                  <a:pt x="7341" y="5860"/>
                </a:lnTo>
                <a:lnTo>
                  <a:pt x="7561" y="5388"/>
                </a:lnTo>
                <a:cubicBezTo>
                  <a:pt x="7703" y="5120"/>
                  <a:pt x="7987" y="4986"/>
                  <a:pt x="8270" y="4986"/>
                </a:cubicBezTo>
                <a:close/>
                <a:moveTo>
                  <a:pt x="2962" y="1"/>
                </a:moveTo>
                <a:cubicBezTo>
                  <a:pt x="2174" y="1"/>
                  <a:pt x="1512" y="662"/>
                  <a:pt x="1544" y="1481"/>
                </a:cubicBezTo>
                <a:cubicBezTo>
                  <a:pt x="1166" y="1639"/>
                  <a:pt x="851" y="2048"/>
                  <a:pt x="851" y="2521"/>
                </a:cubicBezTo>
                <a:cubicBezTo>
                  <a:pt x="851" y="3120"/>
                  <a:pt x="1323" y="3592"/>
                  <a:pt x="1890" y="3592"/>
                </a:cubicBezTo>
                <a:lnTo>
                  <a:pt x="3151" y="3592"/>
                </a:lnTo>
                <a:lnTo>
                  <a:pt x="126" y="10240"/>
                </a:lnTo>
                <a:cubicBezTo>
                  <a:pt x="0" y="10460"/>
                  <a:pt x="189" y="10744"/>
                  <a:pt x="441" y="10744"/>
                </a:cubicBezTo>
                <a:lnTo>
                  <a:pt x="11909" y="10744"/>
                </a:lnTo>
                <a:cubicBezTo>
                  <a:pt x="12161" y="10744"/>
                  <a:pt x="12350" y="10460"/>
                  <a:pt x="12224" y="10240"/>
                </a:cubicBezTo>
                <a:lnTo>
                  <a:pt x="9609" y="5073"/>
                </a:lnTo>
                <a:cubicBezTo>
                  <a:pt x="9339" y="4533"/>
                  <a:pt x="8814" y="4265"/>
                  <a:pt x="8290" y="4265"/>
                </a:cubicBezTo>
                <a:cubicBezTo>
                  <a:pt x="7774" y="4265"/>
                  <a:pt x="7260" y="4525"/>
                  <a:pt x="6994" y="5041"/>
                </a:cubicBezTo>
                <a:lnTo>
                  <a:pt x="6081" y="2994"/>
                </a:lnTo>
                <a:cubicBezTo>
                  <a:pt x="5860" y="2552"/>
                  <a:pt x="5482" y="2237"/>
                  <a:pt x="5041" y="2174"/>
                </a:cubicBezTo>
                <a:cubicBezTo>
                  <a:pt x="5009" y="2017"/>
                  <a:pt x="4883" y="1859"/>
                  <a:pt x="4789" y="1733"/>
                </a:cubicBezTo>
                <a:cubicBezTo>
                  <a:pt x="4663" y="1607"/>
                  <a:pt x="4537" y="1544"/>
                  <a:pt x="4379" y="1481"/>
                </a:cubicBezTo>
                <a:cubicBezTo>
                  <a:pt x="4411" y="662"/>
                  <a:pt x="3781" y="1"/>
                  <a:pt x="2962" y="1"/>
                </a:cubicBezTo>
                <a:close/>
              </a:path>
            </a:pathLst>
          </a:custGeom>
          <a:solidFill>
            <a:srgbClr val="96A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3" name="Google Shape;2608;p64"/>
          <p:cNvSpPr/>
          <p:nvPr/>
        </p:nvSpPr>
        <p:spPr>
          <a:xfrm>
            <a:off x="2211579" y="2712652"/>
            <a:ext cx="233001" cy="171916"/>
          </a:xfrm>
          <a:custGeom>
            <a:avLst/>
            <a:gdLst/>
            <a:ahLst/>
            <a:cxnLst/>
            <a:rect l="l" t="t" r="r" b="b"/>
            <a:pathLst>
              <a:path w="5766" h="4254" extrusionOk="0">
                <a:moveTo>
                  <a:pt x="3938" y="662"/>
                </a:moveTo>
                <a:cubicBezTo>
                  <a:pt x="4537" y="662"/>
                  <a:pt x="5009" y="1135"/>
                  <a:pt x="5009" y="1734"/>
                </a:cubicBezTo>
                <a:cubicBezTo>
                  <a:pt x="5009" y="2238"/>
                  <a:pt x="4694" y="2647"/>
                  <a:pt x="4222" y="2742"/>
                </a:cubicBezTo>
                <a:cubicBezTo>
                  <a:pt x="4190" y="2647"/>
                  <a:pt x="4096" y="2490"/>
                  <a:pt x="4001" y="2395"/>
                </a:cubicBezTo>
                <a:cubicBezTo>
                  <a:pt x="3875" y="2269"/>
                  <a:pt x="3749" y="2206"/>
                  <a:pt x="3592" y="2175"/>
                </a:cubicBezTo>
                <a:lnTo>
                  <a:pt x="3592" y="2080"/>
                </a:lnTo>
                <a:cubicBezTo>
                  <a:pt x="3592" y="1639"/>
                  <a:pt x="3403" y="1293"/>
                  <a:pt x="3119" y="1009"/>
                </a:cubicBezTo>
                <a:cubicBezTo>
                  <a:pt x="3371" y="820"/>
                  <a:pt x="3623" y="662"/>
                  <a:pt x="3938" y="662"/>
                </a:cubicBezTo>
                <a:close/>
                <a:moveTo>
                  <a:pt x="2174" y="1387"/>
                </a:moveTo>
                <a:cubicBezTo>
                  <a:pt x="2584" y="1387"/>
                  <a:pt x="2899" y="1702"/>
                  <a:pt x="2899" y="2080"/>
                </a:cubicBezTo>
                <a:lnTo>
                  <a:pt x="2899" y="2175"/>
                </a:lnTo>
                <a:cubicBezTo>
                  <a:pt x="2741" y="2206"/>
                  <a:pt x="2615" y="2269"/>
                  <a:pt x="2489" y="2395"/>
                </a:cubicBezTo>
                <a:cubicBezTo>
                  <a:pt x="2331" y="2553"/>
                  <a:pt x="2331" y="2742"/>
                  <a:pt x="2489" y="2899"/>
                </a:cubicBezTo>
                <a:cubicBezTo>
                  <a:pt x="2568" y="2978"/>
                  <a:pt x="2662" y="3017"/>
                  <a:pt x="2757" y="3017"/>
                </a:cubicBezTo>
                <a:cubicBezTo>
                  <a:pt x="2851" y="3017"/>
                  <a:pt x="2946" y="2978"/>
                  <a:pt x="3025" y="2899"/>
                </a:cubicBezTo>
                <a:cubicBezTo>
                  <a:pt x="3056" y="2868"/>
                  <a:pt x="3119" y="2836"/>
                  <a:pt x="3182" y="2836"/>
                </a:cubicBezTo>
                <a:lnTo>
                  <a:pt x="3277" y="2836"/>
                </a:lnTo>
                <a:cubicBezTo>
                  <a:pt x="3371" y="2836"/>
                  <a:pt x="3434" y="2868"/>
                  <a:pt x="3529" y="2962"/>
                </a:cubicBezTo>
                <a:cubicBezTo>
                  <a:pt x="3749" y="3183"/>
                  <a:pt x="3592" y="3529"/>
                  <a:pt x="3277" y="3529"/>
                </a:cubicBezTo>
                <a:lnTo>
                  <a:pt x="1166" y="3529"/>
                </a:lnTo>
                <a:cubicBezTo>
                  <a:pt x="977" y="3529"/>
                  <a:pt x="756" y="3340"/>
                  <a:pt x="819" y="3151"/>
                </a:cubicBezTo>
                <a:lnTo>
                  <a:pt x="819" y="3120"/>
                </a:lnTo>
                <a:cubicBezTo>
                  <a:pt x="851" y="2962"/>
                  <a:pt x="977" y="2836"/>
                  <a:pt x="1134" y="2805"/>
                </a:cubicBezTo>
                <a:lnTo>
                  <a:pt x="1229" y="2805"/>
                </a:lnTo>
                <a:cubicBezTo>
                  <a:pt x="1323" y="2805"/>
                  <a:pt x="1355" y="2836"/>
                  <a:pt x="1386" y="2868"/>
                </a:cubicBezTo>
                <a:cubicBezTo>
                  <a:pt x="1465" y="2947"/>
                  <a:pt x="1560" y="2986"/>
                  <a:pt x="1654" y="2986"/>
                </a:cubicBezTo>
                <a:cubicBezTo>
                  <a:pt x="1749" y="2986"/>
                  <a:pt x="1843" y="2947"/>
                  <a:pt x="1922" y="2868"/>
                </a:cubicBezTo>
                <a:cubicBezTo>
                  <a:pt x="2079" y="2710"/>
                  <a:pt x="2079" y="2521"/>
                  <a:pt x="1922" y="2364"/>
                </a:cubicBezTo>
                <a:cubicBezTo>
                  <a:pt x="1796" y="2238"/>
                  <a:pt x="1670" y="2175"/>
                  <a:pt x="1512" y="2112"/>
                </a:cubicBezTo>
                <a:cubicBezTo>
                  <a:pt x="1418" y="1734"/>
                  <a:pt x="1733" y="1387"/>
                  <a:pt x="2174" y="1387"/>
                </a:cubicBezTo>
                <a:close/>
                <a:moveTo>
                  <a:pt x="4001" y="1"/>
                </a:moveTo>
                <a:cubicBezTo>
                  <a:pt x="3403" y="1"/>
                  <a:pt x="2836" y="284"/>
                  <a:pt x="2520" y="757"/>
                </a:cubicBezTo>
                <a:cubicBezTo>
                  <a:pt x="2426" y="694"/>
                  <a:pt x="2331" y="694"/>
                  <a:pt x="2205" y="694"/>
                </a:cubicBezTo>
                <a:cubicBezTo>
                  <a:pt x="1386" y="694"/>
                  <a:pt x="756" y="1387"/>
                  <a:pt x="788" y="2206"/>
                </a:cubicBezTo>
                <a:cubicBezTo>
                  <a:pt x="378" y="2269"/>
                  <a:pt x="63" y="2679"/>
                  <a:pt x="63" y="3120"/>
                </a:cubicBezTo>
                <a:cubicBezTo>
                  <a:pt x="0" y="3687"/>
                  <a:pt x="473" y="4222"/>
                  <a:pt x="1071" y="4254"/>
                </a:cubicBezTo>
                <a:lnTo>
                  <a:pt x="3434" y="4254"/>
                </a:lnTo>
                <a:cubicBezTo>
                  <a:pt x="3844" y="4159"/>
                  <a:pt x="4159" y="3907"/>
                  <a:pt x="4253" y="3529"/>
                </a:cubicBezTo>
                <a:cubicBezTo>
                  <a:pt x="5104" y="3372"/>
                  <a:pt x="5766" y="2679"/>
                  <a:pt x="5766" y="1765"/>
                </a:cubicBezTo>
                <a:cubicBezTo>
                  <a:pt x="5766" y="788"/>
                  <a:pt x="4978" y="1"/>
                  <a:pt x="4001" y="1"/>
                </a:cubicBezTo>
                <a:close/>
              </a:path>
            </a:pathLst>
          </a:custGeom>
          <a:solidFill>
            <a:srgbClr val="96A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5" name="Google Shape;2610;p64"/>
          <p:cNvSpPr/>
          <p:nvPr/>
        </p:nvSpPr>
        <p:spPr>
          <a:xfrm>
            <a:off x="7169822" y="2762030"/>
            <a:ext cx="499062" cy="321022"/>
          </a:xfrm>
          <a:custGeom>
            <a:avLst/>
            <a:gdLst/>
            <a:ahLst/>
            <a:cxnLst/>
            <a:rect l="l" t="t" r="r" b="b"/>
            <a:pathLst>
              <a:path w="11658" h="7499" extrusionOk="0">
                <a:moveTo>
                  <a:pt x="10618" y="694"/>
                </a:moveTo>
                <a:cubicBezTo>
                  <a:pt x="10838" y="694"/>
                  <a:pt x="10964" y="851"/>
                  <a:pt x="10964" y="1040"/>
                </a:cubicBezTo>
                <a:lnTo>
                  <a:pt x="10964" y="6522"/>
                </a:lnTo>
                <a:cubicBezTo>
                  <a:pt x="10964" y="6711"/>
                  <a:pt x="10838" y="6868"/>
                  <a:pt x="10618" y="6868"/>
                </a:cubicBezTo>
                <a:lnTo>
                  <a:pt x="1009" y="6868"/>
                </a:lnTo>
                <a:cubicBezTo>
                  <a:pt x="820" y="6868"/>
                  <a:pt x="662" y="6711"/>
                  <a:pt x="662" y="6522"/>
                </a:cubicBezTo>
                <a:lnTo>
                  <a:pt x="662" y="1040"/>
                </a:lnTo>
                <a:cubicBezTo>
                  <a:pt x="662" y="851"/>
                  <a:pt x="820" y="694"/>
                  <a:pt x="1009" y="694"/>
                </a:cubicBezTo>
                <a:close/>
                <a:moveTo>
                  <a:pt x="1009" y="0"/>
                </a:moveTo>
                <a:cubicBezTo>
                  <a:pt x="473" y="0"/>
                  <a:pt x="1" y="473"/>
                  <a:pt x="1" y="1009"/>
                </a:cubicBezTo>
                <a:lnTo>
                  <a:pt x="1" y="6490"/>
                </a:lnTo>
                <a:cubicBezTo>
                  <a:pt x="1" y="7026"/>
                  <a:pt x="473" y="7499"/>
                  <a:pt x="1009" y="7499"/>
                </a:cubicBezTo>
                <a:lnTo>
                  <a:pt x="10618" y="7499"/>
                </a:lnTo>
                <a:cubicBezTo>
                  <a:pt x="11185" y="7499"/>
                  <a:pt x="11658" y="7026"/>
                  <a:pt x="11658" y="6490"/>
                </a:cubicBezTo>
                <a:lnTo>
                  <a:pt x="11658" y="1009"/>
                </a:lnTo>
                <a:cubicBezTo>
                  <a:pt x="11658" y="473"/>
                  <a:pt x="11217" y="0"/>
                  <a:pt x="10618" y="0"/>
                </a:cubicBezTo>
                <a:close/>
              </a:path>
            </a:pathLst>
          </a:custGeom>
          <a:solidFill>
            <a:srgbClr val="96A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6" name="Google Shape;2611;p64"/>
          <p:cNvSpPr/>
          <p:nvPr/>
        </p:nvSpPr>
        <p:spPr>
          <a:xfrm>
            <a:off x="7169822" y="3114045"/>
            <a:ext cx="499062" cy="87672"/>
          </a:xfrm>
          <a:custGeom>
            <a:avLst/>
            <a:gdLst/>
            <a:ahLst/>
            <a:cxnLst/>
            <a:rect l="l" t="t" r="r" b="b"/>
            <a:pathLst>
              <a:path w="11658" h="2048" extrusionOk="0">
                <a:moveTo>
                  <a:pt x="10618" y="662"/>
                </a:moveTo>
                <a:cubicBezTo>
                  <a:pt x="10838" y="662"/>
                  <a:pt x="10964" y="819"/>
                  <a:pt x="10964" y="1008"/>
                </a:cubicBezTo>
                <a:cubicBezTo>
                  <a:pt x="10964" y="1197"/>
                  <a:pt x="10838" y="1355"/>
                  <a:pt x="10618" y="1355"/>
                </a:cubicBezTo>
                <a:lnTo>
                  <a:pt x="6050" y="1355"/>
                </a:lnTo>
                <a:cubicBezTo>
                  <a:pt x="6113" y="1260"/>
                  <a:pt x="6113" y="1134"/>
                  <a:pt x="6113" y="1008"/>
                </a:cubicBezTo>
                <a:cubicBezTo>
                  <a:pt x="6113" y="882"/>
                  <a:pt x="6050" y="788"/>
                  <a:pt x="6050" y="662"/>
                </a:cubicBezTo>
                <a:close/>
                <a:moveTo>
                  <a:pt x="5105" y="662"/>
                </a:moveTo>
                <a:cubicBezTo>
                  <a:pt x="5294" y="662"/>
                  <a:pt x="5451" y="819"/>
                  <a:pt x="5451" y="1008"/>
                </a:cubicBezTo>
                <a:cubicBezTo>
                  <a:pt x="5451" y="1229"/>
                  <a:pt x="5294" y="1386"/>
                  <a:pt x="5105" y="1386"/>
                </a:cubicBezTo>
                <a:lnTo>
                  <a:pt x="1009" y="1386"/>
                </a:lnTo>
                <a:cubicBezTo>
                  <a:pt x="820" y="1355"/>
                  <a:pt x="662" y="1229"/>
                  <a:pt x="662" y="1008"/>
                </a:cubicBezTo>
                <a:cubicBezTo>
                  <a:pt x="662" y="819"/>
                  <a:pt x="820" y="662"/>
                  <a:pt x="1009" y="662"/>
                </a:cubicBezTo>
                <a:close/>
                <a:moveTo>
                  <a:pt x="1009" y="0"/>
                </a:moveTo>
                <a:cubicBezTo>
                  <a:pt x="473" y="0"/>
                  <a:pt x="1" y="473"/>
                  <a:pt x="1" y="1008"/>
                </a:cubicBezTo>
                <a:cubicBezTo>
                  <a:pt x="1" y="1575"/>
                  <a:pt x="473" y="2048"/>
                  <a:pt x="1009" y="2048"/>
                </a:cubicBezTo>
                <a:lnTo>
                  <a:pt x="10618" y="2048"/>
                </a:lnTo>
                <a:cubicBezTo>
                  <a:pt x="11185" y="2048"/>
                  <a:pt x="11658" y="1575"/>
                  <a:pt x="11658" y="1008"/>
                </a:cubicBezTo>
                <a:cubicBezTo>
                  <a:pt x="11658" y="473"/>
                  <a:pt x="11217" y="0"/>
                  <a:pt x="10618" y="0"/>
                </a:cubicBezTo>
                <a:close/>
              </a:path>
            </a:pathLst>
          </a:custGeom>
          <a:solidFill>
            <a:srgbClr val="96A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7" name="Google Shape;2612;p64"/>
          <p:cNvSpPr/>
          <p:nvPr/>
        </p:nvSpPr>
        <p:spPr>
          <a:xfrm>
            <a:off x="7345166" y="2822133"/>
            <a:ext cx="178084" cy="202913"/>
          </a:xfrm>
          <a:custGeom>
            <a:avLst/>
            <a:gdLst/>
            <a:ahLst/>
            <a:cxnLst/>
            <a:rect l="l" t="t" r="r" b="b"/>
            <a:pathLst>
              <a:path w="4160" h="4740" extrusionOk="0">
                <a:moveTo>
                  <a:pt x="662" y="896"/>
                </a:moveTo>
                <a:lnTo>
                  <a:pt x="3056" y="2346"/>
                </a:lnTo>
                <a:lnTo>
                  <a:pt x="662" y="3826"/>
                </a:lnTo>
                <a:lnTo>
                  <a:pt x="662" y="896"/>
                </a:lnTo>
                <a:close/>
                <a:moveTo>
                  <a:pt x="322" y="1"/>
                </a:moveTo>
                <a:cubicBezTo>
                  <a:pt x="144" y="1"/>
                  <a:pt x="0" y="131"/>
                  <a:pt x="0" y="298"/>
                </a:cubicBezTo>
                <a:lnTo>
                  <a:pt x="0" y="4425"/>
                </a:lnTo>
                <a:cubicBezTo>
                  <a:pt x="0" y="4607"/>
                  <a:pt x="132" y="4740"/>
                  <a:pt x="301" y="4740"/>
                </a:cubicBezTo>
                <a:cubicBezTo>
                  <a:pt x="365" y="4740"/>
                  <a:pt x="435" y="4720"/>
                  <a:pt x="504" y="4677"/>
                </a:cubicBezTo>
                <a:lnTo>
                  <a:pt x="3939" y="2629"/>
                </a:lnTo>
                <a:cubicBezTo>
                  <a:pt x="4159" y="2535"/>
                  <a:pt x="4159" y="2219"/>
                  <a:pt x="3939" y="2093"/>
                </a:cubicBezTo>
                <a:lnTo>
                  <a:pt x="504" y="46"/>
                </a:lnTo>
                <a:cubicBezTo>
                  <a:pt x="443" y="15"/>
                  <a:pt x="381" y="1"/>
                  <a:pt x="322" y="1"/>
                </a:cubicBezTo>
                <a:close/>
              </a:path>
            </a:pathLst>
          </a:custGeom>
          <a:solidFill>
            <a:srgbClr val="96A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9" name="Google Shape;2614;p64"/>
          <p:cNvSpPr/>
          <p:nvPr/>
        </p:nvSpPr>
        <p:spPr>
          <a:xfrm>
            <a:off x="4662391" y="2863029"/>
            <a:ext cx="261260" cy="261280"/>
          </a:xfrm>
          <a:custGeom>
            <a:avLst/>
            <a:gdLst/>
            <a:ahLst/>
            <a:cxnLst/>
            <a:rect l="l" t="t" r="r" b="b"/>
            <a:pathLst>
              <a:path w="6301" h="6302" extrusionOk="0">
                <a:moveTo>
                  <a:pt x="3151" y="725"/>
                </a:moveTo>
                <a:cubicBezTo>
                  <a:pt x="4505" y="725"/>
                  <a:pt x="5608" y="1828"/>
                  <a:pt x="5608" y="3151"/>
                </a:cubicBezTo>
                <a:cubicBezTo>
                  <a:pt x="5608" y="4506"/>
                  <a:pt x="4505" y="5608"/>
                  <a:pt x="3151" y="5608"/>
                </a:cubicBezTo>
                <a:cubicBezTo>
                  <a:pt x="1827" y="5608"/>
                  <a:pt x="725" y="4474"/>
                  <a:pt x="725" y="3151"/>
                </a:cubicBezTo>
                <a:cubicBezTo>
                  <a:pt x="725" y="1828"/>
                  <a:pt x="1827" y="725"/>
                  <a:pt x="3151" y="725"/>
                </a:cubicBezTo>
                <a:close/>
                <a:moveTo>
                  <a:pt x="3151" y="0"/>
                </a:moveTo>
                <a:cubicBezTo>
                  <a:pt x="1418" y="0"/>
                  <a:pt x="0" y="1418"/>
                  <a:pt x="0" y="3151"/>
                </a:cubicBezTo>
                <a:cubicBezTo>
                  <a:pt x="0" y="4884"/>
                  <a:pt x="1418" y="6301"/>
                  <a:pt x="3151" y="6301"/>
                </a:cubicBezTo>
                <a:cubicBezTo>
                  <a:pt x="4883" y="6301"/>
                  <a:pt x="6301" y="4884"/>
                  <a:pt x="6301" y="3151"/>
                </a:cubicBezTo>
                <a:cubicBezTo>
                  <a:pt x="6301" y="1418"/>
                  <a:pt x="4883" y="0"/>
                  <a:pt x="3151" y="0"/>
                </a:cubicBezTo>
                <a:close/>
              </a:path>
            </a:pathLst>
          </a:custGeom>
          <a:solidFill>
            <a:srgbClr val="96A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40" name="Google Shape;2615;p64"/>
          <p:cNvSpPr/>
          <p:nvPr/>
        </p:nvSpPr>
        <p:spPr>
          <a:xfrm>
            <a:off x="4719859" y="2920493"/>
            <a:ext cx="147650" cy="146354"/>
          </a:xfrm>
          <a:custGeom>
            <a:avLst/>
            <a:gdLst/>
            <a:ahLst/>
            <a:cxnLst/>
            <a:rect l="l" t="t" r="r" b="b"/>
            <a:pathLst>
              <a:path w="3561" h="3530" extrusionOk="0">
                <a:moveTo>
                  <a:pt x="1765" y="694"/>
                </a:moveTo>
                <a:cubicBezTo>
                  <a:pt x="2363" y="694"/>
                  <a:pt x="2836" y="1166"/>
                  <a:pt x="2836" y="1765"/>
                </a:cubicBezTo>
                <a:cubicBezTo>
                  <a:pt x="2804" y="2363"/>
                  <a:pt x="2332" y="2836"/>
                  <a:pt x="1765" y="2836"/>
                </a:cubicBezTo>
                <a:cubicBezTo>
                  <a:pt x="1197" y="2836"/>
                  <a:pt x="725" y="2363"/>
                  <a:pt x="725" y="1765"/>
                </a:cubicBezTo>
                <a:cubicBezTo>
                  <a:pt x="725" y="1166"/>
                  <a:pt x="1197" y="694"/>
                  <a:pt x="1765" y="694"/>
                </a:cubicBezTo>
                <a:close/>
                <a:moveTo>
                  <a:pt x="1765" y="1"/>
                </a:moveTo>
                <a:cubicBezTo>
                  <a:pt x="788" y="1"/>
                  <a:pt x="0" y="788"/>
                  <a:pt x="0" y="1765"/>
                </a:cubicBezTo>
                <a:cubicBezTo>
                  <a:pt x="0" y="2741"/>
                  <a:pt x="788" y="3529"/>
                  <a:pt x="1765" y="3529"/>
                </a:cubicBezTo>
                <a:cubicBezTo>
                  <a:pt x="2773" y="3529"/>
                  <a:pt x="3560" y="2741"/>
                  <a:pt x="3560" y="1765"/>
                </a:cubicBezTo>
                <a:cubicBezTo>
                  <a:pt x="3497" y="788"/>
                  <a:pt x="2710" y="1"/>
                  <a:pt x="1765" y="1"/>
                </a:cubicBezTo>
                <a:close/>
              </a:path>
            </a:pathLst>
          </a:custGeom>
          <a:solidFill>
            <a:srgbClr val="96A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41" name="Google Shape;2616;p64"/>
          <p:cNvSpPr/>
          <p:nvPr/>
        </p:nvSpPr>
        <p:spPr>
          <a:xfrm>
            <a:off x="4544801" y="2745449"/>
            <a:ext cx="499051" cy="437651"/>
          </a:xfrm>
          <a:custGeom>
            <a:avLst/>
            <a:gdLst/>
            <a:ahLst/>
            <a:cxnLst/>
            <a:rect l="l" t="t" r="r" b="b"/>
            <a:pathLst>
              <a:path w="12036" h="10556" extrusionOk="0">
                <a:moveTo>
                  <a:pt x="7184" y="726"/>
                </a:moveTo>
                <a:lnTo>
                  <a:pt x="7530" y="1419"/>
                </a:lnTo>
                <a:lnTo>
                  <a:pt x="4474" y="1419"/>
                </a:lnTo>
                <a:lnTo>
                  <a:pt x="4821" y="726"/>
                </a:lnTo>
                <a:close/>
                <a:moveTo>
                  <a:pt x="694" y="3750"/>
                </a:moveTo>
                <a:lnTo>
                  <a:pt x="1387" y="4097"/>
                </a:lnTo>
                <a:lnTo>
                  <a:pt x="1387" y="7877"/>
                </a:lnTo>
                <a:lnTo>
                  <a:pt x="694" y="8224"/>
                </a:lnTo>
                <a:lnTo>
                  <a:pt x="694" y="3750"/>
                </a:lnTo>
                <a:close/>
                <a:moveTo>
                  <a:pt x="11279" y="3750"/>
                </a:moveTo>
                <a:lnTo>
                  <a:pt x="11279" y="8224"/>
                </a:lnTo>
                <a:lnTo>
                  <a:pt x="10555" y="7877"/>
                </a:lnTo>
                <a:lnTo>
                  <a:pt x="10555" y="4097"/>
                </a:lnTo>
                <a:lnTo>
                  <a:pt x="11279" y="3750"/>
                </a:lnTo>
                <a:close/>
                <a:moveTo>
                  <a:pt x="10933" y="2175"/>
                </a:moveTo>
                <a:cubicBezTo>
                  <a:pt x="11122" y="2175"/>
                  <a:pt x="11279" y="2332"/>
                  <a:pt x="11279" y="2521"/>
                </a:cubicBezTo>
                <a:lnTo>
                  <a:pt x="11279" y="2994"/>
                </a:lnTo>
                <a:lnTo>
                  <a:pt x="10051" y="3592"/>
                </a:lnTo>
                <a:cubicBezTo>
                  <a:pt x="9925" y="3655"/>
                  <a:pt x="9862" y="3781"/>
                  <a:pt x="9862" y="3908"/>
                </a:cubicBezTo>
                <a:lnTo>
                  <a:pt x="9862" y="8098"/>
                </a:lnTo>
                <a:cubicBezTo>
                  <a:pt x="9862" y="8224"/>
                  <a:pt x="9925" y="8350"/>
                  <a:pt x="10051" y="8444"/>
                </a:cubicBezTo>
                <a:lnTo>
                  <a:pt x="11279" y="9011"/>
                </a:lnTo>
                <a:lnTo>
                  <a:pt x="11279" y="9484"/>
                </a:lnTo>
                <a:cubicBezTo>
                  <a:pt x="11279" y="9704"/>
                  <a:pt x="11122" y="9830"/>
                  <a:pt x="10933" y="9830"/>
                </a:cubicBezTo>
                <a:lnTo>
                  <a:pt x="1040" y="9830"/>
                </a:lnTo>
                <a:cubicBezTo>
                  <a:pt x="851" y="9830"/>
                  <a:pt x="694" y="9673"/>
                  <a:pt x="694" y="9484"/>
                </a:cubicBezTo>
                <a:lnTo>
                  <a:pt x="694" y="9011"/>
                </a:lnTo>
                <a:lnTo>
                  <a:pt x="1891" y="8444"/>
                </a:lnTo>
                <a:cubicBezTo>
                  <a:pt x="2017" y="8350"/>
                  <a:pt x="2111" y="8224"/>
                  <a:pt x="2111" y="8098"/>
                </a:cubicBezTo>
                <a:lnTo>
                  <a:pt x="2111" y="3908"/>
                </a:lnTo>
                <a:cubicBezTo>
                  <a:pt x="2111" y="3781"/>
                  <a:pt x="2017" y="3655"/>
                  <a:pt x="1891" y="3592"/>
                </a:cubicBezTo>
                <a:lnTo>
                  <a:pt x="694" y="2994"/>
                </a:lnTo>
                <a:lnTo>
                  <a:pt x="694" y="2521"/>
                </a:lnTo>
                <a:cubicBezTo>
                  <a:pt x="694" y="2332"/>
                  <a:pt x="851" y="2175"/>
                  <a:pt x="1040" y="2175"/>
                </a:cubicBezTo>
                <a:close/>
                <a:moveTo>
                  <a:pt x="4632" y="1"/>
                </a:moveTo>
                <a:cubicBezTo>
                  <a:pt x="4506" y="1"/>
                  <a:pt x="4380" y="95"/>
                  <a:pt x="4317" y="190"/>
                </a:cubicBezTo>
                <a:lnTo>
                  <a:pt x="3718" y="1419"/>
                </a:lnTo>
                <a:lnTo>
                  <a:pt x="2143" y="1419"/>
                </a:lnTo>
                <a:lnTo>
                  <a:pt x="2143" y="1072"/>
                </a:lnTo>
                <a:cubicBezTo>
                  <a:pt x="2143" y="883"/>
                  <a:pt x="1985" y="694"/>
                  <a:pt x="1796" y="694"/>
                </a:cubicBezTo>
                <a:cubicBezTo>
                  <a:pt x="1576" y="694"/>
                  <a:pt x="1418" y="883"/>
                  <a:pt x="1418" y="1072"/>
                </a:cubicBezTo>
                <a:lnTo>
                  <a:pt x="1418" y="1419"/>
                </a:lnTo>
                <a:lnTo>
                  <a:pt x="1072" y="1419"/>
                </a:lnTo>
                <a:cubicBezTo>
                  <a:pt x="473" y="1419"/>
                  <a:pt x="1" y="1891"/>
                  <a:pt x="1" y="2490"/>
                </a:cubicBezTo>
                <a:lnTo>
                  <a:pt x="1" y="9484"/>
                </a:lnTo>
                <a:cubicBezTo>
                  <a:pt x="1" y="10082"/>
                  <a:pt x="473" y="10555"/>
                  <a:pt x="1072" y="10555"/>
                </a:cubicBezTo>
                <a:lnTo>
                  <a:pt x="10964" y="10555"/>
                </a:lnTo>
                <a:cubicBezTo>
                  <a:pt x="11563" y="10555"/>
                  <a:pt x="12035" y="10082"/>
                  <a:pt x="12035" y="9484"/>
                </a:cubicBezTo>
                <a:lnTo>
                  <a:pt x="12035" y="2490"/>
                </a:lnTo>
                <a:cubicBezTo>
                  <a:pt x="12004" y="1891"/>
                  <a:pt x="11500" y="1419"/>
                  <a:pt x="10933" y="1419"/>
                </a:cubicBezTo>
                <a:lnTo>
                  <a:pt x="8318" y="1419"/>
                </a:lnTo>
                <a:lnTo>
                  <a:pt x="7719" y="190"/>
                </a:lnTo>
                <a:cubicBezTo>
                  <a:pt x="7656" y="95"/>
                  <a:pt x="7530" y="1"/>
                  <a:pt x="7404" y="1"/>
                </a:cubicBezTo>
                <a:close/>
              </a:path>
            </a:pathLst>
          </a:custGeom>
          <a:solidFill>
            <a:srgbClr val="96A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43" name="Google Shape;2618;p64"/>
          <p:cNvSpPr/>
          <p:nvPr/>
        </p:nvSpPr>
        <p:spPr>
          <a:xfrm>
            <a:off x="9874892" y="2803971"/>
            <a:ext cx="270076" cy="262114"/>
          </a:xfrm>
          <a:custGeom>
            <a:avLst/>
            <a:gdLst/>
            <a:ahLst/>
            <a:cxnLst/>
            <a:rect l="l" t="t" r="r" b="b"/>
            <a:pathLst>
              <a:path w="6428" h="6238" extrusionOk="0">
                <a:moveTo>
                  <a:pt x="3309" y="2079"/>
                </a:moveTo>
                <a:cubicBezTo>
                  <a:pt x="3718" y="2079"/>
                  <a:pt x="4033" y="2394"/>
                  <a:pt x="4033" y="2804"/>
                </a:cubicBezTo>
                <a:cubicBezTo>
                  <a:pt x="4033" y="3182"/>
                  <a:pt x="3718" y="3497"/>
                  <a:pt x="3309" y="3497"/>
                </a:cubicBezTo>
                <a:cubicBezTo>
                  <a:pt x="2931" y="3497"/>
                  <a:pt x="2616" y="3150"/>
                  <a:pt x="2616" y="2804"/>
                </a:cubicBezTo>
                <a:cubicBezTo>
                  <a:pt x="2616" y="2394"/>
                  <a:pt x="2931" y="2079"/>
                  <a:pt x="3309" y="2079"/>
                </a:cubicBezTo>
                <a:close/>
                <a:moveTo>
                  <a:pt x="3403" y="662"/>
                </a:moveTo>
                <a:cubicBezTo>
                  <a:pt x="4726" y="662"/>
                  <a:pt x="5798" y="1764"/>
                  <a:pt x="5798" y="3119"/>
                </a:cubicBezTo>
                <a:cubicBezTo>
                  <a:pt x="5703" y="3655"/>
                  <a:pt x="5546" y="4222"/>
                  <a:pt x="5199" y="4663"/>
                </a:cubicBezTo>
                <a:cubicBezTo>
                  <a:pt x="5010" y="4253"/>
                  <a:pt x="4726" y="3938"/>
                  <a:pt x="4348" y="3686"/>
                </a:cubicBezTo>
                <a:cubicBezTo>
                  <a:pt x="4569" y="3466"/>
                  <a:pt x="4726" y="3119"/>
                  <a:pt x="4726" y="2741"/>
                </a:cubicBezTo>
                <a:cubicBezTo>
                  <a:pt x="4726" y="2016"/>
                  <a:pt x="4096" y="1386"/>
                  <a:pt x="3340" y="1386"/>
                </a:cubicBezTo>
                <a:cubicBezTo>
                  <a:pt x="2616" y="1386"/>
                  <a:pt x="1986" y="2016"/>
                  <a:pt x="1986" y="2741"/>
                </a:cubicBezTo>
                <a:cubicBezTo>
                  <a:pt x="1986" y="3119"/>
                  <a:pt x="2143" y="3466"/>
                  <a:pt x="2364" y="3686"/>
                </a:cubicBezTo>
                <a:cubicBezTo>
                  <a:pt x="1986" y="3907"/>
                  <a:pt x="1702" y="4253"/>
                  <a:pt x="1513" y="4663"/>
                </a:cubicBezTo>
                <a:cubicBezTo>
                  <a:pt x="1072" y="4096"/>
                  <a:pt x="883" y="3434"/>
                  <a:pt x="977" y="2772"/>
                </a:cubicBezTo>
                <a:cubicBezTo>
                  <a:pt x="1135" y="1670"/>
                  <a:pt x="2143" y="662"/>
                  <a:pt x="3403" y="662"/>
                </a:cubicBezTo>
                <a:close/>
                <a:moveTo>
                  <a:pt x="3309" y="4190"/>
                </a:moveTo>
                <a:cubicBezTo>
                  <a:pt x="3939" y="4190"/>
                  <a:pt x="4443" y="4600"/>
                  <a:pt x="4663" y="5167"/>
                </a:cubicBezTo>
                <a:cubicBezTo>
                  <a:pt x="4254" y="5450"/>
                  <a:pt x="3781" y="5545"/>
                  <a:pt x="3309" y="5545"/>
                </a:cubicBezTo>
                <a:cubicBezTo>
                  <a:pt x="2836" y="5545"/>
                  <a:pt x="2364" y="5387"/>
                  <a:pt x="1986" y="5167"/>
                </a:cubicBezTo>
                <a:cubicBezTo>
                  <a:pt x="2143" y="4568"/>
                  <a:pt x="2679" y="4190"/>
                  <a:pt x="3309" y="4190"/>
                </a:cubicBezTo>
                <a:close/>
                <a:moveTo>
                  <a:pt x="3309" y="0"/>
                </a:moveTo>
                <a:cubicBezTo>
                  <a:pt x="1733" y="0"/>
                  <a:pt x="410" y="1229"/>
                  <a:pt x="253" y="2678"/>
                </a:cubicBezTo>
                <a:cubicBezTo>
                  <a:pt x="1" y="4600"/>
                  <a:pt x="1450" y="6238"/>
                  <a:pt x="3309" y="6238"/>
                </a:cubicBezTo>
                <a:cubicBezTo>
                  <a:pt x="5042" y="6238"/>
                  <a:pt x="6428" y="4820"/>
                  <a:pt x="6428" y="3119"/>
                </a:cubicBezTo>
                <a:cubicBezTo>
                  <a:pt x="6428" y="1418"/>
                  <a:pt x="5042" y="0"/>
                  <a:pt x="3309" y="0"/>
                </a:cubicBezTo>
                <a:close/>
              </a:path>
            </a:pathLst>
          </a:custGeom>
          <a:solidFill>
            <a:srgbClr val="96A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44" name="Google Shape;2619;p64"/>
          <p:cNvSpPr/>
          <p:nvPr/>
        </p:nvSpPr>
        <p:spPr>
          <a:xfrm>
            <a:off x="9761072" y="2716235"/>
            <a:ext cx="499061" cy="496076"/>
          </a:xfrm>
          <a:custGeom>
            <a:avLst/>
            <a:gdLst/>
            <a:ahLst/>
            <a:cxnLst/>
            <a:rect l="l" t="t" r="r" b="b"/>
            <a:pathLst>
              <a:path w="11878" h="11806" extrusionOk="0">
                <a:moveTo>
                  <a:pt x="6018" y="765"/>
                </a:moveTo>
                <a:lnTo>
                  <a:pt x="6868" y="1426"/>
                </a:lnTo>
                <a:cubicBezTo>
                  <a:pt x="6963" y="1458"/>
                  <a:pt x="7026" y="1489"/>
                  <a:pt x="7152" y="1489"/>
                </a:cubicBezTo>
                <a:lnTo>
                  <a:pt x="8223" y="1332"/>
                </a:lnTo>
                <a:lnTo>
                  <a:pt x="8664" y="2372"/>
                </a:lnTo>
                <a:cubicBezTo>
                  <a:pt x="8696" y="2435"/>
                  <a:pt x="8790" y="2529"/>
                  <a:pt x="8853" y="2561"/>
                </a:cubicBezTo>
                <a:lnTo>
                  <a:pt x="9893" y="2970"/>
                </a:lnTo>
                <a:lnTo>
                  <a:pt x="9735" y="4073"/>
                </a:lnTo>
                <a:cubicBezTo>
                  <a:pt x="9735" y="4136"/>
                  <a:pt x="9735" y="4262"/>
                  <a:pt x="9798" y="4325"/>
                </a:cubicBezTo>
                <a:lnTo>
                  <a:pt x="10460" y="5207"/>
                </a:lnTo>
                <a:lnTo>
                  <a:pt x="9798" y="6058"/>
                </a:lnTo>
                <a:cubicBezTo>
                  <a:pt x="9767" y="6152"/>
                  <a:pt x="9735" y="6215"/>
                  <a:pt x="9735" y="6341"/>
                </a:cubicBezTo>
                <a:lnTo>
                  <a:pt x="9893" y="7444"/>
                </a:lnTo>
                <a:lnTo>
                  <a:pt x="8853" y="7853"/>
                </a:lnTo>
                <a:cubicBezTo>
                  <a:pt x="8790" y="7885"/>
                  <a:pt x="8696" y="7948"/>
                  <a:pt x="8664" y="8042"/>
                </a:cubicBezTo>
                <a:lnTo>
                  <a:pt x="8255" y="9051"/>
                </a:lnTo>
                <a:lnTo>
                  <a:pt x="7120" y="8893"/>
                </a:lnTo>
                <a:cubicBezTo>
                  <a:pt x="7057" y="8893"/>
                  <a:pt x="6931" y="8893"/>
                  <a:pt x="6837" y="8988"/>
                </a:cubicBezTo>
                <a:lnTo>
                  <a:pt x="5986" y="9649"/>
                </a:lnTo>
                <a:lnTo>
                  <a:pt x="5104" y="8988"/>
                </a:lnTo>
                <a:cubicBezTo>
                  <a:pt x="5041" y="8925"/>
                  <a:pt x="5010" y="8893"/>
                  <a:pt x="4915" y="8893"/>
                </a:cubicBezTo>
                <a:lnTo>
                  <a:pt x="4884" y="8893"/>
                </a:lnTo>
                <a:lnTo>
                  <a:pt x="3781" y="9051"/>
                </a:lnTo>
                <a:lnTo>
                  <a:pt x="3371" y="8042"/>
                </a:lnTo>
                <a:cubicBezTo>
                  <a:pt x="3340" y="7948"/>
                  <a:pt x="3277" y="7885"/>
                  <a:pt x="3182" y="7853"/>
                </a:cubicBezTo>
                <a:lnTo>
                  <a:pt x="2143" y="7444"/>
                </a:lnTo>
                <a:lnTo>
                  <a:pt x="2300" y="6341"/>
                </a:lnTo>
                <a:cubicBezTo>
                  <a:pt x="2300" y="6278"/>
                  <a:pt x="2300" y="6152"/>
                  <a:pt x="2237" y="6058"/>
                </a:cubicBezTo>
                <a:lnTo>
                  <a:pt x="1576" y="5207"/>
                </a:lnTo>
                <a:lnTo>
                  <a:pt x="2237" y="4325"/>
                </a:lnTo>
                <a:cubicBezTo>
                  <a:pt x="2269" y="4262"/>
                  <a:pt x="2300" y="4167"/>
                  <a:pt x="2300" y="4073"/>
                </a:cubicBezTo>
                <a:lnTo>
                  <a:pt x="2143" y="2970"/>
                </a:lnTo>
                <a:lnTo>
                  <a:pt x="3182" y="2561"/>
                </a:lnTo>
                <a:cubicBezTo>
                  <a:pt x="3277" y="2529"/>
                  <a:pt x="3340" y="2435"/>
                  <a:pt x="3371" y="2372"/>
                </a:cubicBezTo>
                <a:lnTo>
                  <a:pt x="3812" y="1332"/>
                </a:lnTo>
                <a:lnTo>
                  <a:pt x="4884" y="1489"/>
                </a:lnTo>
                <a:cubicBezTo>
                  <a:pt x="4947" y="1489"/>
                  <a:pt x="5073" y="1489"/>
                  <a:pt x="5167" y="1426"/>
                </a:cubicBezTo>
                <a:lnTo>
                  <a:pt x="6018" y="765"/>
                </a:lnTo>
                <a:close/>
                <a:moveTo>
                  <a:pt x="2174" y="8168"/>
                </a:moveTo>
                <a:lnTo>
                  <a:pt x="2804" y="8420"/>
                </a:lnTo>
                <a:lnTo>
                  <a:pt x="3277" y="9586"/>
                </a:lnTo>
                <a:cubicBezTo>
                  <a:pt x="3308" y="9681"/>
                  <a:pt x="3434" y="9775"/>
                  <a:pt x="3529" y="9775"/>
                </a:cubicBezTo>
                <a:lnTo>
                  <a:pt x="2647" y="10720"/>
                </a:lnTo>
                <a:lnTo>
                  <a:pt x="2426" y="9649"/>
                </a:lnTo>
                <a:cubicBezTo>
                  <a:pt x="2395" y="9523"/>
                  <a:pt x="2332" y="9429"/>
                  <a:pt x="2174" y="9366"/>
                </a:cubicBezTo>
                <a:lnTo>
                  <a:pt x="1134" y="9177"/>
                </a:lnTo>
                <a:lnTo>
                  <a:pt x="2174" y="8168"/>
                </a:lnTo>
                <a:close/>
                <a:moveTo>
                  <a:pt x="9861" y="8105"/>
                </a:moveTo>
                <a:lnTo>
                  <a:pt x="10901" y="9145"/>
                </a:lnTo>
                <a:lnTo>
                  <a:pt x="9893" y="9366"/>
                </a:lnTo>
                <a:cubicBezTo>
                  <a:pt x="9767" y="9429"/>
                  <a:pt x="9641" y="9492"/>
                  <a:pt x="9609" y="9649"/>
                </a:cubicBezTo>
                <a:lnTo>
                  <a:pt x="9389" y="10720"/>
                </a:lnTo>
                <a:lnTo>
                  <a:pt x="8507" y="9712"/>
                </a:lnTo>
                <a:cubicBezTo>
                  <a:pt x="8601" y="9712"/>
                  <a:pt x="8727" y="9649"/>
                  <a:pt x="8759" y="9523"/>
                </a:cubicBezTo>
                <a:lnTo>
                  <a:pt x="9231" y="8389"/>
                </a:lnTo>
                <a:lnTo>
                  <a:pt x="9861" y="8105"/>
                </a:lnTo>
                <a:close/>
                <a:moveTo>
                  <a:pt x="6002" y="1"/>
                </a:moveTo>
                <a:cubicBezTo>
                  <a:pt x="5923" y="1"/>
                  <a:pt x="5844" y="24"/>
                  <a:pt x="5797" y="72"/>
                </a:cubicBezTo>
                <a:lnTo>
                  <a:pt x="4852" y="828"/>
                </a:lnTo>
                <a:lnTo>
                  <a:pt x="3623" y="670"/>
                </a:lnTo>
                <a:cubicBezTo>
                  <a:pt x="3607" y="667"/>
                  <a:pt x="3590" y="665"/>
                  <a:pt x="3573" y="665"/>
                </a:cubicBezTo>
                <a:cubicBezTo>
                  <a:pt x="3434" y="665"/>
                  <a:pt x="3305" y="775"/>
                  <a:pt x="3277" y="859"/>
                </a:cubicBezTo>
                <a:lnTo>
                  <a:pt x="2804" y="2025"/>
                </a:lnTo>
                <a:lnTo>
                  <a:pt x="1639" y="2498"/>
                </a:lnTo>
                <a:cubicBezTo>
                  <a:pt x="1481" y="2561"/>
                  <a:pt x="1418" y="2687"/>
                  <a:pt x="1450" y="2844"/>
                </a:cubicBezTo>
                <a:lnTo>
                  <a:pt x="1607" y="4073"/>
                </a:lnTo>
                <a:lnTo>
                  <a:pt x="851" y="5018"/>
                </a:lnTo>
                <a:cubicBezTo>
                  <a:pt x="788" y="5112"/>
                  <a:pt x="788" y="5333"/>
                  <a:pt x="851" y="5428"/>
                </a:cubicBezTo>
                <a:lnTo>
                  <a:pt x="1607" y="6373"/>
                </a:lnTo>
                <a:lnTo>
                  <a:pt x="1450" y="7601"/>
                </a:lnTo>
                <a:cubicBezTo>
                  <a:pt x="1450" y="7696"/>
                  <a:pt x="1450" y="7759"/>
                  <a:pt x="1481" y="7853"/>
                </a:cubicBezTo>
                <a:lnTo>
                  <a:pt x="189" y="9145"/>
                </a:lnTo>
                <a:cubicBezTo>
                  <a:pt x="0" y="9334"/>
                  <a:pt x="126" y="9649"/>
                  <a:pt x="347" y="9744"/>
                </a:cubicBezTo>
                <a:lnTo>
                  <a:pt x="1765" y="10059"/>
                </a:lnTo>
                <a:lnTo>
                  <a:pt x="2080" y="11539"/>
                </a:lnTo>
                <a:cubicBezTo>
                  <a:pt x="2099" y="11714"/>
                  <a:pt x="2250" y="11805"/>
                  <a:pt x="2407" y="11805"/>
                </a:cubicBezTo>
                <a:cubicBezTo>
                  <a:pt x="2505" y="11805"/>
                  <a:pt x="2606" y="11770"/>
                  <a:pt x="2678" y="11697"/>
                </a:cubicBezTo>
                <a:cubicBezTo>
                  <a:pt x="4410" y="9858"/>
                  <a:pt x="4587" y="9665"/>
                  <a:pt x="4601" y="9649"/>
                </a:cubicBezTo>
                <a:lnTo>
                  <a:pt x="4601" y="9649"/>
                </a:lnTo>
                <a:lnTo>
                  <a:pt x="4789" y="9618"/>
                </a:lnTo>
                <a:lnTo>
                  <a:pt x="5734" y="10374"/>
                </a:lnTo>
                <a:cubicBezTo>
                  <a:pt x="5829" y="10405"/>
                  <a:pt x="5860" y="10437"/>
                  <a:pt x="5955" y="10437"/>
                </a:cubicBezTo>
                <a:cubicBezTo>
                  <a:pt x="6018" y="10437"/>
                  <a:pt x="6112" y="10405"/>
                  <a:pt x="6144" y="10374"/>
                </a:cubicBezTo>
                <a:lnTo>
                  <a:pt x="7089" y="9618"/>
                </a:lnTo>
                <a:lnTo>
                  <a:pt x="7278" y="9649"/>
                </a:lnTo>
                <a:lnTo>
                  <a:pt x="9200" y="11697"/>
                </a:lnTo>
                <a:cubicBezTo>
                  <a:pt x="9284" y="11770"/>
                  <a:pt x="9388" y="11805"/>
                  <a:pt x="9485" y="11805"/>
                </a:cubicBezTo>
                <a:cubicBezTo>
                  <a:pt x="9640" y="11805"/>
                  <a:pt x="9779" y="11714"/>
                  <a:pt x="9798" y="11539"/>
                </a:cubicBezTo>
                <a:lnTo>
                  <a:pt x="10113" y="10059"/>
                </a:lnTo>
                <a:lnTo>
                  <a:pt x="11531" y="9744"/>
                </a:lnTo>
                <a:cubicBezTo>
                  <a:pt x="11815" y="9681"/>
                  <a:pt x="11878" y="9334"/>
                  <a:pt x="11689" y="9145"/>
                </a:cubicBezTo>
                <a:lnTo>
                  <a:pt x="10523" y="7853"/>
                </a:lnTo>
                <a:cubicBezTo>
                  <a:pt x="10554" y="7759"/>
                  <a:pt x="10586" y="7696"/>
                  <a:pt x="10554" y="7601"/>
                </a:cubicBezTo>
                <a:lnTo>
                  <a:pt x="10397" y="6373"/>
                </a:lnTo>
                <a:lnTo>
                  <a:pt x="11153" y="5428"/>
                </a:lnTo>
                <a:cubicBezTo>
                  <a:pt x="11216" y="5333"/>
                  <a:pt x="11216" y="5112"/>
                  <a:pt x="11153" y="5018"/>
                </a:cubicBezTo>
                <a:lnTo>
                  <a:pt x="10397" y="4073"/>
                </a:lnTo>
                <a:lnTo>
                  <a:pt x="10554" y="2844"/>
                </a:lnTo>
                <a:cubicBezTo>
                  <a:pt x="10586" y="2687"/>
                  <a:pt x="10460" y="2529"/>
                  <a:pt x="10365" y="2498"/>
                </a:cubicBezTo>
                <a:lnTo>
                  <a:pt x="9200" y="2025"/>
                </a:lnTo>
                <a:lnTo>
                  <a:pt x="8727" y="859"/>
                </a:lnTo>
                <a:cubicBezTo>
                  <a:pt x="8675" y="728"/>
                  <a:pt x="8578" y="662"/>
                  <a:pt x="8457" y="662"/>
                </a:cubicBezTo>
                <a:cubicBezTo>
                  <a:pt x="8432" y="662"/>
                  <a:pt x="8407" y="665"/>
                  <a:pt x="8381" y="670"/>
                </a:cubicBezTo>
                <a:lnTo>
                  <a:pt x="7152" y="828"/>
                </a:lnTo>
                <a:lnTo>
                  <a:pt x="6207" y="72"/>
                </a:lnTo>
                <a:cubicBezTo>
                  <a:pt x="6160" y="24"/>
                  <a:pt x="6081" y="1"/>
                  <a:pt x="6002" y="1"/>
                </a:cubicBezTo>
                <a:close/>
              </a:path>
            </a:pathLst>
          </a:custGeom>
          <a:solidFill>
            <a:srgbClr val="96A0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1209179" y="4586650"/>
            <a:ext cx="193107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3901971" y="4586650"/>
            <a:ext cx="193107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453815" y="4586650"/>
            <a:ext cx="193107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9025406" y="4586649"/>
            <a:ext cx="1931075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8456666">
            <a:off x="-768827" y="-1561166"/>
            <a:ext cx="2825880" cy="3881120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203410">
            <a:off x="10540516" y="4539105"/>
            <a:ext cx="2825880" cy="3881120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497033" y="716046"/>
            <a:ext cx="347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65250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3600" b="1" dirty="0">
              <a:solidFill>
                <a:srgbClr val="465250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53" name="Google Shape;152;p26"/>
          <p:cNvCxnSpPr/>
          <p:nvPr/>
        </p:nvCxnSpPr>
        <p:spPr>
          <a:xfrm flipH="1">
            <a:off x="5856546" y="1590880"/>
            <a:ext cx="843443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14901" y="0"/>
            <a:ext cx="3647440" cy="6858000"/>
          </a:xfrm>
          <a:prstGeom prst="rect">
            <a:avLst/>
          </a:prstGeom>
          <a:solidFill>
            <a:srgbClr val="96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724" y="1584960"/>
            <a:ext cx="2461793" cy="3688080"/>
          </a:xfrm>
          <a:prstGeom prst="rect">
            <a:avLst/>
          </a:prstGeom>
        </p:spPr>
      </p:pic>
      <p:sp>
        <p:nvSpPr>
          <p:cNvPr id="22" name="Google Shape;787;p55"/>
          <p:cNvSpPr/>
          <p:nvPr/>
        </p:nvSpPr>
        <p:spPr>
          <a:xfrm>
            <a:off x="4467126" y="5944969"/>
            <a:ext cx="3363308" cy="18617"/>
          </a:xfrm>
          <a:custGeom>
            <a:avLst/>
            <a:gdLst/>
            <a:ahLst/>
            <a:cxnLst/>
            <a:rect l="l" t="t" r="r" b="b"/>
            <a:pathLst>
              <a:path w="276218" h="1529" extrusionOk="0">
                <a:moveTo>
                  <a:pt x="1" y="0"/>
                </a:moveTo>
                <a:lnTo>
                  <a:pt x="1" y="1528"/>
                </a:lnTo>
                <a:lnTo>
                  <a:pt x="276218" y="1528"/>
                </a:lnTo>
                <a:lnTo>
                  <a:pt x="276218" y="0"/>
                </a:lnTo>
                <a:close/>
              </a:path>
            </a:pathLst>
          </a:custGeom>
          <a:solidFill>
            <a:srgbClr val="FFFD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3" name="Google Shape;788;p55"/>
          <p:cNvSpPr/>
          <p:nvPr/>
        </p:nvSpPr>
        <p:spPr>
          <a:xfrm>
            <a:off x="4467126" y="5944969"/>
            <a:ext cx="586361" cy="18617"/>
          </a:xfrm>
          <a:custGeom>
            <a:avLst/>
            <a:gdLst/>
            <a:ahLst/>
            <a:cxnLst/>
            <a:rect l="l" t="t" r="r" b="b"/>
            <a:pathLst>
              <a:path w="48156" h="1529" extrusionOk="0">
                <a:moveTo>
                  <a:pt x="1" y="0"/>
                </a:moveTo>
                <a:lnTo>
                  <a:pt x="1" y="1528"/>
                </a:lnTo>
                <a:lnTo>
                  <a:pt x="48155" y="1528"/>
                </a:lnTo>
                <a:lnTo>
                  <a:pt x="48155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4" name="Google Shape;789;p55"/>
          <p:cNvSpPr/>
          <p:nvPr/>
        </p:nvSpPr>
        <p:spPr>
          <a:xfrm>
            <a:off x="5714321" y="3063745"/>
            <a:ext cx="849312" cy="770993"/>
          </a:xfrm>
          <a:custGeom>
            <a:avLst/>
            <a:gdLst/>
            <a:ahLst/>
            <a:cxnLst/>
            <a:rect l="l" t="t" r="r" b="b"/>
            <a:pathLst>
              <a:path w="74738" h="67846" extrusionOk="0">
                <a:moveTo>
                  <a:pt x="37315" y="1"/>
                </a:moveTo>
                <a:cubicBezTo>
                  <a:pt x="22013" y="1"/>
                  <a:pt x="8155" y="10468"/>
                  <a:pt x="4400" y="26010"/>
                </a:cubicBezTo>
                <a:cubicBezTo>
                  <a:pt x="0" y="44220"/>
                  <a:pt x="11184" y="62492"/>
                  <a:pt x="29394" y="66892"/>
                </a:cubicBezTo>
                <a:cubicBezTo>
                  <a:pt x="32064" y="67537"/>
                  <a:pt x="34736" y="67846"/>
                  <a:pt x="37366" y="67846"/>
                </a:cubicBezTo>
                <a:cubicBezTo>
                  <a:pt x="52680" y="67846"/>
                  <a:pt x="66583" y="57378"/>
                  <a:pt x="70338" y="41837"/>
                </a:cubicBezTo>
                <a:cubicBezTo>
                  <a:pt x="74738" y="23626"/>
                  <a:pt x="63494" y="5354"/>
                  <a:pt x="45283" y="955"/>
                </a:cubicBezTo>
                <a:cubicBezTo>
                  <a:pt x="42613" y="310"/>
                  <a:pt x="39943" y="1"/>
                  <a:pt x="373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5" name="Google Shape;790;p55"/>
          <p:cNvSpPr/>
          <p:nvPr/>
        </p:nvSpPr>
        <p:spPr>
          <a:xfrm>
            <a:off x="6037144" y="3244673"/>
            <a:ext cx="308347" cy="409042"/>
          </a:xfrm>
          <a:custGeom>
            <a:avLst/>
            <a:gdLst/>
            <a:ahLst/>
            <a:cxnLst/>
            <a:rect l="l" t="t" r="r" b="b"/>
            <a:pathLst>
              <a:path w="27134" h="35995" extrusionOk="0">
                <a:moveTo>
                  <a:pt x="1" y="0"/>
                </a:moveTo>
                <a:lnTo>
                  <a:pt x="1" y="35994"/>
                </a:lnTo>
                <a:lnTo>
                  <a:pt x="27133" y="18028"/>
                </a:lnTo>
                <a:lnTo>
                  <a:pt x="1" y="0"/>
                </a:lnTo>
                <a:close/>
              </a:path>
            </a:pathLst>
          </a:custGeom>
          <a:solidFill>
            <a:srgbClr val="FFFD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6" name="Google Shape;791;p55"/>
          <p:cNvSpPr/>
          <p:nvPr/>
        </p:nvSpPr>
        <p:spPr>
          <a:xfrm>
            <a:off x="5111580" y="6049150"/>
            <a:ext cx="89313" cy="125768"/>
          </a:xfrm>
          <a:custGeom>
            <a:avLst/>
            <a:gdLst/>
            <a:ahLst/>
            <a:cxnLst/>
            <a:rect l="l" t="t" r="r" b="b"/>
            <a:pathLst>
              <a:path w="7335" h="10329" extrusionOk="0">
                <a:moveTo>
                  <a:pt x="1" y="1"/>
                </a:moveTo>
                <a:lnTo>
                  <a:pt x="1" y="10328"/>
                </a:lnTo>
                <a:lnTo>
                  <a:pt x="7334" y="5195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7" name="Google Shape;792;p55"/>
          <p:cNvSpPr/>
          <p:nvPr/>
        </p:nvSpPr>
        <p:spPr>
          <a:xfrm>
            <a:off x="5215773" y="6049150"/>
            <a:ext cx="20846" cy="125768"/>
          </a:xfrm>
          <a:custGeom>
            <a:avLst/>
            <a:gdLst/>
            <a:ahLst/>
            <a:cxnLst/>
            <a:rect l="l" t="t" r="r" b="b"/>
            <a:pathLst>
              <a:path w="1712" h="10329" extrusionOk="0">
                <a:moveTo>
                  <a:pt x="0" y="1"/>
                </a:moveTo>
                <a:lnTo>
                  <a:pt x="0" y="10328"/>
                </a:lnTo>
                <a:lnTo>
                  <a:pt x="1711" y="10328"/>
                </a:lnTo>
                <a:lnTo>
                  <a:pt x="171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8" name="Google Shape;793;p55"/>
          <p:cNvSpPr/>
          <p:nvPr/>
        </p:nvSpPr>
        <p:spPr>
          <a:xfrm>
            <a:off x="4858566" y="6049150"/>
            <a:ext cx="89301" cy="125768"/>
          </a:xfrm>
          <a:custGeom>
            <a:avLst/>
            <a:gdLst/>
            <a:ahLst/>
            <a:cxnLst/>
            <a:rect l="l" t="t" r="r" b="b"/>
            <a:pathLst>
              <a:path w="7334" h="10329" extrusionOk="0">
                <a:moveTo>
                  <a:pt x="1" y="1"/>
                </a:moveTo>
                <a:lnTo>
                  <a:pt x="1" y="10328"/>
                </a:lnTo>
                <a:lnTo>
                  <a:pt x="7334" y="5195"/>
                </a:lnTo>
                <a:lnTo>
                  <a:pt x="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9" name="Google Shape;794;p55"/>
          <p:cNvSpPr/>
          <p:nvPr/>
        </p:nvSpPr>
        <p:spPr>
          <a:xfrm>
            <a:off x="4606293" y="6049150"/>
            <a:ext cx="88558" cy="125768"/>
          </a:xfrm>
          <a:custGeom>
            <a:avLst/>
            <a:gdLst/>
            <a:ahLst/>
            <a:cxnLst/>
            <a:rect l="l" t="t" r="r" b="b"/>
            <a:pathLst>
              <a:path w="7273" h="10329" extrusionOk="0">
                <a:moveTo>
                  <a:pt x="7272" y="1"/>
                </a:moveTo>
                <a:lnTo>
                  <a:pt x="0" y="5195"/>
                </a:lnTo>
                <a:lnTo>
                  <a:pt x="7272" y="10328"/>
                </a:lnTo>
                <a:lnTo>
                  <a:pt x="72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0" name="Google Shape;795;p55"/>
          <p:cNvSpPr/>
          <p:nvPr/>
        </p:nvSpPr>
        <p:spPr>
          <a:xfrm>
            <a:off x="7056867" y="6028314"/>
            <a:ext cx="162968" cy="157756"/>
          </a:xfrm>
          <a:custGeom>
            <a:avLst/>
            <a:gdLst/>
            <a:ahLst/>
            <a:cxnLst/>
            <a:rect l="l" t="t" r="r" b="b"/>
            <a:pathLst>
              <a:path w="13384" h="12956" extrusionOk="0">
                <a:moveTo>
                  <a:pt x="6661" y="4401"/>
                </a:moveTo>
                <a:cubicBezTo>
                  <a:pt x="7822" y="4401"/>
                  <a:pt x="8800" y="5317"/>
                  <a:pt x="8800" y="6478"/>
                </a:cubicBezTo>
                <a:lnTo>
                  <a:pt x="8800" y="6539"/>
                </a:lnTo>
                <a:cubicBezTo>
                  <a:pt x="8842" y="7827"/>
                  <a:pt x="7783" y="8690"/>
                  <a:pt x="6678" y="8690"/>
                </a:cubicBezTo>
                <a:cubicBezTo>
                  <a:pt x="6157" y="8690"/>
                  <a:pt x="5626" y="8498"/>
                  <a:pt x="5195" y="8067"/>
                </a:cubicBezTo>
                <a:cubicBezTo>
                  <a:pt x="3789" y="6723"/>
                  <a:pt x="4767" y="4401"/>
                  <a:pt x="6661" y="4401"/>
                </a:cubicBezTo>
                <a:close/>
                <a:moveTo>
                  <a:pt x="5928" y="1"/>
                </a:moveTo>
                <a:cubicBezTo>
                  <a:pt x="5622" y="551"/>
                  <a:pt x="5378" y="1162"/>
                  <a:pt x="5133" y="1773"/>
                </a:cubicBezTo>
                <a:lnTo>
                  <a:pt x="4339" y="2078"/>
                </a:lnTo>
                <a:cubicBezTo>
                  <a:pt x="3728" y="1834"/>
                  <a:pt x="3117" y="1590"/>
                  <a:pt x="2445" y="1406"/>
                </a:cubicBezTo>
                <a:lnTo>
                  <a:pt x="1406" y="2445"/>
                </a:lnTo>
                <a:cubicBezTo>
                  <a:pt x="1650" y="3056"/>
                  <a:pt x="1895" y="3667"/>
                  <a:pt x="2200" y="4217"/>
                </a:cubicBezTo>
                <a:lnTo>
                  <a:pt x="1834" y="5012"/>
                </a:lnTo>
                <a:cubicBezTo>
                  <a:pt x="1222" y="5195"/>
                  <a:pt x="611" y="5501"/>
                  <a:pt x="0" y="5806"/>
                </a:cubicBezTo>
                <a:lnTo>
                  <a:pt x="0" y="7212"/>
                </a:lnTo>
                <a:cubicBezTo>
                  <a:pt x="611" y="7517"/>
                  <a:pt x="1222" y="7762"/>
                  <a:pt x="1834" y="8006"/>
                </a:cubicBezTo>
                <a:lnTo>
                  <a:pt x="2200" y="8739"/>
                </a:lnTo>
                <a:cubicBezTo>
                  <a:pt x="1895" y="9350"/>
                  <a:pt x="1650" y="9962"/>
                  <a:pt x="1467" y="10573"/>
                </a:cubicBezTo>
                <a:lnTo>
                  <a:pt x="2506" y="11612"/>
                </a:lnTo>
                <a:cubicBezTo>
                  <a:pt x="3117" y="11428"/>
                  <a:pt x="3728" y="11123"/>
                  <a:pt x="4339" y="10878"/>
                </a:cubicBezTo>
                <a:lnTo>
                  <a:pt x="5195" y="11184"/>
                </a:lnTo>
                <a:cubicBezTo>
                  <a:pt x="5378" y="11795"/>
                  <a:pt x="5683" y="12406"/>
                  <a:pt x="5989" y="12956"/>
                </a:cubicBezTo>
                <a:lnTo>
                  <a:pt x="7456" y="12956"/>
                </a:lnTo>
                <a:cubicBezTo>
                  <a:pt x="7761" y="12406"/>
                  <a:pt x="8006" y="11795"/>
                  <a:pt x="8250" y="11184"/>
                </a:cubicBezTo>
                <a:lnTo>
                  <a:pt x="9044" y="10878"/>
                </a:lnTo>
                <a:cubicBezTo>
                  <a:pt x="9656" y="11123"/>
                  <a:pt x="10267" y="11367"/>
                  <a:pt x="10939" y="11612"/>
                </a:cubicBezTo>
                <a:lnTo>
                  <a:pt x="11978" y="10573"/>
                </a:lnTo>
                <a:cubicBezTo>
                  <a:pt x="11733" y="9962"/>
                  <a:pt x="11489" y="9350"/>
                  <a:pt x="11183" y="8739"/>
                </a:cubicBezTo>
                <a:lnTo>
                  <a:pt x="11550" y="7945"/>
                </a:lnTo>
                <a:cubicBezTo>
                  <a:pt x="12161" y="7762"/>
                  <a:pt x="12772" y="7456"/>
                  <a:pt x="13383" y="7151"/>
                </a:cubicBezTo>
                <a:lnTo>
                  <a:pt x="13383" y="5745"/>
                </a:lnTo>
                <a:cubicBezTo>
                  <a:pt x="12772" y="5439"/>
                  <a:pt x="12161" y="5195"/>
                  <a:pt x="11550" y="5012"/>
                </a:cubicBezTo>
                <a:lnTo>
                  <a:pt x="11183" y="4156"/>
                </a:lnTo>
                <a:cubicBezTo>
                  <a:pt x="11489" y="3606"/>
                  <a:pt x="11733" y="2995"/>
                  <a:pt x="11917" y="2323"/>
                </a:cubicBezTo>
                <a:lnTo>
                  <a:pt x="10878" y="1345"/>
                </a:lnTo>
                <a:cubicBezTo>
                  <a:pt x="10206" y="1528"/>
                  <a:pt x="9594" y="1773"/>
                  <a:pt x="9044" y="2078"/>
                </a:cubicBezTo>
                <a:lnTo>
                  <a:pt x="8189" y="1773"/>
                </a:lnTo>
                <a:cubicBezTo>
                  <a:pt x="7945" y="1162"/>
                  <a:pt x="7700" y="551"/>
                  <a:pt x="7395" y="1"/>
                </a:cubicBezTo>
                <a:close/>
              </a:path>
            </a:pathLst>
          </a:custGeom>
          <a:solidFill>
            <a:srgbClr val="FFFD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1" name="Google Shape;796;p55"/>
          <p:cNvSpPr/>
          <p:nvPr/>
        </p:nvSpPr>
        <p:spPr>
          <a:xfrm>
            <a:off x="7334444" y="6045435"/>
            <a:ext cx="186029" cy="122043"/>
          </a:xfrm>
          <a:custGeom>
            <a:avLst/>
            <a:gdLst/>
            <a:ahLst/>
            <a:cxnLst/>
            <a:rect l="l" t="t" r="r" b="b"/>
            <a:pathLst>
              <a:path w="15278" h="10023" extrusionOk="0">
                <a:moveTo>
                  <a:pt x="14178" y="1100"/>
                </a:moveTo>
                <a:lnTo>
                  <a:pt x="14178" y="8861"/>
                </a:lnTo>
                <a:lnTo>
                  <a:pt x="1161" y="8861"/>
                </a:lnTo>
                <a:lnTo>
                  <a:pt x="1161" y="1100"/>
                </a:lnTo>
                <a:close/>
                <a:moveTo>
                  <a:pt x="0" y="0"/>
                </a:moveTo>
                <a:lnTo>
                  <a:pt x="0" y="10022"/>
                </a:lnTo>
                <a:lnTo>
                  <a:pt x="15278" y="10022"/>
                </a:lnTo>
                <a:lnTo>
                  <a:pt x="15278" y="0"/>
                </a:lnTo>
                <a:close/>
              </a:path>
            </a:pathLst>
          </a:custGeom>
          <a:solidFill>
            <a:srgbClr val="FFFD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2" name="Google Shape;797;p55"/>
          <p:cNvSpPr/>
          <p:nvPr/>
        </p:nvSpPr>
        <p:spPr>
          <a:xfrm>
            <a:off x="7719928" y="6032040"/>
            <a:ext cx="61028" cy="61028"/>
          </a:xfrm>
          <a:custGeom>
            <a:avLst/>
            <a:gdLst/>
            <a:ahLst/>
            <a:cxnLst/>
            <a:rect l="l" t="t" r="r" b="b"/>
            <a:pathLst>
              <a:path w="5012" h="5012" extrusionOk="0">
                <a:moveTo>
                  <a:pt x="0" y="0"/>
                </a:moveTo>
                <a:lnTo>
                  <a:pt x="0" y="1161"/>
                </a:lnTo>
                <a:lnTo>
                  <a:pt x="3911" y="1161"/>
                </a:lnTo>
                <a:lnTo>
                  <a:pt x="3911" y="5011"/>
                </a:lnTo>
                <a:lnTo>
                  <a:pt x="5011" y="5011"/>
                </a:lnTo>
                <a:lnTo>
                  <a:pt x="5011" y="0"/>
                </a:lnTo>
                <a:close/>
              </a:path>
            </a:pathLst>
          </a:custGeom>
          <a:solidFill>
            <a:srgbClr val="FFFD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3" name="Google Shape;798;p55"/>
          <p:cNvSpPr/>
          <p:nvPr/>
        </p:nvSpPr>
        <p:spPr>
          <a:xfrm>
            <a:off x="7632858" y="6032040"/>
            <a:ext cx="61028" cy="61028"/>
          </a:xfrm>
          <a:custGeom>
            <a:avLst/>
            <a:gdLst/>
            <a:ahLst/>
            <a:cxnLst/>
            <a:rect l="l" t="t" r="r" b="b"/>
            <a:pathLst>
              <a:path w="5012" h="5012" extrusionOk="0">
                <a:moveTo>
                  <a:pt x="0" y="0"/>
                </a:moveTo>
                <a:lnTo>
                  <a:pt x="0" y="5011"/>
                </a:lnTo>
                <a:lnTo>
                  <a:pt x="1100" y="5011"/>
                </a:lnTo>
                <a:lnTo>
                  <a:pt x="1100" y="1161"/>
                </a:lnTo>
                <a:lnTo>
                  <a:pt x="5011" y="1161"/>
                </a:lnTo>
                <a:lnTo>
                  <a:pt x="5011" y="0"/>
                </a:lnTo>
                <a:close/>
              </a:path>
            </a:pathLst>
          </a:custGeom>
          <a:solidFill>
            <a:srgbClr val="FFFD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4" name="Google Shape;799;p55"/>
          <p:cNvSpPr/>
          <p:nvPr/>
        </p:nvSpPr>
        <p:spPr>
          <a:xfrm>
            <a:off x="7719928" y="6119854"/>
            <a:ext cx="61028" cy="60285"/>
          </a:xfrm>
          <a:custGeom>
            <a:avLst/>
            <a:gdLst/>
            <a:ahLst/>
            <a:cxnLst/>
            <a:rect l="l" t="t" r="r" b="b"/>
            <a:pathLst>
              <a:path w="5012" h="4951" extrusionOk="0">
                <a:moveTo>
                  <a:pt x="3911" y="0"/>
                </a:moveTo>
                <a:lnTo>
                  <a:pt x="3911" y="3850"/>
                </a:lnTo>
                <a:lnTo>
                  <a:pt x="0" y="3850"/>
                </a:lnTo>
                <a:lnTo>
                  <a:pt x="0" y="4950"/>
                </a:lnTo>
                <a:lnTo>
                  <a:pt x="5011" y="4950"/>
                </a:lnTo>
                <a:lnTo>
                  <a:pt x="5011" y="0"/>
                </a:lnTo>
                <a:close/>
              </a:path>
            </a:pathLst>
          </a:custGeom>
          <a:solidFill>
            <a:srgbClr val="FFFD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5" name="Google Shape;800;p55"/>
          <p:cNvSpPr/>
          <p:nvPr/>
        </p:nvSpPr>
        <p:spPr>
          <a:xfrm>
            <a:off x="7632858" y="6119854"/>
            <a:ext cx="61028" cy="60285"/>
          </a:xfrm>
          <a:custGeom>
            <a:avLst/>
            <a:gdLst/>
            <a:ahLst/>
            <a:cxnLst/>
            <a:rect l="l" t="t" r="r" b="b"/>
            <a:pathLst>
              <a:path w="5012" h="4951" extrusionOk="0">
                <a:moveTo>
                  <a:pt x="0" y="0"/>
                </a:moveTo>
                <a:lnTo>
                  <a:pt x="0" y="4950"/>
                </a:lnTo>
                <a:lnTo>
                  <a:pt x="5011" y="4950"/>
                </a:lnTo>
                <a:lnTo>
                  <a:pt x="5011" y="3850"/>
                </a:lnTo>
                <a:lnTo>
                  <a:pt x="1100" y="3850"/>
                </a:lnTo>
                <a:lnTo>
                  <a:pt x="1100" y="0"/>
                </a:lnTo>
                <a:close/>
              </a:path>
            </a:pathLst>
          </a:custGeom>
          <a:solidFill>
            <a:srgbClr val="FFFDF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761444" y="2127722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7" name="Google Shape;151;p26"/>
          <p:cNvSpPr txBox="1"/>
          <p:nvPr/>
        </p:nvSpPr>
        <p:spPr>
          <a:xfrm flipH="1">
            <a:off x="761444" y="1800515"/>
            <a:ext cx="81627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700" dirty="0">
                <a:latin typeface="Arial"/>
                <a:ea typeface="微软雅黑"/>
                <a:sym typeface="Arial"/>
              </a:rPr>
              <a:t>a.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837616" y="4077393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9" name="Google Shape;151;p26"/>
          <p:cNvSpPr txBox="1"/>
          <p:nvPr/>
        </p:nvSpPr>
        <p:spPr>
          <a:xfrm flipH="1">
            <a:off x="837616" y="3750186"/>
            <a:ext cx="81627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700" dirty="0">
                <a:latin typeface="Arial"/>
                <a:ea typeface="微软雅黑"/>
                <a:sym typeface="Arial"/>
              </a:rPr>
              <a:t>b.</a:t>
            </a:r>
            <a:endParaRPr lang="en-GB" sz="2700" dirty="0">
              <a:latin typeface="Arial"/>
              <a:ea typeface="微软雅黑"/>
              <a:sym typeface="Arial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8633255" y="2117562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1" name="Google Shape;151;p26"/>
          <p:cNvSpPr txBox="1"/>
          <p:nvPr/>
        </p:nvSpPr>
        <p:spPr>
          <a:xfrm flipH="1">
            <a:off x="8633255" y="1790355"/>
            <a:ext cx="81627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700" dirty="0">
                <a:latin typeface="Arial"/>
                <a:ea typeface="微软雅黑"/>
                <a:sym typeface="Arial"/>
              </a:rPr>
              <a:t>c.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8633255" y="4084717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3" name="Google Shape;151;p26"/>
          <p:cNvSpPr txBox="1"/>
          <p:nvPr/>
        </p:nvSpPr>
        <p:spPr>
          <a:xfrm flipH="1">
            <a:off x="8633255" y="3757510"/>
            <a:ext cx="81627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700" dirty="0">
                <a:latin typeface="Arial"/>
                <a:ea typeface="微软雅黑"/>
                <a:sym typeface="Arial"/>
              </a:rPr>
              <a:t>d.</a:t>
            </a:r>
            <a:endParaRPr lang="en-GB" sz="2700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8" grpId="0"/>
      <p:bldP spid="40" grpId="0"/>
      <p:bldP spid="4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0"/>
            <a:ext cx="6857999" cy="121920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759930" y="1486570"/>
            <a:ext cx="207765" cy="3884859"/>
            <a:chOff x="1412691" y="1885374"/>
            <a:chExt cx="173700" cy="3247900"/>
          </a:xfrm>
        </p:grpSpPr>
        <p:sp>
          <p:nvSpPr>
            <p:cNvPr id="5" name="Google Shape;18;p2"/>
            <p:cNvSpPr/>
            <p:nvPr/>
          </p:nvSpPr>
          <p:spPr>
            <a:xfrm>
              <a:off x="1412691" y="419102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Google Shape;19;p2"/>
            <p:cNvSpPr/>
            <p:nvPr/>
          </p:nvSpPr>
          <p:spPr>
            <a:xfrm>
              <a:off x="1412691" y="495957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Google Shape;20;p2"/>
            <p:cNvSpPr/>
            <p:nvPr/>
          </p:nvSpPr>
          <p:spPr>
            <a:xfrm>
              <a:off x="1412691" y="188537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Google Shape;21;p2"/>
            <p:cNvSpPr/>
            <p:nvPr/>
          </p:nvSpPr>
          <p:spPr>
            <a:xfrm>
              <a:off x="1412691" y="265392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Google Shape;22;p2"/>
            <p:cNvSpPr/>
            <p:nvPr/>
          </p:nvSpPr>
          <p:spPr>
            <a:xfrm>
              <a:off x="1412691" y="342247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" name="Google Shape;469;p42"/>
          <p:cNvSpPr/>
          <p:nvPr/>
        </p:nvSpPr>
        <p:spPr>
          <a:xfrm>
            <a:off x="2893470" y="3057808"/>
            <a:ext cx="1793100" cy="216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3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1" name="Google Shape;470;p42"/>
          <p:cNvGrpSpPr/>
          <p:nvPr/>
        </p:nvGrpSpPr>
        <p:grpSpPr>
          <a:xfrm>
            <a:off x="3125257" y="3212220"/>
            <a:ext cx="1338467" cy="1718701"/>
            <a:chOff x="2373750" y="2973812"/>
            <a:chExt cx="1338467" cy="1718701"/>
          </a:xfrm>
        </p:grpSpPr>
        <p:sp>
          <p:nvSpPr>
            <p:cNvPr id="12" name="Google Shape;471;p42"/>
            <p:cNvSpPr/>
            <p:nvPr/>
          </p:nvSpPr>
          <p:spPr>
            <a:xfrm rot="-1971351">
              <a:off x="2568126" y="3151728"/>
              <a:ext cx="949715" cy="996576"/>
            </a:xfrm>
            <a:custGeom>
              <a:avLst/>
              <a:gdLst/>
              <a:ahLst/>
              <a:cxnLst/>
              <a:rect l="l" t="t" r="r" b="b"/>
              <a:pathLst>
                <a:path w="23854" h="25031" extrusionOk="0">
                  <a:moveTo>
                    <a:pt x="12491" y="539"/>
                  </a:moveTo>
                  <a:cubicBezTo>
                    <a:pt x="16296" y="539"/>
                    <a:pt x="19966" y="2352"/>
                    <a:pt x="22267" y="5573"/>
                  </a:cubicBezTo>
                  <a:cubicBezTo>
                    <a:pt x="20684" y="4316"/>
                    <a:pt x="18733" y="3622"/>
                    <a:pt x="16717" y="3622"/>
                  </a:cubicBezTo>
                  <a:cubicBezTo>
                    <a:pt x="11795" y="3622"/>
                    <a:pt x="7828" y="7611"/>
                    <a:pt x="7828" y="12533"/>
                  </a:cubicBezTo>
                  <a:cubicBezTo>
                    <a:pt x="7828" y="17432"/>
                    <a:pt x="11795" y="21422"/>
                    <a:pt x="16717" y="21422"/>
                  </a:cubicBezTo>
                  <a:cubicBezTo>
                    <a:pt x="18733" y="21422"/>
                    <a:pt x="20684" y="20750"/>
                    <a:pt x="22267" y="19492"/>
                  </a:cubicBezTo>
                  <a:lnTo>
                    <a:pt x="22267" y="19492"/>
                  </a:lnTo>
                  <a:cubicBezTo>
                    <a:pt x="19966" y="22713"/>
                    <a:pt x="16296" y="24526"/>
                    <a:pt x="12491" y="24526"/>
                  </a:cubicBezTo>
                  <a:cubicBezTo>
                    <a:pt x="11277" y="24526"/>
                    <a:pt x="10048" y="24341"/>
                    <a:pt x="8847" y="23958"/>
                  </a:cubicBezTo>
                  <a:cubicBezTo>
                    <a:pt x="3882" y="22354"/>
                    <a:pt x="500" y="17736"/>
                    <a:pt x="500" y="12533"/>
                  </a:cubicBezTo>
                  <a:cubicBezTo>
                    <a:pt x="500" y="7308"/>
                    <a:pt x="3882" y="2690"/>
                    <a:pt x="8847" y="1107"/>
                  </a:cubicBezTo>
                  <a:cubicBezTo>
                    <a:pt x="10048" y="724"/>
                    <a:pt x="11277" y="539"/>
                    <a:pt x="12491" y="539"/>
                  </a:cubicBezTo>
                  <a:close/>
                  <a:moveTo>
                    <a:pt x="12498" y="0"/>
                  </a:moveTo>
                  <a:cubicBezTo>
                    <a:pt x="11591" y="0"/>
                    <a:pt x="10672" y="100"/>
                    <a:pt x="9757" y="305"/>
                  </a:cubicBezTo>
                  <a:cubicBezTo>
                    <a:pt x="4055" y="1606"/>
                    <a:pt x="1" y="6679"/>
                    <a:pt x="1" y="12511"/>
                  </a:cubicBezTo>
                  <a:cubicBezTo>
                    <a:pt x="1" y="18365"/>
                    <a:pt x="4055" y="23438"/>
                    <a:pt x="9757" y="24717"/>
                  </a:cubicBezTo>
                  <a:cubicBezTo>
                    <a:pt x="10683" y="24928"/>
                    <a:pt x="11613" y="25030"/>
                    <a:pt x="12532" y="25030"/>
                  </a:cubicBezTo>
                  <a:cubicBezTo>
                    <a:pt x="17266" y="25030"/>
                    <a:pt x="21700" y="22318"/>
                    <a:pt x="23806" y="17888"/>
                  </a:cubicBezTo>
                  <a:cubicBezTo>
                    <a:pt x="23854" y="17696"/>
                    <a:pt x="23702" y="17540"/>
                    <a:pt x="23541" y="17540"/>
                  </a:cubicBezTo>
                  <a:cubicBezTo>
                    <a:pt x="23483" y="17540"/>
                    <a:pt x="23424" y="17560"/>
                    <a:pt x="23373" y="17606"/>
                  </a:cubicBezTo>
                  <a:cubicBezTo>
                    <a:pt x="21753" y="19722"/>
                    <a:pt x="19280" y="20890"/>
                    <a:pt x="16725" y="20890"/>
                  </a:cubicBezTo>
                  <a:cubicBezTo>
                    <a:pt x="15825" y="20890"/>
                    <a:pt x="14915" y="20745"/>
                    <a:pt x="14028" y="20446"/>
                  </a:cubicBezTo>
                  <a:cubicBezTo>
                    <a:pt x="10624" y="19297"/>
                    <a:pt x="8348" y="16110"/>
                    <a:pt x="8348" y="12511"/>
                  </a:cubicBezTo>
                  <a:cubicBezTo>
                    <a:pt x="8348" y="8934"/>
                    <a:pt x="10624" y="5747"/>
                    <a:pt x="14028" y="4576"/>
                  </a:cubicBezTo>
                  <a:cubicBezTo>
                    <a:pt x="14909" y="4278"/>
                    <a:pt x="15814" y="4135"/>
                    <a:pt x="16708" y="4135"/>
                  </a:cubicBezTo>
                  <a:cubicBezTo>
                    <a:pt x="19269" y="4135"/>
                    <a:pt x="21750" y="5311"/>
                    <a:pt x="23373" y="7416"/>
                  </a:cubicBezTo>
                  <a:cubicBezTo>
                    <a:pt x="23427" y="7464"/>
                    <a:pt x="23490" y="7486"/>
                    <a:pt x="23551" y="7486"/>
                  </a:cubicBezTo>
                  <a:cubicBezTo>
                    <a:pt x="23708" y="7486"/>
                    <a:pt x="23853" y="7343"/>
                    <a:pt x="23806" y="7156"/>
                  </a:cubicBezTo>
                  <a:cubicBezTo>
                    <a:pt x="21695" y="2715"/>
                    <a:pt x="17246" y="0"/>
                    <a:pt x="12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Google Shape;472;p42"/>
            <p:cNvSpPr/>
            <p:nvPr/>
          </p:nvSpPr>
          <p:spPr>
            <a:xfrm rot="5400000">
              <a:off x="3135600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370" y="302"/>
                  </a:moveTo>
                  <a:cubicBezTo>
                    <a:pt x="13031" y="302"/>
                    <a:pt x="15995" y="3291"/>
                    <a:pt x="15995" y="6960"/>
                  </a:cubicBezTo>
                  <a:cubicBezTo>
                    <a:pt x="15995" y="11001"/>
                    <a:pt x="12700" y="13683"/>
                    <a:pt x="9262" y="13683"/>
                  </a:cubicBezTo>
                  <a:cubicBezTo>
                    <a:pt x="7623" y="13683"/>
                    <a:pt x="5951" y="13073"/>
                    <a:pt x="4587" y="11710"/>
                  </a:cubicBezTo>
                  <a:cubicBezTo>
                    <a:pt x="365" y="7488"/>
                    <a:pt x="3329" y="303"/>
                    <a:pt x="9296" y="303"/>
                  </a:cubicBezTo>
                  <a:cubicBezTo>
                    <a:pt x="9321" y="303"/>
                    <a:pt x="9346" y="302"/>
                    <a:pt x="9370" y="302"/>
                  </a:cubicBezTo>
                  <a:close/>
                  <a:moveTo>
                    <a:pt x="9241" y="0"/>
                  </a:moveTo>
                  <a:cubicBezTo>
                    <a:pt x="7537" y="0"/>
                    <a:pt x="5800" y="633"/>
                    <a:pt x="4384" y="2048"/>
                  </a:cubicBezTo>
                  <a:cubicBezTo>
                    <a:pt x="0" y="6433"/>
                    <a:pt x="3126" y="13902"/>
                    <a:pt x="9296" y="13902"/>
                  </a:cubicBezTo>
                  <a:cubicBezTo>
                    <a:pt x="13153" y="13902"/>
                    <a:pt x="16238" y="10817"/>
                    <a:pt x="16238" y="6960"/>
                  </a:cubicBezTo>
                  <a:cubicBezTo>
                    <a:pt x="16238" y="2782"/>
                    <a:pt x="12814" y="0"/>
                    <a:pt x="92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Google Shape;473;p42"/>
            <p:cNvSpPr/>
            <p:nvPr/>
          </p:nvSpPr>
          <p:spPr>
            <a:xfrm rot="5400000">
              <a:off x="2927253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296" y="303"/>
                  </a:moveTo>
                  <a:cubicBezTo>
                    <a:pt x="12991" y="303"/>
                    <a:pt x="15995" y="3267"/>
                    <a:pt x="15995" y="6961"/>
                  </a:cubicBezTo>
                  <a:cubicBezTo>
                    <a:pt x="15995" y="11002"/>
                    <a:pt x="12700" y="13684"/>
                    <a:pt x="9262" y="13684"/>
                  </a:cubicBezTo>
                  <a:cubicBezTo>
                    <a:pt x="7623" y="13684"/>
                    <a:pt x="5951" y="13074"/>
                    <a:pt x="4587" y="11711"/>
                  </a:cubicBezTo>
                  <a:cubicBezTo>
                    <a:pt x="365" y="7489"/>
                    <a:pt x="3329" y="303"/>
                    <a:pt x="9296" y="303"/>
                  </a:cubicBezTo>
                  <a:close/>
                  <a:moveTo>
                    <a:pt x="9241" y="1"/>
                  </a:moveTo>
                  <a:cubicBezTo>
                    <a:pt x="7537" y="1"/>
                    <a:pt x="5800" y="633"/>
                    <a:pt x="4384" y="2049"/>
                  </a:cubicBezTo>
                  <a:cubicBezTo>
                    <a:pt x="0" y="6433"/>
                    <a:pt x="3126" y="13903"/>
                    <a:pt x="9296" y="13903"/>
                  </a:cubicBezTo>
                  <a:cubicBezTo>
                    <a:pt x="13153" y="13903"/>
                    <a:pt x="16238" y="10818"/>
                    <a:pt x="16238" y="6961"/>
                  </a:cubicBezTo>
                  <a:cubicBezTo>
                    <a:pt x="16238" y="2783"/>
                    <a:pt x="12814" y="1"/>
                    <a:pt x="92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Google Shape;474;p42"/>
            <p:cNvSpPr/>
            <p:nvPr/>
          </p:nvSpPr>
          <p:spPr>
            <a:xfrm rot="5400000">
              <a:off x="2723852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296" y="262"/>
                  </a:moveTo>
                  <a:cubicBezTo>
                    <a:pt x="12991" y="262"/>
                    <a:pt x="15995" y="3266"/>
                    <a:pt x="15995" y="6961"/>
                  </a:cubicBezTo>
                  <a:cubicBezTo>
                    <a:pt x="15995" y="11002"/>
                    <a:pt x="12700" y="13665"/>
                    <a:pt x="9261" y="13665"/>
                  </a:cubicBezTo>
                  <a:cubicBezTo>
                    <a:pt x="7622" y="13665"/>
                    <a:pt x="5950" y="13060"/>
                    <a:pt x="4587" y="11710"/>
                  </a:cubicBezTo>
                  <a:cubicBezTo>
                    <a:pt x="365" y="7488"/>
                    <a:pt x="3329" y="262"/>
                    <a:pt x="9296" y="262"/>
                  </a:cubicBezTo>
                  <a:close/>
                  <a:moveTo>
                    <a:pt x="9241" y="0"/>
                  </a:moveTo>
                  <a:cubicBezTo>
                    <a:pt x="7537" y="0"/>
                    <a:pt x="5800" y="633"/>
                    <a:pt x="4384" y="2049"/>
                  </a:cubicBezTo>
                  <a:cubicBezTo>
                    <a:pt x="0" y="6433"/>
                    <a:pt x="3126" y="13902"/>
                    <a:pt x="9296" y="13902"/>
                  </a:cubicBezTo>
                  <a:cubicBezTo>
                    <a:pt x="13153" y="13902"/>
                    <a:pt x="16238" y="10777"/>
                    <a:pt x="16238" y="6961"/>
                  </a:cubicBezTo>
                  <a:cubicBezTo>
                    <a:pt x="16238" y="2783"/>
                    <a:pt x="12814" y="0"/>
                    <a:pt x="92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Google Shape;475;p42"/>
            <p:cNvSpPr/>
            <p:nvPr/>
          </p:nvSpPr>
          <p:spPr>
            <a:xfrm rot="5400000">
              <a:off x="2539457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296" y="262"/>
                  </a:moveTo>
                  <a:cubicBezTo>
                    <a:pt x="12991" y="262"/>
                    <a:pt x="15995" y="3266"/>
                    <a:pt x="15995" y="6961"/>
                  </a:cubicBezTo>
                  <a:cubicBezTo>
                    <a:pt x="15995" y="11002"/>
                    <a:pt x="12700" y="13665"/>
                    <a:pt x="9261" y="13665"/>
                  </a:cubicBezTo>
                  <a:cubicBezTo>
                    <a:pt x="7622" y="13665"/>
                    <a:pt x="5950" y="13060"/>
                    <a:pt x="4587" y="11710"/>
                  </a:cubicBezTo>
                  <a:cubicBezTo>
                    <a:pt x="365" y="7488"/>
                    <a:pt x="3329" y="262"/>
                    <a:pt x="9296" y="262"/>
                  </a:cubicBezTo>
                  <a:close/>
                  <a:moveTo>
                    <a:pt x="9241" y="0"/>
                  </a:moveTo>
                  <a:cubicBezTo>
                    <a:pt x="7537" y="0"/>
                    <a:pt x="5800" y="633"/>
                    <a:pt x="4384" y="2049"/>
                  </a:cubicBezTo>
                  <a:cubicBezTo>
                    <a:pt x="0" y="6433"/>
                    <a:pt x="3126" y="13902"/>
                    <a:pt x="9296" y="13902"/>
                  </a:cubicBezTo>
                  <a:cubicBezTo>
                    <a:pt x="13153" y="13902"/>
                    <a:pt x="16238" y="10777"/>
                    <a:pt x="16238" y="6961"/>
                  </a:cubicBezTo>
                  <a:cubicBezTo>
                    <a:pt x="16238" y="2783"/>
                    <a:pt x="12814" y="0"/>
                    <a:pt x="92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23191" r="11400" b="21454"/>
          <a:stretch>
            <a:fillRect/>
          </a:stretch>
        </p:blipFill>
        <p:spPr>
          <a:xfrm>
            <a:off x="3031720" y="1427025"/>
            <a:ext cx="3912243" cy="379618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235014" y="3529832"/>
            <a:ext cx="192526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183958" y="3617255"/>
            <a:ext cx="0" cy="6849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982743" y="2680798"/>
            <a:ext cx="3794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rgbClr val="465250"/>
                </a:solidFill>
                <a:latin typeface="Arial"/>
                <a:ea typeface="微软雅黑"/>
              </a:defRPr>
            </a:lvl1pPr>
          </a:lstStyle>
          <a:p>
            <a:pPr algn="l"/>
            <a:r>
              <a:rPr lang="zh-CN" altLang="en-US" dirty="0">
                <a:sym typeface="Arial"/>
              </a:rPr>
              <a:t> </a:t>
            </a:r>
            <a:r>
              <a:rPr lang="en-US" altLang="zh-CN" dirty="0">
                <a:sym typeface="Arial"/>
              </a:rPr>
              <a:t>04.Add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7125587" y="3265573"/>
            <a:ext cx="2709565" cy="213955"/>
          </a:xfrm>
          <a:prstGeom prst="roundRect">
            <a:avLst>
              <a:gd name="adj" fmla="val 0"/>
            </a:avLst>
          </a:prstGeom>
          <a:solidFill>
            <a:srgbClr val="4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oogle Shape;693;p53"/>
          <p:cNvGrpSpPr/>
          <p:nvPr/>
        </p:nvGrpSpPr>
        <p:grpSpPr>
          <a:xfrm>
            <a:off x="4697684" y="2356543"/>
            <a:ext cx="782700" cy="757200"/>
            <a:chOff x="4824338" y="2492695"/>
            <a:chExt cx="782700" cy="757200"/>
          </a:xfrm>
        </p:grpSpPr>
        <p:sp>
          <p:nvSpPr>
            <p:cNvPr id="4" name="Google Shape;694;p53"/>
            <p:cNvSpPr/>
            <p:nvPr/>
          </p:nvSpPr>
          <p:spPr>
            <a:xfrm>
              <a:off x="4824338" y="2492695"/>
              <a:ext cx="782700" cy="7572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5" name="Google Shape;695;p53"/>
            <p:cNvGrpSpPr/>
            <p:nvPr/>
          </p:nvGrpSpPr>
          <p:grpSpPr>
            <a:xfrm>
              <a:off x="5032809" y="2688404"/>
              <a:ext cx="365757" cy="365782"/>
              <a:chOff x="-7922300" y="1970575"/>
              <a:chExt cx="520725" cy="525700"/>
            </a:xfrm>
          </p:grpSpPr>
          <p:sp>
            <p:nvSpPr>
              <p:cNvPr id="6" name="Google Shape;696;p53"/>
              <p:cNvSpPr/>
              <p:nvPr/>
            </p:nvSpPr>
            <p:spPr>
              <a:xfrm>
                <a:off x="-7922300" y="2093700"/>
                <a:ext cx="520725" cy="402575"/>
              </a:xfrm>
              <a:custGeom>
                <a:avLst/>
                <a:gdLst/>
                <a:ahLst/>
                <a:cxnLst/>
                <a:rect l="l" t="t" r="r" b="b"/>
                <a:pathLst>
                  <a:path w="20829" h="16103" extrusionOk="0">
                    <a:moveTo>
                      <a:pt x="9523" y="820"/>
                    </a:moveTo>
                    <a:lnTo>
                      <a:pt x="6600" y="3767"/>
                    </a:lnTo>
                    <a:lnTo>
                      <a:pt x="4771" y="820"/>
                    </a:lnTo>
                    <a:close/>
                    <a:moveTo>
                      <a:pt x="16082" y="820"/>
                    </a:moveTo>
                    <a:lnTo>
                      <a:pt x="14259" y="3767"/>
                    </a:lnTo>
                    <a:lnTo>
                      <a:pt x="11335" y="820"/>
                    </a:lnTo>
                    <a:close/>
                    <a:moveTo>
                      <a:pt x="3980" y="1101"/>
                    </a:moveTo>
                    <a:lnTo>
                      <a:pt x="5808" y="4054"/>
                    </a:lnTo>
                    <a:lnTo>
                      <a:pt x="1371" y="4054"/>
                    </a:lnTo>
                    <a:lnTo>
                      <a:pt x="3980" y="1101"/>
                    </a:lnTo>
                    <a:close/>
                    <a:moveTo>
                      <a:pt x="10429" y="1078"/>
                    </a:moveTo>
                    <a:lnTo>
                      <a:pt x="13387" y="4054"/>
                    </a:lnTo>
                    <a:lnTo>
                      <a:pt x="7471" y="4054"/>
                    </a:lnTo>
                    <a:lnTo>
                      <a:pt x="10429" y="1078"/>
                    </a:lnTo>
                    <a:close/>
                    <a:moveTo>
                      <a:pt x="16873" y="1101"/>
                    </a:moveTo>
                    <a:lnTo>
                      <a:pt x="19482" y="4054"/>
                    </a:lnTo>
                    <a:lnTo>
                      <a:pt x="15044" y="4054"/>
                    </a:lnTo>
                    <a:lnTo>
                      <a:pt x="16873" y="1101"/>
                    </a:lnTo>
                    <a:close/>
                    <a:moveTo>
                      <a:pt x="19476" y="4868"/>
                    </a:moveTo>
                    <a:lnTo>
                      <a:pt x="11283" y="14109"/>
                    </a:lnTo>
                    <a:lnTo>
                      <a:pt x="13628" y="7768"/>
                    </a:lnTo>
                    <a:cubicBezTo>
                      <a:pt x="13708" y="7556"/>
                      <a:pt x="13600" y="7316"/>
                      <a:pt x="13387" y="7241"/>
                    </a:cubicBezTo>
                    <a:cubicBezTo>
                      <a:pt x="13339" y="7223"/>
                      <a:pt x="13289" y="7215"/>
                      <a:pt x="13241" y="7215"/>
                    </a:cubicBezTo>
                    <a:cubicBezTo>
                      <a:pt x="13072" y="7215"/>
                      <a:pt x="12917" y="7317"/>
                      <a:pt x="12854" y="7482"/>
                    </a:cubicBezTo>
                    <a:lnTo>
                      <a:pt x="10429" y="14040"/>
                    </a:lnTo>
                    <a:lnTo>
                      <a:pt x="7110" y="4868"/>
                    </a:lnTo>
                    <a:close/>
                    <a:moveTo>
                      <a:pt x="6233" y="4873"/>
                    </a:moveTo>
                    <a:lnTo>
                      <a:pt x="9586" y="14126"/>
                    </a:lnTo>
                    <a:lnTo>
                      <a:pt x="9586" y="14126"/>
                    </a:lnTo>
                    <a:lnTo>
                      <a:pt x="1383" y="4873"/>
                    </a:lnTo>
                    <a:close/>
                    <a:moveTo>
                      <a:pt x="4043" y="0"/>
                    </a:moveTo>
                    <a:cubicBezTo>
                      <a:pt x="3928" y="0"/>
                      <a:pt x="3813" y="52"/>
                      <a:pt x="3739" y="138"/>
                    </a:cubicBezTo>
                    <a:lnTo>
                      <a:pt x="156" y="4191"/>
                    </a:lnTo>
                    <a:cubicBezTo>
                      <a:pt x="1" y="4363"/>
                      <a:pt x="18" y="4621"/>
                      <a:pt x="190" y="4770"/>
                    </a:cubicBezTo>
                    <a:lnTo>
                      <a:pt x="10120" y="15961"/>
                    </a:lnTo>
                    <a:cubicBezTo>
                      <a:pt x="10203" y="16056"/>
                      <a:pt x="10316" y="16103"/>
                      <a:pt x="10428" y="16103"/>
                    </a:cubicBezTo>
                    <a:cubicBezTo>
                      <a:pt x="10541" y="16103"/>
                      <a:pt x="10653" y="16056"/>
                      <a:pt x="10733" y="15961"/>
                    </a:cubicBezTo>
                    <a:lnTo>
                      <a:pt x="20657" y="4776"/>
                    </a:lnTo>
                    <a:cubicBezTo>
                      <a:pt x="20703" y="4736"/>
                      <a:pt x="20743" y="4684"/>
                      <a:pt x="20766" y="4633"/>
                    </a:cubicBezTo>
                    <a:cubicBezTo>
                      <a:pt x="20829" y="4483"/>
                      <a:pt x="20806" y="4312"/>
                      <a:pt x="20697" y="4191"/>
                    </a:cubicBezTo>
                    <a:lnTo>
                      <a:pt x="20703" y="4191"/>
                    </a:lnTo>
                    <a:lnTo>
                      <a:pt x="17120" y="138"/>
                    </a:lnTo>
                    <a:cubicBezTo>
                      <a:pt x="17039" y="52"/>
                      <a:pt x="16925" y="0"/>
                      <a:pt x="1681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Google Shape;697;p53"/>
              <p:cNvSpPr/>
              <p:nvPr/>
            </p:nvSpPr>
            <p:spPr>
              <a:xfrm>
                <a:off x="-7671900" y="1970575"/>
                <a:ext cx="20525" cy="73400"/>
              </a:xfrm>
              <a:custGeom>
                <a:avLst/>
                <a:gdLst/>
                <a:ahLst/>
                <a:cxnLst/>
                <a:rect l="l" t="t" r="r" b="b"/>
                <a:pathLst>
                  <a:path w="821" h="2936" extrusionOk="0">
                    <a:moveTo>
                      <a:pt x="413" y="1"/>
                    </a:moveTo>
                    <a:cubicBezTo>
                      <a:pt x="184" y="1"/>
                      <a:pt x="0" y="184"/>
                      <a:pt x="0" y="413"/>
                    </a:cubicBezTo>
                    <a:lnTo>
                      <a:pt x="0" y="2529"/>
                    </a:lnTo>
                    <a:cubicBezTo>
                      <a:pt x="0" y="2752"/>
                      <a:pt x="184" y="2936"/>
                      <a:pt x="413" y="2936"/>
                    </a:cubicBezTo>
                    <a:cubicBezTo>
                      <a:pt x="637" y="2936"/>
                      <a:pt x="820" y="2752"/>
                      <a:pt x="820" y="2529"/>
                    </a:cubicBezTo>
                    <a:lnTo>
                      <a:pt x="820" y="413"/>
                    </a:lnTo>
                    <a:cubicBezTo>
                      <a:pt x="820" y="184"/>
                      <a:pt x="637" y="1"/>
                      <a:pt x="41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Google Shape;698;p53"/>
              <p:cNvSpPr/>
              <p:nvPr/>
            </p:nvSpPr>
            <p:spPr>
              <a:xfrm>
                <a:off x="-7627500" y="2008125"/>
                <a:ext cx="63550" cy="58150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2326" extrusionOk="0">
                    <a:moveTo>
                      <a:pt x="2088" y="1"/>
                    </a:moveTo>
                    <a:cubicBezTo>
                      <a:pt x="1982" y="1"/>
                      <a:pt x="1876" y="41"/>
                      <a:pt x="1796" y="121"/>
                    </a:cubicBezTo>
                    <a:lnTo>
                      <a:pt x="300" y="1617"/>
                    </a:lnTo>
                    <a:cubicBezTo>
                      <a:pt x="1" y="1912"/>
                      <a:pt x="275" y="2325"/>
                      <a:pt x="593" y="2325"/>
                    </a:cubicBezTo>
                    <a:cubicBezTo>
                      <a:pt x="689" y="2325"/>
                      <a:pt x="789" y="2287"/>
                      <a:pt x="879" y="2196"/>
                    </a:cubicBezTo>
                    <a:lnTo>
                      <a:pt x="2381" y="700"/>
                    </a:lnTo>
                    <a:cubicBezTo>
                      <a:pt x="2541" y="540"/>
                      <a:pt x="2541" y="282"/>
                      <a:pt x="2381" y="121"/>
                    </a:cubicBezTo>
                    <a:cubicBezTo>
                      <a:pt x="2301" y="41"/>
                      <a:pt x="2195" y="1"/>
                      <a:pt x="208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Google Shape;699;p53"/>
              <p:cNvSpPr/>
              <p:nvPr/>
            </p:nvSpPr>
            <p:spPr>
              <a:xfrm>
                <a:off x="-7764525" y="2007925"/>
                <a:ext cx="66775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2671" h="2334" extrusionOk="0">
                    <a:moveTo>
                      <a:pt x="591" y="0"/>
                    </a:moveTo>
                    <a:cubicBezTo>
                      <a:pt x="272" y="0"/>
                      <a:pt x="1" y="413"/>
                      <a:pt x="300" y="708"/>
                    </a:cubicBezTo>
                    <a:lnTo>
                      <a:pt x="1796" y="2204"/>
                    </a:lnTo>
                    <a:cubicBezTo>
                      <a:pt x="1886" y="2295"/>
                      <a:pt x="1986" y="2333"/>
                      <a:pt x="2081" y="2333"/>
                    </a:cubicBezTo>
                    <a:cubicBezTo>
                      <a:pt x="2398" y="2333"/>
                      <a:pt x="2670" y="1920"/>
                      <a:pt x="2375" y="1625"/>
                    </a:cubicBezTo>
                    <a:lnTo>
                      <a:pt x="879" y="129"/>
                    </a:lnTo>
                    <a:cubicBezTo>
                      <a:pt x="788" y="38"/>
                      <a:pt x="687" y="0"/>
                      <a:pt x="59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0" name="Google Shape;700;p53"/>
              <p:cNvSpPr/>
              <p:nvPr/>
            </p:nvSpPr>
            <p:spPr>
              <a:xfrm>
                <a:off x="-7591775" y="2235875"/>
                <a:ext cx="24100" cy="20525"/>
              </a:xfrm>
              <a:custGeom>
                <a:avLst/>
                <a:gdLst/>
                <a:ahLst/>
                <a:cxnLst/>
                <a:rect l="l" t="t" r="r" b="b"/>
                <a:pathLst>
                  <a:path w="964" h="821" extrusionOk="0">
                    <a:moveTo>
                      <a:pt x="551" y="0"/>
                    </a:moveTo>
                    <a:cubicBezTo>
                      <a:pt x="184" y="0"/>
                      <a:pt x="0" y="442"/>
                      <a:pt x="258" y="700"/>
                    </a:cubicBezTo>
                    <a:cubicBezTo>
                      <a:pt x="343" y="783"/>
                      <a:pt x="447" y="820"/>
                      <a:pt x="548" y="820"/>
                    </a:cubicBezTo>
                    <a:cubicBezTo>
                      <a:pt x="761" y="820"/>
                      <a:pt x="963" y="656"/>
                      <a:pt x="963" y="407"/>
                    </a:cubicBezTo>
                    <a:cubicBezTo>
                      <a:pt x="963" y="184"/>
                      <a:pt x="780" y="0"/>
                      <a:pt x="55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1" name="Google Shape;701;p53"/>
          <p:cNvGrpSpPr/>
          <p:nvPr/>
        </p:nvGrpSpPr>
        <p:grpSpPr>
          <a:xfrm>
            <a:off x="1290092" y="1218742"/>
            <a:ext cx="782700" cy="757200"/>
            <a:chOff x="1157300" y="1337320"/>
            <a:chExt cx="782700" cy="757200"/>
          </a:xfrm>
        </p:grpSpPr>
        <p:sp>
          <p:nvSpPr>
            <p:cNvPr id="12" name="Google Shape;702;p53"/>
            <p:cNvSpPr/>
            <p:nvPr/>
          </p:nvSpPr>
          <p:spPr>
            <a:xfrm>
              <a:off x="1157300" y="1337320"/>
              <a:ext cx="782700" cy="7572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3" name="Google Shape;703;p53"/>
            <p:cNvGrpSpPr/>
            <p:nvPr/>
          </p:nvGrpSpPr>
          <p:grpSpPr>
            <a:xfrm>
              <a:off x="1365774" y="1517592"/>
              <a:ext cx="365753" cy="305707"/>
              <a:chOff x="-7109350" y="1801875"/>
              <a:chExt cx="610300" cy="513275"/>
            </a:xfrm>
          </p:grpSpPr>
          <p:sp>
            <p:nvSpPr>
              <p:cNvPr id="14" name="Google Shape;704;p53"/>
              <p:cNvSpPr/>
              <p:nvPr/>
            </p:nvSpPr>
            <p:spPr>
              <a:xfrm>
                <a:off x="-6985100" y="2123500"/>
                <a:ext cx="27700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49" extrusionOk="0">
                    <a:moveTo>
                      <a:pt x="637" y="1"/>
                    </a:moveTo>
                    <a:cubicBezTo>
                      <a:pt x="213" y="1"/>
                      <a:pt x="1" y="505"/>
                      <a:pt x="299" y="809"/>
                    </a:cubicBezTo>
                    <a:cubicBezTo>
                      <a:pt x="395" y="905"/>
                      <a:pt x="513" y="948"/>
                      <a:pt x="630" y="948"/>
                    </a:cubicBezTo>
                    <a:cubicBezTo>
                      <a:pt x="873" y="948"/>
                      <a:pt x="1107" y="758"/>
                      <a:pt x="1107" y="471"/>
                    </a:cubicBezTo>
                    <a:cubicBezTo>
                      <a:pt x="1107" y="207"/>
                      <a:pt x="895" y="1"/>
                      <a:pt x="6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5" name="Google Shape;705;p53"/>
              <p:cNvSpPr/>
              <p:nvPr/>
            </p:nvSpPr>
            <p:spPr>
              <a:xfrm>
                <a:off x="-7109350" y="1801875"/>
                <a:ext cx="610300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24412" h="20531" extrusionOk="0">
                    <a:moveTo>
                      <a:pt x="15858" y="947"/>
                    </a:moveTo>
                    <a:cubicBezTo>
                      <a:pt x="16362" y="953"/>
                      <a:pt x="16769" y="1360"/>
                      <a:pt x="16769" y="1864"/>
                    </a:cubicBezTo>
                    <a:lnTo>
                      <a:pt x="16769" y="2426"/>
                    </a:lnTo>
                    <a:cubicBezTo>
                      <a:pt x="16769" y="2690"/>
                      <a:pt x="16775" y="2942"/>
                      <a:pt x="16769" y="3177"/>
                    </a:cubicBezTo>
                    <a:cubicBezTo>
                      <a:pt x="16747" y="4748"/>
                      <a:pt x="16236" y="6267"/>
                      <a:pt x="15319" y="7540"/>
                    </a:cubicBezTo>
                    <a:cubicBezTo>
                      <a:pt x="15090" y="7855"/>
                      <a:pt x="15313" y="8291"/>
                      <a:pt x="15703" y="8291"/>
                    </a:cubicBezTo>
                    <a:lnTo>
                      <a:pt x="22245" y="8291"/>
                    </a:lnTo>
                    <a:cubicBezTo>
                      <a:pt x="22818" y="8291"/>
                      <a:pt x="23288" y="8755"/>
                      <a:pt x="23288" y="9334"/>
                    </a:cubicBezTo>
                    <a:lnTo>
                      <a:pt x="23288" y="9380"/>
                    </a:lnTo>
                    <a:cubicBezTo>
                      <a:pt x="23288" y="9953"/>
                      <a:pt x="22818" y="10423"/>
                      <a:pt x="22245" y="10423"/>
                    </a:cubicBezTo>
                    <a:lnTo>
                      <a:pt x="20943" y="10423"/>
                    </a:lnTo>
                    <a:cubicBezTo>
                      <a:pt x="20679" y="10423"/>
                      <a:pt x="20467" y="10636"/>
                      <a:pt x="20467" y="10894"/>
                    </a:cubicBezTo>
                    <a:cubicBezTo>
                      <a:pt x="20467" y="11157"/>
                      <a:pt x="20679" y="11369"/>
                      <a:pt x="20943" y="11369"/>
                    </a:cubicBezTo>
                    <a:lnTo>
                      <a:pt x="22256" y="11369"/>
                    </a:lnTo>
                    <a:cubicBezTo>
                      <a:pt x="22829" y="11369"/>
                      <a:pt x="23294" y="11834"/>
                      <a:pt x="23294" y="12413"/>
                    </a:cubicBezTo>
                    <a:lnTo>
                      <a:pt x="23294" y="12419"/>
                    </a:lnTo>
                    <a:cubicBezTo>
                      <a:pt x="23294" y="12998"/>
                      <a:pt x="22829" y="13462"/>
                      <a:pt x="22250" y="13462"/>
                    </a:cubicBezTo>
                    <a:lnTo>
                      <a:pt x="20943" y="13462"/>
                    </a:lnTo>
                    <a:cubicBezTo>
                      <a:pt x="20679" y="13462"/>
                      <a:pt x="20467" y="13674"/>
                      <a:pt x="20467" y="13938"/>
                    </a:cubicBezTo>
                    <a:cubicBezTo>
                      <a:pt x="20467" y="14196"/>
                      <a:pt x="20679" y="14408"/>
                      <a:pt x="20943" y="14408"/>
                    </a:cubicBezTo>
                    <a:lnTo>
                      <a:pt x="22250" y="14408"/>
                    </a:lnTo>
                    <a:cubicBezTo>
                      <a:pt x="22829" y="14408"/>
                      <a:pt x="23294" y="14878"/>
                      <a:pt x="23294" y="15451"/>
                    </a:cubicBezTo>
                    <a:lnTo>
                      <a:pt x="23294" y="15509"/>
                    </a:lnTo>
                    <a:cubicBezTo>
                      <a:pt x="23294" y="16088"/>
                      <a:pt x="22829" y="16552"/>
                      <a:pt x="22250" y="16552"/>
                    </a:cubicBezTo>
                    <a:lnTo>
                      <a:pt x="20943" y="16552"/>
                    </a:lnTo>
                    <a:cubicBezTo>
                      <a:pt x="20936" y="16552"/>
                      <a:pt x="20930" y="16552"/>
                      <a:pt x="20923" y="16552"/>
                    </a:cubicBezTo>
                    <a:cubicBezTo>
                      <a:pt x="20663" y="16552"/>
                      <a:pt x="20450" y="16765"/>
                      <a:pt x="20450" y="17022"/>
                    </a:cubicBezTo>
                    <a:cubicBezTo>
                      <a:pt x="20450" y="17285"/>
                      <a:pt x="20663" y="17498"/>
                      <a:pt x="20923" y="17498"/>
                    </a:cubicBezTo>
                    <a:cubicBezTo>
                      <a:pt x="20930" y="17498"/>
                      <a:pt x="20936" y="17498"/>
                      <a:pt x="20943" y="17498"/>
                    </a:cubicBezTo>
                    <a:lnTo>
                      <a:pt x="22250" y="17498"/>
                    </a:lnTo>
                    <a:cubicBezTo>
                      <a:pt x="22261" y="17498"/>
                      <a:pt x="22271" y="17498"/>
                      <a:pt x="22282" y="17498"/>
                    </a:cubicBezTo>
                    <a:cubicBezTo>
                      <a:pt x="22858" y="17498"/>
                      <a:pt x="23322" y="17961"/>
                      <a:pt x="23322" y="18541"/>
                    </a:cubicBezTo>
                    <a:cubicBezTo>
                      <a:pt x="23322" y="19116"/>
                      <a:pt x="22858" y="19580"/>
                      <a:pt x="22282" y="19580"/>
                    </a:cubicBezTo>
                    <a:cubicBezTo>
                      <a:pt x="22271" y="19580"/>
                      <a:pt x="22261" y="19579"/>
                      <a:pt x="22250" y="19579"/>
                    </a:cubicBezTo>
                    <a:lnTo>
                      <a:pt x="12395" y="19579"/>
                    </a:lnTo>
                    <a:cubicBezTo>
                      <a:pt x="12388" y="19579"/>
                      <a:pt x="12381" y="19579"/>
                      <a:pt x="12373" y="19579"/>
                    </a:cubicBezTo>
                    <a:cubicBezTo>
                      <a:pt x="11332" y="19579"/>
                      <a:pt x="10326" y="19173"/>
                      <a:pt x="9580" y="18444"/>
                    </a:cubicBezTo>
                    <a:lnTo>
                      <a:pt x="9133" y="18014"/>
                    </a:lnTo>
                    <a:lnTo>
                      <a:pt x="9133" y="9386"/>
                    </a:lnTo>
                    <a:cubicBezTo>
                      <a:pt x="9741" y="9048"/>
                      <a:pt x="10326" y="8652"/>
                      <a:pt x="10870" y="8211"/>
                    </a:cubicBezTo>
                    <a:cubicBezTo>
                      <a:pt x="12389" y="6972"/>
                      <a:pt x="13593" y="5378"/>
                      <a:pt x="14430" y="3469"/>
                    </a:cubicBezTo>
                    <a:cubicBezTo>
                      <a:pt x="14683" y="2873"/>
                      <a:pt x="14872" y="2254"/>
                      <a:pt x="15004" y="1618"/>
                    </a:cubicBezTo>
                    <a:cubicBezTo>
                      <a:pt x="15032" y="1469"/>
                      <a:pt x="15107" y="1325"/>
                      <a:pt x="15216" y="1211"/>
                    </a:cubicBezTo>
                    <a:cubicBezTo>
                      <a:pt x="15382" y="1044"/>
                      <a:pt x="15606" y="953"/>
                      <a:pt x="15835" y="947"/>
                    </a:cubicBezTo>
                    <a:close/>
                    <a:moveTo>
                      <a:pt x="7803" y="8291"/>
                    </a:moveTo>
                    <a:cubicBezTo>
                      <a:pt x="8015" y="8291"/>
                      <a:pt x="8187" y="8463"/>
                      <a:pt x="8187" y="8675"/>
                    </a:cubicBezTo>
                    <a:lnTo>
                      <a:pt x="8187" y="9099"/>
                    </a:lnTo>
                    <a:lnTo>
                      <a:pt x="8187" y="19201"/>
                    </a:lnTo>
                    <a:cubicBezTo>
                      <a:pt x="8187" y="19413"/>
                      <a:pt x="8015" y="19579"/>
                      <a:pt x="7803" y="19585"/>
                    </a:cubicBezTo>
                    <a:lnTo>
                      <a:pt x="6077" y="19585"/>
                    </a:lnTo>
                    <a:lnTo>
                      <a:pt x="6077" y="15457"/>
                    </a:lnTo>
                    <a:cubicBezTo>
                      <a:pt x="6077" y="15193"/>
                      <a:pt x="5865" y="14981"/>
                      <a:pt x="5607" y="14981"/>
                    </a:cubicBezTo>
                    <a:cubicBezTo>
                      <a:pt x="5344" y="14981"/>
                      <a:pt x="5132" y="15193"/>
                      <a:pt x="5132" y="15457"/>
                    </a:cubicBezTo>
                    <a:lnTo>
                      <a:pt x="5132" y="19585"/>
                    </a:lnTo>
                    <a:lnTo>
                      <a:pt x="946" y="19585"/>
                    </a:lnTo>
                    <a:lnTo>
                      <a:pt x="946" y="8291"/>
                    </a:lnTo>
                    <a:close/>
                    <a:moveTo>
                      <a:pt x="15869" y="1"/>
                    </a:moveTo>
                    <a:cubicBezTo>
                      <a:pt x="15365" y="1"/>
                      <a:pt x="14889" y="202"/>
                      <a:pt x="14539" y="557"/>
                    </a:cubicBezTo>
                    <a:cubicBezTo>
                      <a:pt x="14310" y="798"/>
                      <a:pt x="14150" y="1102"/>
                      <a:pt x="14081" y="1423"/>
                    </a:cubicBezTo>
                    <a:cubicBezTo>
                      <a:pt x="13966" y="1996"/>
                      <a:pt x="13794" y="2552"/>
                      <a:pt x="13565" y="3091"/>
                    </a:cubicBezTo>
                    <a:cubicBezTo>
                      <a:pt x="12791" y="4857"/>
                      <a:pt x="11684" y="6336"/>
                      <a:pt x="10274" y="7477"/>
                    </a:cubicBezTo>
                    <a:cubicBezTo>
                      <a:pt x="9896" y="7786"/>
                      <a:pt x="9500" y="8067"/>
                      <a:pt x="9087" y="8319"/>
                    </a:cubicBezTo>
                    <a:cubicBezTo>
                      <a:pt x="8927" y="7746"/>
                      <a:pt x="8405" y="7345"/>
                      <a:pt x="7803" y="7345"/>
                    </a:cubicBezTo>
                    <a:lnTo>
                      <a:pt x="471" y="7345"/>
                    </a:lnTo>
                    <a:cubicBezTo>
                      <a:pt x="207" y="7345"/>
                      <a:pt x="0" y="7557"/>
                      <a:pt x="0" y="7815"/>
                    </a:cubicBezTo>
                    <a:lnTo>
                      <a:pt x="0" y="20055"/>
                    </a:lnTo>
                    <a:cubicBezTo>
                      <a:pt x="0" y="20319"/>
                      <a:pt x="213" y="20531"/>
                      <a:pt x="471" y="20531"/>
                    </a:cubicBezTo>
                    <a:lnTo>
                      <a:pt x="7803" y="20531"/>
                    </a:lnTo>
                    <a:cubicBezTo>
                      <a:pt x="8497" y="20531"/>
                      <a:pt x="9070" y="19998"/>
                      <a:pt x="9127" y="19310"/>
                    </a:cubicBezTo>
                    <a:cubicBezTo>
                      <a:pt x="10033" y="20101"/>
                      <a:pt x="11197" y="20531"/>
                      <a:pt x="12401" y="20531"/>
                    </a:cubicBezTo>
                    <a:lnTo>
                      <a:pt x="22250" y="20531"/>
                    </a:lnTo>
                    <a:cubicBezTo>
                      <a:pt x="23087" y="20531"/>
                      <a:pt x="23833" y="20009"/>
                      <a:pt x="24119" y="19229"/>
                    </a:cubicBezTo>
                    <a:cubicBezTo>
                      <a:pt x="24412" y="18444"/>
                      <a:pt x="24177" y="17567"/>
                      <a:pt x="23540" y="17028"/>
                    </a:cubicBezTo>
                    <a:cubicBezTo>
                      <a:pt x="23987" y="16650"/>
                      <a:pt x="24245" y="16093"/>
                      <a:pt x="24245" y="15509"/>
                    </a:cubicBezTo>
                    <a:lnTo>
                      <a:pt x="24245" y="15451"/>
                    </a:lnTo>
                    <a:cubicBezTo>
                      <a:pt x="24245" y="14867"/>
                      <a:pt x="23987" y="14316"/>
                      <a:pt x="23540" y="13938"/>
                    </a:cubicBezTo>
                    <a:cubicBezTo>
                      <a:pt x="23987" y="13559"/>
                      <a:pt x="24245" y="13003"/>
                      <a:pt x="24245" y="12424"/>
                    </a:cubicBezTo>
                    <a:lnTo>
                      <a:pt x="24245" y="12413"/>
                    </a:lnTo>
                    <a:cubicBezTo>
                      <a:pt x="24245" y="11828"/>
                      <a:pt x="23987" y="11272"/>
                      <a:pt x="23540" y="10894"/>
                    </a:cubicBezTo>
                    <a:cubicBezTo>
                      <a:pt x="23987" y="10515"/>
                      <a:pt x="24245" y="9965"/>
                      <a:pt x="24245" y="9380"/>
                    </a:cubicBezTo>
                    <a:lnTo>
                      <a:pt x="24240" y="9380"/>
                    </a:lnTo>
                    <a:lnTo>
                      <a:pt x="24240" y="9334"/>
                    </a:lnTo>
                    <a:cubicBezTo>
                      <a:pt x="24240" y="8233"/>
                      <a:pt x="23351" y="7345"/>
                      <a:pt x="22250" y="7345"/>
                    </a:cubicBezTo>
                    <a:lnTo>
                      <a:pt x="16580" y="7345"/>
                    </a:lnTo>
                    <a:cubicBezTo>
                      <a:pt x="17308" y="6078"/>
                      <a:pt x="17704" y="4650"/>
                      <a:pt x="17727" y="3188"/>
                    </a:cubicBezTo>
                    <a:lnTo>
                      <a:pt x="17727" y="2420"/>
                    </a:lnTo>
                    <a:lnTo>
                      <a:pt x="17727" y="1864"/>
                    </a:lnTo>
                    <a:cubicBezTo>
                      <a:pt x="17727" y="838"/>
                      <a:pt x="16896" y="7"/>
                      <a:pt x="158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16" name="Google Shape;706;p53"/>
          <p:cNvGrpSpPr/>
          <p:nvPr/>
        </p:nvGrpSpPr>
        <p:grpSpPr>
          <a:xfrm>
            <a:off x="4697684" y="1201168"/>
            <a:ext cx="782700" cy="757200"/>
            <a:chOff x="4824338" y="1337320"/>
            <a:chExt cx="782700" cy="757200"/>
          </a:xfrm>
        </p:grpSpPr>
        <p:sp>
          <p:nvSpPr>
            <p:cNvPr id="17" name="Google Shape;707;p53"/>
            <p:cNvSpPr/>
            <p:nvPr/>
          </p:nvSpPr>
          <p:spPr>
            <a:xfrm>
              <a:off x="4824338" y="1337320"/>
              <a:ext cx="782700" cy="7572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8" name="Google Shape;708;p53"/>
            <p:cNvGrpSpPr/>
            <p:nvPr/>
          </p:nvGrpSpPr>
          <p:grpSpPr>
            <a:xfrm>
              <a:off x="5052058" y="1533037"/>
              <a:ext cx="327259" cy="365766"/>
              <a:chOff x="-4189100" y="2631300"/>
              <a:chExt cx="151075" cy="176750"/>
            </a:xfrm>
          </p:grpSpPr>
          <p:sp>
            <p:nvSpPr>
              <p:cNvPr id="19" name="Google Shape;709;p53"/>
              <p:cNvSpPr/>
              <p:nvPr/>
            </p:nvSpPr>
            <p:spPr>
              <a:xfrm>
                <a:off x="-4111750" y="2664550"/>
                <a:ext cx="23425" cy="43475"/>
              </a:xfrm>
              <a:custGeom>
                <a:avLst/>
                <a:gdLst/>
                <a:ahLst/>
                <a:cxnLst/>
                <a:rect l="l" t="t" r="r" b="b"/>
                <a:pathLst>
                  <a:path w="937" h="1739" extrusionOk="0">
                    <a:moveTo>
                      <a:pt x="799" y="1"/>
                    </a:moveTo>
                    <a:cubicBezTo>
                      <a:pt x="725" y="1"/>
                      <a:pt x="661" y="64"/>
                      <a:pt x="661" y="138"/>
                    </a:cubicBezTo>
                    <a:lnTo>
                      <a:pt x="661" y="993"/>
                    </a:lnTo>
                    <a:cubicBezTo>
                      <a:pt x="661" y="1251"/>
                      <a:pt x="449" y="1463"/>
                      <a:pt x="191" y="1463"/>
                    </a:cubicBezTo>
                    <a:cubicBezTo>
                      <a:pt x="188" y="1463"/>
                      <a:pt x="184" y="1462"/>
                      <a:pt x="181" y="1462"/>
                    </a:cubicBezTo>
                    <a:cubicBezTo>
                      <a:pt x="2" y="1462"/>
                      <a:pt x="0" y="1739"/>
                      <a:pt x="176" y="1739"/>
                    </a:cubicBezTo>
                    <a:cubicBezTo>
                      <a:pt x="181" y="1739"/>
                      <a:pt x="186" y="1738"/>
                      <a:pt x="191" y="1738"/>
                    </a:cubicBezTo>
                    <a:cubicBezTo>
                      <a:pt x="604" y="1738"/>
                      <a:pt x="937" y="1405"/>
                      <a:pt x="937" y="993"/>
                    </a:cubicBezTo>
                    <a:lnTo>
                      <a:pt x="937" y="138"/>
                    </a:lnTo>
                    <a:cubicBezTo>
                      <a:pt x="937" y="64"/>
                      <a:pt x="874" y="1"/>
                      <a:pt x="79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0" name="Google Shape;710;p53"/>
              <p:cNvSpPr/>
              <p:nvPr/>
            </p:nvSpPr>
            <p:spPr>
              <a:xfrm>
                <a:off x="-4189100" y="2631300"/>
                <a:ext cx="151075" cy="176750"/>
              </a:xfrm>
              <a:custGeom>
                <a:avLst/>
                <a:gdLst/>
                <a:ahLst/>
                <a:cxnLst/>
                <a:rect l="l" t="t" r="r" b="b"/>
                <a:pathLst>
                  <a:path w="6043" h="7070" extrusionOk="0">
                    <a:moveTo>
                      <a:pt x="5458" y="889"/>
                    </a:moveTo>
                    <a:cubicBezTo>
                      <a:pt x="5630" y="889"/>
                      <a:pt x="5762" y="1004"/>
                      <a:pt x="5762" y="1142"/>
                    </a:cubicBezTo>
                    <a:lnTo>
                      <a:pt x="5762" y="1560"/>
                    </a:lnTo>
                    <a:cubicBezTo>
                      <a:pt x="5762" y="2076"/>
                      <a:pt x="5321" y="2500"/>
                      <a:pt x="4747" y="2558"/>
                    </a:cubicBezTo>
                    <a:lnTo>
                      <a:pt x="4747" y="889"/>
                    </a:lnTo>
                    <a:close/>
                    <a:moveTo>
                      <a:pt x="4472" y="276"/>
                    </a:moveTo>
                    <a:lnTo>
                      <a:pt x="4472" y="2638"/>
                    </a:lnTo>
                    <a:cubicBezTo>
                      <a:pt x="4472" y="3160"/>
                      <a:pt x="4048" y="3584"/>
                      <a:pt x="3520" y="3590"/>
                    </a:cubicBezTo>
                    <a:lnTo>
                      <a:pt x="2523" y="3590"/>
                    </a:lnTo>
                    <a:cubicBezTo>
                      <a:pt x="2001" y="3584"/>
                      <a:pt x="1571" y="3160"/>
                      <a:pt x="1571" y="2638"/>
                    </a:cubicBezTo>
                    <a:cubicBezTo>
                      <a:pt x="1571" y="2550"/>
                      <a:pt x="1502" y="2496"/>
                      <a:pt x="1432" y="2496"/>
                    </a:cubicBezTo>
                    <a:cubicBezTo>
                      <a:pt x="1389" y="2496"/>
                      <a:pt x="1345" y="2517"/>
                      <a:pt x="1319" y="2563"/>
                    </a:cubicBezTo>
                    <a:cubicBezTo>
                      <a:pt x="734" y="2518"/>
                      <a:pt x="276" y="2082"/>
                      <a:pt x="276" y="1560"/>
                    </a:cubicBezTo>
                    <a:lnTo>
                      <a:pt x="276" y="1142"/>
                    </a:lnTo>
                    <a:cubicBezTo>
                      <a:pt x="276" y="998"/>
                      <a:pt x="407" y="889"/>
                      <a:pt x="579" y="889"/>
                    </a:cubicBezTo>
                    <a:lnTo>
                      <a:pt x="1296" y="889"/>
                    </a:lnTo>
                    <a:lnTo>
                      <a:pt x="1296" y="1595"/>
                    </a:lnTo>
                    <a:cubicBezTo>
                      <a:pt x="1302" y="1678"/>
                      <a:pt x="1368" y="1719"/>
                      <a:pt x="1434" y="1719"/>
                    </a:cubicBezTo>
                    <a:cubicBezTo>
                      <a:pt x="1500" y="1719"/>
                      <a:pt x="1565" y="1678"/>
                      <a:pt x="1571" y="1595"/>
                    </a:cubicBezTo>
                    <a:lnTo>
                      <a:pt x="1571" y="276"/>
                    </a:lnTo>
                    <a:close/>
                    <a:moveTo>
                      <a:pt x="3326" y="3865"/>
                    </a:moveTo>
                    <a:cubicBezTo>
                      <a:pt x="3240" y="4249"/>
                      <a:pt x="3240" y="4656"/>
                      <a:pt x="3326" y="5040"/>
                    </a:cubicBezTo>
                    <a:lnTo>
                      <a:pt x="2712" y="5040"/>
                    </a:lnTo>
                    <a:cubicBezTo>
                      <a:pt x="2787" y="4650"/>
                      <a:pt x="2787" y="4255"/>
                      <a:pt x="2712" y="3865"/>
                    </a:cubicBezTo>
                    <a:close/>
                    <a:moveTo>
                      <a:pt x="3841" y="5321"/>
                    </a:moveTo>
                    <a:lnTo>
                      <a:pt x="3841" y="6278"/>
                    </a:lnTo>
                    <a:lnTo>
                      <a:pt x="3022" y="6278"/>
                    </a:lnTo>
                    <a:cubicBezTo>
                      <a:pt x="3018" y="6278"/>
                      <a:pt x="3015" y="6278"/>
                      <a:pt x="3011" y="6278"/>
                    </a:cubicBezTo>
                    <a:cubicBezTo>
                      <a:pt x="2832" y="6278"/>
                      <a:pt x="2830" y="6554"/>
                      <a:pt x="3006" y="6554"/>
                    </a:cubicBezTo>
                    <a:cubicBezTo>
                      <a:pt x="3011" y="6554"/>
                      <a:pt x="3016" y="6554"/>
                      <a:pt x="3022" y="6554"/>
                    </a:cubicBezTo>
                    <a:lnTo>
                      <a:pt x="4237" y="6554"/>
                    </a:lnTo>
                    <a:cubicBezTo>
                      <a:pt x="4363" y="6554"/>
                      <a:pt x="4466" y="6657"/>
                      <a:pt x="4466" y="6783"/>
                    </a:cubicBezTo>
                    <a:lnTo>
                      <a:pt x="4466" y="6794"/>
                    </a:lnTo>
                    <a:lnTo>
                      <a:pt x="1583" y="6794"/>
                    </a:lnTo>
                    <a:lnTo>
                      <a:pt x="1583" y="6783"/>
                    </a:lnTo>
                    <a:cubicBezTo>
                      <a:pt x="1583" y="6657"/>
                      <a:pt x="1686" y="6554"/>
                      <a:pt x="1812" y="6554"/>
                    </a:cubicBezTo>
                    <a:lnTo>
                      <a:pt x="2242" y="6554"/>
                    </a:lnTo>
                    <a:cubicBezTo>
                      <a:pt x="2247" y="6554"/>
                      <a:pt x="2253" y="6554"/>
                      <a:pt x="2258" y="6554"/>
                    </a:cubicBezTo>
                    <a:cubicBezTo>
                      <a:pt x="2433" y="6554"/>
                      <a:pt x="2432" y="6278"/>
                      <a:pt x="2253" y="6278"/>
                    </a:cubicBezTo>
                    <a:cubicBezTo>
                      <a:pt x="2249" y="6278"/>
                      <a:pt x="2246" y="6278"/>
                      <a:pt x="2242" y="6278"/>
                    </a:cubicBezTo>
                    <a:lnTo>
                      <a:pt x="2208" y="6278"/>
                    </a:lnTo>
                    <a:lnTo>
                      <a:pt x="2208" y="5321"/>
                    </a:lnTo>
                    <a:close/>
                    <a:moveTo>
                      <a:pt x="1252" y="0"/>
                    </a:moveTo>
                    <a:cubicBezTo>
                      <a:pt x="1076" y="0"/>
                      <a:pt x="1078" y="276"/>
                      <a:pt x="1257" y="276"/>
                    </a:cubicBezTo>
                    <a:cubicBezTo>
                      <a:pt x="1260" y="276"/>
                      <a:pt x="1264" y="276"/>
                      <a:pt x="1267" y="276"/>
                    </a:cubicBezTo>
                    <a:lnTo>
                      <a:pt x="1296" y="276"/>
                    </a:lnTo>
                    <a:lnTo>
                      <a:pt x="1296" y="608"/>
                    </a:lnTo>
                    <a:lnTo>
                      <a:pt x="579" y="608"/>
                    </a:lnTo>
                    <a:cubicBezTo>
                      <a:pt x="258" y="608"/>
                      <a:pt x="0" y="849"/>
                      <a:pt x="0" y="1142"/>
                    </a:cubicBezTo>
                    <a:lnTo>
                      <a:pt x="0" y="1560"/>
                    </a:lnTo>
                    <a:cubicBezTo>
                      <a:pt x="0" y="2231"/>
                      <a:pt x="579" y="2787"/>
                      <a:pt x="1319" y="2839"/>
                    </a:cubicBezTo>
                    <a:cubicBezTo>
                      <a:pt x="1411" y="3395"/>
                      <a:pt x="1869" y="3813"/>
                      <a:pt x="2431" y="3859"/>
                    </a:cubicBezTo>
                    <a:cubicBezTo>
                      <a:pt x="2477" y="4060"/>
                      <a:pt x="2500" y="4266"/>
                      <a:pt x="2494" y="4472"/>
                    </a:cubicBezTo>
                    <a:cubicBezTo>
                      <a:pt x="2494" y="4662"/>
                      <a:pt x="2471" y="4851"/>
                      <a:pt x="2431" y="5040"/>
                    </a:cubicBezTo>
                    <a:lnTo>
                      <a:pt x="2208" y="5040"/>
                    </a:lnTo>
                    <a:cubicBezTo>
                      <a:pt x="2053" y="5040"/>
                      <a:pt x="1932" y="5166"/>
                      <a:pt x="1932" y="5321"/>
                    </a:cubicBezTo>
                    <a:lnTo>
                      <a:pt x="1932" y="6278"/>
                    </a:lnTo>
                    <a:lnTo>
                      <a:pt x="1812" y="6278"/>
                    </a:lnTo>
                    <a:cubicBezTo>
                      <a:pt x="1531" y="6278"/>
                      <a:pt x="1308" y="6502"/>
                      <a:pt x="1308" y="6783"/>
                    </a:cubicBezTo>
                    <a:lnTo>
                      <a:pt x="1308" y="6932"/>
                    </a:lnTo>
                    <a:cubicBezTo>
                      <a:pt x="1308" y="7012"/>
                      <a:pt x="1371" y="7070"/>
                      <a:pt x="1445" y="7070"/>
                    </a:cubicBezTo>
                    <a:lnTo>
                      <a:pt x="4604" y="7070"/>
                    </a:lnTo>
                    <a:cubicBezTo>
                      <a:pt x="4684" y="7070"/>
                      <a:pt x="4742" y="7012"/>
                      <a:pt x="4742" y="6932"/>
                    </a:cubicBezTo>
                    <a:lnTo>
                      <a:pt x="4742" y="6783"/>
                    </a:lnTo>
                    <a:cubicBezTo>
                      <a:pt x="4742" y="6508"/>
                      <a:pt x="4518" y="6278"/>
                      <a:pt x="4237" y="6278"/>
                    </a:cubicBezTo>
                    <a:lnTo>
                      <a:pt x="4117" y="6278"/>
                    </a:lnTo>
                    <a:lnTo>
                      <a:pt x="4117" y="5321"/>
                    </a:lnTo>
                    <a:cubicBezTo>
                      <a:pt x="4117" y="5166"/>
                      <a:pt x="3996" y="5040"/>
                      <a:pt x="3841" y="5040"/>
                    </a:cubicBezTo>
                    <a:lnTo>
                      <a:pt x="3612" y="5040"/>
                    </a:lnTo>
                    <a:cubicBezTo>
                      <a:pt x="3515" y="4656"/>
                      <a:pt x="3515" y="4249"/>
                      <a:pt x="3612" y="3859"/>
                    </a:cubicBezTo>
                    <a:cubicBezTo>
                      <a:pt x="4180" y="3819"/>
                      <a:pt x="4638" y="3395"/>
                      <a:pt x="4736" y="2839"/>
                    </a:cubicBezTo>
                    <a:cubicBezTo>
                      <a:pt x="5464" y="2787"/>
                      <a:pt x="6043" y="2231"/>
                      <a:pt x="6043" y="1560"/>
                    </a:cubicBezTo>
                    <a:lnTo>
                      <a:pt x="6043" y="1142"/>
                    </a:lnTo>
                    <a:cubicBezTo>
                      <a:pt x="6043" y="849"/>
                      <a:pt x="5779" y="614"/>
                      <a:pt x="5464" y="614"/>
                    </a:cubicBezTo>
                    <a:lnTo>
                      <a:pt x="5458" y="608"/>
                    </a:lnTo>
                    <a:lnTo>
                      <a:pt x="4747" y="608"/>
                    </a:lnTo>
                    <a:lnTo>
                      <a:pt x="4747" y="276"/>
                    </a:lnTo>
                    <a:cubicBezTo>
                      <a:pt x="4919" y="259"/>
                      <a:pt x="4914" y="6"/>
                      <a:pt x="4742" y="1"/>
                    </a:cubicBezTo>
                    <a:lnTo>
                      <a:pt x="1267" y="1"/>
                    </a:lnTo>
                    <a:cubicBezTo>
                      <a:pt x="1262" y="0"/>
                      <a:pt x="1257" y="0"/>
                      <a:pt x="125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1" name="Google Shape;711;p53"/>
              <p:cNvSpPr/>
              <p:nvPr/>
            </p:nvSpPr>
            <p:spPr>
              <a:xfrm>
                <a:off x="-4158150" y="2681325"/>
                <a:ext cx="8200" cy="7000"/>
              </a:xfrm>
              <a:custGeom>
                <a:avLst/>
                <a:gdLst/>
                <a:ahLst/>
                <a:cxnLst/>
                <a:rect l="l" t="t" r="r" b="b"/>
                <a:pathLst>
                  <a:path w="328" h="280" extrusionOk="0">
                    <a:moveTo>
                      <a:pt x="190" y="1"/>
                    </a:moveTo>
                    <a:cubicBezTo>
                      <a:pt x="64" y="1"/>
                      <a:pt x="1" y="150"/>
                      <a:pt x="92" y="236"/>
                    </a:cubicBezTo>
                    <a:cubicBezTo>
                      <a:pt x="121" y="266"/>
                      <a:pt x="156" y="279"/>
                      <a:pt x="190" y="279"/>
                    </a:cubicBezTo>
                    <a:cubicBezTo>
                      <a:pt x="260" y="279"/>
                      <a:pt x="327" y="223"/>
                      <a:pt x="327" y="138"/>
                    </a:cubicBezTo>
                    <a:cubicBezTo>
                      <a:pt x="327" y="64"/>
                      <a:pt x="264" y="1"/>
                      <a:pt x="190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2" name="Google Shape;712;p53"/>
              <p:cNvSpPr/>
              <p:nvPr/>
            </p:nvSpPr>
            <p:spPr>
              <a:xfrm>
                <a:off x="-4096375" y="2651650"/>
                <a:ext cx="80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76" extrusionOk="0">
                    <a:moveTo>
                      <a:pt x="184" y="1"/>
                    </a:moveTo>
                    <a:cubicBezTo>
                      <a:pt x="64" y="1"/>
                      <a:pt x="1" y="150"/>
                      <a:pt x="87" y="236"/>
                    </a:cubicBezTo>
                    <a:cubicBezTo>
                      <a:pt x="114" y="263"/>
                      <a:pt x="148" y="276"/>
                      <a:pt x="182" y="276"/>
                    </a:cubicBezTo>
                    <a:cubicBezTo>
                      <a:pt x="253" y="276"/>
                      <a:pt x="322" y="220"/>
                      <a:pt x="322" y="138"/>
                    </a:cubicBezTo>
                    <a:cubicBezTo>
                      <a:pt x="322" y="64"/>
                      <a:pt x="259" y="1"/>
                      <a:pt x="1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23" name="Google Shape;713;p53"/>
          <p:cNvGrpSpPr/>
          <p:nvPr/>
        </p:nvGrpSpPr>
        <p:grpSpPr>
          <a:xfrm>
            <a:off x="1290092" y="2374117"/>
            <a:ext cx="782700" cy="757200"/>
            <a:chOff x="1157300" y="2492695"/>
            <a:chExt cx="782700" cy="757200"/>
          </a:xfrm>
        </p:grpSpPr>
        <p:sp>
          <p:nvSpPr>
            <p:cNvPr id="24" name="Google Shape;714;p53"/>
            <p:cNvSpPr/>
            <p:nvPr/>
          </p:nvSpPr>
          <p:spPr>
            <a:xfrm>
              <a:off x="1157300" y="2492695"/>
              <a:ext cx="782700" cy="7572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25" name="Google Shape;715;p53"/>
            <p:cNvGrpSpPr/>
            <p:nvPr/>
          </p:nvGrpSpPr>
          <p:grpSpPr>
            <a:xfrm>
              <a:off x="1365775" y="2709516"/>
              <a:ext cx="365750" cy="323557"/>
              <a:chOff x="-5123000" y="2174325"/>
              <a:chExt cx="237500" cy="206825"/>
            </a:xfrm>
          </p:grpSpPr>
          <p:sp>
            <p:nvSpPr>
              <p:cNvPr id="26" name="Google Shape;716;p53"/>
              <p:cNvSpPr/>
              <p:nvPr/>
            </p:nvSpPr>
            <p:spPr>
              <a:xfrm>
                <a:off x="-5009200" y="2314700"/>
                <a:ext cx="92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368" h="2657" extrusionOk="0">
                    <a:moveTo>
                      <a:pt x="184" y="1"/>
                    </a:moveTo>
                    <a:cubicBezTo>
                      <a:pt x="80" y="1"/>
                      <a:pt x="0" y="81"/>
                      <a:pt x="0" y="184"/>
                    </a:cubicBezTo>
                    <a:lnTo>
                      <a:pt x="0" y="2471"/>
                    </a:lnTo>
                    <a:cubicBezTo>
                      <a:pt x="0" y="2595"/>
                      <a:pt x="92" y="2656"/>
                      <a:pt x="184" y="2656"/>
                    </a:cubicBezTo>
                    <a:cubicBezTo>
                      <a:pt x="275" y="2656"/>
                      <a:pt x="367" y="2595"/>
                      <a:pt x="367" y="2471"/>
                    </a:cubicBezTo>
                    <a:lnTo>
                      <a:pt x="367" y="184"/>
                    </a:lnTo>
                    <a:cubicBezTo>
                      <a:pt x="367" y="81"/>
                      <a:pt x="287" y="1"/>
                      <a:pt x="18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7" name="Google Shape;717;p53"/>
              <p:cNvSpPr/>
              <p:nvPr/>
            </p:nvSpPr>
            <p:spPr>
              <a:xfrm>
                <a:off x="-5049350" y="2183275"/>
                <a:ext cx="89475" cy="197875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7915" extrusionOk="0">
                    <a:moveTo>
                      <a:pt x="1735" y="370"/>
                    </a:moveTo>
                    <a:cubicBezTo>
                      <a:pt x="2024" y="370"/>
                      <a:pt x="2300" y="593"/>
                      <a:pt x="2300" y="935"/>
                    </a:cubicBezTo>
                    <a:cubicBezTo>
                      <a:pt x="2300" y="1244"/>
                      <a:pt x="2048" y="1497"/>
                      <a:pt x="1738" y="1497"/>
                    </a:cubicBezTo>
                    <a:cubicBezTo>
                      <a:pt x="1239" y="1497"/>
                      <a:pt x="987" y="889"/>
                      <a:pt x="1342" y="534"/>
                    </a:cubicBezTo>
                    <a:cubicBezTo>
                      <a:pt x="1457" y="421"/>
                      <a:pt x="1598" y="370"/>
                      <a:pt x="1735" y="370"/>
                    </a:cubicBezTo>
                    <a:close/>
                    <a:moveTo>
                      <a:pt x="1742" y="0"/>
                    </a:moveTo>
                    <a:cubicBezTo>
                      <a:pt x="1735" y="0"/>
                      <a:pt x="1728" y="0"/>
                      <a:pt x="1721" y="0"/>
                    </a:cubicBezTo>
                    <a:cubicBezTo>
                      <a:pt x="878" y="18"/>
                      <a:pt x="488" y="1055"/>
                      <a:pt x="1113" y="1623"/>
                    </a:cubicBezTo>
                    <a:cubicBezTo>
                      <a:pt x="448" y="1881"/>
                      <a:pt x="7" y="2517"/>
                      <a:pt x="1" y="3234"/>
                    </a:cubicBezTo>
                    <a:lnTo>
                      <a:pt x="1" y="4719"/>
                    </a:lnTo>
                    <a:cubicBezTo>
                      <a:pt x="7" y="5172"/>
                      <a:pt x="351" y="5544"/>
                      <a:pt x="804" y="5579"/>
                    </a:cubicBezTo>
                    <a:lnTo>
                      <a:pt x="804" y="7734"/>
                    </a:lnTo>
                    <a:cubicBezTo>
                      <a:pt x="804" y="7855"/>
                      <a:pt x="895" y="7915"/>
                      <a:pt x="987" y="7915"/>
                    </a:cubicBezTo>
                    <a:cubicBezTo>
                      <a:pt x="1079" y="7915"/>
                      <a:pt x="1170" y="7855"/>
                      <a:pt x="1170" y="7734"/>
                    </a:cubicBezTo>
                    <a:lnTo>
                      <a:pt x="1170" y="3285"/>
                    </a:lnTo>
                    <a:cubicBezTo>
                      <a:pt x="1170" y="3162"/>
                      <a:pt x="1079" y="3101"/>
                      <a:pt x="987" y="3101"/>
                    </a:cubicBezTo>
                    <a:cubicBezTo>
                      <a:pt x="895" y="3101"/>
                      <a:pt x="804" y="3162"/>
                      <a:pt x="804" y="3285"/>
                    </a:cubicBezTo>
                    <a:lnTo>
                      <a:pt x="804" y="5206"/>
                    </a:lnTo>
                    <a:cubicBezTo>
                      <a:pt x="557" y="5172"/>
                      <a:pt x="379" y="4965"/>
                      <a:pt x="374" y="4719"/>
                    </a:cubicBezTo>
                    <a:lnTo>
                      <a:pt x="374" y="3234"/>
                    </a:lnTo>
                    <a:cubicBezTo>
                      <a:pt x="374" y="2477"/>
                      <a:pt x="1010" y="1864"/>
                      <a:pt x="1790" y="1864"/>
                    </a:cubicBezTo>
                    <a:cubicBezTo>
                      <a:pt x="2575" y="1864"/>
                      <a:pt x="3211" y="2477"/>
                      <a:pt x="3211" y="3234"/>
                    </a:cubicBezTo>
                    <a:lnTo>
                      <a:pt x="3211" y="4719"/>
                    </a:lnTo>
                    <a:cubicBezTo>
                      <a:pt x="3206" y="4954"/>
                      <a:pt x="3034" y="5154"/>
                      <a:pt x="2804" y="5200"/>
                    </a:cubicBezTo>
                    <a:lnTo>
                      <a:pt x="2804" y="3285"/>
                    </a:lnTo>
                    <a:cubicBezTo>
                      <a:pt x="2804" y="3162"/>
                      <a:pt x="2711" y="3101"/>
                      <a:pt x="2618" y="3101"/>
                    </a:cubicBezTo>
                    <a:cubicBezTo>
                      <a:pt x="2525" y="3101"/>
                      <a:pt x="2432" y="3162"/>
                      <a:pt x="2432" y="3285"/>
                    </a:cubicBezTo>
                    <a:lnTo>
                      <a:pt x="2432" y="7728"/>
                    </a:lnTo>
                    <a:cubicBezTo>
                      <a:pt x="2432" y="7852"/>
                      <a:pt x="2525" y="7913"/>
                      <a:pt x="2618" y="7913"/>
                    </a:cubicBezTo>
                    <a:cubicBezTo>
                      <a:pt x="2711" y="7913"/>
                      <a:pt x="2804" y="7852"/>
                      <a:pt x="2804" y="7728"/>
                    </a:cubicBezTo>
                    <a:lnTo>
                      <a:pt x="2804" y="5573"/>
                    </a:lnTo>
                    <a:cubicBezTo>
                      <a:pt x="3240" y="5527"/>
                      <a:pt x="3573" y="5154"/>
                      <a:pt x="3578" y="4713"/>
                    </a:cubicBezTo>
                    <a:lnTo>
                      <a:pt x="3578" y="3234"/>
                    </a:lnTo>
                    <a:cubicBezTo>
                      <a:pt x="3573" y="2489"/>
                      <a:pt x="3097" y="1835"/>
                      <a:pt x="2397" y="1594"/>
                    </a:cubicBezTo>
                    <a:lnTo>
                      <a:pt x="2397" y="1594"/>
                    </a:lnTo>
                    <a:cubicBezTo>
                      <a:pt x="2986" y="1002"/>
                      <a:pt x="2568" y="0"/>
                      <a:pt x="17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8" name="Google Shape;718;p53"/>
              <p:cNvSpPr/>
              <p:nvPr/>
            </p:nvSpPr>
            <p:spPr>
              <a:xfrm>
                <a:off x="-4953175" y="2174325"/>
                <a:ext cx="3857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543" h="1448" extrusionOk="0">
                    <a:moveTo>
                      <a:pt x="445" y="1"/>
                    </a:moveTo>
                    <a:cubicBezTo>
                      <a:pt x="281" y="1"/>
                      <a:pt x="218" y="348"/>
                      <a:pt x="414" y="364"/>
                    </a:cubicBezTo>
                    <a:lnTo>
                      <a:pt x="861" y="467"/>
                    </a:lnTo>
                    <a:lnTo>
                      <a:pt x="156" y="909"/>
                    </a:lnTo>
                    <a:cubicBezTo>
                      <a:pt x="1" y="1012"/>
                      <a:pt x="70" y="1253"/>
                      <a:pt x="253" y="1253"/>
                    </a:cubicBezTo>
                    <a:cubicBezTo>
                      <a:pt x="287" y="1253"/>
                      <a:pt x="322" y="1241"/>
                      <a:pt x="356" y="1224"/>
                    </a:cubicBezTo>
                    <a:lnTo>
                      <a:pt x="1061" y="777"/>
                    </a:lnTo>
                    <a:lnTo>
                      <a:pt x="964" y="1224"/>
                    </a:lnTo>
                    <a:cubicBezTo>
                      <a:pt x="941" y="1322"/>
                      <a:pt x="1004" y="1419"/>
                      <a:pt x="1107" y="1442"/>
                    </a:cubicBezTo>
                    <a:cubicBezTo>
                      <a:pt x="1119" y="1442"/>
                      <a:pt x="1130" y="1448"/>
                      <a:pt x="1147" y="1448"/>
                    </a:cubicBezTo>
                    <a:cubicBezTo>
                      <a:pt x="1233" y="1448"/>
                      <a:pt x="1308" y="1385"/>
                      <a:pt x="1325" y="1304"/>
                    </a:cubicBezTo>
                    <a:lnTo>
                      <a:pt x="1520" y="421"/>
                    </a:lnTo>
                    <a:cubicBezTo>
                      <a:pt x="1543" y="324"/>
                      <a:pt x="1480" y="227"/>
                      <a:pt x="1377" y="204"/>
                    </a:cubicBezTo>
                    <a:lnTo>
                      <a:pt x="488" y="9"/>
                    </a:lnTo>
                    <a:cubicBezTo>
                      <a:pt x="473" y="3"/>
                      <a:pt x="458" y="1"/>
                      <a:pt x="44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9" name="Google Shape;719;p53"/>
              <p:cNvSpPr/>
              <p:nvPr/>
            </p:nvSpPr>
            <p:spPr>
              <a:xfrm>
                <a:off x="-4967800" y="2205775"/>
                <a:ext cx="107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73" extrusionOk="0">
                    <a:moveTo>
                      <a:pt x="248" y="0"/>
                    </a:moveTo>
                    <a:cubicBezTo>
                      <a:pt x="81" y="0"/>
                      <a:pt x="1" y="201"/>
                      <a:pt x="116" y="316"/>
                    </a:cubicBezTo>
                    <a:cubicBezTo>
                      <a:pt x="155" y="355"/>
                      <a:pt x="202" y="372"/>
                      <a:pt x="248" y="372"/>
                    </a:cubicBezTo>
                    <a:cubicBezTo>
                      <a:pt x="342" y="372"/>
                      <a:pt x="431" y="298"/>
                      <a:pt x="431" y="190"/>
                    </a:cubicBezTo>
                    <a:cubicBezTo>
                      <a:pt x="431" y="86"/>
                      <a:pt x="351" y="0"/>
                      <a:pt x="24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0" name="Google Shape;720;p53"/>
              <p:cNvSpPr/>
              <p:nvPr/>
            </p:nvSpPr>
            <p:spPr>
              <a:xfrm>
                <a:off x="-4948575" y="2331200"/>
                <a:ext cx="39425" cy="35550"/>
              </a:xfrm>
              <a:custGeom>
                <a:avLst/>
                <a:gdLst/>
                <a:ahLst/>
                <a:cxnLst/>
                <a:rect l="l" t="t" r="r" b="b"/>
                <a:pathLst>
                  <a:path w="1577" h="1422" extrusionOk="0">
                    <a:moveTo>
                      <a:pt x="1179" y="0"/>
                    </a:moveTo>
                    <a:cubicBezTo>
                      <a:pt x="1081" y="0"/>
                      <a:pt x="984" y="74"/>
                      <a:pt x="998" y="201"/>
                    </a:cubicBezTo>
                    <a:lnTo>
                      <a:pt x="1095" y="648"/>
                    </a:lnTo>
                    <a:lnTo>
                      <a:pt x="390" y="201"/>
                    </a:lnTo>
                    <a:cubicBezTo>
                      <a:pt x="353" y="174"/>
                      <a:pt x="315" y="163"/>
                      <a:pt x="279" y="163"/>
                    </a:cubicBezTo>
                    <a:cubicBezTo>
                      <a:pt x="115" y="163"/>
                      <a:pt x="1" y="407"/>
                      <a:pt x="189" y="516"/>
                    </a:cubicBezTo>
                    <a:lnTo>
                      <a:pt x="895" y="957"/>
                    </a:lnTo>
                    <a:lnTo>
                      <a:pt x="442" y="1055"/>
                    </a:lnTo>
                    <a:cubicBezTo>
                      <a:pt x="230" y="1106"/>
                      <a:pt x="264" y="1422"/>
                      <a:pt x="482" y="1422"/>
                    </a:cubicBezTo>
                    <a:cubicBezTo>
                      <a:pt x="499" y="1422"/>
                      <a:pt x="510" y="1422"/>
                      <a:pt x="522" y="1416"/>
                    </a:cubicBezTo>
                    <a:lnTo>
                      <a:pt x="1411" y="1221"/>
                    </a:lnTo>
                    <a:cubicBezTo>
                      <a:pt x="1508" y="1204"/>
                      <a:pt x="1577" y="1106"/>
                      <a:pt x="1554" y="1003"/>
                    </a:cubicBezTo>
                    <a:lnTo>
                      <a:pt x="1548" y="1003"/>
                    </a:lnTo>
                    <a:lnTo>
                      <a:pt x="1353" y="126"/>
                    </a:lnTo>
                    <a:cubicBezTo>
                      <a:pt x="1322" y="39"/>
                      <a:pt x="1250" y="0"/>
                      <a:pt x="117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1" name="Google Shape;721;p53"/>
              <p:cNvSpPr/>
              <p:nvPr/>
            </p:nvSpPr>
            <p:spPr>
              <a:xfrm>
                <a:off x="-4962350" y="2326025"/>
                <a:ext cx="1077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73" extrusionOk="0">
                    <a:moveTo>
                      <a:pt x="247" y="0"/>
                    </a:moveTo>
                    <a:cubicBezTo>
                      <a:pt x="81" y="0"/>
                      <a:pt x="1" y="201"/>
                      <a:pt x="115" y="316"/>
                    </a:cubicBezTo>
                    <a:cubicBezTo>
                      <a:pt x="153" y="355"/>
                      <a:pt x="199" y="372"/>
                      <a:pt x="245" y="372"/>
                    </a:cubicBezTo>
                    <a:cubicBezTo>
                      <a:pt x="340" y="372"/>
                      <a:pt x="431" y="298"/>
                      <a:pt x="431" y="190"/>
                    </a:cubicBezTo>
                    <a:cubicBezTo>
                      <a:pt x="431" y="86"/>
                      <a:pt x="351" y="0"/>
                      <a:pt x="2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2" name="Google Shape;722;p53"/>
              <p:cNvSpPr/>
              <p:nvPr/>
            </p:nvSpPr>
            <p:spPr>
              <a:xfrm>
                <a:off x="-4928650" y="2250950"/>
                <a:ext cx="43150" cy="41450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658" extrusionOk="0">
                    <a:moveTo>
                      <a:pt x="883" y="1"/>
                    </a:moveTo>
                    <a:cubicBezTo>
                      <a:pt x="739" y="1"/>
                      <a:pt x="614" y="188"/>
                      <a:pt x="751" y="320"/>
                    </a:cubicBezTo>
                    <a:lnTo>
                      <a:pt x="1078" y="647"/>
                    </a:lnTo>
                    <a:lnTo>
                      <a:pt x="247" y="647"/>
                    </a:lnTo>
                    <a:cubicBezTo>
                      <a:pt x="245" y="647"/>
                      <a:pt x="243" y="647"/>
                      <a:pt x="241" y="647"/>
                    </a:cubicBezTo>
                    <a:cubicBezTo>
                      <a:pt x="0" y="647"/>
                      <a:pt x="2" y="1014"/>
                      <a:pt x="247" y="1014"/>
                    </a:cubicBezTo>
                    <a:lnTo>
                      <a:pt x="1084" y="1014"/>
                    </a:lnTo>
                    <a:lnTo>
                      <a:pt x="757" y="1341"/>
                    </a:lnTo>
                    <a:cubicBezTo>
                      <a:pt x="625" y="1473"/>
                      <a:pt x="749" y="1658"/>
                      <a:pt x="891" y="1658"/>
                    </a:cubicBezTo>
                    <a:cubicBezTo>
                      <a:pt x="935" y="1658"/>
                      <a:pt x="980" y="1641"/>
                      <a:pt x="1021" y="1599"/>
                    </a:cubicBezTo>
                    <a:lnTo>
                      <a:pt x="1657" y="957"/>
                    </a:lnTo>
                    <a:cubicBezTo>
                      <a:pt x="1726" y="888"/>
                      <a:pt x="1726" y="768"/>
                      <a:pt x="1657" y="699"/>
                    </a:cubicBezTo>
                    <a:lnTo>
                      <a:pt x="1009" y="57"/>
                    </a:lnTo>
                    <a:cubicBezTo>
                      <a:pt x="970" y="17"/>
                      <a:pt x="925" y="1"/>
                      <a:pt x="88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3" name="Google Shape;723;p53"/>
              <p:cNvSpPr/>
              <p:nvPr/>
            </p:nvSpPr>
            <p:spPr>
              <a:xfrm>
                <a:off x="-4946300" y="2267125"/>
                <a:ext cx="109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70" extrusionOk="0">
                    <a:moveTo>
                      <a:pt x="253" y="0"/>
                    </a:moveTo>
                    <a:cubicBezTo>
                      <a:pt x="87" y="0"/>
                      <a:pt x="1" y="195"/>
                      <a:pt x="121" y="316"/>
                    </a:cubicBezTo>
                    <a:cubicBezTo>
                      <a:pt x="158" y="353"/>
                      <a:pt x="204" y="369"/>
                      <a:pt x="250" y="369"/>
                    </a:cubicBezTo>
                    <a:cubicBezTo>
                      <a:pt x="345" y="369"/>
                      <a:pt x="437" y="296"/>
                      <a:pt x="437" y="184"/>
                    </a:cubicBezTo>
                    <a:cubicBezTo>
                      <a:pt x="437" y="80"/>
                      <a:pt x="351" y="0"/>
                      <a:pt x="2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Google Shape;724;p53"/>
              <p:cNvSpPr/>
              <p:nvPr/>
            </p:nvSpPr>
            <p:spPr>
              <a:xfrm>
                <a:off x="-5093775" y="2174325"/>
                <a:ext cx="38525" cy="36200"/>
              </a:xfrm>
              <a:custGeom>
                <a:avLst/>
                <a:gdLst/>
                <a:ahLst/>
                <a:cxnLst/>
                <a:rect l="l" t="t" r="r" b="b"/>
                <a:pathLst>
                  <a:path w="1541" h="1448" extrusionOk="0">
                    <a:moveTo>
                      <a:pt x="1093" y="1"/>
                    </a:moveTo>
                    <a:cubicBezTo>
                      <a:pt x="1080" y="1"/>
                      <a:pt x="1065" y="3"/>
                      <a:pt x="1050" y="9"/>
                    </a:cubicBezTo>
                    <a:lnTo>
                      <a:pt x="167" y="204"/>
                    </a:lnTo>
                    <a:cubicBezTo>
                      <a:pt x="64" y="227"/>
                      <a:pt x="1" y="324"/>
                      <a:pt x="24" y="427"/>
                    </a:cubicBezTo>
                    <a:lnTo>
                      <a:pt x="213" y="1304"/>
                    </a:lnTo>
                    <a:cubicBezTo>
                      <a:pt x="236" y="1390"/>
                      <a:pt x="310" y="1448"/>
                      <a:pt x="396" y="1448"/>
                    </a:cubicBezTo>
                    <a:lnTo>
                      <a:pt x="436" y="1448"/>
                    </a:lnTo>
                    <a:cubicBezTo>
                      <a:pt x="534" y="1425"/>
                      <a:pt x="603" y="1327"/>
                      <a:pt x="580" y="1224"/>
                    </a:cubicBezTo>
                    <a:lnTo>
                      <a:pt x="482" y="777"/>
                    </a:lnTo>
                    <a:lnTo>
                      <a:pt x="1187" y="1224"/>
                    </a:lnTo>
                    <a:cubicBezTo>
                      <a:pt x="1216" y="1247"/>
                      <a:pt x="1250" y="1253"/>
                      <a:pt x="1285" y="1253"/>
                    </a:cubicBezTo>
                    <a:cubicBezTo>
                      <a:pt x="1287" y="1253"/>
                      <a:pt x="1289" y="1253"/>
                      <a:pt x="1291" y="1253"/>
                    </a:cubicBezTo>
                    <a:cubicBezTo>
                      <a:pt x="1470" y="1253"/>
                      <a:pt x="1541" y="1011"/>
                      <a:pt x="1382" y="915"/>
                    </a:cubicBezTo>
                    <a:lnTo>
                      <a:pt x="683" y="467"/>
                    </a:lnTo>
                    <a:lnTo>
                      <a:pt x="1130" y="370"/>
                    </a:lnTo>
                    <a:cubicBezTo>
                      <a:pt x="1320" y="349"/>
                      <a:pt x="1257" y="1"/>
                      <a:pt x="1093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5" name="Google Shape;725;p53"/>
              <p:cNvSpPr/>
              <p:nvPr/>
            </p:nvSpPr>
            <p:spPr>
              <a:xfrm>
                <a:off x="-5053075" y="2205775"/>
                <a:ext cx="109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73" extrusionOk="0">
                    <a:moveTo>
                      <a:pt x="247" y="0"/>
                    </a:moveTo>
                    <a:cubicBezTo>
                      <a:pt x="87" y="0"/>
                      <a:pt x="1" y="201"/>
                      <a:pt x="116" y="316"/>
                    </a:cubicBezTo>
                    <a:cubicBezTo>
                      <a:pt x="155" y="355"/>
                      <a:pt x="202" y="372"/>
                      <a:pt x="249" y="372"/>
                    </a:cubicBezTo>
                    <a:cubicBezTo>
                      <a:pt x="345" y="372"/>
                      <a:pt x="437" y="298"/>
                      <a:pt x="437" y="190"/>
                    </a:cubicBezTo>
                    <a:cubicBezTo>
                      <a:pt x="437" y="86"/>
                      <a:pt x="351" y="0"/>
                      <a:pt x="2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6" name="Google Shape;726;p53"/>
              <p:cNvSpPr/>
              <p:nvPr/>
            </p:nvSpPr>
            <p:spPr>
              <a:xfrm>
                <a:off x="-5099075" y="2331100"/>
                <a:ext cx="37425" cy="35650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426" extrusionOk="0">
                    <a:moveTo>
                      <a:pt x="387" y="0"/>
                    </a:moveTo>
                    <a:cubicBezTo>
                      <a:pt x="317" y="0"/>
                      <a:pt x="247" y="39"/>
                      <a:pt x="218" y="124"/>
                    </a:cubicBezTo>
                    <a:lnTo>
                      <a:pt x="23" y="1007"/>
                    </a:lnTo>
                    <a:cubicBezTo>
                      <a:pt x="1" y="1105"/>
                      <a:pt x="64" y="1202"/>
                      <a:pt x="167" y="1225"/>
                    </a:cubicBezTo>
                    <a:lnTo>
                      <a:pt x="1050" y="1420"/>
                    </a:lnTo>
                    <a:cubicBezTo>
                      <a:pt x="1061" y="1426"/>
                      <a:pt x="1078" y="1426"/>
                      <a:pt x="1090" y="1426"/>
                    </a:cubicBezTo>
                    <a:cubicBezTo>
                      <a:pt x="1308" y="1420"/>
                      <a:pt x="1342" y="1110"/>
                      <a:pt x="1130" y="1059"/>
                    </a:cubicBezTo>
                    <a:lnTo>
                      <a:pt x="683" y="961"/>
                    </a:lnTo>
                    <a:lnTo>
                      <a:pt x="1382" y="514"/>
                    </a:lnTo>
                    <a:cubicBezTo>
                      <a:pt x="1468" y="463"/>
                      <a:pt x="1497" y="348"/>
                      <a:pt x="1440" y="262"/>
                    </a:cubicBezTo>
                    <a:lnTo>
                      <a:pt x="1434" y="262"/>
                    </a:lnTo>
                    <a:cubicBezTo>
                      <a:pt x="1400" y="206"/>
                      <a:pt x="1341" y="175"/>
                      <a:pt x="1280" y="175"/>
                    </a:cubicBezTo>
                    <a:cubicBezTo>
                      <a:pt x="1246" y="175"/>
                      <a:pt x="1212" y="184"/>
                      <a:pt x="1182" y="205"/>
                    </a:cubicBezTo>
                    <a:lnTo>
                      <a:pt x="476" y="652"/>
                    </a:lnTo>
                    <a:lnTo>
                      <a:pt x="574" y="205"/>
                    </a:lnTo>
                    <a:cubicBezTo>
                      <a:pt x="587" y="77"/>
                      <a:pt x="487" y="0"/>
                      <a:pt x="38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7" name="Google Shape;727;p53"/>
              <p:cNvSpPr/>
              <p:nvPr/>
            </p:nvSpPr>
            <p:spPr>
              <a:xfrm>
                <a:off x="-5058525" y="2326025"/>
                <a:ext cx="10925" cy="9325"/>
              </a:xfrm>
              <a:custGeom>
                <a:avLst/>
                <a:gdLst/>
                <a:ahLst/>
                <a:cxnLst/>
                <a:rect l="l" t="t" r="r" b="b"/>
                <a:pathLst>
                  <a:path w="437" h="373" extrusionOk="0">
                    <a:moveTo>
                      <a:pt x="253" y="0"/>
                    </a:moveTo>
                    <a:cubicBezTo>
                      <a:pt x="87" y="0"/>
                      <a:pt x="1" y="201"/>
                      <a:pt x="121" y="316"/>
                    </a:cubicBezTo>
                    <a:cubicBezTo>
                      <a:pt x="159" y="355"/>
                      <a:pt x="205" y="372"/>
                      <a:pt x="251" y="372"/>
                    </a:cubicBezTo>
                    <a:cubicBezTo>
                      <a:pt x="345" y="372"/>
                      <a:pt x="437" y="298"/>
                      <a:pt x="437" y="190"/>
                    </a:cubicBezTo>
                    <a:cubicBezTo>
                      <a:pt x="437" y="86"/>
                      <a:pt x="351" y="0"/>
                      <a:pt x="25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8" name="Google Shape;728;p53"/>
              <p:cNvSpPr/>
              <p:nvPr/>
            </p:nvSpPr>
            <p:spPr>
              <a:xfrm>
                <a:off x="-5123000" y="2251025"/>
                <a:ext cx="43150" cy="41375"/>
              </a:xfrm>
              <a:custGeom>
                <a:avLst/>
                <a:gdLst/>
                <a:ahLst/>
                <a:cxnLst/>
                <a:rect l="l" t="t" r="r" b="b"/>
                <a:pathLst>
                  <a:path w="1726" h="1655" extrusionOk="0">
                    <a:moveTo>
                      <a:pt x="846" y="0"/>
                    </a:moveTo>
                    <a:cubicBezTo>
                      <a:pt x="802" y="0"/>
                      <a:pt x="757" y="18"/>
                      <a:pt x="717" y="59"/>
                    </a:cubicBezTo>
                    <a:lnTo>
                      <a:pt x="69" y="696"/>
                    </a:lnTo>
                    <a:cubicBezTo>
                      <a:pt x="0" y="765"/>
                      <a:pt x="0" y="885"/>
                      <a:pt x="69" y="960"/>
                    </a:cubicBezTo>
                    <a:lnTo>
                      <a:pt x="705" y="1596"/>
                    </a:lnTo>
                    <a:cubicBezTo>
                      <a:pt x="746" y="1638"/>
                      <a:pt x="791" y="1655"/>
                      <a:pt x="835" y="1655"/>
                    </a:cubicBezTo>
                    <a:cubicBezTo>
                      <a:pt x="977" y="1655"/>
                      <a:pt x="1101" y="1470"/>
                      <a:pt x="969" y="1338"/>
                    </a:cubicBezTo>
                    <a:lnTo>
                      <a:pt x="648" y="1011"/>
                    </a:lnTo>
                    <a:lnTo>
                      <a:pt x="1485" y="1011"/>
                    </a:lnTo>
                    <a:cubicBezTo>
                      <a:pt x="1726" y="1011"/>
                      <a:pt x="1726" y="644"/>
                      <a:pt x="1485" y="644"/>
                    </a:cubicBezTo>
                    <a:lnTo>
                      <a:pt x="654" y="644"/>
                    </a:lnTo>
                    <a:lnTo>
                      <a:pt x="975" y="317"/>
                    </a:lnTo>
                    <a:cubicBezTo>
                      <a:pt x="1111" y="186"/>
                      <a:pt x="988" y="0"/>
                      <a:pt x="84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9" name="Google Shape;729;p53"/>
              <p:cNvSpPr/>
              <p:nvPr/>
            </p:nvSpPr>
            <p:spPr>
              <a:xfrm>
                <a:off x="-5074575" y="2267125"/>
                <a:ext cx="1077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70" extrusionOk="0">
                    <a:moveTo>
                      <a:pt x="247" y="0"/>
                    </a:moveTo>
                    <a:cubicBezTo>
                      <a:pt x="81" y="0"/>
                      <a:pt x="1" y="201"/>
                      <a:pt x="116" y="316"/>
                    </a:cubicBezTo>
                    <a:cubicBezTo>
                      <a:pt x="153" y="353"/>
                      <a:pt x="199" y="369"/>
                      <a:pt x="244" y="369"/>
                    </a:cubicBezTo>
                    <a:cubicBezTo>
                      <a:pt x="339" y="369"/>
                      <a:pt x="431" y="296"/>
                      <a:pt x="431" y="184"/>
                    </a:cubicBezTo>
                    <a:cubicBezTo>
                      <a:pt x="431" y="80"/>
                      <a:pt x="351" y="0"/>
                      <a:pt x="2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40" name="Google Shape;730;p53"/>
          <p:cNvGrpSpPr/>
          <p:nvPr/>
        </p:nvGrpSpPr>
        <p:grpSpPr>
          <a:xfrm>
            <a:off x="4697684" y="3553530"/>
            <a:ext cx="782700" cy="757200"/>
            <a:chOff x="4824338" y="3689682"/>
            <a:chExt cx="782700" cy="757200"/>
          </a:xfrm>
        </p:grpSpPr>
        <p:sp>
          <p:nvSpPr>
            <p:cNvPr id="41" name="Google Shape;731;p53"/>
            <p:cNvSpPr/>
            <p:nvPr/>
          </p:nvSpPr>
          <p:spPr>
            <a:xfrm>
              <a:off x="4824338" y="3689682"/>
              <a:ext cx="782700" cy="7572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42" name="Google Shape;732;p53"/>
            <p:cNvGrpSpPr/>
            <p:nvPr/>
          </p:nvGrpSpPr>
          <p:grpSpPr>
            <a:xfrm>
              <a:off x="5032806" y="3885400"/>
              <a:ext cx="365762" cy="365765"/>
              <a:chOff x="-5685700" y="2453300"/>
              <a:chExt cx="232925" cy="233075"/>
            </a:xfrm>
          </p:grpSpPr>
          <p:sp>
            <p:nvSpPr>
              <p:cNvPr id="43" name="Google Shape;733;p53"/>
              <p:cNvSpPr/>
              <p:nvPr/>
            </p:nvSpPr>
            <p:spPr>
              <a:xfrm>
                <a:off x="-5685700" y="2453300"/>
                <a:ext cx="232925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9317" h="9323" extrusionOk="0">
                    <a:moveTo>
                      <a:pt x="3262" y="407"/>
                    </a:moveTo>
                    <a:cubicBezTo>
                      <a:pt x="3578" y="407"/>
                      <a:pt x="3836" y="660"/>
                      <a:pt x="3847" y="975"/>
                    </a:cubicBezTo>
                    <a:lnTo>
                      <a:pt x="3847" y="1313"/>
                    </a:lnTo>
                    <a:cubicBezTo>
                      <a:pt x="3847" y="1411"/>
                      <a:pt x="3927" y="1491"/>
                      <a:pt x="4031" y="1491"/>
                    </a:cubicBezTo>
                    <a:lnTo>
                      <a:pt x="5040" y="1491"/>
                    </a:lnTo>
                    <a:lnTo>
                      <a:pt x="5040" y="2506"/>
                    </a:lnTo>
                    <a:cubicBezTo>
                      <a:pt x="5040" y="2600"/>
                      <a:pt x="5115" y="2684"/>
                      <a:pt x="5213" y="2684"/>
                    </a:cubicBezTo>
                    <a:cubicBezTo>
                      <a:pt x="5217" y="2684"/>
                      <a:pt x="5220" y="2684"/>
                      <a:pt x="5223" y="2683"/>
                    </a:cubicBezTo>
                    <a:lnTo>
                      <a:pt x="5561" y="2683"/>
                    </a:lnTo>
                    <a:cubicBezTo>
                      <a:pt x="5877" y="2695"/>
                      <a:pt x="6123" y="2953"/>
                      <a:pt x="6123" y="3268"/>
                    </a:cubicBezTo>
                    <a:cubicBezTo>
                      <a:pt x="6123" y="3583"/>
                      <a:pt x="5877" y="3841"/>
                      <a:pt x="5561" y="3853"/>
                    </a:cubicBezTo>
                    <a:lnTo>
                      <a:pt x="5223" y="3853"/>
                    </a:lnTo>
                    <a:cubicBezTo>
                      <a:pt x="5120" y="3853"/>
                      <a:pt x="5040" y="3933"/>
                      <a:pt x="5040" y="4031"/>
                    </a:cubicBezTo>
                    <a:lnTo>
                      <a:pt x="5040" y="5045"/>
                    </a:lnTo>
                    <a:lnTo>
                      <a:pt x="3343" y="5045"/>
                    </a:lnTo>
                    <a:lnTo>
                      <a:pt x="3343" y="4065"/>
                    </a:lnTo>
                    <a:cubicBezTo>
                      <a:pt x="3334" y="3950"/>
                      <a:pt x="3247" y="3893"/>
                      <a:pt x="3159" y="3893"/>
                    </a:cubicBezTo>
                    <a:cubicBezTo>
                      <a:pt x="3072" y="3893"/>
                      <a:pt x="2984" y="3950"/>
                      <a:pt x="2976" y="4065"/>
                    </a:cubicBezTo>
                    <a:lnTo>
                      <a:pt x="2976" y="5045"/>
                    </a:lnTo>
                    <a:lnTo>
                      <a:pt x="1491" y="5045"/>
                    </a:lnTo>
                    <a:lnTo>
                      <a:pt x="1491" y="4031"/>
                    </a:lnTo>
                    <a:cubicBezTo>
                      <a:pt x="1491" y="3933"/>
                      <a:pt x="1405" y="3853"/>
                      <a:pt x="1307" y="3853"/>
                    </a:cubicBezTo>
                    <a:lnTo>
                      <a:pt x="969" y="3853"/>
                    </a:lnTo>
                    <a:cubicBezTo>
                      <a:pt x="654" y="3841"/>
                      <a:pt x="407" y="3583"/>
                      <a:pt x="407" y="3274"/>
                    </a:cubicBezTo>
                    <a:cubicBezTo>
                      <a:pt x="407" y="2959"/>
                      <a:pt x="654" y="2701"/>
                      <a:pt x="969" y="2689"/>
                    </a:cubicBezTo>
                    <a:lnTo>
                      <a:pt x="1307" y="2689"/>
                    </a:lnTo>
                    <a:cubicBezTo>
                      <a:pt x="1405" y="2689"/>
                      <a:pt x="1491" y="2609"/>
                      <a:pt x="1491" y="2506"/>
                    </a:cubicBezTo>
                    <a:lnTo>
                      <a:pt x="1491" y="1497"/>
                    </a:lnTo>
                    <a:lnTo>
                      <a:pt x="2500" y="1497"/>
                    </a:lnTo>
                    <a:cubicBezTo>
                      <a:pt x="2603" y="1497"/>
                      <a:pt x="2683" y="1416"/>
                      <a:pt x="2683" y="1313"/>
                    </a:cubicBezTo>
                    <a:lnTo>
                      <a:pt x="2683" y="975"/>
                    </a:lnTo>
                    <a:cubicBezTo>
                      <a:pt x="2695" y="660"/>
                      <a:pt x="2953" y="407"/>
                      <a:pt x="3262" y="407"/>
                    </a:cubicBezTo>
                    <a:close/>
                    <a:moveTo>
                      <a:pt x="7184" y="614"/>
                    </a:moveTo>
                    <a:cubicBezTo>
                      <a:pt x="7511" y="614"/>
                      <a:pt x="7774" y="889"/>
                      <a:pt x="7763" y="1221"/>
                    </a:cubicBezTo>
                    <a:lnTo>
                      <a:pt x="7763" y="1313"/>
                    </a:lnTo>
                    <a:cubicBezTo>
                      <a:pt x="7763" y="1416"/>
                      <a:pt x="7843" y="1497"/>
                      <a:pt x="7946" y="1497"/>
                    </a:cubicBezTo>
                    <a:lnTo>
                      <a:pt x="8955" y="1497"/>
                    </a:lnTo>
                    <a:lnTo>
                      <a:pt x="8955" y="2936"/>
                    </a:lnTo>
                    <a:lnTo>
                      <a:pt x="7981" y="2936"/>
                    </a:lnTo>
                    <a:cubicBezTo>
                      <a:pt x="7751" y="2953"/>
                      <a:pt x="7751" y="3285"/>
                      <a:pt x="7981" y="3297"/>
                    </a:cubicBezTo>
                    <a:lnTo>
                      <a:pt x="8955" y="3297"/>
                    </a:lnTo>
                    <a:lnTo>
                      <a:pt x="8955" y="5045"/>
                    </a:lnTo>
                    <a:lnTo>
                      <a:pt x="7946" y="5045"/>
                    </a:lnTo>
                    <a:cubicBezTo>
                      <a:pt x="7843" y="5045"/>
                      <a:pt x="7763" y="5131"/>
                      <a:pt x="7763" y="5229"/>
                    </a:cubicBezTo>
                    <a:lnTo>
                      <a:pt x="7763" y="5814"/>
                    </a:lnTo>
                    <a:cubicBezTo>
                      <a:pt x="7751" y="6123"/>
                      <a:pt x="7493" y="6375"/>
                      <a:pt x="7184" y="6375"/>
                    </a:cubicBezTo>
                    <a:cubicBezTo>
                      <a:pt x="6869" y="6375"/>
                      <a:pt x="6611" y="6123"/>
                      <a:pt x="6599" y="5814"/>
                    </a:cubicBezTo>
                    <a:lnTo>
                      <a:pt x="6599" y="5229"/>
                    </a:lnTo>
                    <a:cubicBezTo>
                      <a:pt x="6599" y="5131"/>
                      <a:pt x="6519" y="5045"/>
                      <a:pt x="6416" y="5045"/>
                    </a:cubicBezTo>
                    <a:lnTo>
                      <a:pt x="5407" y="5045"/>
                    </a:lnTo>
                    <a:lnTo>
                      <a:pt x="5407" y="4214"/>
                    </a:lnTo>
                    <a:lnTo>
                      <a:pt x="5561" y="4214"/>
                    </a:lnTo>
                    <a:cubicBezTo>
                      <a:pt x="5572" y="4214"/>
                      <a:pt x="5582" y="4215"/>
                      <a:pt x="5592" y="4215"/>
                    </a:cubicBezTo>
                    <a:cubicBezTo>
                      <a:pt x="6111" y="4215"/>
                      <a:pt x="6536" y="3791"/>
                      <a:pt x="6536" y="3274"/>
                    </a:cubicBezTo>
                    <a:cubicBezTo>
                      <a:pt x="6536" y="2751"/>
                      <a:pt x="6111" y="2327"/>
                      <a:pt x="5592" y="2327"/>
                    </a:cubicBezTo>
                    <a:cubicBezTo>
                      <a:pt x="5582" y="2327"/>
                      <a:pt x="5572" y="2328"/>
                      <a:pt x="5561" y="2328"/>
                    </a:cubicBezTo>
                    <a:lnTo>
                      <a:pt x="5407" y="2328"/>
                    </a:lnTo>
                    <a:lnTo>
                      <a:pt x="5407" y="1497"/>
                    </a:lnTo>
                    <a:lnTo>
                      <a:pt x="6416" y="1497"/>
                    </a:lnTo>
                    <a:cubicBezTo>
                      <a:pt x="6519" y="1497"/>
                      <a:pt x="6599" y="1416"/>
                      <a:pt x="6599" y="1313"/>
                    </a:cubicBezTo>
                    <a:lnTo>
                      <a:pt x="6599" y="1221"/>
                    </a:lnTo>
                    <a:cubicBezTo>
                      <a:pt x="6588" y="889"/>
                      <a:pt x="6851" y="614"/>
                      <a:pt x="7184" y="614"/>
                    </a:cubicBezTo>
                    <a:close/>
                    <a:moveTo>
                      <a:pt x="5040" y="5407"/>
                    </a:moveTo>
                    <a:lnTo>
                      <a:pt x="5040" y="6421"/>
                    </a:lnTo>
                    <a:cubicBezTo>
                      <a:pt x="5040" y="6519"/>
                      <a:pt x="5120" y="6599"/>
                      <a:pt x="5223" y="6599"/>
                    </a:cubicBezTo>
                    <a:lnTo>
                      <a:pt x="5326" y="6599"/>
                    </a:lnTo>
                    <a:cubicBezTo>
                      <a:pt x="5333" y="6599"/>
                      <a:pt x="5340" y="6599"/>
                      <a:pt x="5347" y="6599"/>
                    </a:cubicBezTo>
                    <a:cubicBezTo>
                      <a:pt x="5665" y="6599"/>
                      <a:pt x="5928" y="6858"/>
                      <a:pt x="5928" y="7184"/>
                    </a:cubicBezTo>
                    <a:cubicBezTo>
                      <a:pt x="5928" y="7504"/>
                      <a:pt x="5665" y="7763"/>
                      <a:pt x="5347" y="7763"/>
                    </a:cubicBezTo>
                    <a:cubicBezTo>
                      <a:pt x="5340" y="7763"/>
                      <a:pt x="5333" y="7763"/>
                      <a:pt x="5326" y="7763"/>
                    </a:cubicBezTo>
                    <a:lnTo>
                      <a:pt x="5223" y="7769"/>
                    </a:lnTo>
                    <a:cubicBezTo>
                      <a:pt x="5120" y="7769"/>
                      <a:pt x="5040" y="7849"/>
                      <a:pt x="5040" y="7952"/>
                    </a:cubicBezTo>
                    <a:lnTo>
                      <a:pt x="5040" y="8961"/>
                    </a:lnTo>
                    <a:lnTo>
                      <a:pt x="3882" y="8961"/>
                    </a:lnTo>
                    <a:lnTo>
                      <a:pt x="3882" y="7981"/>
                    </a:lnTo>
                    <a:cubicBezTo>
                      <a:pt x="3882" y="7860"/>
                      <a:pt x="3791" y="7800"/>
                      <a:pt x="3701" y="7800"/>
                    </a:cubicBezTo>
                    <a:cubicBezTo>
                      <a:pt x="3611" y="7800"/>
                      <a:pt x="3520" y="7860"/>
                      <a:pt x="3520" y="7981"/>
                    </a:cubicBezTo>
                    <a:lnTo>
                      <a:pt x="3520" y="8961"/>
                    </a:lnTo>
                    <a:lnTo>
                      <a:pt x="1491" y="8961"/>
                    </a:lnTo>
                    <a:lnTo>
                      <a:pt x="1491" y="8187"/>
                    </a:lnTo>
                    <a:lnTo>
                      <a:pt x="1703" y="8187"/>
                    </a:lnTo>
                    <a:cubicBezTo>
                      <a:pt x="2231" y="8147"/>
                      <a:pt x="2638" y="7711"/>
                      <a:pt x="2638" y="7184"/>
                    </a:cubicBezTo>
                    <a:cubicBezTo>
                      <a:pt x="2638" y="6656"/>
                      <a:pt x="2231" y="6221"/>
                      <a:pt x="1703" y="6186"/>
                    </a:cubicBezTo>
                    <a:lnTo>
                      <a:pt x="1491" y="6186"/>
                    </a:lnTo>
                    <a:lnTo>
                      <a:pt x="1491" y="5407"/>
                    </a:lnTo>
                    <a:close/>
                    <a:moveTo>
                      <a:pt x="8955" y="5407"/>
                    </a:moveTo>
                    <a:lnTo>
                      <a:pt x="8955" y="7562"/>
                    </a:lnTo>
                    <a:lnTo>
                      <a:pt x="7981" y="7562"/>
                    </a:lnTo>
                    <a:cubicBezTo>
                      <a:pt x="7751" y="7574"/>
                      <a:pt x="7751" y="7912"/>
                      <a:pt x="7981" y="7923"/>
                    </a:cubicBezTo>
                    <a:lnTo>
                      <a:pt x="8955" y="7923"/>
                    </a:lnTo>
                    <a:lnTo>
                      <a:pt x="8955" y="8961"/>
                    </a:lnTo>
                    <a:lnTo>
                      <a:pt x="5407" y="8961"/>
                    </a:lnTo>
                    <a:lnTo>
                      <a:pt x="5407" y="8130"/>
                    </a:lnTo>
                    <a:cubicBezTo>
                      <a:pt x="5894" y="8090"/>
                      <a:pt x="6272" y="7677"/>
                      <a:pt x="6272" y="7184"/>
                    </a:cubicBezTo>
                    <a:cubicBezTo>
                      <a:pt x="6272" y="6697"/>
                      <a:pt x="5894" y="6284"/>
                      <a:pt x="5407" y="6244"/>
                    </a:cubicBezTo>
                    <a:lnTo>
                      <a:pt x="5407" y="5407"/>
                    </a:lnTo>
                    <a:lnTo>
                      <a:pt x="6238" y="5407"/>
                    </a:lnTo>
                    <a:lnTo>
                      <a:pt x="6238" y="5808"/>
                    </a:lnTo>
                    <a:cubicBezTo>
                      <a:pt x="6221" y="6341"/>
                      <a:pt x="6651" y="6783"/>
                      <a:pt x="7184" y="6783"/>
                    </a:cubicBezTo>
                    <a:cubicBezTo>
                      <a:pt x="7711" y="6783"/>
                      <a:pt x="8141" y="6341"/>
                      <a:pt x="8124" y="5808"/>
                    </a:cubicBezTo>
                    <a:lnTo>
                      <a:pt x="8124" y="5407"/>
                    </a:lnTo>
                    <a:close/>
                    <a:moveTo>
                      <a:pt x="3268" y="0"/>
                    </a:moveTo>
                    <a:cubicBezTo>
                      <a:pt x="2735" y="0"/>
                      <a:pt x="2305" y="442"/>
                      <a:pt x="2322" y="975"/>
                    </a:cubicBezTo>
                    <a:lnTo>
                      <a:pt x="2322" y="1130"/>
                    </a:lnTo>
                    <a:lnTo>
                      <a:pt x="1307" y="1130"/>
                    </a:lnTo>
                    <a:cubicBezTo>
                      <a:pt x="1210" y="1130"/>
                      <a:pt x="1124" y="1210"/>
                      <a:pt x="1130" y="1313"/>
                    </a:cubicBezTo>
                    <a:lnTo>
                      <a:pt x="1130" y="2322"/>
                    </a:lnTo>
                    <a:lnTo>
                      <a:pt x="969" y="2322"/>
                    </a:lnTo>
                    <a:cubicBezTo>
                      <a:pt x="962" y="2322"/>
                      <a:pt x="955" y="2322"/>
                      <a:pt x="948" y="2322"/>
                    </a:cubicBezTo>
                    <a:cubicBezTo>
                      <a:pt x="425" y="2322"/>
                      <a:pt x="0" y="2742"/>
                      <a:pt x="0" y="3268"/>
                    </a:cubicBezTo>
                    <a:cubicBezTo>
                      <a:pt x="0" y="3794"/>
                      <a:pt x="425" y="4214"/>
                      <a:pt x="948" y="4214"/>
                    </a:cubicBezTo>
                    <a:cubicBezTo>
                      <a:pt x="955" y="4214"/>
                      <a:pt x="962" y="4214"/>
                      <a:pt x="969" y="4214"/>
                    </a:cubicBezTo>
                    <a:lnTo>
                      <a:pt x="1130" y="4214"/>
                    </a:lnTo>
                    <a:lnTo>
                      <a:pt x="1130" y="6364"/>
                    </a:lnTo>
                    <a:cubicBezTo>
                      <a:pt x="1130" y="6461"/>
                      <a:pt x="1210" y="6542"/>
                      <a:pt x="1307" y="6542"/>
                    </a:cubicBezTo>
                    <a:lnTo>
                      <a:pt x="1709" y="6542"/>
                    </a:lnTo>
                    <a:cubicBezTo>
                      <a:pt x="2053" y="6559"/>
                      <a:pt x="2322" y="6840"/>
                      <a:pt x="2322" y="7184"/>
                    </a:cubicBezTo>
                    <a:cubicBezTo>
                      <a:pt x="2322" y="7528"/>
                      <a:pt x="2053" y="7809"/>
                      <a:pt x="1709" y="7820"/>
                    </a:cubicBezTo>
                    <a:lnTo>
                      <a:pt x="1307" y="7820"/>
                    </a:lnTo>
                    <a:cubicBezTo>
                      <a:pt x="1210" y="7820"/>
                      <a:pt x="1130" y="7900"/>
                      <a:pt x="1130" y="7998"/>
                    </a:cubicBezTo>
                    <a:lnTo>
                      <a:pt x="1130" y="9144"/>
                    </a:lnTo>
                    <a:cubicBezTo>
                      <a:pt x="1130" y="9242"/>
                      <a:pt x="1210" y="9322"/>
                      <a:pt x="1307" y="9322"/>
                    </a:cubicBezTo>
                    <a:lnTo>
                      <a:pt x="9139" y="9322"/>
                    </a:lnTo>
                    <a:cubicBezTo>
                      <a:pt x="9236" y="9322"/>
                      <a:pt x="9317" y="9242"/>
                      <a:pt x="9317" y="9144"/>
                    </a:cubicBezTo>
                    <a:lnTo>
                      <a:pt x="9317" y="1313"/>
                    </a:lnTo>
                    <a:cubicBezTo>
                      <a:pt x="9317" y="1210"/>
                      <a:pt x="9236" y="1130"/>
                      <a:pt x="9139" y="1130"/>
                    </a:cubicBezTo>
                    <a:lnTo>
                      <a:pt x="8124" y="1130"/>
                    </a:lnTo>
                    <a:cubicBezTo>
                      <a:pt x="8078" y="642"/>
                      <a:pt x="7671" y="270"/>
                      <a:pt x="7178" y="270"/>
                    </a:cubicBezTo>
                    <a:cubicBezTo>
                      <a:pt x="6691" y="270"/>
                      <a:pt x="6284" y="642"/>
                      <a:pt x="6238" y="1130"/>
                    </a:cubicBezTo>
                    <a:lnTo>
                      <a:pt x="4208" y="1130"/>
                    </a:lnTo>
                    <a:lnTo>
                      <a:pt x="4208" y="975"/>
                    </a:lnTo>
                    <a:cubicBezTo>
                      <a:pt x="4226" y="442"/>
                      <a:pt x="3796" y="0"/>
                      <a:pt x="32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4" name="Google Shape;734;p53"/>
              <p:cNvSpPr/>
              <p:nvPr/>
            </p:nvSpPr>
            <p:spPr>
              <a:xfrm>
                <a:off x="-5599275" y="2631175"/>
                <a:ext cx="1062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425" h="364" extrusionOk="0">
                    <a:moveTo>
                      <a:pt x="241" y="0"/>
                    </a:moveTo>
                    <a:cubicBezTo>
                      <a:pt x="81" y="0"/>
                      <a:pt x="0" y="195"/>
                      <a:pt x="115" y="310"/>
                    </a:cubicBezTo>
                    <a:cubicBezTo>
                      <a:pt x="152" y="347"/>
                      <a:pt x="198" y="364"/>
                      <a:pt x="243" y="364"/>
                    </a:cubicBezTo>
                    <a:cubicBezTo>
                      <a:pt x="336" y="364"/>
                      <a:pt x="425" y="292"/>
                      <a:pt x="425" y="183"/>
                    </a:cubicBezTo>
                    <a:cubicBezTo>
                      <a:pt x="425" y="80"/>
                      <a:pt x="344" y="0"/>
                      <a:pt x="24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5" name="Google Shape;735;p53"/>
              <p:cNvSpPr/>
              <p:nvPr/>
            </p:nvSpPr>
            <p:spPr>
              <a:xfrm>
                <a:off x="-5509425" y="2642200"/>
                <a:ext cx="10650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69" extrusionOk="0">
                    <a:moveTo>
                      <a:pt x="242" y="0"/>
                    </a:moveTo>
                    <a:cubicBezTo>
                      <a:pt x="81" y="0"/>
                      <a:pt x="1" y="201"/>
                      <a:pt x="116" y="316"/>
                    </a:cubicBezTo>
                    <a:cubicBezTo>
                      <a:pt x="152" y="352"/>
                      <a:pt x="196" y="368"/>
                      <a:pt x="240" y="368"/>
                    </a:cubicBezTo>
                    <a:cubicBezTo>
                      <a:pt x="334" y="368"/>
                      <a:pt x="425" y="293"/>
                      <a:pt x="425" y="184"/>
                    </a:cubicBezTo>
                    <a:cubicBezTo>
                      <a:pt x="425" y="86"/>
                      <a:pt x="345" y="0"/>
                      <a:pt x="24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6" name="Google Shape;736;p53"/>
              <p:cNvSpPr/>
              <p:nvPr/>
            </p:nvSpPr>
            <p:spPr>
              <a:xfrm>
                <a:off x="-5509425" y="2526675"/>
                <a:ext cx="10650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365" extrusionOk="0">
                    <a:moveTo>
                      <a:pt x="242" y="1"/>
                    </a:moveTo>
                    <a:cubicBezTo>
                      <a:pt x="81" y="1"/>
                      <a:pt x="1" y="196"/>
                      <a:pt x="116" y="310"/>
                    </a:cubicBezTo>
                    <a:cubicBezTo>
                      <a:pt x="153" y="348"/>
                      <a:pt x="199" y="364"/>
                      <a:pt x="244" y="364"/>
                    </a:cubicBezTo>
                    <a:cubicBezTo>
                      <a:pt x="336" y="364"/>
                      <a:pt x="425" y="292"/>
                      <a:pt x="425" y="184"/>
                    </a:cubicBezTo>
                    <a:cubicBezTo>
                      <a:pt x="425" y="81"/>
                      <a:pt x="345" y="1"/>
                      <a:pt x="242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47" name="Google Shape;737;p53"/>
              <p:cNvSpPr/>
              <p:nvPr/>
            </p:nvSpPr>
            <p:spPr>
              <a:xfrm>
                <a:off x="-5612900" y="2533275"/>
                <a:ext cx="10775" cy="9225"/>
              </a:xfrm>
              <a:custGeom>
                <a:avLst/>
                <a:gdLst/>
                <a:ahLst/>
                <a:cxnLst/>
                <a:rect l="l" t="t" r="r" b="b"/>
                <a:pathLst>
                  <a:path w="431" h="369" extrusionOk="0">
                    <a:moveTo>
                      <a:pt x="247" y="0"/>
                    </a:moveTo>
                    <a:cubicBezTo>
                      <a:pt x="87" y="0"/>
                      <a:pt x="1" y="201"/>
                      <a:pt x="115" y="316"/>
                    </a:cubicBezTo>
                    <a:cubicBezTo>
                      <a:pt x="152" y="352"/>
                      <a:pt x="197" y="368"/>
                      <a:pt x="241" y="368"/>
                    </a:cubicBezTo>
                    <a:cubicBezTo>
                      <a:pt x="337" y="368"/>
                      <a:pt x="431" y="293"/>
                      <a:pt x="431" y="184"/>
                    </a:cubicBezTo>
                    <a:cubicBezTo>
                      <a:pt x="431" y="86"/>
                      <a:pt x="345" y="0"/>
                      <a:pt x="2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48" name="Google Shape;744;p53"/>
          <p:cNvGrpSpPr/>
          <p:nvPr/>
        </p:nvGrpSpPr>
        <p:grpSpPr>
          <a:xfrm>
            <a:off x="1290092" y="3571104"/>
            <a:ext cx="782700" cy="757200"/>
            <a:chOff x="1157300" y="3689682"/>
            <a:chExt cx="782700" cy="757200"/>
          </a:xfrm>
        </p:grpSpPr>
        <p:grpSp>
          <p:nvGrpSpPr>
            <p:cNvPr id="49" name="Google Shape;745;p53"/>
            <p:cNvGrpSpPr/>
            <p:nvPr/>
          </p:nvGrpSpPr>
          <p:grpSpPr>
            <a:xfrm>
              <a:off x="1365768" y="3906920"/>
              <a:ext cx="365765" cy="322725"/>
              <a:chOff x="-5055075" y="2631150"/>
              <a:chExt cx="155400" cy="139575"/>
            </a:xfrm>
          </p:grpSpPr>
          <p:sp>
            <p:nvSpPr>
              <p:cNvPr id="51" name="Google Shape;746;p53"/>
              <p:cNvSpPr/>
              <p:nvPr/>
            </p:nvSpPr>
            <p:spPr>
              <a:xfrm>
                <a:off x="-5007350" y="2765025"/>
                <a:ext cx="677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28" extrusionOk="0">
                    <a:moveTo>
                      <a:pt x="155" y="1"/>
                    </a:moveTo>
                    <a:cubicBezTo>
                      <a:pt x="52" y="1"/>
                      <a:pt x="1" y="121"/>
                      <a:pt x="75" y="196"/>
                    </a:cubicBezTo>
                    <a:cubicBezTo>
                      <a:pt x="97" y="217"/>
                      <a:pt x="125" y="227"/>
                      <a:pt x="152" y="227"/>
                    </a:cubicBezTo>
                    <a:cubicBezTo>
                      <a:pt x="211" y="227"/>
                      <a:pt x="270" y="182"/>
                      <a:pt x="270" y="115"/>
                    </a:cubicBezTo>
                    <a:cubicBezTo>
                      <a:pt x="270" y="52"/>
                      <a:pt x="219" y="1"/>
                      <a:pt x="15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2" name="Google Shape;747;p53"/>
              <p:cNvSpPr/>
              <p:nvPr/>
            </p:nvSpPr>
            <p:spPr>
              <a:xfrm>
                <a:off x="-4955325" y="2765025"/>
                <a:ext cx="6775" cy="5700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28" extrusionOk="0">
                    <a:moveTo>
                      <a:pt x="156" y="1"/>
                    </a:moveTo>
                    <a:cubicBezTo>
                      <a:pt x="52" y="1"/>
                      <a:pt x="1" y="121"/>
                      <a:pt x="75" y="196"/>
                    </a:cubicBezTo>
                    <a:cubicBezTo>
                      <a:pt x="97" y="217"/>
                      <a:pt x="125" y="227"/>
                      <a:pt x="152" y="227"/>
                    </a:cubicBezTo>
                    <a:cubicBezTo>
                      <a:pt x="211" y="227"/>
                      <a:pt x="270" y="182"/>
                      <a:pt x="270" y="115"/>
                    </a:cubicBezTo>
                    <a:cubicBezTo>
                      <a:pt x="270" y="52"/>
                      <a:pt x="219" y="1"/>
                      <a:pt x="1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3" name="Google Shape;748;p53"/>
              <p:cNvSpPr/>
              <p:nvPr/>
            </p:nvSpPr>
            <p:spPr>
              <a:xfrm>
                <a:off x="-4981700" y="2672725"/>
                <a:ext cx="6775" cy="5675"/>
              </a:xfrm>
              <a:custGeom>
                <a:avLst/>
                <a:gdLst/>
                <a:ahLst/>
                <a:cxnLst/>
                <a:rect l="l" t="t" r="r" b="b"/>
                <a:pathLst>
                  <a:path w="271" h="227" extrusionOk="0">
                    <a:moveTo>
                      <a:pt x="156" y="1"/>
                    </a:moveTo>
                    <a:cubicBezTo>
                      <a:pt x="52" y="1"/>
                      <a:pt x="1" y="121"/>
                      <a:pt x="75" y="196"/>
                    </a:cubicBezTo>
                    <a:cubicBezTo>
                      <a:pt x="97" y="217"/>
                      <a:pt x="125" y="227"/>
                      <a:pt x="152" y="227"/>
                    </a:cubicBezTo>
                    <a:cubicBezTo>
                      <a:pt x="211" y="227"/>
                      <a:pt x="270" y="182"/>
                      <a:pt x="270" y="115"/>
                    </a:cubicBezTo>
                    <a:cubicBezTo>
                      <a:pt x="265" y="52"/>
                      <a:pt x="219" y="1"/>
                      <a:pt x="156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4" name="Google Shape;749;p53"/>
              <p:cNvSpPr/>
              <p:nvPr/>
            </p:nvSpPr>
            <p:spPr>
              <a:xfrm>
                <a:off x="-5055075" y="2631150"/>
                <a:ext cx="155400" cy="130325"/>
              </a:xfrm>
              <a:custGeom>
                <a:avLst/>
                <a:gdLst/>
                <a:ahLst/>
                <a:cxnLst/>
                <a:rect l="l" t="t" r="r" b="b"/>
                <a:pathLst>
                  <a:path w="6216" h="5213" extrusionOk="0">
                    <a:moveTo>
                      <a:pt x="3108" y="632"/>
                    </a:moveTo>
                    <a:lnTo>
                      <a:pt x="3142" y="666"/>
                    </a:lnTo>
                    <a:cubicBezTo>
                      <a:pt x="3435" y="953"/>
                      <a:pt x="3595" y="1348"/>
                      <a:pt x="3595" y="1761"/>
                    </a:cubicBezTo>
                    <a:cubicBezTo>
                      <a:pt x="3595" y="2185"/>
                      <a:pt x="3417" y="2598"/>
                      <a:pt x="3108" y="2890"/>
                    </a:cubicBezTo>
                    <a:cubicBezTo>
                      <a:pt x="2443" y="2283"/>
                      <a:pt x="2443" y="1239"/>
                      <a:pt x="3108" y="632"/>
                    </a:cubicBezTo>
                    <a:close/>
                    <a:moveTo>
                      <a:pt x="2064" y="219"/>
                    </a:moveTo>
                    <a:cubicBezTo>
                      <a:pt x="2374" y="219"/>
                      <a:pt x="2678" y="316"/>
                      <a:pt x="2936" y="488"/>
                    </a:cubicBezTo>
                    <a:lnTo>
                      <a:pt x="2907" y="511"/>
                    </a:lnTo>
                    <a:cubicBezTo>
                      <a:pt x="2196" y="1216"/>
                      <a:pt x="2219" y="2374"/>
                      <a:pt x="2959" y="3045"/>
                    </a:cubicBezTo>
                    <a:cubicBezTo>
                      <a:pt x="2833" y="3223"/>
                      <a:pt x="2764" y="3429"/>
                      <a:pt x="2764" y="3641"/>
                    </a:cubicBezTo>
                    <a:lnTo>
                      <a:pt x="2764" y="3882"/>
                    </a:lnTo>
                    <a:cubicBezTo>
                      <a:pt x="2764" y="3991"/>
                      <a:pt x="2678" y="4083"/>
                      <a:pt x="2569" y="4083"/>
                    </a:cubicBezTo>
                    <a:lnTo>
                      <a:pt x="1560" y="4083"/>
                    </a:lnTo>
                    <a:cubicBezTo>
                      <a:pt x="1451" y="4083"/>
                      <a:pt x="1365" y="3991"/>
                      <a:pt x="1365" y="3882"/>
                    </a:cubicBezTo>
                    <a:lnTo>
                      <a:pt x="1365" y="3641"/>
                    </a:lnTo>
                    <a:cubicBezTo>
                      <a:pt x="1365" y="3355"/>
                      <a:pt x="1245" y="3085"/>
                      <a:pt x="1033" y="2890"/>
                    </a:cubicBezTo>
                    <a:cubicBezTo>
                      <a:pt x="1" y="1956"/>
                      <a:pt x="648" y="242"/>
                      <a:pt x="2042" y="219"/>
                    </a:cubicBezTo>
                    <a:close/>
                    <a:moveTo>
                      <a:pt x="4146" y="225"/>
                    </a:moveTo>
                    <a:cubicBezTo>
                      <a:pt x="5550" y="225"/>
                      <a:pt x="6215" y="1950"/>
                      <a:pt x="5177" y="2896"/>
                    </a:cubicBezTo>
                    <a:cubicBezTo>
                      <a:pt x="4965" y="3085"/>
                      <a:pt x="4845" y="3361"/>
                      <a:pt x="4845" y="3647"/>
                    </a:cubicBezTo>
                    <a:lnTo>
                      <a:pt x="4845" y="3888"/>
                    </a:lnTo>
                    <a:cubicBezTo>
                      <a:pt x="4845" y="3997"/>
                      <a:pt x="4759" y="4089"/>
                      <a:pt x="4650" y="4089"/>
                    </a:cubicBezTo>
                    <a:lnTo>
                      <a:pt x="3641" y="4089"/>
                    </a:lnTo>
                    <a:cubicBezTo>
                      <a:pt x="3532" y="4089"/>
                      <a:pt x="3446" y="3997"/>
                      <a:pt x="3446" y="3888"/>
                    </a:cubicBezTo>
                    <a:lnTo>
                      <a:pt x="3446" y="3647"/>
                    </a:lnTo>
                    <a:cubicBezTo>
                      <a:pt x="3446" y="3435"/>
                      <a:pt x="3377" y="3223"/>
                      <a:pt x="3251" y="3051"/>
                    </a:cubicBezTo>
                    <a:cubicBezTo>
                      <a:pt x="3991" y="2374"/>
                      <a:pt x="4008" y="1216"/>
                      <a:pt x="3297" y="511"/>
                    </a:cubicBezTo>
                    <a:lnTo>
                      <a:pt x="3280" y="494"/>
                    </a:lnTo>
                    <a:cubicBezTo>
                      <a:pt x="3526" y="322"/>
                      <a:pt x="3824" y="230"/>
                      <a:pt x="4123" y="225"/>
                    </a:cubicBezTo>
                    <a:close/>
                    <a:moveTo>
                      <a:pt x="2575" y="4301"/>
                    </a:moveTo>
                    <a:lnTo>
                      <a:pt x="2575" y="4828"/>
                    </a:lnTo>
                    <a:cubicBezTo>
                      <a:pt x="2575" y="4920"/>
                      <a:pt x="2500" y="4994"/>
                      <a:pt x="2408" y="4994"/>
                    </a:cubicBezTo>
                    <a:lnTo>
                      <a:pt x="1720" y="4994"/>
                    </a:lnTo>
                    <a:cubicBezTo>
                      <a:pt x="1629" y="4994"/>
                      <a:pt x="1554" y="4920"/>
                      <a:pt x="1554" y="4828"/>
                    </a:cubicBezTo>
                    <a:lnTo>
                      <a:pt x="1554" y="4301"/>
                    </a:lnTo>
                    <a:close/>
                    <a:moveTo>
                      <a:pt x="4656" y="4306"/>
                    </a:moveTo>
                    <a:lnTo>
                      <a:pt x="4656" y="4828"/>
                    </a:lnTo>
                    <a:cubicBezTo>
                      <a:pt x="4656" y="4917"/>
                      <a:pt x="4586" y="4995"/>
                      <a:pt x="4499" y="4995"/>
                    </a:cubicBezTo>
                    <a:cubicBezTo>
                      <a:pt x="4496" y="4995"/>
                      <a:pt x="4493" y="4995"/>
                      <a:pt x="4490" y="4994"/>
                    </a:cubicBezTo>
                    <a:lnTo>
                      <a:pt x="3802" y="4994"/>
                    </a:lnTo>
                    <a:cubicBezTo>
                      <a:pt x="3710" y="4994"/>
                      <a:pt x="3635" y="4920"/>
                      <a:pt x="3635" y="4828"/>
                    </a:cubicBezTo>
                    <a:lnTo>
                      <a:pt x="3635" y="4306"/>
                    </a:lnTo>
                    <a:close/>
                    <a:moveTo>
                      <a:pt x="2074" y="0"/>
                    </a:moveTo>
                    <a:cubicBezTo>
                      <a:pt x="1176" y="0"/>
                      <a:pt x="335" y="699"/>
                      <a:pt x="310" y="1721"/>
                    </a:cubicBezTo>
                    <a:cubicBezTo>
                      <a:pt x="304" y="2231"/>
                      <a:pt x="511" y="2713"/>
                      <a:pt x="883" y="3057"/>
                    </a:cubicBezTo>
                    <a:cubicBezTo>
                      <a:pt x="1050" y="3206"/>
                      <a:pt x="1141" y="3418"/>
                      <a:pt x="1141" y="3641"/>
                    </a:cubicBezTo>
                    <a:lnTo>
                      <a:pt x="1141" y="3882"/>
                    </a:lnTo>
                    <a:cubicBezTo>
                      <a:pt x="1141" y="4026"/>
                      <a:pt x="1216" y="4157"/>
                      <a:pt x="1331" y="4232"/>
                    </a:cubicBezTo>
                    <a:lnTo>
                      <a:pt x="1331" y="4828"/>
                    </a:lnTo>
                    <a:cubicBezTo>
                      <a:pt x="1331" y="5040"/>
                      <a:pt x="1508" y="5212"/>
                      <a:pt x="1720" y="5212"/>
                    </a:cubicBezTo>
                    <a:lnTo>
                      <a:pt x="2408" y="5212"/>
                    </a:lnTo>
                    <a:cubicBezTo>
                      <a:pt x="2621" y="5212"/>
                      <a:pt x="2798" y="5040"/>
                      <a:pt x="2798" y="4828"/>
                    </a:cubicBezTo>
                    <a:lnTo>
                      <a:pt x="2798" y="4232"/>
                    </a:lnTo>
                    <a:cubicBezTo>
                      <a:pt x="2913" y="4157"/>
                      <a:pt x="2982" y="4026"/>
                      <a:pt x="2982" y="3882"/>
                    </a:cubicBezTo>
                    <a:lnTo>
                      <a:pt x="2982" y="3641"/>
                    </a:lnTo>
                    <a:cubicBezTo>
                      <a:pt x="2982" y="3492"/>
                      <a:pt x="3028" y="3349"/>
                      <a:pt x="3102" y="3223"/>
                    </a:cubicBezTo>
                    <a:cubicBezTo>
                      <a:pt x="3182" y="3349"/>
                      <a:pt x="3223" y="3492"/>
                      <a:pt x="3223" y="3641"/>
                    </a:cubicBezTo>
                    <a:lnTo>
                      <a:pt x="3223" y="3882"/>
                    </a:lnTo>
                    <a:cubicBezTo>
                      <a:pt x="3223" y="4026"/>
                      <a:pt x="3297" y="4157"/>
                      <a:pt x="3412" y="4232"/>
                    </a:cubicBezTo>
                    <a:lnTo>
                      <a:pt x="3412" y="4828"/>
                    </a:lnTo>
                    <a:cubicBezTo>
                      <a:pt x="3412" y="5040"/>
                      <a:pt x="3584" y="5212"/>
                      <a:pt x="3802" y="5212"/>
                    </a:cubicBezTo>
                    <a:lnTo>
                      <a:pt x="4490" y="5212"/>
                    </a:lnTo>
                    <a:cubicBezTo>
                      <a:pt x="4702" y="5212"/>
                      <a:pt x="4874" y="5040"/>
                      <a:pt x="4874" y="4828"/>
                    </a:cubicBezTo>
                    <a:lnTo>
                      <a:pt x="4874" y="4232"/>
                    </a:lnTo>
                    <a:cubicBezTo>
                      <a:pt x="4994" y="4157"/>
                      <a:pt x="5063" y="4026"/>
                      <a:pt x="5063" y="3882"/>
                    </a:cubicBezTo>
                    <a:lnTo>
                      <a:pt x="5063" y="3641"/>
                    </a:lnTo>
                    <a:cubicBezTo>
                      <a:pt x="5063" y="3418"/>
                      <a:pt x="5160" y="3206"/>
                      <a:pt x="5327" y="3051"/>
                    </a:cubicBezTo>
                    <a:cubicBezTo>
                      <a:pt x="6072" y="2374"/>
                      <a:pt x="6089" y="1211"/>
                      <a:pt x="5378" y="506"/>
                    </a:cubicBezTo>
                    <a:cubicBezTo>
                      <a:pt x="5039" y="173"/>
                      <a:pt x="4594" y="1"/>
                      <a:pt x="4146" y="1"/>
                    </a:cubicBezTo>
                    <a:cubicBezTo>
                      <a:pt x="3783" y="1"/>
                      <a:pt x="3418" y="114"/>
                      <a:pt x="3108" y="345"/>
                    </a:cubicBezTo>
                    <a:cubicBezTo>
                      <a:pt x="2785" y="108"/>
                      <a:pt x="2425" y="0"/>
                      <a:pt x="207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5" name="Google Shape;750;p53"/>
              <p:cNvSpPr/>
              <p:nvPr/>
            </p:nvSpPr>
            <p:spPr>
              <a:xfrm>
                <a:off x="-4939800" y="2651325"/>
                <a:ext cx="20775" cy="466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866" extrusionOk="0">
                    <a:moveTo>
                      <a:pt x="156" y="0"/>
                    </a:moveTo>
                    <a:cubicBezTo>
                      <a:pt x="66" y="0"/>
                      <a:pt x="0" y="121"/>
                      <a:pt x="85" y="192"/>
                    </a:cubicBezTo>
                    <a:cubicBezTo>
                      <a:pt x="320" y="364"/>
                      <a:pt x="458" y="639"/>
                      <a:pt x="458" y="925"/>
                    </a:cubicBezTo>
                    <a:cubicBezTo>
                      <a:pt x="458" y="1218"/>
                      <a:pt x="314" y="1493"/>
                      <a:pt x="79" y="1671"/>
                    </a:cubicBezTo>
                    <a:cubicBezTo>
                      <a:pt x="28" y="1705"/>
                      <a:pt x="22" y="1774"/>
                      <a:pt x="56" y="1820"/>
                    </a:cubicBezTo>
                    <a:cubicBezTo>
                      <a:pt x="73" y="1848"/>
                      <a:pt x="108" y="1866"/>
                      <a:pt x="142" y="1866"/>
                    </a:cubicBezTo>
                    <a:cubicBezTo>
                      <a:pt x="165" y="1866"/>
                      <a:pt x="188" y="1860"/>
                      <a:pt x="211" y="1848"/>
                    </a:cubicBezTo>
                    <a:cubicBezTo>
                      <a:pt x="824" y="1395"/>
                      <a:pt x="830" y="472"/>
                      <a:pt x="217" y="20"/>
                    </a:cubicBezTo>
                    <a:cubicBezTo>
                      <a:pt x="196" y="6"/>
                      <a:pt x="175" y="0"/>
                      <a:pt x="156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56" name="Google Shape;751;p53"/>
              <p:cNvSpPr/>
              <p:nvPr/>
            </p:nvSpPr>
            <p:spPr>
              <a:xfrm>
                <a:off x="-5036875" y="2650450"/>
                <a:ext cx="22300" cy="48100"/>
              </a:xfrm>
              <a:custGeom>
                <a:avLst/>
                <a:gdLst/>
                <a:ahLst/>
                <a:cxnLst/>
                <a:rect l="l" t="t" r="r" b="b"/>
                <a:pathLst>
                  <a:path w="892" h="1924" extrusionOk="0">
                    <a:moveTo>
                      <a:pt x="733" y="0"/>
                    </a:moveTo>
                    <a:cubicBezTo>
                      <a:pt x="713" y="0"/>
                      <a:pt x="692" y="6"/>
                      <a:pt x="671" y="20"/>
                    </a:cubicBezTo>
                    <a:cubicBezTo>
                      <a:pt x="1" y="473"/>
                      <a:pt x="1" y="1453"/>
                      <a:pt x="671" y="1906"/>
                    </a:cubicBezTo>
                    <a:cubicBezTo>
                      <a:pt x="689" y="1918"/>
                      <a:pt x="712" y="1924"/>
                      <a:pt x="735" y="1924"/>
                    </a:cubicBezTo>
                    <a:cubicBezTo>
                      <a:pt x="838" y="1924"/>
                      <a:pt x="884" y="1786"/>
                      <a:pt x="792" y="1723"/>
                    </a:cubicBezTo>
                    <a:cubicBezTo>
                      <a:pt x="253" y="1362"/>
                      <a:pt x="253" y="565"/>
                      <a:pt x="792" y="204"/>
                    </a:cubicBezTo>
                    <a:cubicBezTo>
                      <a:pt x="891" y="137"/>
                      <a:pt x="826" y="0"/>
                      <a:pt x="73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  <p:sp>
          <p:nvSpPr>
            <p:cNvPr id="50" name="Google Shape;752;p53"/>
            <p:cNvSpPr/>
            <p:nvPr/>
          </p:nvSpPr>
          <p:spPr>
            <a:xfrm>
              <a:off x="1157300" y="3689682"/>
              <a:ext cx="782700" cy="7572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0" y="5008879"/>
            <a:ext cx="12192000" cy="1909663"/>
          </a:xfrm>
          <a:prstGeom prst="rect">
            <a:avLst/>
          </a:prstGeom>
          <a:solidFill>
            <a:srgbClr val="96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85" t="30666" b="26963"/>
          <a:stretch>
            <a:fillRect/>
          </a:stretch>
        </p:blipFill>
        <p:spPr>
          <a:xfrm>
            <a:off x="7782560" y="1381550"/>
            <a:ext cx="3548772" cy="4582160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2219118" y="1138003"/>
            <a:ext cx="21721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2237333" y="2314864"/>
            <a:ext cx="21721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2237333" y="3535840"/>
            <a:ext cx="21721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708104" y="1173267"/>
            <a:ext cx="21721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5726319" y="2350128"/>
            <a:ext cx="21721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5726319" y="3571104"/>
            <a:ext cx="21721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68" name="组合 67"/>
          <p:cNvGrpSpPr/>
          <p:nvPr/>
        </p:nvGrpSpPr>
        <p:grpSpPr>
          <a:xfrm rot="16200000">
            <a:off x="4287343" y="3862645"/>
            <a:ext cx="207765" cy="3884859"/>
            <a:chOff x="1412691" y="1885374"/>
            <a:chExt cx="173700" cy="3247900"/>
          </a:xfrm>
          <a:solidFill>
            <a:schemeClr val="bg1"/>
          </a:solidFill>
        </p:grpSpPr>
        <p:sp>
          <p:nvSpPr>
            <p:cNvPr id="69" name="Google Shape;18;p2"/>
            <p:cNvSpPr/>
            <p:nvPr/>
          </p:nvSpPr>
          <p:spPr>
            <a:xfrm>
              <a:off x="1412691" y="4191024"/>
              <a:ext cx="173700" cy="17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0" name="Google Shape;19;p2"/>
            <p:cNvSpPr/>
            <p:nvPr/>
          </p:nvSpPr>
          <p:spPr>
            <a:xfrm>
              <a:off x="1412691" y="4959574"/>
              <a:ext cx="173700" cy="17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1" name="Google Shape;20;p2"/>
            <p:cNvSpPr/>
            <p:nvPr/>
          </p:nvSpPr>
          <p:spPr>
            <a:xfrm>
              <a:off x="1412691" y="1885374"/>
              <a:ext cx="173700" cy="17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2" name="Google Shape;21;p2"/>
            <p:cNvSpPr/>
            <p:nvPr/>
          </p:nvSpPr>
          <p:spPr>
            <a:xfrm>
              <a:off x="1412691" y="2653924"/>
              <a:ext cx="173700" cy="17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3" name="Google Shape;22;p2"/>
            <p:cNvSpPr/>
            <p:nvPr/>
          </p:nvSpPr>
          <p:spPr>
            <a:xfrm>
              <a:off x="1412691" y="3422474"/>
              <a:ext cx="173700" cy="173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4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" t="19308" r="64251" b="26187"/>
          <a:stretch>
            <a:fillRect/>
          </a:stretch>
        </p:blipFill>
        <p:spPr>
          <a:xfrm>
            <a:off x="7814341" y="470150"/>
            <a:ext cx="3535680" cy="544576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687750" y="-33700"/>
            <a:ext cx="64500" cy="1581771"/>
            <a:chOff x="687750" y="-33700"/>
            <a:chExt cx="64500" cy="1581771"/>
          </a:xfrm>
        </p:grpSpPr>
        <p:cxnSp>
          <p:nvCxnSpPr>
            <p:cNvPr id="5" name="Google Shape;221;p28"/>
            <p:cNvCxnSpPr/>
            <p:nvPr/>
          </p:nvCxnSpPr>
          <p:spPr>
            <a:xfrm rot="10800000">
              <a:off x="720000" y="-33700"/>
              <a:ext cx="0" cy="100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oogle Shape;222;p28"/>
            <p:cNvGrpSpPr/>
            <p:nvPr/>
          </p:nvGrpSpPr>
          <p:grpSpPr>
            <a:xfrm>
              <a:off x="687750" y="1096650"/>
              <a:ext cx="64500" cy="451421"/>
              <a:chOff x="687750" y="1096650"/>
              <a:chExt cx="64500" cy="451421"/>
            </a:xfrm>
          </p:grpSpPr>
          <p:sp>
            <p:nvSpPr>
              <p:cNvPr id="7" name="Google Shape;223;p28"/>
              <p:cNvSpPr/>
              <p:nvPr/>
            </p:nvSpPr>
            <p:spPr>
              <a:xfrm>
                <a:off x="687750" y="148357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Google Shape;224;p28"/>
              <p:cNvSpPr/>
              <p:nvPr/>
            </p:nvSpPr>
            <p:spPr>
              <a:xfrm>
                <a:off x="687750" y="129011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Google Shape;225;p28"/>
              <p:cNvSpPr/>
              <p:nvPr/>
            </p:nvSpPr>
            <p:spPr>
              <a:xfrm>
                <a:off x="687750" y="1096650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2" name="Google Shape;480;p36"/>
          <p:cNvSpPr txBox="1"/>
          <p:nvPr/>
        </p:nvSpPr>
        <p:spPr>
          <a:xfrm>
            <a:off x="1561979" y="3466187"/>
            <a:ext cx="4257916" cy="12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GB" sz="8000" dirty="0">
                <a:solidFill>
                  <a:srgbClr val="465250"/>
                </a:solidFill>
                <a:latin typeface="Arial"/>
                <a:ea typeface="微软雅黑"/>
                <a:sym typeface="Arial"/>
              </a:rPr>
              <a:t>150,000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912188" y="4740037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752232" y="4772260"/>
            <a:ext cx="0" cy="10171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4" b="16664"/>
          <a:stretch>
            <a:fillRect/>
          </a:stretch>
        </p:blipFill>
        <p:spPr>
          <a:xfrm>
            <a:off x="1712241" y="1259960"/>
            <a:ext cx="1838840" cy="18388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b="16625"/>
          <a:stretch>
            <a:fillRect/>
          </a:stretch>
        </p:blipFill>
        <p:spPr>
          <a:xfrm>
            <a:off x="3746275" y="1259958"/>
            <a:ext cx="1838839" cy="183883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5780308" y="1259958"/>
            <a:ext cx="1838839" cy="18388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50" y="-33700"/>
            <a:ext cx="64500" cy="1581771"/>
            <a:chOff x="687750" y="-33700"/>
            <a:chExt cx="64500" cy="1581771"/>
          </a:xfrm>
        </p:grpSpPr>
        <p:cxnSp>
          <p:nvCxnSpPr>
            <p:cNvPr id="4" name="Google Shape;221;p28"/>
            <p:cNvCxnSpPr/>
            <p:nvPr/>
          </p:nvCxnSpPr>
          <p:spPr>
            <a:xfrm rot="10800000">
              <a:off x="720000" y="-33700"/>
              <a:ext cx="0" cy="100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" name="Google Shape;222;p28"/>
            <p:cNvGrpSpPr/>
            <p:nvPr/>
          </p:nvGrpSpPr>
          <p:grpSpPr>
            <a:xfrm>
              <a:off x="687750" y="1096650"/>
              <a:ext cx="64500" cy="451421"/>
              <a:chOff x="687750" y="1096650"/>
              <a:chExt cx="64500" cy="451421"/>
            </a:xfrm>
          </p:grpSpPr>
          <p:sp>
            <p:nvSpPr>
              <p:cNvPr id="6" name="Google Shape;223;p28"/>
              <p:cNvSpPr/>
              <p:nvPr/>
            </p:nvSpPr>
            <p:spPr>
              <a:xfrm>
                <a:off x="687750" y="148357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Google Shape;224;p28"/>
              <p:cNvSpPr/>
              <p:nvPr/>
            </p:nvSpPr>
            <p:spPr>
              <a:xfrm>
                <a:off x="687750" y="129011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Google Shape;225;p28"/>
              <p:cNvSpPr/>
              <p:nvPr/>
            </p:nvSpPr>
            <p:spPr>
              <a:xfrm>
                <a:off x="687750" y="1096650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9" name="Google Shape;2589;p64"/>
          <p:cNvSpPr/>
          <p:nvPr/>
        </p:nvSpPr>
        <p:spPr>
          <a:xfrm>
            <a:off x="1151630" y="1322361"/>
            <a:ext cx="3133174" cy="3107035"/>
          </a:xfrm>
          <a:custGeom>
            <a:avLst/>
            <a:gdLst/>
            <a:ahLst/>
            <a:cxnLst/>
            <a:rect l="l" t="t" r="r" b="b"/>
            <a:pathLst>
              <a:path w="45673" h="45292" extrusionOk="0">
                <a:moveTo>
                  <a:pt x="22646" y="0"/>
                </a:moveTo>
                <a:cubicBezTo>
                  <a:pt x="10227" y="0"/>
                  <a:pt x="0" y="10227"/>
                  <a:pt x="0" y="22646"/>
                </a:cubicBezTo>
                <a:cubicBezTo>
                  <a:pt x="0" y="35444"/>
                  <a:pt x="10227" y="45292"/>
                  <a:pt x="22646" y="45292"/>
                </a:cubicBezTo>
                <a:cubicBezTo>
                  <a:pt x="35445" y="45292"/>
                  <a:pt x="45672" y="35444"/>
                  <a:pt x="45672" y="22646"/>
                </a:cubicBezTo>
                <a:cubicBezTo>
                  <a:pt x="45672" y="10227"/>
                  <a:pt x="35445" y="0"/>
                  <a:pt x="22646" y="0"/>
                </a:cubicBezTo>
                <a:close/>
              </a:path>
            </a:pathLst>
          </a:custGeom>
          <a:solidFill>
            <a:srgbClr val="96A098"/>
          </a:solidFill>
          <a:ln w="9525" cap="flat" cmpd="sng">
            <a:solidFill>
              <a:srgbClr val="96A098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1876376" y="1975581"/>
            <a:ext cx="3560058" cy="3560058"/>
          </a:xfrm>
          <a:prstGeom prst="ellipse">
            <a:avLst/>
          </a:prstGeom>
        </p:spPr>
      </p:pic>
      <p:sp>
        <p:nvSpPr>
          <p:cNvPr id="11" name="Google Shape;236;p34"/>
          <p:cNvSpPr/>
          <p:nvPr/>
        </p:nvSpPr>
        <p:spPr>
          <a:xfrm flipH="1">
            <a:off x="1151630" y="4463096"/>
            <a:ext cx="4016216" cy="1542930"/>
          </a:xfrm>
          <a:custGeom>
            <a:avLst/>
            <a:gdLst/>
            <a:ahLst/>
            <a:cxnLst/>
            <a:rect l="l" t="t" r="r" b="b"/>
            <a:pathLst>
              <a:path w="285750" h="109778" extrusionOk="0">
                <a:moveTo>
                  <a:pt x="217594" y="0"/>
                </a:moveTo>
                <a:lnTo>
                  <a:pt x="215917" y="245"/>
                </a:lnTo>
                <a:lnTo>
                  <a:pt x="214241" y="532"/>
                </a:lnTo>
                <a:lnTo>
                  <a:pt x="213014" y="777"/>
                </a:lnTo>
                <a:lnTo>
                  <a:pt x="211829" y="1063"/>
                </a:lnTo>
                <a:lnTo>
                  <a:pt x="210684" y="1390"/>
                </a:lnTo>
                <a:lnTo>
                  <a:pt x="209539" y="1758"/>
                </a:lnTo>
                <a:lnTo>
                  <a:pt x="208394" y="2208"/>
                </a:lnTo>
                <a:lnTo>
                  <a:pt x="207290" y="2658"/>
                </a:lnTo>
                <a:lnTo>
                  <a:pt x="206227" y="3148"/>
                </a:lnTo>
                <a:lnTo>
                  <a:pt x="205164" y="3680"/>
                </a:lnTo>
                <a:lnTo>
                  <a:pt x="204101" y="4211"/>
                </a:lnTo>
                <a:lnTo>
                  <a:pt x="203079" y="4825"/>
                </a:lnTo>
                <a:lnTo>
                  <a:pt x="202057" y="5479"/>
                </a:lnTo>
                <a:lnTo>
                  <a:pt x="201076" y="6133"/>
                </a:lnTo>
                <a:lnTo>
                  <a:pt x="200095" y="6828"/>
                </a:lnTo>
                <a:lnTo>
                  <a:pt x="199113" y="7564"/>
                </a:lnTo>
                <a:lnTo>
                  <a:pt x="198173" y="8300"/>
                </a:lnTo>
                <a:lnTo>
                  <a:pt x="197233" y="9077"/>
                </a:lnTo>
                <a:lnTo>
                  <a:pt x="196088" y="10058"/>
                </a:lnTo>
                <a:lnTo>
                  <a:pt x="194984" y="11080"/>
                </a:lnTo>
                <a:lnTo>
                  <a:pt x="193921" y="12143"/>
                </a:lnTo>
                <a:lnTo>
                  <a:pt x="192899" y="13206"/>
                </a:lnTo>
                <a:lnTo>
                  <a:pt x="191917" y="14310"/>
                </a:lnTo>
                <a:lnTo>
                  <a:pt x="190936" y="15455"/>
                </a:lnTo>
                <a:lnTo>
                  <a:pt x="189996" y="16600"/>
                </a:lnTo>
                <a:lnTo>
                  <a:pt x="189096" y="17744"/>
                </a:lnTo>
                <a:lnTo>
                  <a:pt x="188197" y="18930"/>
                </a:lnTo>
                <a:lnTo>
                  <a:pt x="187379" y="20157"/>
                </a:lnTo>
                <a:lnTo>
                  <a:pt x="186561" y="21383"/>
                </a:lnTo>
                <a:lnTo>
                  <a:pt x="185785" y="22651"/>
                </a:lnTo>
                <a:lnTo>
                  <a:pt x="185008" y="23918"/>
                </a:lnTo>
                <a:lnTo>
                  <a:pt x="184272" y="25226"/>
                </a:lnTo>
                <a:lnTo>
                  <a:pt x="183577" y="26576"/>
                </a:lnTo>
                <a:lnTo>
                  <a:pt x="182882" y="27925"/>
                </a:lnTo>
                <a:lnTo>
                  <a:pt x="181737" y="30255"/>
                </a:lnTo>
                <a:lnTo>
                  <a:pt x="180551" y="32586"/>
                </a:lnTo>
                <a:lnTo>
                  <a:pt x="179325" y="34916"/>
                </a:lnTo>
                <a:lnTo>
                  <a:pt x="178711" y="36061"/>
                </a:lnTo>
                <a:lnTo>
                  <a:pt x="178057" y="37206"/>
                </a:lnTo>
                <a:lnTo>
                  <a:pt x="177567" y="37942"/>
                </a:lnTo>
                <a:lnTo>
                  <a:pt x="177076" y="38678"/>
                </a:lnTo>
                <a:lnTo>
                  <a:pt x="176585" y="39373"/>
                </a:lnTo>
                <a:lnTo>
                  <a:pt x="176013" y="40068"/>
                </a:lnTo>
                <a:lnTo>
                  <a:pt x="175440" y="40722"/>
                </a:lnTo>
                <a:lnTo>
                  <a:pt x="174868" y="41335"/>
                </a:lnTo>
                <a:lnTo>
                  <a:pt x="174255" y="41908"/>
                </a:lnTo>
                <a:lnTo>
                  <a:pt x="173601" y="42439"/>
                </a:lnTo>
                <a:lnTo>
                  <a:pt x="172906" y="42971"/>
                </a:lnTo>
                <a:lnTo>
                  <a:pt x="172210" y="43421"/>
                </a:lnTo>
                <a:lnTo>
                  <a:pt x="171475" y="43870"/>
                </a:lnTo>
                <a:lnTo>
                  <a:pt x="170698" y="44238"/>
                </a:lnTo>
                <a:lnTo>
                  <a:pt x="169880" y="44606"/>
                </a:lnTo>
                <a:lnTo>
                  <a:pt x="169062" y="44892"/>
                </a:lnTo>
                <a:lnTo>
                  <a:pt x="168204" y="45138"/>
                </a:lnTo>
                <a:lnTo>
                  <a:pt x="167304" y="45383"/>
                </a:lnTo>
                <a:lnTo>
                  <a:pt x="166486" y="45506"/>
                </a:lnTo>
                <a:lnTo>
                  <a:pt x="165669" y="45628"/>
                </a:lnTo>
                <a:lnTo>
                  <a:pt x="164851" y="45710"/>
                </a:lnTo>
                <a:lnTo>
                  <a:pt x="164033" y="45751"/>
                </a:lnTo>
                <a:lnTo>
                  <a:pt x="163216" y="45710"/>
                </a:lnTo>
                <a:lnTo>
                  <a:pt x="162398" y="45669"/>
                </a:lnTo>
                <a:lnTo>
                  <a:pt x="161621" y="45628"/>
                </a:lnTo>
                <a:lnTo>
                  <a:pt x="160803" y="45506"/>
                </a:lnTo>
                <a:lnTo>
                  <a:pt x="160027" y="45342"/>
                </a:lnTo>
                <a:lnTo>
                  <a:pt x="159250" y="45179"/>
                </a:lnTo>
                <a:lnTo>
                  <a:pt x="158473" y="44974"/>
                </a:lnTo>
                <a:lnTo>
                  <a:pt x="157696" y="44770"/>
                </a:lnTo>
                <a:lnTo>
                  <a:pt x="156919" y="44484"/>
                </a:lnTo>
                <a:lnTo>
                  <a:pt x="156142" y="44238"/>
                </a:lnTo>
                <a:lnTo>
                  <a:pt x="154589" y="43584"/>
                </a:lnTo>
                <a:lnTo>
                  <a:pt x="153567" y="43093"/>
                </a:lnTo>
                <a:lnTo>
                  <a:pt x="152585" y="42603"/>
                </a:lnTo>
                <a:lnTo>
                  <a:pt x="151645" y="42071"/>
                </a:lnTo>
                <a:lnTo>
                  <a:pt x="150705" y="41499"/>
                </a:lnTo>
                <a:lnTo>
                  <a:pt x="149764" y="40886"/>
                </a:lnTo>
                <a:lnTo>
                  <a:pt x="148906" y="40231"/>
                </a:lnTo>
                <a:lnTo>
                  <a:pt x="148047" y="39577"/>
                </a:lnTo>
                <a:lnTo>
                  <a:pt x="147188" y="38882"/>
                </a:lnTo>
                <a:lnTo>
                  <a:pt x="146412" y="38146"/>
                </a:lnTo>
                <a:lnTo>
                  <a:pt x="145594" y="37410"/>
                </a:lnTo>
                <a:lnTo>
                  <a:pt x="144858" y="36634"/>
                </a:lnTo>
                <a:lnTo>
                  <a:pt x="144122" y="35816"/>
                </a:lnTo>
                <a:lnTo>
                  <a:pt x="143386" y="34998"/>
                </a:lnTo>
                <a:lnTo>
                  <a:pt x="142691" y="34180"/>
                </a:lnTo>
                <a:lnTo>
                  <a:pt x="141996" y="33281"/>
                </a:lnTo>
                <a:lnTo>
                  <a:pt x="141342" y="32381"/>
                </a:lnTo>
                <a:lnTo>
                  <a:pt x="139011" y="29070"/>
                </a:lnTo>
                <a:lnTo>
                  <a:pt x="136722" y="25758"/>
                </a:lnTo>
                <a:lnTo>
                  <a:pt x="134473" y="22405"/>
                </a:lnTo>
                <a:lnTo>
                  <a:pt x="132183" y="19053"/>
                </a:lnTo>
                <a:lnTo>
                  <a:pt x="131079" y="17458"/>
                </a:lnTo>
                <a:lnTo>
                  <a:pt x="129894" y="15945"/>
                </a:lnTo>
                <a:lnTo>
                  <a:pt x="128708" y="14433"/>
                </a:lnTo>
                <a:lnTo>
                  <a:pt x="127482" y="13002"/>
                </a:lnTo>
                <a:lnTo>
                  <a:pt x="126173" y="11612"/>
                </a:lnTo>
                <a:lnTo>
                  <a:pt x="125478" y="10916"/>
                </a:lnTo>
                <a:lnTo>
                  <a:pt x="124783" y="10262"/>
                </a:lnTo>
                <a:lnTo>
                  <a:pt x="124047" y="9649"/>
                </a:lnTo>
                <a:lnTo>
                  <a:pt x="123311" y="9036"/>
                </a:lnTo>
                <a:lnTo>
                  <a:pt x="122575" y="8422"/>
                </a:lnTo>
                <a:lnTo>
                  <a:pt x="121758" y="7850"/>
                </a:lnTo>
                <a:lnTo>
                  <a:pt x="120367" y="6910"/>
                </a:lnTo>
                <a:lnTo>
                  <a:pt x="118936" y="6051"/>
                </a:lnTo>
                <a:lnTo>
                  <a:pt x="117465" y="5274"/>
                </a:lnTo>
                <a:lnTo>
                  <a:pt x="116729" y="4906"/>
                </a:lnTo>
                <a:lnTo>
                  <a:pt x="115952" y="4579"/>
                </a:lnTo>
                <a:lnTo>
                  <a:pt x="115216" y="4293"/>
                </a:lnTo>
                <a:lnTo>
                  <a:pt x="114439" y="4007"/>
                </a:lnTo>
                <a:lnTo>
                  <a:pt x="113621" y="3761"/>
                </a:lnTo>
                <a:lnTo>
                  <a:pt x="112844" y="3516"/>
                </a:lnTo>
                <a:lnTo>
                  <a:pt x="112027" y="3353"/>
                </a:lnTo>
                <a:lnTo>
                  <a:pt x="111209" y="3189"/>
                </a:lnTo>
                <a:lnTo>
                  <a:pt x="110391" y="3066"/>
                </a:lnTo>
                <a:lnTo>
                  <a:pt x="109533" y="2944"/>
                </a:lnTo>
                <a:lnTo>
                  <a:pt x="108388" y="2903"/>
                </a:lnTo>
                <a:lnTo>
                  <a:pt x="107284" y="2862"/>
                </a:lnTo>
                <a:lnTo>
                  <a:pt x="106221" y="2944"/>
                </a:lnTo>
                <a:lnTo>
                  <a:pt x="105199" y="3066"/>
                </a:lnTo>
                <a:lnTo>
                  <a:pt x="104177" y="3271"/>
                </a:lnTo>
                <a:lnTo>
                  <a:pt x="103195" y="3516"/>
                </a:lnTo>
                <a:lnTo>
                  <a:pt x="102214" y="3843"/>
                </a:lnTo>
                <a:lnTo>
                  <a:pt x="101274" y="4211"/>
                </a:lnTo>
                <a:lnTo>
                  <a:pt x="100374" y="4661"/>
                </a:lnTo>
                <a:lnTo>
                  <a:pt x="99516" y="5152"/>
                </a:lnTo>
                <a:lnTo>
                  <a:pt x="98657" y="5724"/>
                </a:lnTo>
                <a:lnTo>
                  <a:pt x="97839" y="6337"/>
                </a:lnTo>
                <a:lnTo>
                  <a:pt x="97022" y="7032"/>
                </a:lnTo>
                <a:lnTo>
                  <a:pt x="96245" y="7809"/>
                </a:lnTo>
                <a:lnTo>
                  <a:pt x="95509" y="8627"/>
                </a:lnTo>
                <a:lnTo>
                  <a:pt x="94814" y="9485"/>
                </a:lnTo>
                <a:lnTo>
                  <a:pt x="93955" y="10630"/>
                </a:lnTo>
                <a:lnTo>
                  <a:pt x="93178" y="11816"/>
                </a:lnTo>
                <a:lnTo>
                  <a:pt x="92483" y="13043"/>
                </a:lnTo>
                <a:lnTo>
                  <a:pt x="91829" y="14310"/>
                </a:lnTo>
                <a:lnTo>
                  <a:pt x="91216" y="15577"/>
                </a:lnTo>
                <a:lnTo>
                  <a:pt x="90603" y="16845"/>
                </a:lnTo>
                <a:lnTo>
                  <a:pt x="89540" y="19462"/>
                </a:lnTo>
                <a:lnTo>
                  <a:pt x="88517" y="21996"/>
                </a:lnTo>
                <a:lnTo>
                  <a:pt x="87536" y="24531"/>
                </a:lnTo>
                <a:lnTo>
                  <a:pt x="86514" y="27025"/>
                </a:lnTo>
                <a:lnTo>
                  <a:pt x="85983" y="28293"/>
                </a:lnTo>
                <a:lnTo>
                  <a:pt x="85410" y="29479"/>
                </a:lnTo>
                <a:lnTo>
                  <a:pt x="84838" y="30623"/>
                </a:lnTo>
                <a:lnTo>
                  <a:pt x="84265" y="31686"/>
                </a:lnTo>
                <a:lnTo>
                  <a:pt x="83652" y="32749"/>
                </a:lnTo>
                <a:lnTo>
                  <a:pt x="83039" y="33772"/>
                </a:lnTo>
                <a:lnTo>
                  <a:pt x="82385" y="34753"/>
                </a:lnTo>
                <a:lnTo>
                  <a:pt x="81730" y="35734"/>
                </a:lnTo>
                <a:lnTo>
                  <a:pt x="81035" y="36674"/>
                </a:lnTo>
                <a:lnTo>
                  <a:pt x="80340" y="37615"/>
                </a:lnTo>
                <a:lnTo>
                  <a:pt x="79604" y="38514"/>
                </a:lnTo>
                <a:lnTo>
                  <a:pt x="78868" y="39373"/>
                </a:lnTo>
                <a:lnTo>
                  <a:pt x="78092" y="40231"/>
                </a:lnTo>
                <a:lnTo>
                  <a:pt x="77274" y="41049"/>
                </a:lnTo>
                <a:lnTo>
                  <a:pt x="76456" y="41826"/>
                </a:lnTo>
                <a:lnTo>
                  <a:pt x="75639" y="42603"/>
                </a:lnTo>
                <a:lnTo>
                  <a:pt x="74780" y="43339"/>
                </a:lnTo>
                <a:lnTo>
                  <a:pt x="73880" y="44034"/>
                </a:lnTo>
                <a:lnTo>
                  <a:pt x="72981" y="44729"/>
                </a:lnTo>
                <a:lnTo>
                  <a:pt x="72081" y="45383"/>
                </a:lnTo>
                <a:lnTo>
                  <a:pt x="71141" y="46037"/>
                </a:lnTo>
                <a:lnTo>
                  <a:pt x="70201" y="46651"/>
                </a:lnTo>
                <a:lnTo>
                  <a:pt x="69219" y="47223"/>
                </a:lnTo>
                <a:lnTo>
                  <a:pt x="68197" y="47795"/>
                </a:lnTo>
                <a:lnTo>
                  <a:pt x="67216" y="48327"/>
                </a:lnTo>
                <a:lnTo>
                  <a:pt x="66153" y="48858"/>
                </a:lnTo>
                <a:lnTo>
                  <a:pt x="65090" y="49349"/>
                </a:lnTo>
                <a:lnTo>
                  <a:pt x="64027" y="49799"/>
                </a:lnTo>
                <a:lnTo>
                  <a:pt x="62923" y="50248"/>
                </a:lnTo>
                <a:lnTo>
                  <a:pt x="61819" y="50657"/>
                </a:lnTo>
                <a:lnTo>
                  <a:pt x="60715" y="51066"/>
                </a:lnTo>
                <a:lnTo>
                  <a:pt x="59530" y="51434"/>
                </a:lnTo>
                <a:lnTo>
                  <a:pt x="58385" y="51761"/>
                </a:lnTo>
                <a:lnTo>
                  <a:pt x="57199" y="52088"/>
                </a:lnTo>
                <a:lnTo>
                  <a:pt x="55605" y="52456"/>
                </a:lnTo>
                <a:lnTo>
                  <a:pt x="53969" y="52783"/>
                </a:lnTo>
                <a:lnTo>
                  <a:pt x="52375" y="52988"/>
                </a:lnTo>
                <a:lnTo>
                  <a:pt x="50780" y="53192"/>
                </a:lnTo>
                <a:lnTo>
                  <a:pt x="49226" y="53274"/>
                </a:lnTo>
                <a:lnTo>
                  <a:pt x="47673" y="53315"/>
                </a:lnTo>
                <a:lnTo>
                  <a:pt x="46078" y="53274"/>
                </a:lnTo>
                <a:lnTo>
                  <a:pt x="44565" y="53192"/>
                </a:lnTo>
                <a:lnTo>
                  <a:pt x="43012" y="53070"/>
                </a:lnTo>
                <a:lnTo>
                  <a:pt x="41499" y="52865"/>
                </a:lnTo>
                <a:lnTo>
                  <a:pt x="39986" y="52579"/>
                </a:lnTo>
                <a:lnTo>
                  <a:pt x="38514" y="52252"/>
                </a:lnTo>
                <a:lnTo>
                  <a:pt x="37042" y="51843"/>
                </a:lnTo>
                <a:lnTo>
                  <a:pt x="35611" y="51434"/>
                </a:lnTo>
                <a:lnTo>
                  <a:pt x="34180" y="50944"/>
                </a:lnTo>
                <a:lnTo>
                  <a:pt x="32749" y="50371"/>
                </a:lnTo>
                <a:lnTo>
                  <a:pt x="31400" y="49758"/>
                </a:lnTo>
                <a:lnTo>
                  <a:pt x="30010" y="49104"/>
                </a:lnTo>
                <a:lnTo>
                  <a:pt x="28702" y="48409"/>
                </a:lnTo>
                <a:lnTo>
                  <a:pt x="27393" y="47673"/>
                </a:lnTo>
                <a:lnTo>
                  <a:pt x="26085" y="46855"/>
                </a:lnTo>
                <a:lnTo>
                  <a:pt x="24858" y="46037"/>
                </a:lnTo>
                <a:lnTo>
                  <a:pt x="23632" y="45138"/>
                </a:lnTo>
                <a:lnTo>
                  <a:pt x="22405" y="44197"/>
                </a:lnTo>
                <a:lnTo>
                  <a:pt x="21261" y="43216"/>
                </a:lnTo>
                <a:lnTo>
                  <a:pt x="20116" y="42194"/>
                </a:lnTo>
                <a:lnTo>
                  <a:pt x="19012" y="41131"/>
                </a:lnTo>
                <a:lnTo>
                  <a:pt x="17949" y="40027"/>
                </a:lnTo>
                <a:lnTo>
                  <a:pt x="16927" y="38882"/>
                </a:lnTo>
                <a:lnTo>
                  <a:pt x="15945" y="37737"/>
                </a:lnTo>
                <a:lnTo>
                  <a:pt x="14964" y="36511"/>
                </a:lnTo>
                <a:lnTo>
                  <a:pt x="14065" y="35284"/>
                </a:lnTo>
                <a:lnTo>
                  <a:pt x="13043" y="33731"/>
                </a:lnTo>
                <a:lnTo>
                  <a:pt x="12061" y="32177"/>
                </a:lnTo>
                <a:lnTo>
                  <a:pt x="11203" y="30582"/>
                </a:lnTo>
                <a:lnTo>
                  <a:pt x="10385" y="28947"/>
                </a:lnTo>
                <a:lnTo>
                  <a:pt x="9649" y="27271"/>
                </a:lnTo>
                <a:lnTo>
                  <a:pt x="8954" y="25594"/>
                </a:lnTo>
                <a:lnTo>
                  <a:pt x="8382" y="23836"/>
                </a:lnTo>
                <a:lnTo>
                  <a:pt x="7891" y="22078"/>
                </a:lnTo>
                <a:lnTo>
                  <a:pt x="7687" y="21465"/>
                </a:lnTo>
                <a:lnTo>
                  <a:pt x="7441" y="20933"/>
                </a:lnTo>
                <a:lnTo>
                  <a:pt x="7155" y="20525"/>
                </a:lnTo>
                <a:lnTo>
                  <a:pt x="6991" y="20361"/>
                </a:lnTo>
                <a:lnTo>
                  <a:pt x="6787" y="20198"/>
                </a:lnTo>
                <a:lnTo>
                  <a:pt x="6583" y="20034"/>
                </a:lnTo>
                <a:lnTo>
                  <a:pt x="6378" y="19911"/>
                </a:lnTo>
                <a:lnTo>
                  <a:pt x="5928" y="19748"/>
                </a:lnTo>
                <a:lnTo>
                  <a:pt x="5397" y="19666"/>
                </a:lnTo>
                <a:lnTo>
                  <a:pt x="4825" y="19666"/>
                </a:lnTo>
                <a:lnTo>
                  <a:pt x="4334" y="19748"/>
                </a:lnTo>
                <a:lnTo>
                  <a:pt x="3884" y="19870"/>
                </a:lnTo>
                <a:lnTo>
                  <a:pt x="3475" y="20116"/>
                </a:lnTo>
                <a:lnTo>
                  <a:pt x="3107" y="20402"/>
                </a:lnTo>
                <a:lnTo>
                  <a:pt x="2821" y="20770"/>
                </a:lnTo>
                <a:lnTo>
                  <a:pt x="2576" y="21261"/>
                </a:lnTo>
                <a:lnTo>
                  <a:pt x="2412" y="21751"/>
                </a:lnTo>
                <a:lnTo>
                  <a:pt x="2290" y="22364"/>
                </a:lnTo>
                <a:lnTo>
                  <a:pt x="1390" y="29969"/>
                </a:lnTo>
                <a:lnTo>
                  <a:pt x="940" y="33772"/>
                </a:lnTo>
                <a:lnTo>
                  <a:pt x="572" y="37574"/>
                </a:lnTo>
                <a:lnTo>
                  <a:pt x="368" y="40313"/>
                </a:lnTo>
                <a:lnTo>
                  <a:pt x="204" y="43053"/>
                </a:lnTo>
                <a:lnTo>
                  <a:pt x="82" y="45833"/>
                </a:lnTo>
                <a:lnTo>
                  <a:pt x="0" y="48572"/>
                </a:lnTo>
                <a:lnTo>
                  <a:pt x="0" y="51312"/>
                </a:lnTo>
                <a:lnTo>
                  <a:pt x="41" y="54051"/>
                </a:lnTo>
                <a:lnTo>
                  <a:pt x="123" y="56831"/>
                </a:lnTo>
                <a:lnTo>
                  <a:pt x="204" y="59570"/>
                </a:lnTo>
                <a:lnTo>
                  <a:pt x="368" y="62187"/>
                </a:lnTo>
                <a:lnTo>
                  <a:pt x="532" y="64763"/>
                </a:lnTo>
                <a:lnTo>
                  <a:pt x="736" y="67339"/>
                </a:lnTo>
                <a:lnTo>
                  <a:pt x="981" y="69955"/>
                </a:lnTo>
                <a:lnTo>
                  <a:pt x="1267" y="72531"/>
                </a:lnTo>
                <a:lnTo>
                  <a:pt x="1595" y="75107"/>
                </a:lnTo>
                <a:lnTo>
                  <a:pt x="1922" y="77683"/>
                </a:lnTo>
                <a:lnTo>
                  <a:pt x="2330" y="80218"/>
                </a:lnTo>
                <a:lnTo>
                  <a:pt x="2739" y="82793"/>
                </a:lnTo>
                <a:lnTo>
                  <a:pt x="3189" y="85328"/>
                </a:lnTo>
                <a:lnTo>
                  <a:pt x="3680" y="87904"/>
                </a:lnTo>
                <a:lnTo>
                  <a:pt x="4211" y="90439"/>
                </a:lnTo>
                <a:lnTo>
                  <a:pt x="4784" y="92974"/>
                </a:lnTo>
                <a:lnTo>
                  <a:pt x="5356" y="95509"/>
                </a:lnTo>
                <a:lnTo>
                  <a:pt x="6010" y="98003"/>
                </a:lnTo>
                <a:lnTo>
                  <a:pt x="6705" y="100538"/>
                </a:lnTo>
                <a:lnTo>
                  <a:pt x="6951" y="101274"/>
                </a:lnTo>
                <a:lnTo>
                  <a:pt x="7196" y="102010"/>
                </a:lnTo>
                <a:lnTo>
                  <a:pt x="7768" y="103482"/>
                </a:lnTo>
                <a:lnTo>
                  <a:pt x="8136" y="104218"/>
                </a:lnTo>
                <a:lnTo>
                  <a:pt x="8504" y="104913"/>
                </a:lnTo>
                <a:lnTo>
                  <a:pt x="8913" y="105526"/>
                </a:lnTo>
                <a:lnTo>
                  <a:pt x="9363" y="106139"/>
                </a:lnTo>
                <a:lnTo>
                  <a:pt x="9853" y="106712"/>
                </a:lnTo>
                <a:lnTo>
                  <a:pt x="10344" y="107202"/>
                </a:lnTo>
                <a:lnTo>
                  <a:pt x="10876" y="107652"/>
                </a:lnTo>
                <a:lnTo>
                  <a:pt x="11448" y="108061"/>
                </a:lnTo>
                <a:lnTo>
                  <a:pt x="12061" y="108429"/>
                </a:lnTo>
                <a:lnTo>
                  <a:pt x="12675" y="108756"/>
                </a:lnTo>
                <a:lnTo>
                  <a:pt x="13370" y="109042"/>
                </a:lnTo>
                <a:lnTo>
                  <a:pt x="14024" y="109287"/>
                </a:lnTo>
                <a:lnTo>
                  <a:pt x="14760" y="109451"/>
                </a:lnTo>
                <a:lnTo>
                  <a:pt x="15496" y="109574"/>
                </a:lnTo>
                <a:lnTo>
                  <a:pt x="16232" y="109696"/>
                </a:lnTo>
                <a:lnTo>
                  <a:pt x="17008" y="109737"/>
                </a:lnTo>
                <a:lnTo>
                  <a:pt x="19053" y="109778"/>
                </a:lnTo>
                <a:lnTo>
                  <a:pt x="21056" y="109778"/>
                </a:lnTo>
                <a:lnTo>
                  <a:pt x="25104" y="109696"/>
                </a:lnTo>
                <a:lnTo>
                  <a:pt x="33240" y="109451"/>
                </a:lnTo>
                <a:lnTo>
                  <a:pt x="35407" y="109369"/>
                </a:lnTo>
                <a:lnTo>
                  <a:pt x="37574" y="109287"/>
                </a:lnTo>
                <a:lnTo>
                  <a:pt x="41908" y="109001"/>
                </a:lnTo>
                <a:lnTo>
                  <a:pt x="48041" y="108592"/>
                </a:lnTo>
                <a:lnTo>
                  <a:pt x="54133" y="108143"/>
                </a:lnTo>
                <a:lnTo>
                  <a:pt x="59284" y="107734"/>
                </a:lnTo>
                <a:lnTo>
                  <a:pt x="64395" y="107284"/>
                </a:lnTo>
                <a:lnTo>
                  <a:pt x="70119" y="106793"/>
                </a:lnTo>
                <a:lnTo>
                  <a:pt x="75802" y="106221"/>
                </a:lnTo>
                <a:lnTo>
                  <a:pt x="86514" y="105199"/>
                </a:lnTo>
                <a:lnTo>
                  <a:pt x="97308" y="104136"/>
                </a:lnTo>
                <a:lnTo>
                  <a:pt x="106139" y="103318"/>
                </a:lnTo>
                <a:lnTo>
                  <a:pt x="111945" y="102746"/>
                </a:lnTo>
                <a:lnTo>
                  <a:pt x="117792" y="102214"/>
                </a:lnTo>
                <a:lnTo>
                  <a:pt x="123025" y="101805"/>
                </a:lnTo>
                <a:lnTo>
                  <a:pt x="128258" y="101396"/>
                </a:lnTo>
                <a:lnTo>
                  <a:pt x="134677" y="100947"/>
                </a:lnTo>
                <a:lnTo>
                  <a:pt x="141096" y="100538"/>
                </a:lnTo>
                <a:lnTo>
                  <a:pt x="145062" y="100252"/>
                </a:lnTo>
                <a:lnTo>
                  <a:pt x="147066" y="100170"/>
                </a:lnTo>
                <a:lnTo>
                  <a:pt x="149069" y="100088"/>
                </a:lnTo>
                <a:lnTo>
                  <a:pt x="162357" y="99843"/>
                </a:lnTo>
                <a:lnTo>
                  <a:pt x="168981" y="99761"/>
                </a:lnTo>
                <a:lnTo>
                  <a:pt x="172292" y="99720"/>
                </a:lnTo>
                <a:lnTo>
                  <a:pt x="175604" y="99720"/>
                </a:lnTo>
                <a:lnTo>
                  <a:pt x="178016" y="99761"/>
                </a:lnTo>
                <a:lnTo>
                  <a:pt x="180469" y="99843"/>
                </a:lnTo>
                <a:lnTo>
                  <a:pt x="185335" y="100047"/>
                </a:lnTo>
                <a:lnTo>
                  <a:pt x="190200" y="100293"/>
                </a:lnTo>
                <a:lnTo>
                  <a:pt x="195025" y="100661"/>
                </a:lnTo>
                <a:lnTo>
                  <a:pt x="199972" y="101069"/>
                </a:lnTo>
                <a:lnTo>
                  <a:pt x="204919" y="101519"/>
                </a:lnTo>
                <a:lnTo>
                  <a:pt x="209825" y="102051"/>
                </a:lnTo>
                <a:lnTo>
                  <a:pt x="214732" y="102582"/>
                </a:lnTo>
                <a:lnTo>
                  <a:pt x="219679" y="103155"/>
                </a:lnTo>
                <a:lnTo>
                  <a:pt x="224585" y="103768"/>
                </a:lnTo>
                <a:lnTo>
                  <a:pt x="229491" y="104381"/>
                </a:lnTo>
                <a:lnTo>
                  <a:pt x="234398" y="104953"/>
                </a:lnTo>
                <a:lnTo>
                  <a:pt x="237668" y="105321"/>
                </a:lnTo>
                <a:lnTo>
                  <a:pt x="240898" y="105608"/>
                </a:lnTo>
                <a:lnTo>
                  <a:pt x="247399" y="106180"/>
                </a:lnTo>
                <a:lnTo>
                  <a:pt x="250139" y="106425"/>
                </a:lnTo>
                <a:lnTo>
                  <a:pt x="252919" y="106589"/>
                </a:lnTo>
                <a:lnTo>
                  <a:pt x="255699" y="106712"/>
                </a:lnTo>
                <a:lnTo>
                  <a:pt x="258438" y="106793"/>
                </a:lnTo>
                <a:lnTo>
                  <a:pt x="261219" y="106875"/>
                </a:lnTo>
                <a:lnTo>
                  <a:pt x="263999" y="106834"/>
                </a:lnTo>
                <a:lnTo>
                  <a:pt x="266738" y="106793"/>
                </a:lnTo>
                <a:lnTo>
                  <a:pt x="269518" y="106671"/>
                </a:lnTo>
                <a:lnTo>
                  <a:pt x="271236" y="106589"/>
                </a:lnTo>
                <a:lnTo>
                  <a:pt x="272994" y="106466"/>
                </a:lnTo>
                <a:lnTo>
                  <a:pt x="276428" y="106139"/>
                </a:lnTo>
                <a:lnTo>
                  <a:pt x="283338" y="105362"/>
                </a:lnTo>
                <a:lnTo>
                  <a:pt x="283788" y="105281"/>
                </a:lnTo>
                <a:lnTo>
                  <a:pt x="284196" y="105117"/>
                </a:lnTo>
                <a:lnTo>
                  <a:pt x="284523" y="104872"/>
                </a:lnTo>
                <a:lnTo>
                  <a:pt x="284810" y="104586"/>
                </a:lnTo>
                <a:lnTo>
                  <a:pt x="285096" y="104299"/>
                </a:lnTo>
                <a:lnTo>
                  <a:pt x="285341" y="103931"/>
                </a:lnTo>
                <a:lnTo>
                  <a:pt x="285750" y="103155"/>
                </a:lnTo>
                <a:lnTo>
                  <a:pt x="285750" y="102214"/>
                </a:lnTo>
                <a:lnTo>
                  <a:pt x="283583" y="95345"/>
                </a:lnTo>
                <a:lnTo>
                  <a:pt x="282070" y="90603"/>
                </a:lnTo>
                <a:lnTo>
                  <a:pt x="280476" y="85901"/>
                </a:lnTo>
                <a:lnTo>
                  <a:pt x="278840" y="81240"/>
                </a:lnTo>
                <a:lnTo>
                  <a:pt x="277123" y="76620"/>
                </a:lnTo>
                <a:lnTo>
                  <a:pt x="275365" y="72000"/>
                </a:lnTo>
                <a:lnTo>
                  <a:pt x="273484" y="67420"/>
                </a:lnTo>
                <a:lnTo>
                  <a:pt x="271563" y="62882"/>
                </a:lnTo>
                <a:lnTo>
                  <a:pt x="269559" y="58385"/>
                </a:lnTo>
                <a:lnTo>
                  <a:pt x="267515" y="53928"/>
                </a:lnTo>
                <a:lnTo>
                  <a:pt x="265389" y="49472"/>
                </a:lnTo>
                <a:lnTo>
                  <a:pt x="263181" y="45056"/>
                </a:lnTo>
                <a:lnTo>
                  <a:pt x="260892" y="40681"/>
                </a:lnTo>
                <a:lnTo>
                  <a:pt x="258561" y="36306"/>
                </a:lnTo>
                <a:lnTo>
                  <a:pt x="256149" y="32013"/>
                </a:lnTo>
                <a:lnTo>
                  <a:pt x="253655" y="27720"/>
                </a:lnTo>
                <a:lnTo>
                  <a:pt x="251079" y="23468"/>
                </a:lnTo>
                <a:lnTo>
                  <a:pt x="249811" y="21424"/>
                </a:lnTo>
                <a:lnTo>
                  <a:pt x="248503" y="19462"/>
                </a:lnTo>
                <a:lnTo>
                  <a:pt x="247113" y="17499"/>
                </a:lnTo>
                <a:lnTo>
                  <a:pt x="245682" y="15618"/>
                </a:lnTo>
                <a:lnTo>
                  <a:pt x="244169" y="13778"/>
                </a:lnTo>
                <a:lnTo>
                  <a:pt x="242616" y="11980"/>
                </a:lnTo>
                <a:lnTo>
                  <a:pt x="241798" y="11121"/>
                </a:lnTo>
                <a:lnTo>
                  <a:pt x="240939" y="10262"/>
                </a:lnTo>
                <a:lnTo>
                  <a:pt x="240081" y="9445"/>
                </a:lnTo>
                <a:lnTo>
                  <a:pt x="239222" y="8627"/>
                </a:lnTo>
                <a:lnTo>
                  <a:pt x="238364" y="7891"/>
                </a:lnTo>
                <a:lnTo>
                  <a:pt x="237546" y="7155"/>
                </a:lnTo>
                <a:lnTo>
                  <a:pt x="236646" y="6460"/>
                </a:lnTo>
                <a:lnTo>
                  <a:pt x="235788" y="5806"/>
                </a:lnTo>
                <a:lnTo>
                  <a:pt x="234888" y="5192"/>
                </a:lnTo>
                <a:lnTo>
                  <a:pt x="233989" y="4579"/>
                </a:lnTo>
                <a:lnTo>
                  <a:pt x="233048" y="4007"/>
                </a:lnTo>
                <a:lnTo>
                  <a:pt x="232108" y="3475"/>
                </a:lnTo>
                <a:lnTo>
                  <a:pt x="231127" y="2985"/>
                </a:lnTo>
                <a:lnTo>
                  <a:pt x="230145" y="2535"/>
                </a:lnTo>
                <a:lnTo>
                  <a:pt x="229123" y="2085"/>
                </a:lnTo>
                <a:lnTo>
                  <a:pt x="228101" y="1717"/>
                </a:lnTo>
                <a:lnTo>
                  <a:pt x="227079" y="1349"/>
                </a:lnTo>
                <a:lnTo>
                  <a:pt x="226016" y="1022"/>
                </a:lnTo>
                <a:lnTo>
                  <a:pt x="224912" y="777"/>
                </a:lnTo>
                <a:lnTo>
                  <a:pt x="223808" y="532"/>
                </a:lnTo>
                <a:lnTo>
                  <a:pt x="222132" y="245"/>
                </a:lnTo>
                <a:lnTo>
                  <a:pt x="220456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21044813">
            <a:off x="3148704" y="524700"/>
            <a:ext cx="3423829" cy="47023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 rot="5400000">
            <a:off x="8569607" y="0"/>
            <a:ext cx="3223227" cy="3223227"/>
          </a:xfrm>
          <a:prstGeom prst="flowChartDelay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319476" y="3093952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6159520" y="3126175"/>
            <a:ext cx="0" cy="10171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5"/>
          <p:cNvSpPr txBox="1"/>
          <p:nvPr/>
        </p:nvSpPr>
        <p:spPr>
          <a:xfrm>
            <a:off x="6319476" y="4482960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159520" y="4515183"/>
            <a:ext cx="0" cy="10171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389502" y="2126246"/>
            <a:ext cx="347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465250"/>
                </a:solidFill>
                <a:latin typeface="Arial"/>
                <a:ea typeface="微软雅黑"/>
                <a:sym typeface="Arial"/>
              </a:rPr>
              <a:t>Business</a:t>
            </a:r>
            <a:endParaRPr lang="zh-CN" altLang="en-US" sz="3600" b="1" dirty="0">
              <a:solidFill>
                <a:srgbClr val="465250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9" name="Google Shape;152;p26"/>
          <p:cNvCxnSpPr/>
          <p:nvPr/>
        </p:nvCxnSpPr>
        <p:spPr>
          <a:xfrm flipH="1">
            <a:off x="6159520" y="2775814"/>
            <a:ext cx="843443" cy="0"/>
          </a:xfrm>
          <a:prstGeom prst="straightConnector1">
            <a:avLst/>
          </a:prstGeom>
          <a:noFill/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2667001"/>
            <a:ext cx="6857999" cy="12192002"/>
          </a:xfrm>
          <a:prstGeom prst="rect">
            <a:avLst/>
          </a:prstGeom>
        </p:spPr>
      </p:pic>
      <p:sp>
        <p:nvSpPr>
          <p:cNvPr id="9" name="矩形: 圆角 8"/>
          <p:cNvSpPr/>
          <p:nvPr/>
        </p:nvSpPr>
        <p:spPr>
          <a:xfrm>
            <a:off x="1759417" y="1806408"/>
            <a:ext cx="1354783" cy="106978"/>
          </a:xfrm>
          <a:prstGeom prst="roundRect">
            <a:avLst>
              <a:gd name="adj" fmla="val 0"/>
            </a:avLst>
          </a:prstGeom>
          <a:solidFill>
            <a:srgbClr val="4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737" y="2134354"/>
            <a:ext cx="4229411" cy="2589292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422641" y="1398232"/>
            <a:ext cx="189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465250"/>
                </a:solidFill>
                <a:latin typeface="Arial"/>
                <a:ea typeface="微软雅黑"/>
                <a:sym typeface="Arial"/>
              </a:rPr>
              <a:t>Contents</a:t>
            </a:r>
            <a:endParaRPr lang="zh-CN" altLang="en-US" sz="2400" dirty="0">
              <a:solidFill>
                <a:srgbClr val="46525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358529" y="1913386"/>
            <a:ext cx="265537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7358529" y="2038413"/>
            <a:ext cx="0" cy="4032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748072" y="2064342"/>
            <a:ext cx="610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01.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358528" y="2643490"/>
            <a:ext cx="265537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7358528" y="2768517"/>
            <a:ext cx="0" cy="4032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6748071" y="2794446"/>
            <a:ext cx="610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02.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7358528" y="3419085"/>
            <a:ext cx="265537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7358528" y="3544112"/>
            <a:ext cx="0" cy="4032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6748071" y="3570041"/>
            <a:ext cx="610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03.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358527" y="4149189"/>
            <a:ext cx="2655375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7358527" y="4274216"/>
            <a:ext cx="0" cy="403293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4"/>
          <p:cNvSpPr txBox="1"/>
          <p:nvPr/>
        </p:nvSpPr>
        <p:spPr>
          <a:xfrm>
            <a:off x="6748070" y="4300145"/>
            <a:ext cx="6104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04.</a:t>
            </a:r>
            <a:endParaRPr lang="zh-CN" altLang="en-US" sz="20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57461" r="19897" b="7223"/>
          <a:stretch>
            <a:fillRect/>
          </a:stretch>
        </p:blipFill>
        <p:spPr>
          <a:xfrm>
            <a:off x="1666241" y="4723000"/>
            <a:ext cx="2418080" cy="129172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4" r="16389" b="44373"/>
          <a:stretch>
            <a:fillRect/>
          </a:stretch>
        </p:blipFill>
        <p:spPr>
          <a:xfrm>
            <a:off x="3690871" y="700978"/>
            <a:ext cx="1898457" cy="1433376"/>
          </a:xfrm>
          <a:prstGeom prst="rect">
            <a:avLst/>
          </a:prstGeom>
        </p:spPr>
      </p:pic>
      <p:sp>
        <p:nvSpPr>
          <p:cNvPr id="2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4" grpId="0"/>
      <p:bldP spid="17" grpId="0"/>
      <p:bldP spid="19" grpId="0"/>
      <p:bldP spid="20" grpId="0"/>
      <p:bldP spid="22" grpId="0"/>
      <p:bldP spid="23" grpId="0"/>
      <p:bldP spid="2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0"/>
            <a:ext cx="6857999" cy="121920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23191" r="11400" b="21454"/>
          <a:stretch>
            <a:fillRect/>
          </a:stretch>
        </p:blipFill>
        <p:spPr>
          <a:xfrm>
            <a:off x="3241147" y="817720"/>
            <a:ext cx="5382228" cy="52225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710642" y="1848351"/>
            <a:ext cx="34767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Business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780353" y="4244310"/>
            <a:ext cx="21264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 report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67989" y="2943713"/>
            <a:ext cx="803878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000" dirty="0">
                <a:solidFill>
                  <a:srgbClr val="465250"/>
                </a:solidFill>
                <a:latin typeface="方正中倩简体" pitchFamily="65" charset="-122"/>
                <a:ea typeface="方正中倩简体" pitchFamily="65" charset="-122"/>
                <a:sym typeface="Arial"/>
              </a:rPr>
              <a:t>THANK </a:t>
            </a:r>
            <a:r>
              <a:rPr lang="zh-CN" altLang="en-US" sz="6000" dirty="0">
                <a:solidFill>
                  <a:srgbClr val="465250"/>
                </a:solidFill>
                <a:latin typeface="方正中倩简体" pitchFamily="65" charset="-122"/>
                <a:ea typeface="方正中倩简体" pitchFamily="65" charset="-122"/>
                <a:sym typeface="Arial"/>
              </a:rPr>
              <a:t>         </a:t>
            </a:r>
            <a:r>
              <a:rPr lang="en-US" altLang="zh-CN" sz="6000" dirty="0">
                <a:solidFill>
                  <a:srgbClr val="465250"/>
                </a:solidFill>
                <a:latin typeface="方正中倩简体" pitchFamily="65" charset="-122"/>
                <a:ea typeface="方正中倩简体" pitchFamily="65" charset="-122"/>
                <a:sym typeface="Arial"/>
              </a:rPr>
              <a:t>YOU</a:t>
            </a:r>
            <a:endParaRPr lang="zh-CN" altLang="en-US" sz="6000" dirty="0">
              <a:solidFill>
                <a:srgbClr val="465250"/>
              </a:solidFill>
              <a:latin typeface="方正中倩简体" pitchFamily="65" charset="-122"/>
              <a:ea typeface="方正中倩简体" pitchFamily="65" charset="-122"/>
              <a:sym typeface="Arial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434777" y="3921671"/>
            <a:ext cx="192526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379224" y="4059398"/>
            <a:ext cx="0" cy="6849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8014836" y="1848351"/>
            <a:ext cx="192526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7959283" y="1986078"/>
            <a:ext cx="0" cy="6849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0A6A63-C28F-61D5-FDC1-8F894145F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4" name="组合 13">
            <a:extLst>
              <a:ext uri="{FF2B5EF4-FFF2-40B4-BE49-F238E27FC236}">
                <a16:creationId xmlns:a16="http://schemas.microsoft.com/office/drawing/2014/main" id="{CE4A94A8-9EF5-32A3-E6E3-23D2DD860752}"/>
              </a:ext>
            </a:extLst>
          </p:cNvPr>
          <p:cNvGrpSpPr/>
          <p:nvPr/>
        </p:nvGrpSpPr>
        <p:grpSpPr>
          <a:xfrm>
            <a:off x="687750" y="-33700"/>
            <a:ext cx="64500" cy="1581771"/>
            <a:chOff x="687750" y="-33700"/>
            <a:chExt cx="64500" cy="1581771"/>
          </a:xfrm>
        </p:grpSpPr>
        <p:cxnSp>
          <p:nvCxnSpPr>
            <p:cNvPr id="15" name="Google Shape;221;p28">
              <a:extLst>
                <a:ext uri="{FF2B5EF4-FFF2-40B4-BE49-F238E27FC236}">
                  <a16:creationId xmlns:a16="http://schemas.microsoft.com/office/drawing/2014/main" id="{DE91685E-EC45-CCAE-865B-4CB3E9FDC0E1}"/>
                </a:ext>
              </a:extLst>
            </p:cNvPr>
            <p:cNvCxnSpPr/>
            <p:nvPr/>
          </p:nvCxnSpPr>
          <p:spPr>
            <a:xfrm rot="10800000">
              <a:off x="720000" y="-33700"/>
              <a:ext cx="0" cy="100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6" name="Google Shape;222;p28">
              <a:extLst>
                <a:ext uri="{FF2B5EF4-FFF2-40B4-BE49-F238E27FC236}">
                  <a16:creationId xmlns:a16="http://schemas.microsoft.com/office/drawing/2014/main" id="{FD8BE57A-0B9D-A18B-BDDE-177D5FBDFA11}"/>
                </a:ext>
              </a:extLst>
            </p:cNvPr>
            <p:cNvGrpSpPr/>
            <p:nvPr/>
          </p:nvGrpSpPr>
          <p:grpSpPr>
            <a:xfrm>
              <a:off x="687750" y="1096650"/>
              <a:ext cx="64500" cy="451421"/>
              <a:chOff x="687750" y="1096650"/>
              <a:chExt cx="64500" cy="451421"/>
            </a:xfrm>
          </p:grpSpPr>
          <p:sp>
            <p:nvSpPr>
              <p:cNvPr id="17" name="Google Shape;223;p28">
                <a:extLst>
                  <a:ext uri="{FF2B5EF4-FFF2-40B4-BE49-F238E27FC236}">
                    <a16:creationId xmlns:a16="http://schemas.microsoft.com/office/drawing/2014/main" id="{9D4122C3-CAD1-42C7-A2E4-DDB2B125533D}"/>
                  </a:ext>
                </a:extLst>
              </p:cNvPr>
              <p:cNvSpPr/>
              <p:nvPr/>
            </p:nvSpPr>
            <p:spPr>
              <a:xfrm>
                <a:off x="687750" y="148357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Google Shape;224;p28">
                <a:extLst>
                  <a:ext uri="{FF2B5EF4-FFF2-40B4-BE49-F238E27FC236}">
                    <a16:creationId xmlns:a16="http://schemas.microsoft.com/office/drawing/2014/main" id="{AA92A484-E47D-C3AF-64D0-00053751A8B1}"/>
                  </a:ext>
                </a:extLst>
              </p:cNvPr>
              <p:cNvSpPr/>
              <p:nvPr/>
            </p:nvSpPr>
            <p:spPr>
              <a:xfrm>
                <a:off x="687750" y="129011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9" name="Google Shape;225;p28">
                <a:extLst>
                  <a:ext uri="{FF2B5EF4-FFF2-40B4-BE49-F238E27FC236}">
                    <a16:creationId xmlns:a16="http://schemas.microsoft.com/office/drawing/2014/main" id="{5972626F-4B78-B9CE-074D-6C477220CE1B}"/>
                  </a:ext>
                </a:extLst>
              </p:cNvPr>
              <p:cNvSpPr/>
              <p:nvPr/>
            </p:nvSpPr>
            <p:spPr>
              <a:xfrm>
                <a:off x="687750" y="1096650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5" y="1576395"/>
            <a:ext cx="8872151" cy="3560070"/>
            <a:chOff x="1659925" y="1622451"/>
            <a:chExt cx="8872151" cy="356007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5" y="1622451"/>
              <a:ext cx="8872151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3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5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7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9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1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4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0"/>
            <a:ext cx="6857999" cy="12192002"/>
          </a:xfrm>
          <a:prstGeom prst="rect">
            <a:avLst/>
          </a:prstGeom>
          <a:ln>
            <a:solidFill>
              <a:srgbClr val="96A098"/>
            </a:solidFill>
          </a:ln>
        </p:spPr>
      </p:pic>
      <p:grpSp>
        <p:nvGrpSpPr>
          <p:cNvPr id="4" name="组合 3"/>
          <p:cNvGrpSpPr/>
          <p:nvPr/>
        </p:nvGrpSpPr>
        <p:grpSpPr>
          <a:xfrm>
            <a:off x="1759930" y="1486570"/>
            <a:ext cx="207765" cy="3884859"/>
            <a:chOff x="1412691" y="1885374"/>
            <a:chExt cx="173700" cy="3247900"/>
          </a:xfrm>
        </p:grpSpPr>
        <p:sp>
          <p:nvSpPr>
            <p:cNvPr id="5" name="Google Shape;18;p2"/>
            <p:cNvSpPr/>
            <p:nvPr/>
          </p:nvSpPr>
          <p:spPr>
            <a:xfrm>
              <a:off x="1412691" y="419102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Google Shape;19;p2"/>
            <p:cNvSpPr/>
            <p:nvPr/>
          </p:nvSpPr>
          <p:spPr>
            <a:xfrm>
              <a:off x="1412691" y="495957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Google Shape;20;p2"/>
            <p:cNvSpPr/>
            <p:nvPr/>
          </p:nvSpPr>
          <p:spPr>
            <a:xfrm>
              <a:off x="1412691" y="188537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Google Shape;21;p2"/>
            <p:cNvSpPr/>
            <p:nvPr/>
          </p:nvSpPr>
          <p:spPr>
            <a:xfrm>
              <a:off x="1412691" y="265392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Google Shape;22;p2"/>
            <p:cNvSpPr/>
            <p:nvPr/>
          </p:nvSpPr>
          <p:spPr>
            <a:xfrm>
              <a:off x="1412691" y="342247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" name="Google Shape;469;p42"/>
          <p:cNvSpPr/>
          <p:nvPr/>
        </p:nvSpPr>
        <p:spPr>
          <a:xfrm>
            <a:off x="2893470" y="3057808"/>
            <a:ext cx="1793100" cy="216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3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1" name="Google Shape;470;p42"/>
          <p:cNvGrpSpPr/>
          <p:nvPr/>
        </p:nvGrpSpPr>
        <p:grpSpPr>
          <a:xfrm>
            <a:off x="3125257" y="3212220"/>
            <a:ext cx="1338467" cy="1718701"/>
            <a:chOff x="2373750" y="2973812"/>
            <a:chExt cx="1338467" cy="1718701"/>
          </a:xfrm>
        </p:grpSpPr>
        <p:sp>
          <p:nvSpPr>
            <p:cNvPr id="12" name="Google Shape;471;p42"/>
            <p:cNvSpPr/>
            <p:nvPr/>
          </p:nvSpPr>
          <p:spPr>
            <a:xfrm rot="-1971351">
              <a:off x="2568126" y="3151728"/>
              <a:ext cx="949715" cy="996576"/>
            </a:xfrm>
            <a:custGeom>
              <a:avLst/>
              <a:gdLst/>
              <a:ahLst/>
              <a:cxnLst/>
              <a:rect l="l" t="t" r="r" b="b"/>
              <a:pathLst>
                <a:path w="23854" h="25031" extrusionOk="0">
                  <a:moveTo>
                    <a:pt x="12491" y="539"/>
                  </a:moveTo>
                  <a:cubicBezTo>
                    <a:pt x="16296" y="539"/>
                    <a:pt x="19966" y="2352"/>
                    <a:pt x="22267" y="5573"/>
                  </a:cubicBezTo>
                  <a:cubicBezTo>
                    <a:pt x="20684" y="4316"/>
                    <a:pt x="18733" y="3622"/>
                    <a:pt x="16717" y="3622"/>
                  </a:cubicBezTo>
                  <a:cubicBezTo>
                    <a:pt x="11795" y="3622"/>
                    <a:pt x="7828" y="7611"/>
                    <a:pt x="7828" y="12533"/>
                  </a:cubicBezTo>
                  <a:cubicBezTo>
                    <a:pt x="7828" y="17432"/>
                    <a:pt x="11795" y="21422"/>
                    <a:pt x="16717" y="21422"/>
                  </a:cubicBezTo>
                  <a:cubicBezTo>
                    <a:pt x="18733" y="21422"/>
                    <a:pt x="20684" y="20750"/>
                    <a:pt x="22267" y="19492"/>
                  </a:cubicBezTo>
                  <a:lnTo>
                    <a:pt x="22267" y="19492"/>
                  </a:lnTo>
                  <a:cubicBezTo>
                    <a:pt x="19966" y="22713"/>
                    <a:pt x="16296" y="24526"/>
                    <a:pt x="12491" y="24526"/>
                  </a:cubicBezTo>
                  <a:cubicBezTo>
                    <a:pt x="11277" y="24526"/>
                    <a:pt x="10048" y="24341"/>
                    <a:pt x="8847" y="23958"/>
                  </a:cubicBezTo>
                  <a:cubicBezTo>
                    <a:pt x="3882" y="22354"/>
                    <a:pt x="500" y="17736"/>
                    <a:pt x="500" y="12533"/>
                  </a:cubicBezTo>
                  <a:cubicBezTo>
                    <a:pt x="500" y="7308"/>
                    <a:pt x="3882" y="2690"/>
                    <a:pt x="8847" y="1107"/>
                  </a:cubicBezTo>
                  <a:cubicBezTo>
                    <a:pt x="10048" y="724"/>
                    <a:pt x="11277" y="539"/>
                    <a:pt x="12491" y="539"/>
                  </a:cubicBezTo>
                  <a:close/>
                  <a:moveTo>
                    <a:pt x="12498" y="0"/>
                  </a:moveTo>
                  <a:cubicBezTo>
                    <a:pt x="11591" y="0"/>
                    <a:pt x="10672" y="100"/>
                    <a:pt x="9757" y="305"/>
                  </a:cubicBezTo>
                  <a:cubicBezTo>
                    <a:pt x="4055" y="1606"/>
                    <a:pt x="1" y="6679"/>
                    <a:pt x="1" y="12511"/>
                  </a:cubicBezTo>
                  <a:cubicBezTo>
                    <a:pt x="1" y="18365"/>
                    <a:pt x="4055" y="23438"/>
                    <a:pt x="9757" y="24717"/>
                  </a:cubicBezTo>
                  <a:cubicBezTo>
                    <a:pt x="10683" y="24928"/>
                    <a:pt x="11613" y="25030"/>
                    <a:pt x="12532" y="25030"/>
                  </a:cubicBezTo>
                  <a:cubicBezTo>
                    <a:pt x="17266" y="25030"/>
                    <a:pt x="21700" y="22318"/>
                    <a:pt x="23806" y="17888"/>
                  </a:cubicBezTo>
                  <a:cubicBezTo>
                    <a:pt x="23854" y="17696"/>
                    <a:pt x="23702" y="17540"/>
                    <a:pt x="23541" y="17540"/>
                  </a:cubicBezTo>
                  <a:cubicBezTo>
                    <a:pt x="23483" y="17540"/>
                    <a:pt x="23424" y="17560"/>
                    <a:pt x="23373" y="17606"/>
                  </a:cubicBezTo>
                  <a:cubicBezTo>
                    <a:pt x="21753" y="19722"/>
                    <a:pt x="19280" y="20890"/>
                    <a:pt x="16725" y="20890"/>
                  </a:cubicBezTo>
                  <a:cubicBezTo>
                    <a:pt x="15825" y="20890"/>
                    <a:pt x="14915" y="20745"/>
                    <a:pt x="14028" y="20446"/>
                  </a:cubicBezTo>
                  <a:cubicBezTo>
                    <a:pt x="10624" y="19297"/>
                    <a:pt x="8348" y="16110"/>
                    <a:pt x="8348" y="12511"/>
                  </a:cubicBezTo>
                  <a:cubicBezTo>
                    <a:pt x="8348" y="8934"/>
                    <a:pt x="10624" y="5747"/>
                    <a:pt x="14028" y="4576"/>
                  </a:cubicBezTo>
                  <a:cubicBezTo>
                    <a:pt x="14909" y="4278"/>
                    <a:pt x="15814" y="4135"/>
                    <a:pt x="16708" y="4135"/>
                  </a:cubicBezTo>
                  <a:cubicBezTo>
                    <a:pt x="19269" y="4135"/>
                    <a:pt x="21750" y="5311"/>
                    <a:pt x="23373" y="7416"/>
                  </a:cubicBezTo>
                  <a:cubicBezTo>
                    <a:pt x="23427" y="7464"/>
                    <a:pt x="23490" y="7486"/>
                    <a:pt x="23551" y="7486"/>
                  </a:cubicBezTo>
                  <a:cubicBezTo>
                    <a:pt x="23708" y="7486"/>
                    <a:pt x="23853" y="7343"/>
                    <a:pt x="23806" y="7156"/>
                  </a:cubicBezTo>
                  <a:cubicBezTo>
                    <a:pt x="21695" y="2715"/>
                    <a:pt x="17246" y="0"/>
                    <a:pt x="12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Google Shape;472;p42"/>
            <p:cNvSpPr/>
            <p:nvPr/>
          </p:nvSpPr>
          <p:spPr>
            <a:xfrm rot="5400000">
              <a:off x="3135600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370" y="302"/>
                  </a:moveTo>
                  <a:cubicBezTo>
                    <a:pt x="13031" y="302"/>
                    <a:pt x="15995" y="3291"/>
                    <a:pt x="15995" y="6960"/>
                  </a:cubicBezTo>
                  <a:cubicBezTo>
                    <a:pt x="15995" y="11001"/>
                    <a:pt x="12700" y="13683"/>
                    <a:pt x="9262" y="13683"/>
                  </a:cubicBezTo>
                  <a:cubicBezTo>
                    <a:pt x="7623" y="13683"/>
                    <a:pt x="5951" y="13073"/>
                    <a:pt x="4587" y="11710"/>
                  </a:cubicBezTo>
                  <a:cubicBezTo>
                    <a:pt x="365" y="7488"/>
                    <a:pt x="3329" y="303"/>
                    <a:pt x="9296" y="303"/>
                  </a:cubicBezTo>
                  <a:cubicBezTo>
                    <a:pt x="9321" y="303"/>
                    <a:pt x="9346" y="302"/>
                    <a:pt x="9370" y="302"/>
                  </a:cubicBezTo>
                  <a:close/>
                  <a:moveTo>
                    <a:pt x="9241" y="0"/>
                  </a:moveTo>
                  <a:cubicBezTo>
                    <a:pt x="7537" y="0"/>
                    <a:pt x="5800" y="633"/>
                    <a:pt x="4384" y="2048"/>
                  </a:cubicBezTo>
                  <a:cubicBezTo>
                    <a:pt x="0" y="6433"/>
                    <a:pt x="3126" y="13902"/>
                    <a:pt x="9296" y="13902"/>
                  </a:cubicBezTo>
                  <a:cubicBezTo>
                    <a:pt x="13153" y="13902"/>
                    <a:pt x="16238" y="10817"/>
                    <a:pt x="16238" y="6960"/>
                  </a:cubicBezTo>
                  <a:cubicBezTo>
                    <a:pt x="16238" y="2782"/>
                    <a:pt x="12814" y="0"/>
                    <a:pt x="92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Google Shape;473;p42"/>
            <p:cNvSpPr/>
            <p:nvPr/>
          </p:nvSpPr>
          <p:spPr>
            <a:xfrm rot="5400000">
              <a:off x="2927253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296" y="303"/>
                  </a:moveTo>
                  <a:cubicBezTo>
                    <a:pt x="12991" y="303"/>
                    <a:pt x="15995" y="3267"/>
                    <a:pt x="15995" y="6961"/>
                  </a:cubicBezTo>
                  <a:cubicBezTo>
                    <a:pt x="15995" y="11002"/>
                    <a:pt x="12700" y="13684"/>
                    <a:pt x="9262" y="13684"/>
                  </a:cubicBezTo>
                  <a:cubicBezTo>
                    <a:pt x="7623" y="13684"/>
                    <a:pt x="5951" y="13074"/>
                    <a:pt x="4587" y="11711"/>
                  </a:cubicBezTo>
                  <a:cubicBezTo>
                    <a:pt x="365" y="7489"/>
                    <a:pt x="3329" y="303"/>
                    <a:pt x="9296" y="303"/>
                  </a:cubicBezTo>
                  <a:close/>
                  <a:moveTo>
                    <a:pt x="9241" y="1"/>
                  </a:moveTo>
                  <a:cubicBezTo>
                    <a:pt x="7537" y="1"/>
                    <a:pt x="5800" y="633"/>
                    <a:pt x="4384" y="2049"/>
                  </a:cubicBezTo>
                  <a:cubicBezTo>
                    <a:pt x="0" y="6433"/>
                    <a:pt x="3126" y="13903"/>
                    <a:pt x="9296" y="13903"/>
                  </a:cubicBezTo>
                  <a:cubicBezTo>
                    <a:pt x="13153" y="13903"/>
                    <a:pt x="16238" y="10818"/>
                    <a:pt x="16238" y="6961"/>
                  </a:cubicBezTo>
                  <a:cubicBezTo>
                    <a:pt x="16238" y="2783"/>
                    <a:pt x="12814" y="1"/>
                    <a:pt x="92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Google Shape;474;p42"/>
            <p:cNvSpPr/>
            <p:nvPr/>
          </p:nvSpPr>
          <p:spPr>
            <a:xfrm rot="5400000">
              <a:off x="2723852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296" y="262"/>
                  </a:moveTo>
                  <a:cubicBezTo>
                    <a:pt x="12991" y="262"/>
                    <a:pt x="15995" y="3266"/>
                    <a:pt x="15995" y="6961"/>
                  </a:cubicBezTo>
                  <a:cubicBezTo>
                    <a:pt x="15995" y="11002"/>
                    <a:pt x="12700" y="13665"/>
                    <a:pt x="9261" y="13665"/>
                  </a:cubicBezTo>
                  <a:cubicBezTo>
                    <a:pt x="7622" y="13665"/>
                    <a:pt x="5950" y="13060"/>
                    <a:pt x="4587" y="11710"/>
                  </a:cubicBezTo>
                  <a:cubicBezTo>
                    <a:pt x="365" y="7488"/>
                    <a:pt x="3329" y="262"/>
                    <a:pt x="9296" y="262"/>
                  </a:cubicBezTo>
                  <a:close/>
                  <a:moveTo>
                    <a:pt x="9241" y="0"/>
                  </a:moveTo>
                  <a:cubicBezTo>
                    <a:pt x="7537" y="0"/>
                    <a:pt x="5800" y="633"/>
                    <a:pt x="4384" y="2049"/>
                  </a:cubicBezTo>
                  <a:cubicBezTo>
                    <a:pt x="0" y="6433"/>
                    <a:pt x="3126" y="13902"/>
                    <a:pt x="9296" y="13902"/>
                  </a:cubicBezTo>
                  <a:cubicBezTo>
                    <a:pt x="13153" y="13902"/>
                    <a:pt x="16238" y="10777"/>
                    <a:pt x="16238" y="6961"/>
                  </a:cubicBezTo>
                  <a:cubicBezTo>
                    <a:pt x="16238" y="2783"/>
                    <a:pt x="12814" y="0"/>
                    <a:pt x="92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Google Shape;475;p42"/>
            <p:cNvSpPr/>
            <p:nvPr/>
          </p:nvSpPr>
          <p:spPr>
            <a:xfrm rot="5400000">
              <a:off x="2539457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296" y="262"/>
                  </a:moveTo>
                  <a:cubicBezTo>
                    <a:pt x="12991" y="262"/>
                    <a:pt x="15995" y="3266"/>
                    <a:pt x="15995" y="6961"/>
                  </a:cubicBezTo>
                  <a:cubicBezTo>
                    <a:pt x="15995" y="11002"/>
                    <a:pt x="12700" y="13665"/>
                    <a:pt x="9261" y="13665"/>
                  </a:cubicBezTo>
                  <a:cubicBezTo>
                    <a:pt x="7622" y="13665"/>
                    <a:pt x="5950" y="13060"/>
                    <a:pt x="4587" y="11710"/>
                  </a:cubicBezTo>
                  <a:cubicBezTo>
                    <a:pt x="365" y="7488"/>
                    <a:pt x="3329" y="262"/>
                    <a:pt x="9296" y="262"/>
                  </a:cubicBezTo>
                  <a:close/>
                  <a:moveTo>
                    <a:pt x="9241" y="0"/>
                  </a:moveTo>
                  <a:cubicBezTo>
                    <a:pt x="7537" y="0"/>
                    <a:pt x="5800" y="633"/>
                    <a:pt x="4384" y="2049"/>
                  </a:cubicBezTo>
                  <a:cubicBezTo>
                    <a:pt x="0" y="6433"/>
                    <a:pt x="3126" y="13902"/>
                    <a:pt x="9296" y="13902"/>
                  </a:cubicBezTo>
                  <a:cubicBezTo>
                    <a:pt x="13153" y="13902"/>
                    <a:pt x="16238" y="10777"/>
                    <a:pt x="16238" y="6961"/>
                  </a:cubicBezTo>
                  <a:cubicBezTo>
                    <a:pt x="16238" y="2783"/>
                    <a:pt x="12814" y="0"/>
                    <a:pt x="92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23191" r="11400" b="21454"/>
          <a:stretch>
            <a:fillRect/>
          </a:stretch>
        </p:blipFill>
        <p:spPr>
          <a:xfrm>
            <a:off x="3031720" y="1427025"/>
            <a:ext cx="3912243" cy="379618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235014" y="3529832"/>
            <a:ext cx="192526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183958" y="3617255"/>
            <a:ext cx="0" cy="6849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982743" y="2680798"/>
            <a:ext cx="34493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rgbClr val="465250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3200" b="1" dirty="0">
                <a:solidFill>
                  <a:srgbClr val="465250"/>
                </a:solidFill>
                <a:latin typeface="Arial"/>
                <a:ea typeface="微软雅黑"/>
                <a:sym typeface="Arial"/>
              </a:rPr>
              <a:t>01.Add title text</a:t>
            </a:r>
            <a:endParaRPr lang="zh-CN" altLang="en-US" sz="3200" b="1" dirty="0">
              <a:solidFill>
                <a:srgbClr val="465250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7125587" y="3265573"/>
            <a:ext cx="2709565" cy="213955"/>
          </a:xfrm>
          <a:prstGeom prst="roundRect">
            <a:avLst>
              <a:gd name="adj" fmla="val 0"/>
            </a:avLst>
          </a:prstGeom>
          <a:solidFill>
            <a:srgbClr val="4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0"/>
            <a:ext cx="3647440" cy="6858000"/>
          </a:xfrm>
          <a:prstGeom prst="rect">
            <a:avLst/>
          </a:prstGeom>
          <a:solidFill>
            <a:srgbClr val="96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cxnSp>
        <p:nvCxnSpPr>
          <p:cNvPr id="4" name="Google Shape;141;p25"/>
          <p:cNvCxnSpPr/>
          <p:nvPr/>
        </p:nvCxnSpPr>
        <p:spPr>
          <a:xfrm rot="10800000">
            <a:off x="517985" y="4504500"/>
            <a:ext cx="0" cy="2353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144;p25"/>
          <p:cNvSpPr/>
          <p:nvPr/>
        </p:nvSpPr>
        <p:spPr>
          <a:xfrm>
            <a:off x="485735" y="4232821"/>
            <a:ext cx="64500" cy="6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6" name="Google Shape;145;p25"/>
          <p:cNvSpPr/>
          <p:nvPr/>
        </p:nvSpPr>
        <p:spPr>
          <a:xfrm>
            <a:off x="485735" y="4039361"/>
            <a:ext cx="64500" cy="6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7" name="Google Shape;146;p25"/>
          <p:cNvSpPr/>
          <p:nvPr/>
        </p:nvSpPr>
        <p:spPr>
          <a:xfrm>
            <a:off x="485735" y="3845900"/>
            <a:ext cx="64500" cy="6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8" name="Google Shape;147;p25"/>
          <p:cNvSpPr/>
          <p:nvPr/>
        </p:nvSpPr>
        <p:spPr>
          <a:xfrm>
            <a:off x="485735" y="3652450"/>
            <a:ext cx="64500" cy="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60409" y="721360"/>
            <a:ext cx="3810029" cy="5707909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5338501" y="3223781"/>
            <a:ext cx="4328160" cy="2963861"/>
          </a:xfrm>
          <a:prstGeom prst="rect">
            <a:avLst/>
          </a:prstGeom>
          <a:solidFill>
            <a:srgbClr val="96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203410">
            <a:off x="7297500" y="1160346"/>
            <a:ext cx="2825880" cy="38811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0235" y="1023968"/>
            <a:ext cx="347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Business</a:t>
            </a:r>
            <a:endParaRPr lang="zh-CN" altLang="en-US" sz="36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917802" y="4617727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5" name="Google Shape;151;p26"/>
          <p:cNvSpPr txBox="1"/>
          <p:nvPr/>
        </p:nvSpPr>
        <p:spPr>
          <a:xfrm flipH="1">
            <a:off x="5959184" y="3814406"/>
            <a:ext cx="81627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7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A.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906527" y="4165122"/>
            <a:ext cx="192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919894" y="1201261"/>
            <a:ext cx="2272106" cy="2963861"/>
          </a:xfrm>
          <a:prstGeom prst="rect">
            <a:avLst/>
          </a:prstGeom>
          <a:solidFill>
            <a:srgbClr val="96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232811" y="2473620"/>
            <a:ext cx="1595342" cy="1330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</a:t>
            </a:r>
            <a:endParaRPr lang="zh-CN" altLang="en-US" sz="11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9" name="Google Shape;151;p26"/>
          <p:cNvSpPr txBox="1"/>
          <p:nvPr/>
        </p:nvSpPr>
        <p:spPr>
          <a:xfrm flipH="1">
            <a:off x="10214212" y="1715125"/>
            <a:ext cx="81627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7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B.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0221535" y="2021015"/>
            <a:ext cx="192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6" grpId="0"/>
      <p:bldP spid="18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87750" y="-33700"/>
            <a:ext cx="64500" cy="1581771"/>
            <a:chOff x="687750" y="-33700"/>
            <a:chExt cx="64500" cy="1581771"/>
          </a:xfrm>
        </p:grpSpPr>
        <p:cxnSp>
          <p:nvCxnSpPr>
            <p:cNvPr id="4" name="Google Shape;221;p28"/>
            <p:cNvCxnSpPr/>
            <p:nvPr/>
          </p:nvCxnSpPr>
          <p:spPr>
            <a:xfrm rot="10800000">
              <a:off x="720000" y="-33700"/>
              <a:ext cx="0" cy="100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" name="Google Shape;222;p28"/>
            <p:cNvGrpSpPr/>
            <p:nvPr/>
          </p:nvGrpSpPr>
          <p:grpSpPr>
            <a:xfrm>
              <a:off x="687750" y="1096650"/>
              <a:ext cx="64500" cy="451421"/>
              <a:chOff x="687750" y="1096650"/>
              <a:chExt cx="64500" cy="451421"/>
            </a:xfrm>
          </p:grpSpPr>
          <p:sp>
            <p:nvSpPr>
              <p:cNvPr id="6" name="Google Shape;223;p28"/>
              <p:cNvSpPr/>
              <p:nvPr/>
            </p:nvSpPr>
            <p:spPr>
              <a:xfrm>
                <a:off x="687750" y="148357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7" name="Google Shape;224;p28"/>
              <p:cNvSpPr/>
              <p:nvPr/>
            </p:nvSpPr>
            <p:spPr>
              <a:xfrm>
                <a:off x="687750" y="129011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Google Shape;225;p28"/>
              <p:cNvSpPr/>
              <p:nvPr/>
            </p:nvSpPr>
            <p:spPr>
              <a:xfrm>
                <a:off x="687750" y="1096650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9" name="Google Shape;105;p16"/>
          <p:cNvSpPr/>
          <p:nvPr/>
        </p:nvSpPr>
        <p:spPr>
          <a:xfrm>
            <a:off x="-2226924" y="5288544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rgbClr val="465250"/>
          </a:solidFill>
          <a:ln>
            <a:solidFill>
              <a:srgbClr val="4652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1" name="Google Shape;105;p16"/>
          <p:cNvSpPr/>
          <p:nvPr/>
        </p:nvSpPr>
        <p:spPr>
          <a:xfrm>
            <a:off x="10887193" y="1096650"/>
            <a:ext cx="3735241" cy="4004501"/>
          </a:xfrm>
          <a:custGeom>
            <a:avLst/>
            <a:gdLst/>
            <a:ahLst/>
            <a:cxnLst/>
            <a:rect l="l" t="t" r="r" b="b"/>
            <a:pathLst>
              <a:path w="195460" h="209550" extrusionOk="0">
                <a:moveTo>
                  <a:pt x="183548" y="11656"/>
                </a:moveTo>
                <a:lnTo>
                  <a:pt x="183548" y="197894"/>
                </a:lnTo>
                <a:lnTo>
                  <a:pt x="11912" y="197894"/>
                </a:lnTo>
                <a:lnTo>
                  <a:pt x="11912" y="11656"/>
                </a:lnTo>
                <a:close/>
                <a:moveTo>
                  <a:pt x="0" y="0"/>
                </a:moveTo>
                <a:lnTo>
                  <a:pt x="0" y="209550"/>
                </a:lnTo>
                <a:lnTo>
                  <a:pt x="195460" y="209550"/>
                </a:lnTo>
                <a:lnTo>
                  <a:pt x="195460" y="0"/>
                </a:lnTo>
                <a:close/>
              </a:path>
            </a:pathLst>
          </a:custGeom>
          <a:solidFill>
            <a:srgbClr val="465250"/>
          </a:solidFill>
          <a:ln>
            <a:solidFill>
              <a:srgbClr val="46525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246222">
            <a:off x="-751964" y="3256688"/>
            <a:ext cx="3423829" cy="470235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12023819">
            <a:off x="9586993" y="136966"/>
            <a:ext cx="3423829" cy="470235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4" b="16664"/>
          <a:stretch>
            <a:fillRect/>
          </a:stretch>
        </p:blipFill>
        <p:spPr>
          <a:xfrm>
            <a:off x="2228315" y="3978233"/>
            <a:ext cx="1838840" cy="18388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5" b="16625"/>
          <a:stretch>
            <a:fillRect/>
          </a:stretch>
        </p:blipFill>
        <p:spPr>
          <a:xfrm>
            <a:off x="4262349" y="3978231"/>
            <a:ext cx="1838839" cy="183883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758547" y="2119717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598591" y="2151940"/>
            <a:ext cx="0" cy="10171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Google Shape;440;p34"/>
          <p:cNvSpPr txBox="1"/>
          <p:nvPr/>
        </p:nvSpPr>
        <p:spPr>
          <a:xfrm>
            <a:off x="2223744" y="3064020"/>
            <a:ext cx="3856538" cy="72755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9pPr>
          </a:lstStyle>
          <a:p>
            <a:pPr marL="0" indent="0">
              <a:buFont typeface="Muli" panose="00000500000000000000"/>
              <a:buNone/>
            </a:pPr>
            <a:r>
              <a:rPr lang="en-GB" sz="2400" kern="0" dirty="0">
                <a:latin typeface="Arial"/>
                <a:ea typeface="微软雅黑"/>
                <a:cs typeface="Rubik Light"/>
                <a:sym typeface="Arial"/>
              </a:rPr>
              <a:t>  2021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475841" y="3142663"/>
            <a:ext cx="242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800" dirty="0">
              <a:latin typeface="Arial"/>
              <a:ea typeface="微软雅黑"/>
              <a:sym typeface="Arial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>
            <a:fillRect/>
          </a:stretch>
        </p:blipFill>
        <p:spPr>
          <a:xfrm>
            <a:off x="2228316" y="974000"/>
            <a:ext cx="1838839" cy="183883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 rot="5400000">
            <a:off x="4240629" y="974010"/>
            <a:ext cx="1838829" cy="1838829"/>
          </a:xfrm>
          <a:prstGeom prst="rect">
            <a:avLst/>
          </a:prstGeom>
        </p:spPr>
      </p:pic>
      <p:sp>
        <p:nvSpPr>
          <p:cNvPr id="24" name="Google Shape;480;p36"/>
          <p:cNvSpPr txBox="1"/>
          <p:nvPr/>
        </p:nvSpPr>
        <p:spPr>
          <a:xfrm>
            <a:off x="6513666" y="862717"/>
            <a:ext cx="3243113" cy="125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GB" sz="5400" dirty="0">
                <a:solidFill>
                  <a:srgbClr val="465250"/>
                </a:solidFill>
                <a:latin typeface="Arial"/>
                <a:ea typeface="微软雅黑"/>
                <a:sym typeface="Arial"/>
              </a:rPr>
              <a:t>150,000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758547" y="3376717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6598591" y="3408940"/>
            <a:ext cx="0" cy="10171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6758547" y="4765725"/>
            <a:ext cx="32777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6598591" y="4797948"/>
            <a:ext cx="0" cy="101719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5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7" t="21037" r="30592" b="22666"/>
          <a:stretch>
            <a:fillRect/>
          </a:stretch>
        </p:blipFill>
        <p:spPr>
          <a:xfrm>
            <a:off x="1259914" y="470150"/>
            <a:ext cx="3434080" cy="5624786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687750" y="-33700"/>
            <a:ext cx="64500" cy="1581771"/>
            <a:chOff x="687750" y="-33700"/>
            <a:chExt cx="64500" cy="1581771"/>
          </a:xfrm>
        </p:grpSpPr>
        <p:cxnSp>
          <p:nvCxnSpPr>
            <p:cNvPr id="5" name="Google Shape;221;p28"/>
            <p:cNvCxnSpPr/>
            <p:nvPr/>
          </p:nvCxnSpPr>
          <p:spPr>
            <a:xfrm rot="10800000">
              <a:off x="720000" y="-33700"/>
              <a:ext cx="0" cy="100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oogle Shape;222;p28"/>
            <p:cNvGrpSpPr/>
            <p:nvPr/>
          </p:nvGrpSpPr>
          <p:grpSpPr>
            <a:xfrm>
              <a:off x="687750" y="1096650"/>
              <a:ext cx="64500" cy="451421"/>
              <a:chOff x="687750" y="1096650"/>
              <a:chExt cx="64500" cy="451421"/>
            </a:xfrm>
          </p:grpSpPr>
          <p:sp>
            <p:nvSpPr>
              <p:cNvPr id="7" name="Google Shape;223;p28"/>
              <p:cNvSpPr/>
              <p:nvPr/>
            </p:nvSpPr>
            <p:spPr>
              <a:xfrm>
                <a:off x="687750" y="148357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8" name="Google Shape;224;p28"/>
              <p:cNvSpPr/>
              <p:nvPr/>
            </p:nvSpPr>
            <p:spPr>
              <a:xfrm>
                <a:off x="687750" y="129011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9" name="Google Shape;225;p28"/>
              <p:cNvSpPr/>
              <p:nvPr/>
            </p:nvSpPr>
            <p:spPr>
              <a:xfrm>
                <a:off x="687750" y="1096650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10" name="矩形 9"/>
          <p:cNvSpPr/>
          <p:nvPr/>
        </p:nvSpPr>
        <p:spPr>
          <a:xfrm>
            <a:off x="5237181" y="1755021"/>
            <a:ext cx="5482569" cy="664638"/>
          </a:xfrm>
          <a:prstGeom prst="rect">
            <a:avLst/>
          </a:prstGeom>
          <a:solidFill>
            <a:srgbClr val="96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508189" y="1800434"/>
            <a:ext cx="2420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Business</a:t>
            </a:r>
            <a:endParaRPr lang="zh-CN" altLang="en-US" sz="32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183" y="2575314"/>
            <a:ext cx="1728124" cy="258895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406" y="2575314"/>
            <a:ext cx="1726123" cy="258895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628" y="2575314"/>
            <a:ext cx="1726123" cy="258918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928923" y="1800434"/>
            <a:ext cx="2733747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Lorem ipsum dolor sit amet, consectetuer adipiscing elit. </a:t>
            </a:r>
            <a:endParaRPr lang="zh-CN" altLang="en-US" sz="11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1" name="组合 20"/>
          <p:cNvGrpSpPr/>
          <p:nvPr/>
        </p:nvGrpSpPr>
        <p:grpSpPr>
          <a:xfrm rot="10800000">
            <a:off x="11519804" y="5298705"/>
            <a:ext cx="64500" cy="1581771"/>
            <a:chOff x="687750" y="-33700"/>
            <a:chExt cx="64500" cy="1581771"/>
          </a:xfrm>
        </p:grpSpPr>
        <p:cxnSp>
          <p:nvCxnSpPr>
            <p:cNvPr id="22" name="Google Shape;221;p28"/>
            <p:cNvCxnSpPr/>
            <p:nvPr/>
          </p:nvCxnSpPr>
          <p:spPr>
            <a:xfrm rot="10800000">
              <a:off x="720000" y="-33700"/>
              <a:ext cx="0" cy="100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3" name="Google Shape;222;p28"/>
            <p:cNvGrpSpPr/>
            <p:nvPr/>
          </p:nvGrpSpPr>
          <p:grpSpPr>
            <a:xfrm>
              <a:off x="687750" y="1096650"/>
              <a:ext cx="64500" cy="451421"/>
              <a:chOff x="687750" y="1096650"/>
              <a:chExt cx="64500" cy="451421"/>
            </a:xfrm>
          </p:grpSpPr>
          <p:sp>
            <p:nvSpPr>
              <p:cNvPr id="24" name="Google Shape;223;p28"/>
              <p:cNvSpPr/>
              <p:nvPr/>
            </p:nvSpPr>
            <p:spPr>
              <a:xfrm>
                <a:off x="687750" y="148357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5" name="Google Shape;224;p28"/>
              <p:cNvSpPr/>
              <p:nvPr/>
            </p:nvSpPr>
            <p:spPr>
              <a:xfrm>
                <a:off x="687750" y="129011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26" name="Google Shape;225;p28"/>
              <p:cNvSpPr/>
              <p:nvPr/>
            </p:nvSpPr>
            <p:spPr>
              <a:xfrm>
                <a:off x="687750" y="1096650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27" name="Google Shape;151;p26"/>
          <p:cNvSpPr txBox="1"/>
          <p:nvPr/>
        </p:nvSpPr>
        <p:spPr>
          <a:xfrm flipH="1">
            <a:off x="5902286" y="5504876"/>
            <a:ext cx="81627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700" dirty="0">
                <a:latin typeface="Arial"/>
                <a:ea typeface="微软雅黑"/>
                <a:sym typeface="Arial"/>
              </a:rPr>
              <a:t>a.</a:t>
            </a:r>
          </a:p>
        </p:txBody>
      </p:sp>
      <p:sp>
        <p:nvSpPr>
          <p:cNvPr id="29" name="Google Shape;151;p26"/>
          <p:cNvSpPr txBox="1"/>
          <p:nvPr/>
        </p:nvSpPr>
        <p:spPr>
          <a:xfrm flipH="1">
            <a:off x="7804931" y="5556665"/>
            <a:ext cx="81627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700" dirty="0">
                <a:latin typeface="Arial"/>
                <a:ea typeface="微软雅黑"/>
                <a:sym typeface="Arial"/>
              </a:rPr>
              <a:t>b.</a:t>
            </a:r>
          </a:p>
        </p:txBody>
      </p:sp>
      <p:sp>
        <p:nvSpPr>
          <p:cNvPr id="30" name="Google Shape;151;p26"/>
          <p:cNvSpPr txBox="1"/>
          <p:nvPr/>
        </p:nvSpPr>
        <p:spPr>
          <a:xfrm flipH="1">
            <a:off x="9601320" y="5468882"/>
            <a:ext cx="816270" cy="361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sz="2700" dirty="0">
                <a:latin typeface="Arial"/>
                <a:ea typeface="微软雅黑"/>
                <a:sym typeface="Arial"/>
              </a:rPr>
              <a:t>c.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13224495">
            <a:off x="10865989" y="-1922874"/>
            <a:ext cx="2825880" cy="388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1" y="-2667000"/>
            <a:ext cx="6857999" cy="12192002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759930" y="1486570"/>
            <a:ext cx="207765" cy="3884859"/>
            <a:chOff x="1412691" y="1885374"/>
            <a:chExt cx="173700" cy="3247900"/>
          </a:xfrm>
        </p:grpSpPr>
        <p:sp>
          <p:nvSpPr>
            <p:cNvPr id="5" name="Google Shape;18;p2"/>
            <p:cNvSpPr/>
            <p:nvPr/>
          </p:nvSpPr>
          <p:spPr>
            <a:xfrm>
              <a:off x="1412691" y="419102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6" name="Google Shape;19;p2"/>
            <p:cNvSpPr/>
            <p:nvPr/>
          </p:nvSpPr>
          <p:spPr>
            <a:xfrm>
              <a:off x="1412691" y="495957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7" name="Google Shape;20;p2"/>
            <p:cNvSpPr/>
            <p:nvPr/>
          </p:nvSpPr>
          <p:spPr>
            <a:xfrm>
              <a:off x="1412691" y="188537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8" name="Google Shape;21;p2"/>
            <p:cNvSpPr/>
            <p:nvPr/>
          </p:nvSpPr>
          <p:spPr>
            <a:xfrm>
              <a:off x="1412691" y="265392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Google Shape;22;p2"/>
            <p:cNvSpPr/>
            <p:nvPr/>
          </p:nvSpPr>
          <p:spPr>
            <a:xfrm>
              <a:off x="1412691" y="3422474"/>
              <a:ext cx="173700" cy="173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" name="Google Shape;469;p42"/>
          <p:cNvSpPr/>
          <p:nvPr/>
        </p:nvSpPr>
        <p:spPr>
          <a:xfrm>
            <a:off x="2893470" y="3057808"/>
            <a:ext cx="1793100" cy="2165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57150" dist="19050" dir="534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1" name="Google Shape;470;p42"/>
          <p:cNvGrpSpPr/>
          <p:nvPr/>
        </p:nvGrpSpPr>
        <p:grpSpPr>
          <a:xfrm>
            <a:off x="3125257" y="3212220"/>
            <a:ext cx="1338467" cy="1718701"/>
            <a:chOff x="2373750" y="2973812"/>
            <a:chExt cx="1338467" cy="1718701"/>
          </a:xfrm>
        </p:grpSpPr>
        <p:sp>
          <p:nvSpPr>
            <p:cNvPr id="12" name="Google Shape;471;p42"/>
            <p:cNvSpPr/>
            <p:nvPr/>
          </p:nvSpPr>
          <p:spPr>
            <a:xfrm rot="-1971351">
              <a:off x="2568126" y="3151728"/>
              <a:ext cx="949715" cy="996576"/>
            </a:xfrm>
            <a:custGeom>
              <a:avLst/>
              <a:gdLst/>
              <a:ahLst/>
              <a:cxnLst/>
              <a:rect l="l" t="t" r="r" b="b"/>
              <a:pathLst>
                <a:path w="23854" h="25031" extrusionOk="0">
                  <a:moveTo>
                    <a:pt x="12491" y="539"/>
                  </a:moveTo>
                  <a:cubicBezTo>
                    <a:pt x="16296" y="539"/>
                    <a:pt x="19966" y="2352"/>
                    <a:pt x="22267" y="5573"/>
                  </a:cubicBezTo>
                  <a:cubicBezTo>
                    <a:pt x="20684" y="4316"/>
                    <a:pt x="18733" y="3622"/>
                    <a:pt x="16717" y="3622"/>
                  </a:cubicBezTo>
                  <a:cubicBezTo>
                    <a:pt x="11795" y="3622"/>
                    <a:pt x="7828" y="7611"/>
                    <a:pt x="7828" y="12533"/>
                  </a:cubicBezTo>
                  <a:cubicBezTo>
                    <a:pt x="7828" y="17432"/>
                    <a:pt x="11795" y="21422"/>
                    <a:pt x="16717" y="21422"/>
                  </a:cubicBezTo>
                  <a:cubicBezTo>
                    <a:pt x="18733" y="21422"/>
                    <a:pt x="20684" y="20750"/>
                    <a:pt x="22267" y="19492"/>
                  </a:cubicBezTo>
                  <a:lnTo>
                    <a:pt x="22267" y="19492"/>
                  </a:lnTo>
                  <a:cubicBezTo>
                    <a:pt x="19966" y="22713"/>
                    <a:pt x="16296" y="24526"/>
                    <a:pt x="12491" y="24526"/>
                  </a:cubicBezTo>
                  <a:cubicBezTo>
                    <a:pt x="11277" y="24526"/>
                    <a:pt x="10048" y="24341"/>
                    <a:pt x="8847" y="23958"/>
                  </a:cubicBezTo>
                  <a:cubicBezTo>
                    <a:pt x="3882" y="22354"/>
                    <a:pt x="500" y="17736"/>
                    <a:pt x="500" y="12533"/>
                  </a:cubicBezTo>
                  <a:cubicBezTo>
                    <a:pt x="500" y="7308"/>
                    <a:pt x="3882" y="2690"/>
                    <a:pt x="8847" y="1107"/>
                  </a:cubicBezTo>
                  <a:cubicBezTo>
                    <a:pt x="10048" y="724"/>
                    <a:pt x="11277" y="539"/>
                    <a:pt x="12491" y="539"/>
                  </a:cubicBezTo>
                  <a:close/>
                  <a:moveTo>
                    <a:pt x="12498" y="0"/>
                  </a:moveTo>
                  <a:cubicBezTo>
                    <a:pt x="11591" y="0"/>
                    <a:pt x="10672" y="100"/>
                    <a:pt x="9757" y="305"/>
                  </a:cubicBezTo>
                  <a:cubicBezTo>
                    <a:pt x="4055" y="1606"/>
                    <a:pt x="1" y="6679"/>
                    <a:pt x="1" y="12511"/>
                  </a:cubicBezTo>
                  <a:cubicBezTo>
                    <a:pt x="1" y="18365"/>
                    <a:pt x="4055" y="23438"/>
                    <a:pt x="9757" y="24717"/>
                  </a:cubicBezTo>
                  <a:cubicBezTo>
                    <a:pt x="10683" y="24928"/>
                    <a:pt x="11613" y="25030"/>
                    <a:pt x="12532" y="25030"/>
                  </a:cubicBezTo>
                  <a:cubicBezTo>
                    <a:pt x="17266" y="25030"/>
                    <a:pt x="21700" y="22318"/>
                    <a:pt x="23806" y="17888"/>
                  </a:cubicBezTo>
                  <a:cubicBezTo>
                    <a:pt x="23854" y="17696"/>
                    <a:pt x="23702" y="17540"/>
                    <a:pt x="23541" y="17540"/>
                  </a:cubicBezTo>
                  <a:cubicBezTo>
                    <a:pt x="23483" y="17540"/>
                    <a:pt x="23424" y="17560"/>
                    <a:pt x="23373" y="17606"/>
                  </a:cubicBezTo>
                  <a:cubicBezTo>
                    <a:pt x="21753" y="19722"/>
                    <a:pt x="19280" y="20890"/>
                    <a:pt x="16725" y="20890"/>
                  </a:cubicBezTo>
                  <a:cubicBezTo>
                    <a:pt x="15825" y="20890"/>
                    <a:pt x="14915" y="20745"/>
                    <a:pt x="14028" y="20446"/>
                  </a:cubicBezTo>
                  <a:cubicBezTo>
                    <a:pt x="10624" y="19297"/>
                    <a:pt x="8348" y="16110"/>
                    <a:pt x="8348" y="12511"/>
                  </a:cubicBezTo>
                  <a:cubicBezTo>
                    <a:pt x="8348" y="8934"/>
                    <a:pt x="10624" y="5747"/>
                    <a:pt x="14028" y="4576"/>
                  </a:cubicBezTo>
                  <a:cubicBezTo>
                    <a:pt x="14909" y="4278"/>
                    <a:pt x="15814" y="4135"/>
                    <a:pt x="16708" y="4135"/>
                  </a:cubicBezTo>
                  <a:cubicBezTo>
                    <a:pt x="19269" y="4135"/>
                    <a:pt x="21750" y="5311"/>
                    <a:pt x="23373" y="7416"/>
                  </a:cubicBezTo>
                  <a:cubicBezTo>
                    <a:pt x="23427" y="7464"/>
                    <a:pt x="23490" y="7486"/>
                    <a:pt x="23551" y="7486"/>
                  </a:cubicBezTo>
                  <a:cubicBezTo>
                    <a:pt x="23708" y="7486"/>
                    <a:pt x="23853" y="7343"/>
                    <a:pt x="23806" y="7156"/>
                  </a:cubicBezTo>
                  <a:cubicBezTo>
                    <a:pt x="21695" y="2715"/>
                    <a:pt x="17246" y="0"/>
                    <a:pt x="124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Google Shape;472;p42"/>
            <p:cNvSpPr/>
            <p:nvPr/>
          </p:nvSpPr>
          <p:spPr>
            <a:xfrm rot="5400000">
              <a:off x="3135600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370" y="302"/>
                  </a:moveTo>
                  <a:cubicBezTo>
                    <a:pt x="13031" y="302"/>
                    <a:pt x="15995" y="3291"/>
                    <a:pt x="15995" y="6960"/>
                  </a:cubicBezTo>
                  <a:cubicBezTo>
                    <a:pt x="15995" y="11001"/>
                    <a:pt x="12700" y="13683"/>
                    <a:pt x="9262" y="13683"/>
                  </a:cubicBezTo>
                  <a:cubicBezTo>
                    <a:pt x="7623" y="13683"/>
                    <a:pt x="5951" y="13073"/>
                    <a:pt x="4587" y="11710"/>
                  </a:cubicBezTo>
                  <a:cubicBezTo>
                    <a:pt x="365" y="7488"/>
                    <a:pt x="3329" y="303"/>
                    <a:pt x="9296" y="303"/>
                  </a:cubicBezTo>
                  <a:cubicBezTo>
                    <a:pt x="9321" y="303"/>
                    <a:pt x="9346" y="302"/>
                    <a:pt x="9370" y="302"/>
                  </a:cubicBezTo>
                  <a:close/>
                  <a:moveTo>
                    <a:pt x="9241" y="0"/>
                  </a:moveTo>
                  <a:cubicBezTo>
                    <a:pt x="7537" y="0"/>
                    <a:pt x="5800" y="633"/>
                    <a:pt x="4384" y="2048"/>
                  </a:cubicBezTo>
                  <a:cubicBezTo>
                    <a:pt x="0" y="6433"/>
                    <a:pt x="3126" y="13902"/>
                    <a:pt x="9296" y="13902"/>
                  </a:cubicBezTo>
                  <a:cubicBezTo>
                    <a:pt x="13153" y="13902"/>
                    <a:pt x="16238" y="10817"/>
                    <a:pt x="16238" y="6960"/>
                  </a:cubicBezTo>
                  <a:cubicBezTo>
                    <a:pt x="16238" y="2782"/>
                    <a:pt x="12814" y="0"/>
                    <a:pt x="92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Google Shape;473;p42"/>
            <p:cNvSpPr/>
            <p:nvPr/>
          </p:nvSpPr>
          <p:spPr>
            <a:xfrm rot="5400000">
              <a:off x="2927253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296" y="303"/>
                  </a:moveTo>
                  <a:cubicBezTo>
                    <a:pt x="12991" y="303"/>
                    <a:pt x="15995" y="3267"/>
                    <a:pt x="15995" y="6961"/>
                  </a:cubicBezTo>
                  <a:cubicBezTo>
                    <a:pt x="15995" y="11002"/>
                    <a:pt x="12700" y="13684"/>
                    <a:pt x="9262" y="13684"/>
                  </a:cubicBezTo>
                  <a:cubicBezTo>
                    <a:pt x="7623" y="13684"/>
                    <a:pt x="5951" y="13074"/>
                    <a:pt x="4587" y="11711"/>
                  </a:cubicBezTo>
                  <a:cubicBezTo>
                    <a:pt x="365" y="7489"/>
                    <a:pt x="3329" y="303"/>
                    <a:pt x="9296" y="303"/>
                  </a:cubicBezTo>
                  <a:close/>
                  <a:moveTo>
                    <a:pt x="9241" y="1"/>
                  </a:moveTo>
                  <a:cubicBezTo>
                    <a:pt x="7537" y="1"/>
                    <a:pt x="5800" y="633"/>
                    <a:pt x="4384" y="2049"/>
                  </a:cubicBezTo>
                  <a:cubicBezTo>
                    <a:pt x="0" y="6433"/>
                    <a:pt x="3126" y="13903"/>
                    <a:pt x="9296" y="13903"/>
                  </a:cubicBezTo>
                  <a:cubicBezTo>
                    <a:pt x="13153" y="13903"/>
                    <a:pt x="16238" y="10818"/>
                    <a:pt x="16238" y="6961"/>
                  </a:cubicBezTo>
                  <a:cubicBezTo>
                    <a:pt x="16238" y="2783"/>
                    <a:pt x="12814" y="1"/>
                    <a:pt x="92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Google Shape;474;p42"/>
            <p:cNvSpPr/>
            <p:nvPr/>
          </p:nvSpPr>
          <p:spPr>
            <a:xfrm rot="5400000">
              <a:off x="2723852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296" y="262"/>
                  </a:moveTo>
                  <a:cubicBezTo>
                    <a:pt x="12991" y="262"/>
                    <a:pt x="15995" y="3266"/>
                    <a:pt x="15995" y="6961"/>
                  </a:cubicBezTo>
                  <a:cubicBezTo>
                    <a:pt x="15995" y="11002"/>
                    <a:pt x="12700" y="13665"/>
                    <a:pt x="9261" y="13665"/>
                  </a:cubicBezTo>
                  <a:cubicBezTo>
                    <a:pt x="7622" y="13665"/>
                    <a:pt x="5950" y="13060"/>
                    <a:pt x="4587" y="11710"/>
                  </a:cubicBezTo>
                  <a:cubicBezTo>
                    <a:pt x="365" y="7488"/>
                    <a:pt x="3329" y="262"/>
                    <a:pt x="9296" y="262"/>
                  </a:cubicBezTo>
                  <a:close/>
                  <a:moveTo>
                    <a:pt x="9241" y="0"/>
                  </a:moveTo>
                  <a:cubicBezTo>
                    <a:pt x="7537" y="0"/>
                    <a:pt x="5800" y="633"/>
                    <a:pt x="4384" y="2049"/>
                  </a:cubicBezTo>
                  <a:cubicBezTo>
                    <a:pt x="0" y="6433"/>
                    <a:pt x="3126" y="13902"/>
                    <a:pt x="9296" y="13902"/>
                  </a:cubicBezTo>
                  <a:cubicBezTo>
                    <a:pt x="13153" y="13902"/>
                    <a:pt x="16238" y="10777"/>
                    <a:pt x="16238" y="6961"/>
                  </a:cubicBezTo>
                  <a:cubicBezTo>
                    <a:pt x="16238" y="2783"/>
                    <a:pt x="12814" y="0"/>
                    <a:pt x="92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6" name="Google Shape;475;p42"/>
            <p:cNvSpPr/>
            <p:nvPr/>
          </p:nvSpPr>
          <p:spPr>
            <a:xfrm rot="5400000">
              <a:off x="2539457" y="4319430"/>
              <a:ext cx="401996" cy="344169"/>
            </a:xfrm>
            <a:custGeom>
              <a:avLst/>
              <a:gdLst/>
              <a:ahLst/>
              <a:cxnLst/>
              <a:rect l="l" t="t" r="r" b="b"/>
              <a:pathLst>
                <a:path w="16239" h="13903" extrusionOk="0">
                  <a:moveTo>
                    <a:pt x="9296" y="262"/>
                  </a:moveTo>
                  <a:cubicBezTo>
                    <a:pt x="12991" y="262"/>
                    <a:pt x="15995" y="3266"/>
                    <a:pt x="15995" y="6961"/>
                  </a:cubicBezTo>
                  <a:cubicBezTo>
                    <a:pt x="15995" y="11002"/>
                    <a:pt x="12700" y="13665"/>
                    <a:pt x="9261" y="13665"/>
                  </a:cubicBezTo>
                  <a:cubicBezTo>
                    <a:pt x="7622" y="13665"/>
                    <a:pt x="5950" y="13060"/>
                    <a:pt x="4587" y="11710"/>
                  </a:cubicBezTo>
                  <a:cubicBezTo>
                    <a:pt x="365" y="7488"/>
                    <a:pt x="3329" y="262"/>
                    <a:pt x="9296" y="262"/>
                  </a:cubicBezTo>
                  <a:close/>
                  <a:moveTo>
                    <a:pt x="9241" y="0"/>
                  </a:moveTo>
                  <a:cubicBezTo>
                    <a:pt x="7537" y="0"/>
                    <a:pt x="5800" y="633"/>
                    <a:pt x="4384" y="2049"/>
                  </a:cubicBezTo>
                  <a:cubicBezTo>
                    <a:pt x="0" y="6433"/>
                    <a:pt x="3126" y="13902"/>
                    <a:pt x="9296" y="13902"/>
                  </a:cubicBezTo>
                  <a:cubicBezTo>
                    <a:pt x="13153" y="13902"/>
                    <a:pt x="16238" y="10777"/>
                    <a:pt x="16238" y="6961"/>
                  </a:cubicBezTo>
                  <a:cubicBezTo>
                    <a:pt x="16238" y="2783"/>
                    <a:pt x="12814" y="0"/>
                    <a:pt x="9241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22" t="23191" r="11400" b="21454"/>
          <a:stretch>
            <a:fillRect/>
          </a:stretch>
        </p:blipFill>
        <p:spPr>
          <a:xfrm>
            <a:off x="3031720" y="1427025"/>
            <a:ext cx="3912243" cy="3796183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7235014" y="3529832"/>
            <a:ext cx="1925266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6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6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7183958" y="3617255"/>
            <a:ext cx="0" cy="684995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6982743" y="2680798"/>
            <a:ext cx="3788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3200" b="1">
                <a:solidFill>
                  <a:srgbClr val="465250"/>
                </a:solidFill>
                <a:latin typeface="Arial"/>
                <a:ea typeface="微软雅黑"/>
              </a:defRPr>
            </a:lvl1pPr>
          </a:lstStyle>
          <a:p>
            <a:pPr algn="l"/>
            <a:r>
              <a:rPr lang="zh-CN" altLang="en-US" dirty="0">
                <a:sym typeface="Arial"/>
              </a:rPr>
              <a:t> </a:t>
            </a:r>
            <a:r>
              <a:rPr lang="en-US" altLang="zh-CN" dirty="0">
                <a:sym typeface="Arial"/>
              </a:rPr>
              <a:t>02.Add title text</a:t>
            </a:r>
            <a:endParaRPr lang="zh-CN" altLang="en-US" dirty="0">
              <a:sym typeface="Arial"/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7125587" y="3265573"/>
            <a:ext cx="2709565" cy="213955"/>
          </a:xfrm>
          <a:prstGeom prst="roundRect">
            <a:avLst>
              <a:gd name="adj" fmla="val 0"/>
            </a:avLst>
          </a:prstGeom>
          <a:solidFill>
            <a:srgbClr val="4652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981288" y="0"/>
            <a:ext cx="8210711" cy="6858000"/>
          </a:xfrm>
          <a:prstGeom prst="rect">
            <a:avLst/>
          </a:prstGeom>
          <a:solidFill>
            <a:srgbClr val="96A0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/>
              <a:ea typeface="微软雅黑"/>
              <a:sym typeface="Arial"/>
            </a:endParaRPr>
          </a:p>
        </p:txBody>
      </p:sp>
      <p:cxnSp>
        <p:nvCxnSpPr>
          <p:cNvPr id="4" name="Google Shape;141;p25"/>
          <p:cNvCxnSpPr/>
          <p:nvPr/>
        </p:nvCxnSpPr>
        <p:spPr>
          <a:xfrm rot="10800000">
            <a:off x="4650147" y="4504500"/>
            <a:ext cx="0" cy="235350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144;p25"/>
          <p:cNvSpPr/>
          <p:nvPr/>
        </p:nvSpPr>
        <p:spPr>
          <a:xfrm>
            <a:off x="4617897" y="4232821"/>
            <a:ext cx="64500" cy="6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6" name="Google Shape;145;p25"/>
          <p:cNvSpPr/>
          <p:nvPr/>
        </p:nvSpPr>
        <p:spPr>
          <a:xfrm>
            <a:off x="4617897" y="4039361"/>
            <a:ext cx="64500" cy="6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7" name="Google Shape;146;p25"/>
          <p:cNvSpPr/>
          <p:nvPr/>
        </p:nvSpPr>
        <p:spPr>
          <a:xfrm>
            <a:off x="4617897" y="3845900"/>
            <a:ext cx="64500" cy="645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8" name="Google Shape;147;p25"/>
          <p:cNvSpPr/>
          <p:nvPr/>
        </p:nvSpPr>
        <p:spPr>
          <a:xfrm>
            <a:off x="4617897" y="3652450"/>
            <a:ext cx="64500" cy="64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26392" y="1817386"/>
            <a:ext cx="3223227" cy="3223227"/>
          </a:xfrm>
          <a:prstGeom prst="flowChartDelay">
            <a:avLst/>
          </a:prstGeom>
        </p:spPr>
      </p:pic>
      <p:cxnSp>
        <p:nvCxnSpPr>
          <p:cNvPr id="17" name="Google Shape;2157;p54"/>
          <p:cNvCxnSpPr/>
          <p:nvPr/>
        </p:nvCxnSpPr>
        <p:spPr>
          <a:xfrm>
            <a:off x="5901834" y="2015716"/>
            <a:ext cx="0" cy="3426000"/>
          </a:xfrm>
          <a:prstGeom prst="straightConnector1">
            <a:avLst/>
          </a:prstGeom>
          <a:noFill/>
          <a:ln w="9525" cap="flat" cmpd="sng">
            <a:solidFill>
              <a:schemeClr val="bg1"/>
            </a:solidFill>
            <a:prstDash val="solid"/>
            <a:round/>
            <a:headEnd type="oval" w="med" len="med"/>
            <a:tailEnd type="oval" w="med" len="med"/>
          </a:ln>
        </p:spPr>
      </p:cxnSp>
      <p:sp>
        <p:nvSpPr>
          <p:cNvPr id="18" name="Google Shape;2158;p54"/>
          <p:cNvSpPr/>
          <p:nvPr/>
        </p:nvSpPr>
        <p:spPr>
          <a:xfrm>
            <a:off x="5564418" y="2325188"/>
            <a:ext cx="669300" cy="66930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19" name="Google Shape;2159;p54"/>
          <p:cNvSpPr/>
          <p:nvPr/>
        </p:nvSpPr>
        <p:spPr>
          <a:xfrm>
            <a:off x="5564418" y="3487609"/>
            <a:ext cx="669300" cy="66930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sp>
        <p:nvSpPr>
          <p:cNvPr id="20" name="Google Shape;2160;p54"/>
          <p:cNvSpPr/>
          <p:nvPr/>
        </p:nvSpPr>
        <p:spPr>
          <a:xfrm>
            <a:off x="5564418" y="4638697"/>
            <a:ext cx="669300" cy="669300"/>
          </a:xfrm>
          <a:prstGeom prst="ellipse">
            <a:avLst/>
          </a:prstGeom>
          <a:solidFill>
            <a:srgbClr val="EEEEE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grpSp>
        <p:nvGrpSpPr>
          <p:cNvPr id="21" name="Google Shape;2167;p54"/>
          <p:cNvGrpSpPr/>
          <p:nvPr/>
        </p:nvGrpSpPr>
        <p:grpSpPr>
          <a:xfrm>
            <a:off x="5727761" y="2479222"/>
            <a:ext cx="342615" cy="340186"/>
            <a:chOff x="890400" y="4399350"/>
            <a:chExt cx="486600" cy="483150"/>
          </a:xfrm>
        </p:grpSpPr>
        <p:sp>
          <p:nvSpPr>
            <p:cNvPr id="22" name="Google Shape;2168;p54"/>
            <p:cNvSpPr/>
            <p:nvPr/>
          </p:nvSpPr>
          <p:spPr>
            <a:xfrm>
              <a:off x="1125300" y="4503075"/>
              <a:ext cx="153800" cy="141650"/>
            </a:xfrm>
            <a:custGeom>
              <a:avLst/>
              <a:gdLst/>
              <a:ahLst/>
              <a:cxnLst/>
              <a:rect l="l" t="t" r="r" b="b"/>
              <a:pathLst>
                <a:path w="6152" h="5666" extrusionOk="0">
                  <a:moveTo>
                    <a:pt x="3044" y="1140"/>
                  </a:moveTo>
                  <a:cubicBezTo>
                    <a:pt x="3263" y="1140"/>
                    <a:pt x="3484" y="1182"/>
                    <a:pt x="3694" y="1269"/>
                  </a:cubicBezTo>
                  <a:cubicBezTo>
                    <a:pt x="4328" y="1532"/>
                    <a:pt x="4741" y="2151"/>
                    <a:pt x="4741" y="2836"/>
                  </a:cubicBezTo>
                  <a:cubicBezTo>
                    <a:pt x="4741" y="3525"/>
                    <a:pt x="4328" y="4144"/>
                    <a:pt x="3694" y="4406"/>
                  </a:cubicBezTo>
                  <a:cubicBezTo>
                    <a:pt x="3484" y="4493"/>
                    <a:pt x="3263" y="4536"/>
                    <a:pt x="3044" y="4536"/>
                  </a:cubicBezTo>
                  <a:cubicBezTo>
                    <a:pt x="2602" y="4536"/>
                    <a:pt x="2168" y="4363"/>
                    <a:pt x="1843" y="4038"/>
                  </a:cubicBezTo>
                  <a:cubicBezTo>
                    <a:pt x="1178" y="3377"/>
                    <a:pt x="1178" y="2299"/>
                    <a:pt x="1843" y="1638"/>
                  </a:cubicBezTo>
                  <a:cubicBezTo>
                    <a:pt x="2168" y="1312"/>
                    <a:pt x="2602" y="1140"/>
                    <a:pt x="3044" y="1140"/>
                  </a:cubicBezTo>
                  <a:close/>
                  <a:moveTo>
                    <a:pt x="3043" y="0"/>
                  </a:moveTo>
                  <a:cubicBezTo>
                    <a:pt x="2680" y="0"/>
                    <a:pt x="2313" y="70"/>
                    <a:pt x="1961" y="215"/>
                  </a:cubicBezTo>
                  <a:cubicBezTo>
                    <a:pt x="710" y="732"/>
                    <a:pt x="1" y="2060"/>
                    <a:pt x="264" y="3386"/>
                  </a:cubicBezTo>
                  <a:cubicBezTo>
                    <a:pt x="529" y="4709"/>
                    <a:pt x="1688" y="5666"/>
                    <a:pt x="3038" y="5666"/>
                  </a:cubicBezTo>
                  <a:cubicBezTo>
                    <a:pt x="3040" y="5666"/>
                    <a:pt x="3042" y="5666"/>
                    <a:pt x="3045" y="5666"/>
                  </a:cubicBezTo>
                  <a:cubicBezTo>
                    <a:pt x="3048" y="5666"/>
                    <a:pt x="3052" y="5666"/>
                    <a:pt x="3056" y="5666"/>
                  </a:cubicBezTo>
                  <a:cubicBezTo>
                    <a:pt x="3801" y="5666"/>
                    <a:pt x="4518" y="5367"/>
                    <a:pt x="5046" y="4838"/>
                  </a:cubicBezTo>
                  <a:cubicBezTo>
                    <a:pt x="6004" y="3884"/>
                    <a:pt x="6152" y="2386"/>
                    <a:pt x="5400" y="1260"/>
                  </a:cubicBezTo>
                  <a:cubicBezTo>
                    <a:pt x="4862" y="453"/>
                    <a:pt x="3967" y="0"/>
                    <a:pt x="3043" y="0"/>
                  </a:cubicBezTo>
                  <a:close/>
                </a:path>
              </a:pathLst>
            </a:custGeom>
            <a:solidFill>
              <a:srgbClr val="1E1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Google Shape;2169;p54"/>
            <p:cNvSpPr/>
            <p:nvPr/>
          </p:nvSpPr>
          <p:spPr>
            <a:xfrm>
              <a:off x="890400" y="4399350"/>
              <a:ext cx="486600" cy="483150"/>
            </a:xfrm>
            <a:custGeom>
              <a:avLst/>
              <a:gdLst/>
              <a:ahLst/>
              <a:cxnLst/>
              <a:rect l="l" t="t" r="r" b="b"/>
              <a:pathLst>
                <a:path w="19464" h="19326" extrusionOk="0">
                  <a:moveTo>
                    <a:pt x="17908" y="1131"/>
                  </a:moveTo>
                  <a:cubicBezTo>
                    <a:pt x="18031" y="1131"/>
                    <a:pt x="18157" y="1132"/>
                    <a:pt x="18283" y="1134"/>
                  </a:cubicBezTo>
                  <a:cubicBezTo>
                    <a:pt x="18301" y="2369"/>
                    <a:pt x="18232" y="3465"/>
                    <a:pt x="18057" y="4449"/>
                  </a:cubicBezTo>
                  <a:cubicBezTo>
                    <a:pt x="16453" y="4223"/>
                    <a:pt x="15191" y="2960"/>
                    <a:pt x="14968" y="1357"/>
                  </a:cubicBezTo>
                  <a:cubicBezTo>
                    <a:pt x="15851" y="1203"/>
                    <a:pt x="16825" y="1131"/>
                    <a:pt x="17908" y="1131"/>
                  </a:cubicBezTo>
                  <a:close/>
                  <a:moveTo>
                    <a:pt x="6462" y="6683"/>
                  </a:moveTo>
                  <a:lnTo>
                    <a:pt x="6462" y="6686"/>
                  </a:lnTo>
                  <a:cubicBezTo>
                    <a:pt x="6003" y="7471"/>
                    <a:pt x="5574" y="8281"/>
                    <a:pt x="5173" y="9066"/>
                  </a:cubicBezTo>
                  <a:lnTo>
                    <a:pt x="2712" y="8839"/>
                  </a:lnTo>
                  <a:cubicBezTo>
                    <a:pt x="3545" y="7571"/>
                    <a:pt x="4952" y="6756"/>
                    <a:pt x="6462" y="6683"/>
                  </a:cubicBezTo>
                  <a:close/>
                  <a:moveTo>
                    <a:pt x="13863" y="1608"/>
                  </a:moveTo>
                  <a:cubicBezTo>
                    <a:pt x="14195" y="3637"/>
                    <a:pt x="15783" y="5225"/>
                    <a:pt x="17809" y="5557"/>
                  </a:cubicBezTo>
                  <a:cubicBezTo>
                    <a:pt x="17347" y="7209"/>
                    <a:pt x="16532" y="8534"/>
                    <a:pt x="15303" y="9718"/>
                  </a:cubicBezTo>
                  <a:cubicBezTo>
                    <a:pt x="13932" y="11043"/>
                    <a:pt x="11825" y="12218"/>
                    <a:pt x="9868" y="13221"/>
                  </a:cubicBezTo>
                  <a:lnTo>
                    <a:pt x="6196" y="9552"/>
                  </a:lnTo>
                  <a:cubicBezTo>
                    <a:pt x="7199" y="7592"/>
                    <a:pt x="8376" y="5485"/>
                    <a:pt x="9699" y="4114"/>
                  </a:cubicBezTo>
                  <a:cubicBezTo>
                    <a:pt x="10886" y="2885"/>
                    <a:pt x="12208" y="2073"/>
                    <a:pt x="13863" y="1608"/>
                  </a:cubicBezTo>
                  <a:close/>
                  <a:moveTo>
                    <a:pt x="5659" y="10612"/>
                  </a:moveTo>
                  <a:lnTo>
                    <a:pt x="8805" y="13758"/>
                  </a:lnTo>
                  <a:lnTo>
                    <a:pt x="8503" y="13909"/>
                  </a:lnTo>
                  <a:cubicBezTo>
                    <a:pt x="8237" y="14039"/>
                    <a:pt x="7984" y="14169"/>
                    <a:pt x="7736" y="14292"/>
                  </a:cubicBezTo>
                  <a:lnTo>
                    <a:pt x="5124" y="11681"/>
                  </a:lnTo>
                  <a:cubicBezTo>
                    <a:pt x="5248" y="11433"/>
                    <a:pt x="5378" y="11179"/>
                    <a:pt x="5508" y="10914"/>
                  </a:cubicBezTo>
                  <a:lnTo>
                    <a:pt x="5659" y="10612"/>
                  </a:lnTo>
                  <a:close/>
                  <a:moveTo>
                    <a:pt x="12658" y="13000"/>
                  </a:moveTo>
                  <a:lnTo>
                    <a:pt x="12658" y="13000"/>
                  </a:lnTo>
                  <a:cubicBezTo>
                    <a:pt x="12567" y="14483"/>
                    <a:pt x="11782" y="15835"/>
                    <a:pt x="10538" y="16651"/>
                  </a:cubicBezTo>
                  <a:lnTo>
                    <a:pt x="10348" y="14247"/>
                  </a:lnTo>
                  <a:cubicBezTo>
                    <a:pt x="11109" y="13858"/>
                    <a:pt x="11894" y="13441"/>
                    <a:pt x="12658" y="13000"/>
                  </a:cubicBezTo>
                  <a:close/>
                  <a:moveTo>
                    <a:pt x="4596" y="12756"/>
                  </a:moveTo>
                  <a:lnTo>
                    <a:pt x="5233" y="13393"/>
                  </a:lnTo>
                  <a:lnTo>
                    <a:pt x="4034" y="14594"/>
                  </a:lnTo>
                  <a:cubicBezTo>
                    <a:pt x="3814" y="14815"/>
                    <a:pt x="3811" y="15174"/>
                    <a:pt x="4034" y="15395"/>
                  </a:cubicBezTo>
                  <a:cubicBezTo>
                    <a:pt x="4145" y="15505"/>
                    <a:pt x="4290" y="15560"/>
                    <a:pt x="4434" y="15560"/>
                  </a:cubicBezTo>
                  <a:cubicBezTo>
                    <a:pt x="4579" y="15560"/>
                    <a:pt x="4724" y="15505"/>
                    <a:pt x="4835" y="15395"/>
                  </a:cubicBezTo>
                  <a:lnTo>
                    <a:pt x="6036" y="14193"/>
                  </a:lnTo>
                  <a:lnTo>
                    <a:pt x="6673" y="14833"/>
                  </a:lnTo>
                  <a:cubicBezTo>
                    <a:pt x="6528" y="15192"/>
                    <a:pt x="6311" y="15521"/>
                    <a:pt x="6036" y="15796"/>
                  </a:cubicBezTo>
                  <a:cubicBezTo>
                    <a:pt x="5387" y="16445"/>
                    <a:pt x="3110" y="17327"/>
                    <a:pt x="1555" y="17864"/>
                  </a:cubicBezTo>
                  <a:cubicBezTo>
                    <a:pt x="2096" y="16312"/>
                    <a:pt x="2984" y="14042"/>
                    <a:pt x="3633" y="13393"/>
                  </a:cubicBezTo>
                  <a:cubicBezTo>
                    <a:pt x="3908" y="13115"/>
                    <a:pt x="4234" y="12900"/>
                    <a:pt x="4596" y="12756"/>
                  </a:cubicBezTo>
                  <a:close/>
                  <a:moveTo>
                    <a:pt x="17939" y="0"/>
                  </a:moveTo>
                  <a:cubicBezTo>
                    <a:pt x="16582" y="0"/>
                    <a:pt x="15371" y="113"/>
                    <a:pt x="14282" y="349"/>
                  </a:cubicBezTo>
                  <a:cubicBezTo>
                    <a:pt x="14258" y="352"/>
                    <a:pt x="14234" y="358"/>
                    <a:pt x="14213" y="364"/>
                  </a:cubicBezTo>
                  <a:cubicBezTo>
                    <a:pt x="12057" y="841"/>
                    <a:pt x="10360" y="1801"/>
                    <a:pt x="8887" y="3329"/>
                  </a:cubicBezTo>
                  <a:cubicBezTo>
                    <a:pt x="8277" y="3960"/>
                    <a:pt x="7703" y="4724"/>
                    <a:pt x="7166" y="5548"/>
                  </a:cubicBezTo>
                  <a:lnTo>
                    <a:pt x="6676" y="5548"/>
                  </a:lnTo>
                  <a:cubicBezTo>
                    <a:pt x="5583" y="5548"/>
                    <a:pt x="4511" y="5856"/>
                    <a:pt x="3584" y="6436"/>
                  </a:cubicBezTo>
                  <a:cubicBezTo>
                    <a:pt x="2658" y="7016"/>
                    <a:pt x="1909" y="7837"/>
                    <a:pt x="1420" y="8815"/>
                  </a:cubicBezTo>
                  <a:lnTo>
                    <a:pt x="1284" y="9084"/>
                  </a:lnTo>
                  <a:cubicBezTo>
                    <a:pt x="1096" y="9458"/>
                    <a:pt x="1368" y="9902"/>
                    <a:pt x="1791" y="9905"/>
                  </a:cubicBezTo>
                  <a:lnTo>
                    <a:pt x="1948" y="9905"/>
                  </a:lnTo>
                  <a:lnTo>
                    <a:pt x="4623" y="10153"/>
                  </a:lnTo>
                  <a:cubicBezTo>
                    <a:pt x="4581" y="10237"/>
                    <a:pt x="4539" y="10322"/>
                    <a:pt x="4496" y="10409"/>
                  </a:cubicBezTo>
                  <a:cubicBezTo>
                    <a:pt x="4297" y="10802"/>
                    <a:pt x="4113" y="11176"/>
                    <a:pt x="3929" y="11533"/>
                  </a:cubicBezTo>
                  <a:cubicBezTo>
                    <a:pt x="3880" y="11626"/>
                    <a:pt x="3859" y="11732"/>
                    <a:pt x="3868" y="11838"/>
                  </a:cubicBezTo>
                  <a:cubicBezTo>
                    <a:pt x="3485" y="12031"/>
                    <a:pt x="3135" y="12287"/>
                    <a:pt x="2833" y="12592"/>
                  </a:cubicBezTo>
                  <a:cubicBezTo>
                    <a:pt x="1664" y="13761"/>
                    <a:pt x="275" y="18097"/>
                    <a:pt x="121" y="18586"/>
                  </a:cubicBezTo>
                  <a:cubicBezTo>
                    <a:pt x="1" y="18966"/>
                    <a:pt x="294" y="19325"/>
                    <a:pt x="657" y="19325"/>
                  </a:cubicBezTo>
                  <a:cubicBezTo>
                    <a:pt x="713" y="19325"/>
                    <a:pt x="770" y="19317"/>
                    <a:pt x="828" y="19299"/>
                  </a:cubicBezTo>
                  <a:cubicBezTo>
                    <a:pt x="1320" y="19145"/>
                    <a:pt x="5665" y="17765"/>
                    <a:pt x="6836" y="16593"/>
                  </a:cubicBezTo>
                  <a:cubicBezTo>
                    <a:pt x="7144" y="16288"/>
                    <a:pt x="7398" y="15935"/>
                    <a:pt x="7594" y="15549"/>
                  </a:cubicBezTo>
                  <a:lnTo>
                    <a:pt x="7628" y="15549"/>
                  </a:lnTo>
                  <a:cubicBezTo>
                    <a:pt x="7715" y="15549"/>
                    <a:pt x="7806" y="15527"/>
                    <a:pt x="7884" y="15485"/>
                  </a:cubicBezTo>
                  <a:cubicBezTo>
                    <a:pt x="8240" y="15304"/>
                    <a:pt x="8615" y="15117"/>
                    <a:pt x="9010" y="14920"/>
                  </a:cubicBezTo>
                  <a:lnTo>
                    <a:pt x="9255" y="14797"/>
                  </a:lnTo>
                  <a:lnTo>
                    <a:pt x="9463" y="17418"/>
                  </a:lnTo>
                  <a:lnTo>
                    <a:pt x="9463" y="17578"/>
                  </a:lnTo>
                  <a:cubicBezTo>
                    <a:pt x="9463" y="17906"/>
                    <a:pt x="9732" y="18144"/>
                    <a:pt x="10028" y="18144"/>
                  </a:cubicBezTo>
                  <a:cubicBezTo>
                    <a:pt x="10113" y="18144"/>
                    <a:pt x="10201" y="18124"/>
                    <a:pt x="10285" y="18082"/>
                  </a:cubicBezTo>
                  <a:lnTo>
                    <a:pt x="10553" y="17946"/>
                  </a:lnTo>
                  <a:cubicBezTo>
                    <a:pt x="12543" y="16950"/>
                    <a:pt x="13802" y="14914"/>
                    <a:pt x="13799" y="12689"/>
                  </a:cubicBezTo>
                  <a:lnTo>
                    <a:pt x="13799" y="12303"/>
                  </a:lnTo>
                  <a:cubicBezTo>
                    <a:pt x="14654" y="11750"/>
                    <a:pt x="15442" y="11161"/>
                    <a:pt x="16091" y="10536"/>
                  </a:cubicBezTo>
                  <a:cubicBezTo>
                    <a:pt x="17619" y="9060"/>
                    <a:pt x="18582" y="7366"/>
                    <a:pt x="19059" y="5207"/>
                  </a:cubicBezTo>
                  <a:cubicBezTo>
                    <a:pt x="19065" y="5186"/>
                    <a:pt x="19068" y="5165"/>
                    <a:pt x="19071" y="5140"/>
                  </a:cubicBezTo>
                  <a:cubicBezTo>
                    <a:pt x="19361" y="3809"/>
                    <a:pt x="19464" y="2302"/>
                    <a:pt x="19403" y="563"/>
                  </a:cubicBezTo>
                  <a:cubicBezTo>
                    <a:pt x="19394" y="264"/>
                    <a:pt x="19156" y="25"/>
                    <a:pt x="18857" y="16"/>
                  </a:cubicBezTo>
                  <a:cubicBezTo>
                    <a:pt x="18544" y="6"/>
                    <a:pt x="18238" y="0"/>
                    <a:pt x="17939" y="0"/>
                  </a:cubicBezTo>
                  <a:close/>
                </a:path>
              </a:pathLst>
            </a:custGeom>
            <a:solidFill>
              <a:srgbClr val="1E1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Google Shape;2170;p54"/>
            <p:cNvSpPr/>
            <p:nvPr/>
          </p:nvSpPr>
          <p:spPr>
            <a:xfrm>
              <a:off x="1106975" y="4639875"/>
              <a:ext cx="28325" cy="28325"/>
            </a:xfrm>
            <a:custGeom>
              <a:avLst/>
              <a:gdLst/>
              <a:ahLst/>
              <a:cxnLst/>
              <a:rect l="l" t="t" r="r" b="b"/>
              <a:pathLst>
                <a:path w="1133" h="1133" extrusionOk="0">
                  <a:moveTo>
                    <a:pt x="565" y="0"/>
                  </a:moveTo>
                  <a:cubicBezTo>
                    <a:pt x="254" y="0"/>
                    <a:pt x="0" y="254"/>
                    <a:pt x="0" y="568"/>
                  </a:cubicBezTo>
                  <a:cubicBezTo>
                    <a:pt x="0" y="879"/>
                    <a:pt x="254" y="1133"/>
                    <a:pt x="565" y="1133"/>
                  </a:cubicBezTo>
                  <a:cubicBezTo>
                    <a:pt x="879" y="1133"/>
                    <a:pt x="1132" y="879"/>
                    <a:pt x="1132" y="568"/>
                  </a:cubicBezTo>
                  <a:cubicBezTo>
                    <a:pt x="1132" y="254"/>
                    <a:pt x="879" y="0"/>
                    <a:pt x="565" y="0"/>
                  </a:cubicBezTo>
                  <a:close/>
                </a:path>
              </a:pathLst>
            </a:custGeom>
            <a:solidFill>
              <a:srgbClr val="1E1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5" name="Google Shape;2171;p54"/>
          <p:cNvSpPr/>
          <p:nvPr/>
        </p:nvSpPr>
        <p:spPr>
          <a:xfrm>
            <a:off x="5723176" y="4782460"/>
            <a:ext cx="372824" cy="374060"/>
          </a:xfrm>
          <a:custGeom>
            <a:avLst/>
            <a:gdLst/>
            <a:ahLst/>
            <a:cxnLst/>
            <a:rect l="l" t="t" r="r" b="b"/>
            <a:pathLst>
              <a:path w="12666" h="12708" extrusionOk="0">
                <a:moveTo>
                  <a:pt x="6347" y="841"/>
                </a:moveTo>
                <a:cubicBezTo>
                  <a:pt x="6876" y="841"/>
                  <a:pt x="7350" y="1172"/>
                  <a:pt x="7530" y="1712"/>
                </a:cubicBezTo>
                <a:cubicBezTo>
                  <a:pt x="7719" y="2405"/>
                  <a:pt x="7372" y="3067"/>
                  <a:pt x="6679" y="3256"/>
                </a:cubicBezTo>
                <a:cubicBezTo>
                  <a:pt x="6569" y="3289"/>
                  <a:pt x="6457" y="3305"/>
                  <a:pt x="6345" y="3305"/>
                </a:cubicBezTo>
                <a:cubicBezTo>
                  <a:pt x="5822" y="3305"/>
                  <a:pt x="5323" y="2956"/>
                  <a:pt x="5167" y="2437"/>
                </a:cubicBezTo>
                <a:cubicBezTo>
                  <a:pt x="4947" y="1775"/>
                  <a:pt x="5325" y="1082"/>
                  <a:pt x="5986" y="893"/>
                </a:cubicBezTo>
                <a:cubicBezTo>
                  <a:pt x="6108" y="858"/>
                  <a:pt x="6229" y="841"/>
                  <a:pt x="6347" y="841"/>
                </a:cubicBezTo>
                <a:close/>
                <a:moveTo>
                  <a:pt x="6353" y="5919"/>
                </a:moveTo>
                <a:cubicBezTo>
                  <a:pt x="7021" y="5919"/>
                  <a:pt x="7624" y="6459"/>
                  <a:pt x="7624" y="7162"/>
                </a:cubicBezTo>
                <a:cubicBezTo>
                  <a:pt x="7593" y="7698"/>
                  <a:pt x="7215" y="8170"/>
                  <a:pt x="6742" y="8328"/>
                </a:cubicBezTo>
                <a:cubicBezTo>
                  <a:pt x="6608" y="8371"/>
                  <a:pt x="6474" y="8391"/>
                  <a:pt x="6345" y="8391"/>
                </a:cubicBezTo>
                <a:cubicBezTo>
                  <a:pt x="5810" y="8391"/>
                  <a:pt x="5351" y="8042"/>
                  <a:pt x="5199" y="7509"/>
                </a:cubicBezTo>
                <a:cubicBezTo>
                  <a:pt x="5010" y="6847"/>
                  <a:pt x="5356" y="6186"/>
                  <a:pt x="6018" y="5965"/>
                </a:cubicBezTo>
                <a:cubicBezTo>
                  <a:pt x="6130" y="5934"/>
                  <a:pt x="6242" y="5919"/>
                  <a:pt x="6353" y="5919"/>
                </a:cubicBezTo>
                <a:close/>
                <a:moveTo>
                  <a:pt x="2079" y="9351"/>
                </a:moveTo>
                <a:cubicBezTo>
                  <a:pt x="2744" y="9351"/>
                  <a:pt x="3340" y="9871"/>
                  <a:pt x="3340" y="10596"/>
                </a:cubicBezTo>
                <a:cubicBezTo>
                  <a:pt x="3308" y="11163"/>
                  <a:pt x="2962" y="11604"/>
                  <a:pt x="2426" y="11762"/>
                </a:cubicBezTo>
                <a:cubicBezTo>
                  <a:pt x="2305" y="11797"/>
                  <a:pt x="2183" y="11813"/>
                  <a:pt x="2065" y="11813"/>
                </a:cubicBezTo>
                <a:cubicBezTo>
                  <a:pt x="1538" y="11813"/>
                  <a:pt x="1068" y="11483"/>
                  <a:pt x="914" y="10943"/>
                </a:cubicBezTo>
                <a:cubicBezTo>
                  <a:pt x="693" y="10281"/>
                  <a:pt x="1071" y="9588"/>
                  <a:pt x="1733" y="9399"/>
                </a:cubicBezTo>
                <a:cubicBezTo>
                  <a:pt x="1849" y="9367"/>
                  <a:pt x="1965" y="9351"/>
                  <a:pt x="2079" y="9351"/>
                </a:cubicBezTo>
                <a:close/>
                <a:moveTo>
                  <a:pt x="10617" y="9351"/>
                </a:moveTo>
                <a:cubicBezTo>
                  <a:pt x="11281" y="9351"/>
                  <a:pt x="11878" y="9871"/>
                  <a:pt x="11878" y="10596"/>
                </a:cubicBezTo>
                <a:cubicBezTo>
                  <a:pt x="11846" y="11163"/>
                  <a:pt x="11500" y="11604"/>
                  <a:pt x="10995" y="11762"/>
                </a:cubicBezTo>
                <a:cubicBezTo>
                  <a:pt x="10868" y="11797"/>
                  <a:pt x="10742" y="11813"/>
                  <a:pt x="10620" y="11813"/>
                </a:cubicBezTo>
                <a:cubicBezTo>
                  <a:pt x="10076" y="11813"/>
                  <a:pt x="9606" y="11483"/>
                  <a:pt x="9452" y="10943"/>
                </a:cubicBezTo>
                <a:cubicBezTo>
                  <a:pt x="9263" y="10281"/>
                  <a:pt x="9609" y="9588"/>
                  <a:pt x="10271" y="9399"/>
                </a:cubicBezTo>
                <a:cubicBezTo>
                  <a:pt x="10387" y="9367"/>
                  <a:pt x="10503" y="9351"/>
                  <a:pt x="10617" y="9351"/>
                </a:cubicBezTo>
                <a:close/>
                <a:moveTo>
                  <a:pt x="6344" y="0"/>
                </a:moveTo>
                <a:cubicBezTo>
                  <a:pt x="5677" y="0"/>
                  <a:pt x="5021" y="308"/>
                  <a:pt x="4631" y="893"/>
                </a:cubicBezTo>
                <a:cubicBezTo>
                  <a:pt x="3812" y="2122"/>
                  <a:pt x="4474" y="3760"/>
                  <a:pt x="5955" y="4075"/>
                </a:cubicBezTo>
                <a:lnTo>
                  <a:pt x="5955" y="5146"/>
                </a:lnTo>
                <a:cubicBezTo>
                  <a:pt x="4600" y="5430"/>
                  <a:pt x="3907" y="6910"/>
                  <a:pt x="4537" y="8107"/>
                </a:cubicBezTo>
                <a:lnTo>
                  <a:pt x="3434" y="9021"/>
                </a:lnTo>
                <a:cubicBezTo>
                  <a:pt x="3025" y="8706"/>
                  <a:pt x="2584" y="8548"/>
                  <a:pt x="2080" y="8548"/>
                </a:cubicBezTo>
                <a:cubicBezTo>
                  <a:pt x="945" y="8548"/>
                  <a:pt x="0" y="9494"/>
                  <a:pt x="0" y="10628"/>
                </a:cubicBezTo>
                <a:cubicBezTo>
                  <a:pt x="0" y="11762"/>
                  <a:pt x="945" y="12707"/>
                  <a:pt x="2080" y="12707"/>
                </a:cubicBezTo>
                <a:cubicBezTo>
                  <a:pt x="3214" y="12707"/>
                  <a:pt x="4159" y="11793"/>
                  <a:pt x="4159" y="10628"/>
                </a:cubicBezTo>
                <a:cubicBezTo>
                  <a:pt x="4159" y="10281"/>
                  <a:pt x="4096" y="9966"/>
                  <a:pt x="3938" y="9683"/>
                </a:cubicBezTo>
                <a:lnTo>
                  <a:pt x="5041" y="8769"/>
                </a:lnTo>
                <a:cubicBezTo>
                  <a:pt x="5435" y="9084"/>
                  <a:pt x="5907" y="9242"/>
                  <a:pt x="6376" y="9242"/>
                </a:cubicBezTo>
                <a:cubicBezTo>
                  <a:pt x="6845" y="9242"/>
                  <a:pt x="7309" y="9084"/>
                  <a:pt x="7687" y="8769"/>
                </a:cubicBezTo>
                <a:lnTo>
                  <a:pt x="8790" y="9683"/>
                </a:lnTo>
                <a:cubicBezTo>
                  <a:pt x="8318" y="10596"/>
                  <a:pt x="8570" y="11730"/>
                  <a:pt x="9452" y="12361"/>
                </a:cubicBezTo>
                <a:cubicBezTo>
                  <a:pt x="9803" y="12595"/>
                  <a:pt x="10203" y="12707"/>
                  <a:pt x="10598" y="12707"/>
                </a:cubicBezTo>
                <a:cubicBezTo>
                  <a:pt x="11266" y="12707"/>
                  <a:pt x="11923" y="12387"/>
                  <a:pt x="12319" y="11793"/>
                </a:cubicBezTo>
                <a:cubicBezTo>
                  <a:pt x="12571" y="11478"/>
                  <a:pt x="12665" y="11069"/>
                  <a:pt x="12665" y="10659"/>
                </a:cubicBezTo>
                <a:cubicBezTo>
                  <a:pt x="12665" y="9431"/>
                  <a:pt x="11783" y="8548"/>
                  <a:pt x="10617" y="8548"/>
                </a:cubicBezTo>
                <a:cubicBezTo>
                  <a:pt x="10113" y="8548"/>
                  <a:pt x="9672" y="8706"/>
                  <a:pt x="9294" y="9021"/>
                </a:cubicBezTo>
                <a:lnTo>
                  <a:pt x="8192" y="8107"/>
                </a:lnTo>
                <a:cubicBezTo>
                  <a:pt x="8822" y="6879"/>
                  <a:pt x="8097" y="5398"/>
                  <a:pt x="6774" y="5146"/>
                </a:cubicBezTo>
                <a:lnTo>
                  <a:pt x="6774" y="4075"/>
                </a:lnTo>
                <a:cubicBezTo>
                  <a:pt x="7530" y="3917"/>
                  <a:pt x="8097" y="3382"/>
                  <a:pt x="8349" y="2657"/>
                </a:cubicBezTo>
                <a:cubicBezTo>
                  <a:pt x="8633" y="1806"/>
                  <a:pt x="8318" y="861"/>
                  <a:pt x="7530" y="357"/>
                </a:cubicBezTo>
                <a:cubicBezTo>
                  <a:pt x="7170" y="117"/>
                  <a:pt x="6755" y="0"/>
                  <a:pt x="6344" y="0"/>
                </a:cubicBezTo>
                <a:close/>
              </a:path>
            </a:pathLst>
          </a:custGeom>
          <a:solidFill>
            <a:srgbClr val="1E1F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ial"/>
              <a:ea typeface="微软雅黑"/>
              <a:sym typeface="Arial"/>
            </a:endParaRPr>
          </a:p>
        </p:txBody>
      </p:sp>
      <p:grpSp>
        <p:nvGrpSpPr>
          <p:cNvPr id="26" name="Google Shape;2172;p54"/>
          <p:cNvGrpSpPr/>
          <p:nvPr/>
        </p:nvGrpSpPr>
        <p:grpSpPr>
          <a:xfrm>
            <a:off x="5715841" y="3648280"/>
            <a:ext cx="368987" cy="369016"/>
            <a:chOff x="-63252250" y="1930850"/>
            <a:chExt cx="319000" cy="319025"/>
          </a:xfrm>
        </p:grpSpPr>
        <p:sp>
          <p:nvSpPr>
            <p:cNvPr id="27" name="Google Shape;2173;p54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rgbClr val="1E1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Google Shape;2174;p54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rgbClr val="1E1F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29" name="文本框 28"/>
          <p:cNvSpPr txBox="1"/>
          <p:nvPr/>
        </p:nvSpPr>
        <p:spPr>
          <a:xfrm>
            <a:off x="0" y="1055149"/>
            <a:ext cx="34767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Arial"/>
                <a:ea typeface="微软雅黑"/>
                <a:sym typeface="Arial"/>
              </a:rPr>
              <a:t>Business</a:t>
            </a:r>
            <a:endParaRPr lang="zh-CN" altLang="en-US" sz="3600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30" name="Google Shape;701;p53"/>
          <p:cNvGrpSpPr/>
          <p:nvPr/>
        </p:nvGrpSpPr>
        <p:grpSpPr>
          <a:xfrm>
            <a:off x="548271" y="5425181"/>
            <a:ext cx="782700" cy="757200"/>
            <a:chOff x="1157300" y="1337320"/>
            <a:chExt cx="782700" cy="757200"/>
          </a:xfrm>
        </p:grpSpPr>
        <p:sp>
          <p:nvSpPr>
            <p:cNvPr id="31" name="Google Shape;702;p53"/>
            <p:cNvSpPr/>
            <p:nvPr/>
          </p:nvSpPr>
          <p:spPr>
            <a:xfrm>
              <a:off x="1157300" y="1337320"/>
              <a:ext cx="782700" cy="757200"/>
            </a:xfrm>
            <a:prstGeom prst="ellipse">
              <a:avLst/>
            </a:prstGeom>
            <a:noFill/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32" name="Google Shape;703;p53"/>
            <p:cNvGrpSpPr/>
            <p:nvPr/>
          </p:nvGrpSpPr>
          <p:grpSpPr>
            <a:xfrm>
              <a:off x="1365774" y="1517592"/>
              <a:ext cx="365753" cy="305707"/>
              <a:chOff x="-7109350" y="1801875"/>
              <a:chExt cx="610300" cy="513275"/>
            </a:xfrm>
          </p:grpSpPr>
          <p:sp>
            <p:nvSpPr>
              <p:cNvPr id="33" name="Google Shape;704;p53"/>
              <p:cNvSpPr/>
              <p:nvPr/>
            </p:nvSpPr>
            <p:spPr>
              <a:xfrm>
                <a:off x="-6985100" y="2123500"/>
                <a:ext cx="27700" cy="23725"/>
              </a:xfrm>
              <a:custGeom>
                <a:avLst/>
                <a:gdLst/>
                <a:ahLst/>
                <a:cxnLst/>
                <a:rect l="l" t="t" r="r" b="b"/>
                <a:pathLst>
                  <a:path w="1108" h="949" extrusionOk="0">
                    <a:moveTo>
                      <a:pt x="637" y="1"/>
                    </a:moveTo>
                    <a:cubicBezTo>
                      <a:pt x="213" y="1"/>
                      <a:pt x="1" y="505"/>
                      <a:pt x="299" y="809"/>
                    </a:cubicBezTo>
                    <a:cubicBezTo>
                      <a:pt x="395" y="905"/>
                      <a:pt x="513" y="948"/>
                      <a:pt x="630" y="948"/>
                    </a:cubicBezTo>
                    <a:cubicBezTo>
                      <a:pt x="873" y="948"/>
                      <a:pt x="1107" y="758"/>
                      <a:pt x="1107" y="471"/>
                    </a:cubicBezTo>
                    <a:cubicBezTo>
                      <a:pt x="1107" y="207"/>
                      <a:pt x="895" y="1"/>
                      <a:pt x="63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34" name="Google Shape;705;p53"/>
              <p:cNvSpPr/>
              <p:nvPr/>
            </p:nvSpPr>
            <p:spPr>
              <a:xfrm>
                <a:off x="-7109350" y="1801875"/>
                <a:ext cx="610300" cy="513275"/>
              </a:xfrm>
              <a:custGeom>
                <a:avLst/>
                <a:gdLst/>
                <a:ahLst/>
                <a:cxnLst/>
                <a:rect l="l" t="t" r="r" b="b"/>
                <a:pathLst>
                  <a:path w="24412" h="20531" extrusionOk="0">
                    <a:moveTo>
                      <a:pt x="15858" y="947"/>
                    </a:moveTo>
                    <a:cubicBezTo>
                      <a:pt x="16362" y="953"/>
                      <a:pt x="16769" y="1360"/>
                      <a:pt x="16769" y="1864"/>
                    </a:cubicBezTo>
                    <a:lnTo>
                      <a:pt x="16769" y="2426"/>
                    </a:lnTo>
                    <a:cubicBezTo>
                      <a:pt x="16769" y="2690"/>
                      <a:pt x="16775" y="2942"/>
                      <a:pt x="16769" y="3177"/>
                    </a:cubicBezTo>
                    <a:cubicBezTo>
                      <a:pt x="16747" y="4748"/>
                      <a:pt x="16236" y="6267"/>
                      <a:pt x="15319" y="7540"/>
                    </a:cubicBezTo>
                    <a:cubicBezTo>
                      <a:pt x="15090" y="7855"/>
                      <a:pt x="15313" y="8291"/>
                      <a:pt x="15703" y="8291"/>
                    </a:cubicBezTo>
                    <a:lnTo>
                      <a:pt x="22245" y="8291"/>
                    </a:lnTo>
                    <a:cubicBezTo>
                      <a:pt x="22818" y="8291"/>
                      <a:pt x="23288" y="8755"/>
                      <a:pt x="23288" y="9334"/>
                    </a:cubicBezTo>
                    <a:lnTo>
                      <a:pt x="23288" y="9380"/>
                    </a:lnTo>
                    <a:cubicBezTo>
                      <a:pt x="23288" y="9953"/>
                      <a:pt x="22818" y="10423"/>
                      <a:pt x="22245" y="10423"/>
                    </a:cubicBezTo>
                    <a:lnTo>
                      <a:pt x="20943" y="10423"/>
                    </a:lnTo>
                    <a:cubicBezTo>
                      <a:pt x="20679" y="10423"/>
                      <a:pt x="20467" y="10636"/>
                      <a:pt x="20467" y="10894"/>
                    </a:cubicBezTo>
                    <a:cubicBezTo>
                      <a:pt x="20467" y="11157"/>
                      <a:pt x="20679" y="11369"/>
                      <a:pt x="20943" y="11369"/>
                    </a:cubicBezTo>
                    <a:lnTo>
                      <a:pt x="22256" y="11369"/>
                    </a:lnTo>
                    <a:cubicBezTo>
                      <a:pt x="22829" y="11369"/>
                      <a:pt x="23294" y="11834"/>
                      <a:pt x="23294" y="12413"/>
                    </a:cubicBezTo>
                    <a:lnTo>
                      <a:pt x="23294" y="12419"/>
                    </a:lnTo>
                    <a:cubicBezTo>
                      <a:pt x="23294" y="12998"/>
                      <a:pt x="22829" y="13462"/>
                      <a:pt x="22250" y="13462"/>
                    </a:cubicBezTo>
                    <a:lnTo>
                      <a:pt x="20943" y="13462"/>
                    </a:lnTo>
                    <a:cubicBezTo>
                      <a:pt x="20679" y="13462"/>
                      <a:pt x="20467" y="13674"/>
                      <a:pt x="20467" y="13938"/>
                    </a:cubicBezTo>
                    <a:cubicBezTo>
                      <a:pt x="20467" y="14196"/>
                      <a:pt x="20679" y="14408"/>
                      <a:pt x="20943" y="14408"/>
                    </a:cubicBezTo>
                    <a:lnTo>
                      <a:pt x="22250" y="14408"/>
                    </a:lnTo>
                    <a:cubicBezTo>
                      <a:pt x="22829" y="14408"/>
                      <a:pt x="23294" y="14878"/>
                      <a:pt x="23294" y="15451"/>
                    </a:cubicBezTo>
                    <a:lnTo>
                      <a:pt x="23294" y="15509"/>
                    </a:lnTo>
                    <a:cubicBezTo>
                      <a:pt x="23294" y="16088"/>
                      <a:pt x="22829" y="16552"/>
                      <a:pt x="22250" y="16552"/>
                    </a:cubicBezTo>
                    <a:lnTo>
                      <a:pt x="20943" y="16552"/>
                    </a:lnTo>
                    <a:cubicBezTo>
                      <a:pt x="20936" y="16552"/>
                      <a:pt x="20930" y="16552"/>
                      <a:pt x="20923" y="16552"/>
                    </a:cubicBezTo>
                    <a:cubicBezTo>
                      <a:pt x="20663" y="16552"/>
                      <a:pt x="20450" y="16765"/>
                      <a:pt x="20450" y="17022"/>
                    </a:cubicBezTo>
                    <a:cubicBezTo>
                      <a:pt x="20450" y="17285"/>
                      <a:pt x="20663" y="17498"/>
                      <a:pt x="20923" y="17498"/>
                    </a:cubicBezTo>
                    <a:cubicBezTo>
                      <a:pt x="20930" y="17498"/>
                      <a:pt x="20936" y="17498"/>
                      <a:pt x="20943" y="17498"/>
                    </a:cubicBezTo>
                    <a:lnTo>
                      <a:pt x="22250" y="17498"/>
                    </a:lnTo>
                    <a:cubicBezTo>
                      <a:pt x="22261" y="17498"/>
                      <a:pt x="22271" y="17498"/>
                      <a:pt x="22282" y="17498"/>
                    </a:cubicBezTo>
                    <a:cubicBezTo>
                      <a:pt x="22858" y="17498"/>
                      <a:pt x="23322" y="17961"/>
                      <a:pt x="23322" y="18541"/>
                    </a:cubicBezTo>
                    <a:cubicBezTo>
                      <a:pt x="23322" y="19116"/>
                      <a:pt x="22858" y="19580"/>
                      <a:pt x="22282" y="19580"/>
                    </a:cubicBezTo>
                    <a:cubicBezTo>
                      <a:pt x="22271" y="19580"/>
                      <a:pt x="22261" y="19579"/>
                      <a:pt x="22250" y="19579"/>
                    </a:cubicBezTo>
                    <a:lnTo>
                      <a:pt x="12395" y="19579"/>
                    </a:lnTo>
                    <a:cubicBezTo>
                      <a:pt x="12388" y="19579"/>
                      <a:pt x="12381" y="19579"/>
                      <a:pt x="12373" y="19579"/>
                    </a:cubicBezTo>
                    <a:cubicBezTo>
                      <a:pt x="11332" y="19579"/>
                      <a:pt x="10326" y="19173"/>
                      <a:pt x="9580" y="18444"/>
                    </a:cubicBezTo>
                    <a:lnTo>
                      <a:pt x="9133" y="18014"/>
                    </a:lnTo>
                    <a:lnTo>
                      <a:pt x="9133" y="9386"/>
                    </a:lnTo>
                    <a:cubicBezTo>
                      <a:pt x="9741" y="9048"/>
                      <a:pt x="10326" y="8652"/>
                      <a:pt x="10870" y="8211"/>
                    </a:cubicBezTo>
                    <a:cubicBezTo>
                      <a:pt x="12389" y="6972"/>
                      <a:pt x="13593" y="5378"/>
                      <a:pt x="14430" y="3469"/>
                    </a:cubicBezTo>
                    <a:cubicBezTo>
                      <a:pt x="14683" y="2873"/>
                      <a:pt x="14872" y="2254"/>
                      <a:pt x="15004" y="1618"/>
                    </a:cubicBezTo>
                    <a:cubicBezTo>
                      <a:pt x="15032" y="1469"/>
                      <a:pt x="15107" y="1325"/>
                      <a:pt x="15216" y="1211"/>
                    </a:cubicBezTo>
                    <a:cubicBezTo>
                      <a:pt x="15382" y="1044"/>
                      <a:pt x="15606" y="953"/>
                      <a:pt x="15835" y="947"/>
                    </a:cubicBezTo>
                    <a:close/>
                    <a:moveTo>
                      <a:pt x="7803" y="8291"/>
                    </a:moveTo>
                    <a:cubicBezTo>
                      <a:pt x="8015" y="8291"/>
                      <a:pt x="8187" y="8463"/>
                      <a:pt x="8187" y="8675"/>
                    </a:cubicBezTo>
                    <a:lnTo>
                      <a:pt x="8187" y="9099"/>
                    </a:lnTo>
                    <a:lnTo>
                      <a:pt x="8187" y="19201"/>
                    </a:lnTo>
                    <a:cubicBezTo>
                      <a:pt x="8187" y="19413"/>
                      <a:pt x="8015" y="19579"/>
                      <a:pt x="7803" y="19585"/>
                    </a:cubicBezTo>
                    <a:lnTo>
                      <a:pt x="6077" y="19585"/>
                    </a:lnTo>
                    <a:lnTo>
                      <a:pt x="6077" y="15457"/>
                    </a:lnTo>
                    <a:cubicBezTo>
                      <a:pt x="6077" y="15193"/>
                      <a:pt x="5865" y="14981"/>
                      <a:pt x="5607" y="14981"/>
                    </a:cubicBezTo>
                    <a:cubicBezTo>
                      <a:pt x="5344" y="14981"/>
                      <a:pt x="5132" y="15193"/>
                      <a:pt x="5132" y="15457"/>
                    </a:cubicBezTo>
                    <a:lnTo>
                      <a:pt x="5132" y="19585"/>
                    </a:lnTo>
                    <a:lnTo>
                      <a:pt x="946" y="19585"/>
                    </a:lnTo>
                    <a:lnTo>
                      <a:pt x="946" y="8291"/>
                    </a:lnTo>
                    <a:close/>
                    <a:moveTo>
                      <a:pt x="15869" y="1"/>
                    </a:moveTo>
                    <a:cubicBezTo>
                      <a:pt x="15365" y="1"/>
                      <a:pt x="14889" y="202"/>
                      <a:pt x="14539" y="557"/>
                    </a:cubicBezTo>
                    <a:cubicBezTo>
                      <a:pt x="14310" y="798"/>
                      <a:pt x="14150" y="1102"/>
                      <a:pt x="14081" y="1423"/>
                    </a:cubicBezTo>
                    <a:cubicBezTo>
                      <a:pt x="13966" y="1996"/>
                      <a:pt x="13794" y="2552"/>
                      <a:pt x="13565" y="3091"/>
                    </a:cubicBezTo>
                    <a:cubicBezTo>
                      <a:pt x="12791" y="4857"/>
                      <a:pt x="11684" y="6336"/>
                      <a:pt x="10274" y="7477"/>
                    </a:cubicBezTo>
                    <a:cubicBezTo>
                      <a:pt x="9896" y="7786"/>
                      <a:pt x="9500" y="8067"/>
                      <a:pt x="9087" y="8319"/>
                    </a:cubicBezTo>
                    <a:cubicBezTo>
                      <a:pt x="8927" y="7746"/>
                      <a:pt x="8405" y="7345"/>
                      <a:pt x="7803" y="7345"/>
                    </a:cubicBezTo>
                    <a:lnTo>
                      <a:pt x="471" y="7345"/>
                    </a:lnTo>
                    <a:cubicBezTo>
                      <a:pt x="207" y="7345"/>
                      <a:pt x="0" y="7557"/>
                      <a:pt x="0" y="7815"/>
                    </a:cubicBezTo>
                    <a:lnTo>
                      <a:pt x="0" y="20055"/>
                    </a:lnTo>
                    <a:cubicBezTo>
                      <a:pt x="0" y="20319"/>
                      <a:pt x="213" y="20531"/>
                      <a:pt x="471" y="20531"/>
                    </a:cubicBezTo>
                    <a:lnTo>
                      <a:pt x="7803" y="20531"/>
                    </a:lnTo>
                    <a:cubicBezTo>
                      <a:pt x="8497" y="20531"/>
                      <a:pt x="9070" y="19998"/>
                      <a:pt x="9127" y="19310"/>
                    </a:cubicBezTo>
                    <a:cubicBezTo>
                      <a:pt x="10033" y="20101"/>
                      <a:pt x="11197" y="20531"/>
                      <a:pt x="12401" y="20531"/>
                    </a:cubicBezTo>
                    <a:lnTo>
                      <a:pt x="22250" y="20531"/>
                    </a:lnTo>
                    <a:cubicBezTo>
                      <a:pt x="23087" y="20531"/>
                      <a:pt x="23833" y="20009"/>
                      <a:pt x="24119" y="19229"/>
                    </a:cubicBezTo>
                    <a:cubicBezTo>
                      <a:pt x="24412" y="18444"/>
                      <a:pt x="24177" y="17567"/>
                      <a:pt x="23540" y="17028"/>
                    </a:cubicBezTo>
                    <a:cubicBezTo>
                      <a:pt x="23987" y="16650"/>
                      <a:pt x="24245" y="16093"/>
                      <a:pt x="24245" y="15509"/>
                    </a:cubicBezTo>
                    <a:lnTo>
                      <a:pt x="24245" y="15451"/>
                    </a:lnTo>
                    <a:cubicBezTo>
                      <a:pt x="24245" y="14867"/>
                      <a:pt x="23987" y="14316"/>
                      <a:pt x="23540" y="13938"/>
                    </a:cubicBezTo>
                    <a:cubicBezTo>
                      <a:pt x="23987" y="13559"/>
                      <a:pt x="24245" y="13003"/>
                      <a:pt x="24245" y="12424"/>
                    </a:cubicBezTo>
                    <a:lnTo>
                      <a:pt x="24245" y="12413"/>
                    </a:lnTo>
                    <a:cubicBezTo>
                      <a:pt x="24245" y="11828"/>
                      <a:pt x="23987" y="11272"/>
                      <a:pt x="23540" y="10894"/>
                    </a:cubicBezTo>
                    <a:cubicBezTo>
                      <a:pt x="23987" y="10515"/>
                      <a:pt x="24245" y="9965"/>
                      <a:pt x="24245" y="9380"/>
                    </a:cubicBezTo>
                    <a:lnTo>
                      <a:pt x="24240" y="9380"/>
                    </a:lnTo>
                    <a:lnTo>
                      <a:pt x="24240" y="9334"/>
                    </a:lnTo>
                    <a:cubicBezTo>
                      <a:pt x="24240" y="8233"/>
                      <a:pt x="23351" y="7345"/>
                      <a:pt x="22250" y="7345"/>
                    </a:cubicBezTo>
                    <a:lnTo>
                      <a:pt x="16580" y="7345"/>
                    </a:lnTo>
                    <a:cubicBezTo>
                      <a:pt x="17308" y="6078"/>
                      <a:pt x="17704" y="4650"/>
                      <a:pt x="17727" y="3188"/>
                    </a:cubicBezTo>
                    <a:lnTo>
                      <a:pt x="17727" y="2420"/>
                    </a:lnTo>
                    <a:lnTo>
                      <a:pt x="17727" y="1864"/>
                    </a:lnTo>
                    <a:cubicBezTo>
                      <a:pt x="17727" y="838"/>
                      <a:pt x="16896" y="7"/>
                      <a:pt x="15869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35" name="文本框 34"/>
          <p:cNvSpPr txBox="1"/>
          <p:nvPr/>
        </p:nvSpPr>
        <p:spPr>
          <a:xfrm>
            <a:off x="1387644" y="5397280"/>
            <a:ext cx="2172108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>
                    <a:lumMod val="50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6" name="Google Shape;440;p34"/>
          <p:cNvSpPr txBox="1"/>
          <p:nvPr/>
        </p:nvSpPr>
        <p:spPr>
          <a:xfrm>
            <a:off x="5715841" y="1090694"/>
            <a:ext cx="3856538" cy="727556"/>
          </a:xfrm>
          <a:prstGeom prst="rect">
            <a:avLst/>
          </a:prstGeom>
          <a:noFill/>
          <a:ln w="2857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9pPr>
          </a:lstStyle>
          <a:p>
            <a:pPr marL="0" indent="0">
              <a:buFont typeface="Muli" panose="00000500000000000000"/>
              <a:buNone/>
            </a:pPr>
            <a:r>
              <a:rPr lang="en-GB" sz="2400" kern="0" dirty="0">
                <a:solidFill>
                  <a:schemeClr val="bg1"/>
                </a:solidFill>
                <a:latin typeface="Arial"/>
                <a:ea typeface="微软雅黑"/>
                <a:cs typeface="Rubik Light"/>
                <a:sym typeface="Arial"/>
              </a:rPr>
              <a:t>        2021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449813" y="1254417"/>
            <a:ext cx="192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360661" y="2166761"/>
            <a:ext cx="392076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, 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. </a:t>
            </a:r>
            <a:endParaRPr lang="zh-CN" altLang="en-US" sz="11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6452065" y="3418909"/>
            <a:ext cx="392076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, 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. </a:t>
            </a:r>
            <a:endParaRPr lang="zh-CN" altLang="en-US" sz="11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6452065" y="4597454"/>
            <a:ext cx="3920762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, Lorem ipsum dolor sit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amet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,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consectetuer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adipiscing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 </a:t>
            </a:r>
            <a:r>
              <a:rPr lang="en-US" altLang="zh-CN" sz="1100" dirty="0" err="1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elit</a:t>
            </a: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. </a:t>
            </a:r>
            <a:endParaRPr lang="zh-CN" altLang="en-US" sz="11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13224495">
            <a:off x="10865989" y="-1922874"/>
            <a:ext cx="2825880" cy="388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/>
      <p:bldP spid="37" grpId="0"/>
      <p:bldP spid="38" grpId="0"/>
      <p:bldP spid="39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7256324" y="1096650"/>
            <a:ext cx="3658667" cy="4874533"/>
            <a:chOff x="7279409" y="1182594"/>
            <a:chExt cx="3179521" cy="4236155"/>
          </a:xfrm>
        </p:grpSpPr>
        <p:grpSp>
          <p:nvGrpSpPr>
            <p:cNvPr id="3" name="Google Shape;1201;p35"/>
            <p:cNvGrpSpPr/>
            <p:nvPr/>
          </p:nvGrpSpPr>
          <p:grpSpPr>
            <a:xfrm>
              <a:off x="7784844" y="1582658"/>
              <a:ext cx="2674086" cy="3836091"/>
              <a:chOff x="6381950" y="1536125"/>
              <a:chExt cx="2337825" cy="3347350"/>
            </a:xfrm>
          </p:grpSpPr>
          <p:sp>
            <p:nvSpPr>
              <p:cNvPr id="4" name="Google Shape;1202;p35"/>
              <p:cNvSpPr/>
              <p:nvPr/>
            </p:nvSpPr>
            <p:spPr>
              <a:xfrm>
                <a:off x="6671675" y="1808825"/>
                <a:ext cx="2048100" cy="3074100"/>
              </a:xfrm>
              <a:prstGeom prst="rect">
                <a:avLst/>
              </a:prstGeom>
              <a:noFill/>
              <a:ln w="9525" cap="flat" cmpd="sng">
                <a:solidFill>
                  <a:srgbClr val="96A09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cxnSp>
            <p:nvCxnSpPr>
              <p:cNvPr id="5" name="Google Shape;1203;p35"/>
              <p:cNvCxnSpPr/>
              <p:nvPr/>
            </p:nvCxnSpPr>
            <p:spPr>
              <a:xfrm>
                <a:off x="6381950" y="4598125"/>
                <a:ext cx="288600" cy="2853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6A09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" name="Google Shape;1204;p35"/>
              <p:cNvCxnSpPr/>
              <p:nvPr/>
            </p:nvCxnSpPr>
            <p:spPr>
              <a:xfrm>
                <a:off x="8375950" y="4549275"/>
                <a:ext cx="338400" cy="3342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6A09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" name="Google Shape;1205;p35"/>
              <p:cNvCxnSpPr/>
              <p:nvPr/>
            </p:nvCxnSpPr>
            <p:spPr>
              <a:xfrm>
                <a:off x="8420250" y="1536125"/>
                <a:ext cx="299400" cy="2727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96A098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sp>
          <p:nvSpPr>
            <p:cNvPr id="9" name="Google Shape;1207;p35"/>
            <p:cNvSpPr/>
            <p:nvPr/>
          </p:nvSpPr>
          <p:spPr>
            <a:xfrm>
              <a:off x="7279409" y="1182594"/>
              <a:ext cx="816971" cy="828118"/>
            </a:xfrm>
            <a:custGeom>
              <a:avLst/>
              <a:gdLst/>
              <a:ahLst/>
              <a:cxnLst/>
              <a:rect l="l" t="t" r="r" b="b"/>
              <a:pathLst>
                <a:path w="34117" h="34114" extrusionOk="0">
                  <a:moveTo>
                    <a:pt x="16550" y="1"/>
                  </a:moveTo>
                  <a:cubicBezTo>
                    <a:pt x="16546" y="1"/>
                    <a:pt x="16541" y="1"/>
                    <a:pt x="16536" y="1"/>
                  </a:cubicBezTo>
                  <a:cubicBezTo>
                    <a:pt x="16277" y="9"/>
                    <a:pt x="16072" y="224"/>
                    <a:pt x="16079" y="487"/>
                  </a:cubicBezTo>
                  <a:cubicBezTo>
                    <a:pt x="16088" y="743"/>
                    <a:pt x="16296" y="943"/>
                    <a:pt x="16551" y="943"/>
                  </a:cubicBezTo>
                  <a:lnTo>
                    <a:pt x="16565" y="943"/>
                  </a:lnTo>
                  <a:cubicBezTo>
                    <a:pt x="16826" y="934"/>
                    <a:pt x="17031" y="717"/>
                    <a:pt x="17022" y="458"/>
                  </a:cubicBezTo>
                  <a:cubicBezTo>
                    <a:pt x="17014" y="201"/>
                    <a:pt x="16806" y="1"/>
                    <a:pt x="16550" y="1"/>
                  </a:cubicBezTo>
                  <a:close/>
                  <a:moveTo>
                    <a:pt x="18442" y="54"/>
                  </a:moveTo>
                  <a:cubicBezTo>
                    <a:pt x="18201" y="54"/>
                    <a:pt x="17995" y="238"/>
                    <a:pt x="17975" y="487"/>
                  </a:cubicBezTo>
                  <a:cubicBezTo>
                    <a:pt x="17952" y="745"/>
                    <a:pt x="18145" y="971"/>
                    <a:pt x="18406" y="995"/>
                  </a:cubicBezTo>
                  <a:lnTo>
                    <a:pt x="18441" y="995"/>
                  </a:lnTo>
                  <a:cubicBezTo>
                    <a:pt x="18684" y="995"/>
                    <a:pt x="18893" y="808"/>
                    <a:pt x="18914" y="564"/>
                  </a:cubicBezTo>
                  <a:cubicBezTo>
                    <a:pt x="18937" y="306"/>
                    <a:pt x="18743" y="77"/>
                    <a:pt x="18483" y="56"/>
                  </a:cubicBezTo>
                  <a:cubicBezTo>
                    <a:pt x="18469" y="54"/>
                    <a:pt x="18455" y="54"/>
                    <a:pt x="18442" y="54"/>
                  </a:cubicBezTo>
                  <a:close/>
                  <a:moveTo>
                    <a:pt x="14666" y="164"/>
                  </a:moveTo>
                  <a:cubicBezTo>
                    <a:pt x="14644" y="164"/>
                    <a:pt x="14621" y="166"/>
                    <a:pt x="14598" y="169"/>
                  </a:cubicBezTo>
                  <a:cubicBezTo>
                    <a:pt x="14340" y="207"/>
                    <a:pt x="14161" y="444"/>
                    <a:pt x="14197" y="705"/>
                  </a:cubicBezTo>
                  <a:cubicBezTo>
                    <a:pt x="14234" y="937"/>
                    <a:pt x="14432" y="1107"/>
                    <a:pt x="14665" y="1107"/>
                  </a:cubicBezTo>
                  <a:cubicBezTo>
                    <a:pt x="14686" y="1107"/>
                    <a:pt x="14709" y="1104"/>
                    <a:pt x="14731" y="1103"/>
                  </a:cubicBezTo>
                  <a:cubicBezTo>
                    <a:pt x="14988" y="1065"/>
                    <a:pt x="15169" y="827"/>
                    <a:pt x="15131" y="570"/>
                  </a:cubicBezTo>
                  <a:cubicBezTo>
                    <a:pt x="15097" y="335"/>
                    <a:pt x="14896" y="164"/>
                    <a:pt x="14666" y="164"/>
                  </a:cubicBezTo>
                  <a:close/>
                  <a:moveTo>
                    <a:pt x="20319" y="316"/>
                  </a:moveTo>
                  <a:cubicBezTo>
                    <a:pt x="20098" y="316"/>
                    <a:pt x="19901" y="472"/>
                    <a:pt x="19857" y="695"/>
                  </a:cubicBezTo>
                  <a:cubicBezTo>
                    <a:pt x="19807" y="950"/>
                    <a:pt x="19972" y="1200"/>
                    <a:pt x="20227" y="1252"/>
                  </a:cubicBezTo>
                  <a:lnTo>
                    <a:pt x="20227" y="1249"/>
                  </a:lnTo>
                  <a:cubicBezTo>
                    <a:pt x="20259" y="1255"/>
                    <a:pt x="20289" y="1259"/>
                    <a:pt x="20320" y="1259"/>
                  </a:cubicBezTo>
                  <a:cubicBezTo>
                    <a:pt x="20540" y="1259"/>
                    <a:pt x="20737" y="1103"/>
                    <a:pt x="20783" y="880"/>
                  </a:cubicBezTo>
                  <a:cubicBezTo>
                    <a:pt x="20831" y="625"/>
                    <a:pt x="20667" y="376"/>
                    <a:pt x="20412" y="326"/>
                  </a:cubicBezTo>
                  <a:cubicBezTo>
                    <a:pt x="20381" y="319"/>
                    <a:pt x="20350" y="316"/>
                    <a:pt x="20319" y="316"/>
                  </a:cubicBezTo>
                  <a:close/>
                  <a:moveTo>
                    <a:pt x="12809" y="542"/>
                  </a:moveTo>
                  <a:cubicBezTo>
                    <a:pt x="12769" y="542"/>
                    <a:pt x="12728" y="547"/>
                    <a:pt x="12687" y="558"/>
                  </a:cubicBezTo>
                  <a:cubicBezTo>
                    <a:pt x="12435" y="625"/>
                    <a:pt x="12286" y="881"/>
                    <a:pt x="12353" y="1133"/>
                  </a:cubicBezTo>
                  <a:cubicBezTo>
                    <a:pt x="12408" y="1343"/>
                    <a:pt x="12597" y="1484"/>
                    <a:pt x="12808" y="1484"/>
                  </a:cubicBezTo>
                  <a:cubicBezTo>
                    <a:pt x="12848" y="1484"/>
                    <a:pt x="12889" y="1479"/>
                    <a:pt x="12928" y="1467"/>
                  </a:cubicBezTo>
                  <a:cubicBezTo>
                    <a:pt x="13180" y="1400"/>
                    <a:pt x="13332" y="1145"/>
                    <a:pt x="13265" y="892"/>
                  </a:cubicBezTo>
                  <a:cubicBezTo>
                    <a:pt x="13207" y="682"/>
                    <a:pt x="13017" y="542"/>
                    <a:pt x="12809" y="542"/>
                  </a:cubicBezTo>
                  <a:close/>
                  <a:moveTo>
                    <a:pt x="22155" y="793"/>
                  </a:moveTo>
                  <a:cubicBezTo>
                    <a:pt x="21955" y="793"/>
                    <a:pt x="21769" y="921"/>
                    <a:pt x="21704" y="1120"/>
                  </a:cubicBezTo>
                  <a:cubicBezTo>
                    <a:pt x="21622" y="1367"/>
                    <a:pt x="21760" y="1634"/>
                    <a:pt x="22008" y="1714"/>
                  </a:cubicBezTo>
                  <a:cubicBezTo>
                    <a:pt x="22056" y="1730"/>
                    <a:pt x="22105" y="1737"/>
                    <a:pt x="22152" y="1739"/>
                  </a:cubicBezTo>
                  <a:cubicBezTo>
                    <a:pt x="22352" y="1739"/>
                    <a:pt x="22536" y="1611"/>
                    <a:pt x="22602" y="1411"/>
                  </a:cubicBezTo>
                  <a:cubicBezTo>
                    <a:pt x="22683" y="1164"/>
                    <a:pt x="22545" y="896"/>
                    <a:pt x="22299" y="816"/>
                  </a:cubicBezTo>
                  <a:cubicBezTo>
                    <a:pt x="22251" y="800"/>
                    <a:pt x="22202" y="793"/>
                    <a:pt x="22155" y="793"/>
                  </a:cubicBezTo>
                  <a:close/>
                  <a:moveTo>
                    <a:pt x="11010" y="1129"/>
                  </a:moveTo>
                  <a:cubicBezTo>
                    <a:pt x="10952" y="1129"/>
                    <a:pt x="10894" y="1140"/>
                    <a:pt x="10837" y="1162"/>
                  </a:cubicBezTo>
                  <a:cubicBezTo>
                    <a:pt x="10594" y="1256"/>
                    <a:pt x="10473" y="1529"/>
                    <a:pt x="10568" y="1772"/>
                  </a:cubicBezTo>
                  <a:cubicBezTo>
                    <a:pt x="10643" y="1959"/>
                    <a:pt x="10819" y="2071"/>
                    <a:pt x="11007" y="2071"/>
                  </a:cubicBezTo>
                  <a:cubicBezTo>
                    <a:pt x="11065" y="2071"/>
                    <a:pt x="11122" y="2061"/>
                    <a:pt x="11178" y="2038"/>
                  </a:cubicBezTo>
                  <a:cubicBezTo>
                    <a:pt x="11421" y="1944"/>
                    <a:pt x="11543" y="1670"/>
                    <a:pt x="11449" y="1428"/>
                  </a:cubicBezTo>
                  <a:cubicBezTo>
                    <a:pt x="11374" y="1242"/>
                    <a:pt x="11197" y="1129"/>
                    <a:pt x="11010" y="1129"/>
                  </a:cubicBezTo>
                  <a:close/>
                  <a:moveTo>
                    <a:pt x="23921" y="1478"/>
                  </a:moveTo>
                  <a:cubicBezTo>
                    <a:pt x="23743" y="1478"/>
                    <a:pt x="23571" y="1581"/>
                    <a:pt x="23492" y="1754"/>
                  </a:cubicBezTo>
                  <a:cubicBezTo>
                    <a:pt x="23384" y="1991"/>
                    <a:pt x="23487" y="2270"/>
                    <a:pt x="23726" y="2378"/>
                  </a:cubicBezTo>
                  <a:cubicBezTo>
                    <a:pt x="23789" y="2407"/>
                    <a:pt x="23855" y="2420"/>
                    <a:pt x="23920" y="2420"/>
                  </a:cubicBezTo>
                  <a:cubicBezTo>
                    <a:pt x="24097" y="2420"/>
                    <a:pt x="24269" y="2319"/>
                    <a:pt x="24349" y="2144"/>
                  </a:cubicBezTo>
                  <a:cubicBezTo>
                    <a:pt x="24457" y="1907"/>
                    <a:pt x="24351" y="1628"/>
                    <a:pt x="24116" y="1520"/>
                  </a:cubicBezTo>
                  <a:lnTo>
                    <a:pt x="24114" y="1520"/>
                  </a:lnTo>
                  <a:cubicBezTo>
                    <a:pt x="24052" y="1492"/>
                    <a:pt x="23986" y="1478"/>
                    <a:pt x="23921" y="1478"/>
                  </a:cubicBezTo>
                  <a:close/>
                  <a:moveTo>
                    <a:pt x="9287" y="1920"/>
                  </a:moveTo>
                  <a:cubicBezTo>
                    <a:pt x="9212" y="1920"/>
                    <a:pt x="9136" y="1938"/>
                    <a:pt x="9066" y="1976"/>
                  </a:cubicBezTo>
                  <a:cubicBezTo>
                    <a:pt x="8833" y="2095"/>
                    <a:pt x="8747" y="2379"/>
                    <a:pt x="8870" y="2611"/>
                  </a:cubicBezTo>
                  <a:cubicBezTo>
                    <a:pt x="8955" y="2772"/>
                    <a:pt x="9119" y="2862"/>
                    <a:pt x="9287" y="2863"/>
                  </a:cubicBezTo>
                  <a:cubicBezTo>
                    <a:pt x="9362" y="2863"/>
                    <a:pt x="9438" y="2847"/>
                    <a:pt x="9507" y="2809"/>
                  </a:cubicBezTo>
                  <a:cubicBezTo>
                    <a:pt x="9740" y="2686"/>
                    <a:pt x="9826" y="2401"/>
                    <a:pt x="9703" y="2170"/>
                  </a:cubicBezTo>
                  <a:cubicBezTo>
                    <a:pt x="9618" y="2010"/>
                    <a:pt x="9455" y="1920"/>
                    <a:pt x="9287" y="1920"/>
                  </a:cubicBezTo>
                  <a:close/>
                  <a:moveTo>
                    <a:pt x="25598" y="2359"/>
                  </a:moveTo>
                  <a:cubicBezTo>
                    <a:pt x="25438" y="2359"/>
                    <a:pt x="25282" y="2441"/>
                    <a:pt x="25193" y="2587"/>
                  </a:cubicBezTo>
                  <a:cubicBezTo>
                    <a:pt x="25058" y="2810"/>
                    <a:pt x="25131" y="3100"/>
                    <a:pt x="25353" y="3235"/>
                  </a:cubicBezTo>
                  <a:lnTo>
                    <a:pt x="25354" y="3235"/>
                  </a:lnTo>
                  <a:cubicBezTo>
                    <a:pt x="25430" y="3281"/>
                    <a:pt x="25512" y="3304"/>
                    <a:pt x="25595" y="3305"/>
                  </a:cubicBezTo>
                  <a:cubicBezTo>
                    <a:pt x="25756" y="3305"/>
                    <a:pt x="25914" y="3222"/>
                    <a:pt x="26002" y="3076"/>
                  </a:cubicBezTo>
                  <a:cubicBezTo>
                    <a:pt x="26136" y="2853"/>
                    <a:pt x="26064" y="2561"/>
                    <a:pt x="25843" y="2428"/>
                  </a:cubicBezTo>
                  <a:cubicBezTo>
                    <a:pt x="25766" y="2382"/>
                    <a:pt x="25681" y="2359"/>
                    <a:pt x="25598" y="2359"/>
                  </a:cubicBezTo>
                  <a:close/>
                  <a:moveTo>
                    <a:pt x="7668" y="2899"/>
                  </a:moveTo>
                  <a:cubicBezTo>
                    <a:pt x="7575" y="2899"/>
                    <a:pt x="7482" y="2926"/>
                    <a:pt x="7399" y="2983"/>
                  </a:cubicBezTo>
                  <a:cubicBezTo>
                    <a:pt x="7185" y="3131"/>
                    <a:pt x="7132" y="3425"/>
                    <a:pt x="7281" y="3639"/>
                  </a:cubicBezTo>
                  <a:cubicBezTo>
                    <a:pt x="7371" y="3771"/>
                    <a:pt x="7515" y="3842"/>
                    <a:pt x="7665" y="3842"/>
                  </a:cubicBezTo>
                  <a:cubicBezTo>
                    <a:pt x="7666" y="3842"/>
                    <a:pt x="7668" y="3842"/>
                    <a:pt x="7669" y="3842"/>
                  </a:cubicBezTo>
                  <a:cubicBezTo>
                    <a:pt x="7760" y="3842"/>
                    <a:pt x="7851" y="3814"/>
                    <a:pt x="7935" y="3757"/>
                  </a:cubicBezTo>
                  <a:cubicBezTo>
                    <a:pt x="8149" y="3612"/>
                    <a:pt x="8204" y="3317"/>
                    <a:pt x="8058" y="3103"/>
                  </a:cubicBezTo>
                  <a:cubicBezTo>
                    <a:pt x="7965" y="2970"/>
                    <a:pt x="7818" y="2899"/>
                    <a:pt x="7668" y="2899"/>
                  </a:cubicBezTo>
                  <a:close/>
                  <a:moveTo>
                    <a:pt x="27162" y="3429"/>
                  </a:moveTo>
                  <a:cubicBezTo>
                    <a:pt x="27020" y="3429"/>
                    <a:pt x="26879" y="3492"/>
                    <a:pt x="26787" y="3613"/>
                  </a:cubicBezTo>
                  <a:cubicBezTo>
                    <a:pt x="26628" y="3818"/>
                    <a:pt x="26667" y="4116"/>
                    <a:pt x="26872" y="4273"/>
                  </a:cubicBezTo>
                  <a:cubicBezTo>
                    <a:pt x="26958" y="4339"/>
                    <a:pt x="27057" y="4369"/>
                    <a:pt x="27152" y="4369"/>
                  </a:cubicBezTo>
                  <a:cubicBezTo>
                    <a:pt x="27154" y="4369"/>
                    <a:pt x="27156" y="4369"/>
                    <a:pt x="27159" y="4369"/>
                  </a:cubicBezTo>
                  <a:cubicBezTo>
                    <a:pt x="27301" y="4369"/>
                    <a:pt x="27440" y="4310"/>
                    <a:pt x="27535" y="4185"/>
                  </a:cubicBezTo>
                  <a:cubicBezTo>
                    <a:pt x="27692" y="3980"/>
                    <a:pt x="27654" y="3683"/>
                    <a:pt x="27447" y="3525"/>
                  </a:cubicBezTo>
                  <a:cubicBezTo>
                    <a:pt x="27362" y="3460"/>
                    <a:pt x="27262" y="3429"/>
                    <a:pt x="27162" y="3429"/>
                  </a:cubicBezTo>
                  <a:close/>
                  <a:moveTo>
                    <a:pt x="6172" y="4059"/>
                  </a:moveTo>
                  <a:cubicBezTo>
                    <a:pt x="6062" y="4059"/>
                    <a:pt x="5951" y="4098"/>
                    <a:pt x="5862" y="4176"/>
                  </a:cubicBezTo>
                  <a:lnTo>
                    <a:pt x="5862" y="4175"/>
                  </a:lnTo>
                  <a:cubicBezTo>
                    <a:pt x="5664" y="4348"/>
                    <a:pt x="5643" y="4645"/>
                    <a:pt x="5816" y="4843"/>
                  </a:cubicBezTo>
                  <a:cubicBezTo>
                    <a:pt x="5907" y="4949"/>
                    <a:pt x="6039" y="5002"/>
                    <a:pt x="6173" y="5003"/>
                  </a:cubicBezTo>
                  <a:cubicBezTo>
                    <a:pt x="6281" y="5003"/>
                    <a:pt x="6393" y="4965"/>
                    <a:pt x="6481" y="4888"/>
                  </a:cubicBezTo>
                  <a:cubicBezTo>
                    <a:pt x="6677" y="4715"/>
                    <a:pt x="6699" y="4418"/>
                    <a:pt x="6526" y="4222"/>
                  </a:cubicBezTo>
                  <a:cubicBezTo>
                    <a:pt x="6434" y="4114"/>
                    <a:pt x="6303" y="4059"/>
                    <a:pt x="6172" y="4059"/>
                  </a:cubicBezTo>
                  <a:close/>
                  <a:moveTo>
                    <a:pt x="28595" y="4666"/>
                  </a:moveTo>
                  <a:cubicBezTo>
                    <a:pt x="28472" y="4666"/>
                    <a:pt x="28349" y="4714"/>
                    <a:pt x="28258" y="4811"/>
                  </a:cubicBezTo>
                  <a:cubicBezTo>
                    <a:pt x="28076" y="4997"/>
                    <a:pt x="28082" y="5298"/>
                    <a:pt x="28267" y="5475"/>
                  </a:cubicBezTo>
                  <a:cubicBezTo>
                    <a:pt x="28358" y="5565"/>
                    <a:pt x="28476" y="5611"/>
                    <a:pt x="28593" y="5611"/>
                  </a:cubicBezTo>
                  <a:cubicBezTo>
                    <a:pt x="28716" y="5611"/>
                    <a:pt x="28842" y="5562"/>
                    <a:pt x="28933" y="5466"/>
                  </a:cubicBezTo>
                  <a:cubicBezTo>
                    <a:pt x="29115" y="5280"/>
                    <a:pt x="29109" y="4981"/>
                    <a:pt x="28921" y="4799"/>
                  </a:cubicBezTo>
                  <a:cubicBezTo>
                    <a:pt x="28831" y="4710"/>
                    <a:pt x="28713" y="4666"/>
                    <a:pt x="28595" y="4666"/>
                  </a:cubicBezTo>
                  <a:close/>
                  <a:moveTo>
                    <a:pt x="4814" y="5381"/>
                  </a:moveTo>
                  <a:cubicBezTo>
                    <a:pt x="4686" y="5381"/>
                    <a:pt x="4559" y="5433"/>
                    <a:pt x="4467" y="5535"/>
                  </a:cubicBezTo>
                  <a:cubicBezTo>
                    <a:pt x="4291" y="5726"/>
                    <a:pt x="4303" y="6026"/>
                    <a:pt x="4496" y="6201"/>
                  </a:cubicBezTo>
                  <a:cubicBezTo>
                    <a:pt x="4584" y="6284"/>
                    <a:pt x="4701" y="6324"/>
                    <a:pt x="4813" y="6325"/>
                  </a:cubicBezTo>
                  <a:cubicBezTo>
                    <a:pt x="4940" y="6325"/>
                    <a:pt x="5068" y="6272"/>
                    <a:pt x="5164" y="6172"/>
                  </a:cubicBezTo>
                  <a:cubicBezTo>
                    <a:pt x="5338" y="5981"/>
                    <a:pt x="5326" y="5680"/>
                    <a:pt x="5133" y="5504"/>
                  </a:cubicBezTo>
                  <a:cubicBezTo>
                    <a:pt x="5042" y="5422"/>
                    <a:pt x="4928" y="5381"/>
                    <a:pt x="4814" y="5381"/>
                  </a:cubicBezTo>
                  <a:close/>
                  <a:moveTo>
                    <a:pt x="29879" y="6062"/>
                  </a:moveTo>
                  <a:cubicBezTo>
                    <a:pt x="29774" y="6062"/>
                    <a:pt x="29668" y="6097"/>
                    <a:pt x="29580" y="6169"/>
                  </a:cubicBezTo>
                  <a:cubicBezTo>
                    <a:pt x="29376" y="6333"/>
                    <a:pt x="29349" y="6629"/>
                    <a:pt x="29513" y="6831"/>
                  </a:cubicBezTo>
                  <a:cubicBezTo>
                    <a:pt x="29608" y="6943"/>
                    <a:pt x="29744" y="7001"/>
                    <a:pt x="29877" y="7004"/>
                  </a:cubicBezTo>
                  <a:cubicBezTo>
                    <a:pt x="29982" y="7004"/>
                    <a:pt x="30088" y="6967"/>
                    <a:pt x="30178" y="6898"/>
                  </a:cubicBezTo>
                  <a:cubicBezTo>
                    <a:pt x="30378" y="6732"/>
                    <a:pt x="30407" y="6436"/>
                    <a:pt x="30241" y="6233"/>
                  </a:cubicBezTo>
                  <a:cubicBezTo>
                    <a:pt x="30149" y="6120"/>
                    <a:pt x="30015" y="6062"/>
                    <a:pt x="29879" y="6062"/>
                  </a:cubicBezTo>
                  <a:close/>
                  <a:moveTo>
                    <a:pt x="3616" y="6848"/>
                  </a:moveTo>
                  <a:cubicBezTo>
                    <a:pt x="3470" y="6848"/>
                    <a:pt x="3326" y="6915"/>
                    <a:pt x="3233" y="7043"/>
                  </a:cubicBezTo>
                  <a:cubicBezTo>
                    <a:pt x="3080" y="7253"/>
                    <a:pt x="3127" y="7547"/>
                    <a:pt x="3339" y="7702"/>
                  </a:cubicBezTo>
                  <a:cubicBezTo>
                    <a:pt x="3417" y="7761"/>
                    <a:pt x="3509" y="7790"/>
                    <a:pt x="3603" y="7790"/>
                  </a:cubicBezTo>
                  <a:cubicBezTo>
                    <a:pt x="3608" y="7790"/>
                    <a:pt x="3612" y="7790"/>
                    <a:pt x="3617" y="7790"/>
                  </a:cubicBezTo>
                  <a:cubicBezTo>
                    <a:pt x="3763" y="7790"/>
                    <a:pt x="3907" y="7725"/>
                    <a:pt x="3998" y="7597"/>
                  </a:cubicBezTo>
                  <a:cubicBezTo>
                    <a:pt x="4150" y="7385"/>
                    <a:pt x="4104" y="7090"/>
                    <a:pt x="3893" y="6937"/>
                  </a:cubicBezTo>
                  <a:cubicBezTo>
                    <a:pt x="3809" y="6877"/>
                    <a:pt x="3712" y="6848"/>
                    <a:pt x="3616" y="6848"/>
                  </a:cubicBezTo>
                  <a:close/>
                  <a:moveTo>
                    <a:pt x="30997" y="7588"/>
                  </a:moveTo>
                  <a:cubicBezTo>
                    <a:pt x="30909" y="7588"/>
                    <a:pt x="30820" y="7612"/>
                    <a:pt x="30741" y="7664"/>
                  </a:cubicBezTo>
                  <a:cubicBezTo>
                    <a:pt x="30521" y="7805"/>
                    <a:pt x="30457" y="8098"/>
                    <a:pt x="30598" y="8314"/>
                  </a:cubicBezTo>
                  <a:cubicBezTo>
                    <a:pt x="30688" y="8455"/>
                    <a:pt x="30838" y="8531"/>
                    <a:pt x="30994" y="8531"/>
                  </a:cubicBezTo>
                  <a:cubicBezTo>
                    <a:pt x="30996" y="8531"/>
                    <a:pt x="30997" y="8531"/>
                    <a:pt x="30999" y="8531"/>
                  </a:cubicBezTo>
                  <a:cubicBezTo>
                    <a:pt x="31087" y="8531"/>
                    <a:pt x="31173" y="8505"/>
                    <a:pt x="31254" y="8455"/>
                  </a:cubicBezTo>
                  <a:cubicBezTo>
                    <a:pt x="31471" y="8314"/>
                    <a:pt x="31534" y="8022"/>
                    <a:pt x="31392" y="7802"/>
                  </a:cubicBezTo>
                  <a:cubicBezTo>
                    <a:pt x="31301" y="7664"/>
                    <a:pt x="31151" y="7588"/>
                    <a:pt x="30997" y="7588"/>
                  </a:cubicBezTo>
                  <a:close/>
                  <a:moveTo>
                    <a:pt x="2592" y="8445"/>
                  </a:moveTo>
                  <a:cubicBezTo>
                    <a:pt x="2429" y="8445"/>
                    <a:pt x="2269" y="8531"/>
                    <a:pt x="2183" y="8684"/>
                  </a:cubicBezTo>
                  <a:cubicBezTo>
                    <a:pt x="2052" y="8910"/>
                    <a:pt x="2133" y="9198"/>
                    <a:pt x="2359" y="9327"/>
                  </a:cubicBezTo>
                  <a:cubicBezTo>
                    <a:pt x="2432" y="9367"/>
                    <a:pt x="2512" y="9387"/>
                    <a:pt x="2591" y="9387"/>
                  </a:cubicBezTo>
                  <a:cubicBezTo>
                    <a:pt x="2755" y="9387"/>
                    <a:pt x="2914" y="9303"/>
                    <a:pt x="3002" y="9148"/>
                  </a:cubicBezTo>
                  <a:lnTo>
                    <a:pt x="3002" y="9147"/>
                  </a:lnTo>
                  <a:cubicBezTo>
                    <a:pt x="3131" y="8921"/>
                    <a:pt x="3049" y="8632"/>
                    <a:pt x="2823" y="8506"/>
                  </a:cubicBezTo>
                  <a:cubicBezTo>
                    <a:pt x="2750" y="8465"/>
                    <a:pt x="2671" y="8445"/>
                    <a:pt x="2592" y="8445"/>
                  </a:cubicBezTo>
                  <a:close/>
                  <a:moveTo>
                    <a:pt x="31931" y="9234"/>
                  </a:moveTo>
                  <a:cubicBezTo>
                    <a:pt x="31860" y="9234"/>
                    <a:pt x="31789" y="9250"/>
                    <a:pt x="31721" y="9283"/>
                  </a:cubicBezTo>
                  <a:cubicBezTo>
                    <a:pt x="31489" y="9399"/>
                    <a:pt x="31393" y="9683"/>
                    <a:pt x="31509" y="9915"/>
                  </a:cubicBezTo>
                  <a:cubicBezTo>
                    <a:pt x="31591" y="10080"/>
                    <a:pt x="31758" y="10177"/>
                    <a:pt x="31931" y="10177"/>
                  </a:cubicBezTo>
                  <a:cubicBezTo>
                    <a:pt x="32002" y="10177"/>
                    <a:pt x="32073" y="10161"/>
                    <a:pt x="32142" y="10127"/>
                  </a:cubicBezTo>
                  <a:cubicBezTo>
                    <a:pt x="32374" y="10012"/>
                    <a:pt x="32469" y="9731"/>
                    <a:pt x="32354" y="9497"/>
                  </a:cubicBezTo>
                  <a:lnTo>
                    <a:pt x="32354" y="9496"/>
                  </a:lnTo>
                  <a:cubicBezTo>
                    <a:pt x="32271" y="9330"/>
                    <a:pt x="32104" y="9234"/>
                    <a:pt x="31931" y="9234"/>
                  </a:cubicBezTo>
                  <a:close/>
                  <a:moveTo>
                    <a:pt x="1758" y="10142"/>
                  </a:moveTo>
                  <a:cubicBezTo>
                    <a:pt x="1573" y="10142"/>
                    <a:pt x="1397" y="10251"/>
                    <a:pt x="1321" y="10431"/>
                  </a:cubicBezTo>
                  <a:cubicBezTo>
                    <a:pt x="1220" y="10672"/>
                    <a:pt x="1333" y="10950"/>
                    <a:pt x="1574" y="11050"/>
                  </a:cubicBezTo>
                  <a:cubicBezTo>
                    <a:pt x="1632" y="11076"/>
                    <a:pt x="1697" y="11088"/>
                    <a:pt x="1758" y="11088"/>
                  </a:cubicBezTo>
                  <a:cubicBezTo>
                    <a:pt x="1941" y="11088"/>
                    <a:pt x="2116" y="10980"/>
                    <a:pt x="2192" y="10798"/>
                  </a:cubicBezTo>
                  <a:cubicBezTo>
                    <a:pt x="2292" y="10558"/>
                    <a:pt x="2181" y="10279"/>
                    <a:pt x="1940" y="10179"/>
                  </a:cubicBezTo>
                  <a:cubicBezTo>
                    <a:pt x="1880" y="10154"/>
                    <a:pt x="1819" y="10142"/>
                    <a:pt x="1758" y="10142"/>
                  </a:cubicBezTo>
                  <a:close/>
                  <a:moveTo>
                    <a:pt x="32672" y="10978"/>
                  </a:moveTo>
                  <a:cubicBezTo>
                    <a:pt x="32619" y="10978"/>
                    <a:pt x="32566" y="10987"/>
                    <a:pt x="32513" y="11006"/>
                  </a:cubicBezTo>
                  <a:cubicBezTo>
                    <a:pt x="32268" y="11094"/>
                    <a:pt x="32142" y="11364"/>
                    <a:pt x="32228" y="11610"/>
                  </a:cubicBezTo>
                  <a:cubicBezTo>
                    <a:pt x="32297" y="11799"/>
                    <a:pt x="32475" y="11920"/>
                    <a:pt x="32666" y="11920"/>
                  </a:cubicBezTo>
                  <a:cubicBezTo>
                    <a:pt x="32667" y="11920"/>
                    <a:pt x="32669" y="11920"/>
                    <a:pt x="32670" y="11920"/>
                  </a:cubicBezTo>
                  <a:cubicBezTo>
                    <a:pt x="32726" y="11920"/>
                    <a:pt x="32781" y="11911"/>
                    <a:pt x="32832" y="11892"/>
                  </a:cubicBezTo>
                  <a:cubicBezTo>
                    <a:pt x="33076" y="11804"/>
                    <a:pt x="33204" y="11536"/>
                    <a:pt x="33116" y="11291"/>
                  </a:cubicBezTo>
                  <a:cubicBezTo>
                    <a:pt x="33046" y="11098"/>
                    <a:pt x="32865" y="10978"/>
                    <a:pt x="32672" y="10978"/>
                  </a:cubicBezTo>
                  <a:close/>
                  <a:moveTo>
                    <a:pt x="1122" y="11930"/>
                  </a:moveTo>
                  <a:cubicBezTo>
                    <a:pt x="920" y="11930"/>
                    <a:pt x="731" y="12064"/>
                    <a:pt x="668" y="12270"/>
                  </a:cubicBezTo>
                  <a:cubicBezTo>
                    <a:pt x="598" y="12521"/>
                    <a:pt x="738" y="12780"/>
                    <a:pt x="988" y="12855"/>
                  </a:cubicBezTo>
                  <a:cubicBezTo>
                    <a:pt x="1032" y="12865"/>
                    <a:pt x="1078" y="12873"/>
                    <a:pt x="1120" y="12873"/>
                  </a:cubicBezTo>
                  <a:cubicBezTo>
                    <a:pt x="1325" y="12873"/>
                    <a:pt x="1515" y="12738"/>
                    <a:pt x="1576" y="12533"/>
                  </a:cubicBezTo>
                  <a:cubicBezTo>
                    <a:pt x="1647" y="12283"/>
                    <a:pt x="1504" y="12021"/>
                    <a:pt x="1252" y="11949"/>
                  </a:cubicBezTo>
                  <a:cubicBezTo>
                    <a:pt x="1209" y="11936"/>
                    <a:pt x="1165" y="11930"/>
                    <a:pt x="1122" y="11930"/>
                  </a:cubicBezTo>
                  <a:close/>
                  <a:moveTo>
                    <a:pt x="33206" y="12794"/>
                  </a:moveTo>
                  <a:cubicBezTo>
                    <a:pt x="33171" y="12794"/>
                    <a:pt x="33136" y="12798"/>
                    <a:pt x="33101" y="12806"/>
                  </a:cubicBezTo>
                  <a:cubicBezTo>
                    <a:pt x="32847" y="12865"/>
                    <a:pt x="32689" y="13120"/>
                    <a:pt x="32749" y="13372"/>
                  </a:cubicBezTo>
                  <a:cubicBezTo>
                    <a:pt x="32802" y="13591"/>
                    <a:pt x="32995" y="13738"/>
                    <a:pt x="33207" y="13738"/>
                  </a:cubicBezTo>
                  <a:cubicBezTo>
                    <a:pt x="33242" y="13738"/>
                    <a:pt x="33277" y="13732"/>
                    <a:pt x="33315" y="13723"/>
                  </a:cubicBezTo>
                  <a:cubicBezTo>
                    <a:pt x="33568" y="13664"/>
                    <a:pt x="33725" y="13412"/>
                    <a:pt x="33667" y="13158"/>
                  </a:cubicBezTo>
                  <a:cubicBezTo>
                    <a:pt x="33616" y="12940"/>
                    <a:pt x="33420" y="12794"/>
                    <a:pt x="33206" y="12794"/>
                  </a:cubicBezTo>
                  <a:close/>
                  <a:moveTo>
                    <a:pt x="698" y="13774"/>
                  </a:moveTo>
                  <a:cubicBezTo>
                    <a:pt x="473" y="13774"/>
                    <a:pt x="273" y="13936"/>
                    <a:pt x="232" y="14168"/>
                  </a:cubicBezTo>
                  <a:cubicBezTo>
                    <a:pt x="190" y="14423"/>
                    <a:pt x="363" y="14665"/>
                    <a:pt x="619" y="14711"/>
                  </a:cubicBezTo>
                  <a:cubicBezTo>
                    <a:pt x="644" y="14717"/>
                    <a:pt x="671" y="14719"/>
                    <a:pt x="697" y="14719"/>
                  </a:cubicBezTo>
                  <a:cubicBezTo>
                    <a:pt x="923" y="14719"/>
                    <a:pt x="1123" y="14556"/>
                    <a:pt x="1161" y="14324"/>
                  </a:cubicBezTo>
                  <a:cubicBezTo>
                    <a:pt x="1205" y="14069"/>
                    <a:pt x="1034" y="13826"/>
                    <a:pt x="776" y="13781"/>
                  </a:cubicBezTo>
                  <a:cubicBezTo>
                    <a:pt x="750" y="13776"/>
                    <a:pt x="724" y="13774"/>
                    <a:pt x="698" y="13774"/>
                  </a:cubicBezTo>
                  <a:close/>
                  <a:moveTo>
                    <a:pt x="33534" y="14659"/>
                  </a:moveTo>
                  <a:cubicBezTo>
                    <a:pt x="33516" y="14659"/>
                    <a:pt x="33498" y="14660"/>
                    <a:pt x="33480" y="14662"/>
                  </a:cubicBezTo>
                  <a:cubicBezTo>
                    <a:pt x="33221" y="14693"/>
                    <a:pt x="33034" y="14926"/>
                    <a:pt x="33064" y="15186"/>
                  </a:cubicBezTo>
                  <a:cubicBezTo>
                    <a:pt x="33093" y="15427"/>
                    <a:pt x="33297" y="15603"/>
                    <a:pt x="33535" y="15605"/>
                  </a:cubicBezTo>
                  <a:cubicBezTo>
                    <a:pt x="33553" y="15605"/>
                    <a:pt x="33571" y="15600"/>
                    <a:pt x="33591" y="15599"/>
                  </a:cubicBezTo>
                  <a:cubicBezTo>
                    <a:pt x="33849" y="15570"/>
                    <a:pt x="34033" y="15338"/>
                    <a:pt x="34002" y="15077"/>
                  </a:cubicBezTo>
                  <a:cubicBezTo>
                    <a:pt x="33975" y="14835"/>
                    <a:pt x="33771" y="14659"/>
                    <a:pt x="33534" y="14659"/>
                  </a:cubicBezTo>
                  <a:close/>
                  <a:moveTo>
                    <a:pt x="483" y="15657"/>
                  </a:moveTo>
                  <a:cubicBezTo>
                    <a:pt x="235" y="15657"/>
                    <a:pt x="27" y="15850"/>
                    <a:pt x="14" y="16104"/>
                  </a:cubicBezTo>
                  <a:cubicBezTo>
                    <a:pt x="0" y="16364"/>
                    <a:pt x="197" y="16584"/>
                    <a:pt x="457" y="16601"/>
                  </a:cubicBezTo>
                  <a:lnTo>
                    <a:pt x="483" y="16601"/>
                  </a:lnTo>
                  <a:cubicBezTo>
                    <a:pt x="733" y="16601"/>
                    <a:pt x="941" y="16406"/>
                    <a:pt x="955" y="16156"/>
                  </a:cubicBezTo>
                  <a:cubicBezTo>
                    <a:pt x="968" y="15898"/>
                    <a:pt x="771" y="15673"/>
                    <a:pt x="509" y="15658"/>
                  </a:cubicBezTo>
                  <a:cubicBezTo>
                    <a:pt x="500" y="15658"/>
                    <a:pt x="492" y="15657"/>
                    <a:pt x="483" y="15657"/>
                  </a:cubicBezTo>
                  <a:close/>
                  <a:moveTo>
                    <a:pt x="33641" y="16550"/>
                  </a:moveTo>
                  <a:cubicBezTo>
                    <a:pt x="33383" y="16550"/>
                    <a:pt x="33171" y="16763"/>
                    <a:pt x="33174" y="17022"/>
                  </a:cubicBezTo>
                  <a:lnTo>
                    <a:pt x="33174" y="17039"/>
                  </a:lnTo>
                  <a:lnTo>
                    <a:pt x="33174" y="17059"/>
                  </a:lnTo>
                  <a:cubicBezTo>
                    <a:pt x="33174" y="17317"/>
                    <a:pt x="33383" y="17529"/>
                    <a:pt x="33644" y="17531"/>
                  </a:cubicBezTo>
                  <a:cubicBezTo>
                    <a:pt x="33904" y="17531"/>
                    <a:pt x="34116" y="17318"/>
                    <a:pt x="34116" y="17059"/>
                  </a:cubicBezTo>
                  <a:lnTo>
                    <a:pt x="34116" y="17039"/>
                  </a:lnTo>
                  <a:lnTo>
                    <a:pt x="34116" y="17022"/>
                  </a:lnTo>
                  <a:cubicBezTo>
                    <a:pt x="34115" y="16760"/>
                    <a:pt x="33904" y="16550"/>
                    <a:pt x="33641" y="16550"/>
                  </a:cubicBezTo>
                  <a:close/>
                  <a:moveTo>
                    <a:pt x="485" y="17551"/>
                  </a:moveTo>
                  <a:cubicBezTo>
                    <a:pt x="477" y="17551"/>
                    <a:pt x="469" y="17552"/>
                    <a:pt x="460" y="17552"/>
                  </a:cubicBezTo>
                  <a:cubicBezTo>
                    <a:pt x="197" y="17567"/>
                    <a:pt x="0" y="17789"/>
                    <a:pt x="14" y="18050"/>
                  </a:cubicBezTo>
                  <a:lnTo>
                    <a:pt x="14" y="18050"/>
                  </a:lnTo>
                  <a:lnTo>
                    <a:pt x="14" y="18048"/>
                  </a:lnTo>
                  <a:cubicBezTo>
                    <a:pt x="31" y="18300"/>
                    <a:pt x="240" y="18495"/>
                    <a:pt x="484" y="18495"/>
                  </a:cubicBezTo>
                  <a:lnTo>
                    <a:pt x="513" y="18495"/>
                  </a:lnTo>
                  <a:cubicBezTo>
                    <a:pt x="773" y="18479"/>
                    <a:pt x="970" y="18258"/>
                    <a:pt x="956" y="17997"/>
                  </a:cubicBezTo>
                  <a:cubicBezTo>
                    <a:pt x="942" y="17744"/>
                    <a:pt x="734" y="17551"/>
                    <a:pt x="485" y="17551"/>
                  </a:cubicBezTo>
                  <a:close/>
                  <a:moveTo>
                    <a:pt x="33537" y="18477"/>
                  </a:moveTo>
                  <a:cubicBezTo>
                    <a:pt x="33299" y="18477"/>
                    <a:pt x="33096" y="18652"/>
                    <a:pt x="33069" y="18895"/>
                  </a:cubicBezTo>
                  <a:cubicBezTo>
                    <a:pt x="33039" y="19155"/>
                    <a:pt x="33224" y="19389"/>
                    <a:pt x="33485" y="19416"/>
                  </a:cubicBezTo>
                  <a:cubicBezTo>
                    <a:pt x="33503" y="19419"/>
                    <a:pt x="33520" y="19420"/>
                    <a:pt x="33539" y="19420"/>
                  </a:cubicBezTo>
                  <a:cubicBezTo>
                    <a:pt x="33775" y="19420"/>
                    <a:pt x="33980" y="19241"/>
                    <a:pt x="34005" y="19002"/>
                  </a:cubicBezTo>
                  <a:cubicBezTo>
                    <a:pt x="34036" y="18744"/>
                    <a:pt x="33851" y="18508"/>
                    <a:pt x="33591" y="18479"/>
                  </a:cubicBezTo>
                  <a:cubicBezTo>
                    <a:pt x="33573" y="18477"/>
                    <a:pt x="33555" y="18477"/>
                    <a:pt x="33537" y="18477"/>
                  </a:cubicBezTo>
                  <a:close/>
                  <a:moveTo>
                    <a:pt x="706" y="19431"/>
                  </a:moveTo>
                  <a:cubicBezTo>
                    <a:pt x="679" y="19431"/>
                    <a:pt x="652" y="19434"/>
                    <a:pt x="624" y="19439"/>
                  </a:cubicBezTo>
                  <a:cubicBezTo>
                    <a:pt x="367" y="19484"/>
                    <a:pt x="194" y="19727"/>
                    <a:pt x="240" y="19984"/>
                  </a:cubicBezTo>
                  <a:cubicBezTo>
                    <a:pt x="276" y="20213"/>
                    <a:pt x="477" y="20375"/>
                    <a:pt x="704" y="20377"/>
                  </a:cubicBezTo>
                  <a:cubicBezTo>
                    <a:pt x="729" y="20377"/>
                    <a:pt x="756" y="20372"/>
                    <a:pt x="785" y="20369"/>
                  </a:cubicBezTo>
                  <a:cubicBezTo>
                    <a:pt x="1041" y="20324"/>
                    <a:pt x="1214" y="20082"/>
                    <a:pt x="1169" y="19824"/>
                  </a:cubicBezTo>
                  <a:cubicBezTo>
                    <a:pt x="1128" y="19594"/>
                    <a:pt x="930" y="19431"/>
                    <a:pt x="706" y="19431"/>
                  </a:cubicBezTo>
                  <a:close/>
                  <a:moveTo>
                    <a:pt x="33216" y="20345"/>
                  </a:moveTo>
                  <a:cubicBezTo>
                    <a:pt x="33002" y="20345"/>
                    <a:pt x="32809" y="20491"/>
                    <a:pt x="32758" y="20709"/>
                  </a:cubicBezTo>
                  <a:cubicBezTo>
                    <a:pt x="32699" y="20963"/>
                    <a:pt x="32856" y="21214"/>
                    <a:pt x="33108" y="21274"/>
                  </a:cubicBezTo>
                  <a:cubicBezTo>
                    <a:pt x="33146" y="21283"/>
                    <a:pt x="33183" y="21286"/>
                    <a:pt x="33216" y="21286"/>
                  </a:cubicBezTo>
                  <a:cubicBezTo>
                    <a:pt x="33432" y="21286"/>
                    <a:pt x="33624" y="21139"/>
                    <a:pt x="33674" y="20923"/>
                  </a:cubicBezTo>
                  <a:cubicBezTo>
                    <a:pt x="33732" y="20668"/>
                    <a:pt x="33576" y="20415"/>
                    <a:pt x="33322" y="20357"/>
                  </a:cubicBezTo>
                  <a:cubicBezTo>
                    <a:pt x="33287" y="20349"/>
                    <a:pt x="33251" y="20345"/>
                    <a:pt x="33216" y="20345"/>
                  </a:cubicBezTo>
                  <a:close/>
                  <a:moveTo>
                    <a:pt x="1135" y="21278"/>
                  </a:moveTo>
                  <a:cubicBezTo>
                    <a:pt x="1090" y="21278"/>
                    <a:pt x="1044" y="21284"/>
                    <a:pt x="999" y="21298"/>
                  </a:cubicBezTo>
                  <a:cubicBezTo>
                    <a:pt x="748" y="21371"/>
                    <a:pt x="606" y="21632"/>
                    <a:pt x="680" y="21882"/>
                  </a:cubicBezTo>
                  <a:cubicBezTo>
                    <a:pt x="741" y="22087"/>
                    <a:pt x="926" y="22219"/>
                    <a:pt x="1131" y="22221"/>
                  </a:cubicBezTo>
                  <a:cubicBezTo>
                    <a:pt x="1175" y="22221"/>
                    <a:pt x="1219" y="22216"/>
                    <a:pt x="1264" y="22201"/>
                  </a:cubicBezTo>
                  <a:cubicBezTo>
                    <a:pt x="1515" y="22130"/>
                    <a:pt x="1659" y="21867"/>
                    <a:pt x="1585" y="21617"/>
                  </a:cubicBezTo>
                  <a:cubicBezTo>
                    <a:pt x="1524" y="21412"/>
                    <a:pt x="1338" y="21278"/>
                    <a:pt x="1135" y="21278"/>
                  </a:cubicBezTo>
                  <a:close/>
                  <a:moveTo>
                    <a:pt x="32684" y="22162"/>
                  </a:moveTo>
                  <a:cubicBezTo>
                    <a:pt x="32490" y="22162"/>
                    <a:pt x="32308" y="22282"/>
                    <a:pt x="32240" y="22474"/>
                  </a:cubicBezTo>
                  <a:cubicBezTo>
                    <a:pt x="32152" y="22722"/>
                    <a:pt x="32280" y="22990"/>
                    <a:pt x="32524" y="23078"/>
                  </a:cubicBezTo>
                  <a:cubicBezTo>
                    <a:pt x="32579" y="23095"/>
                    <a:pt x="32630" y="23104"/>
                    <a:pt x="32683" y="23107"/>
                  </a:cubicBezTo>
                  <a:cubicBezTo>
                    <a:pt x="32878" y="23107"/>
                    <a:pt x="33060" y="22987"/>
                    <a:pt x="33128" y="22793"/>
                  </a:cubicBezTo>
                  <a:cubicBezTo>
                    <a:pt x="33215" y="22549"/>
                    <a:pt x="33087" y="22277"/>
                    <a:pt x="32843" y="22190"/>
                  </a:cubicBezTo>
                  <a:cubicBezTo>
                    <a:pt x="32790" y="22171"/>
                    <a:pt x="32737" y="22162"/>
                    <a:pt x="32684" y="22162"/>
                  </a:cubicBezTo>
                  <a:close/>
                  <a:moveTo>
                    <a:pt x="1767" y="23059"/>
                  </a:moveTo>
                  <a:cubicBezTo>
                    <a:pt x="1706" y="23059"/>
                    <a:pt x="1644" y="23071"/>
                    <a:pt x="1585" y="23095"/>
                  </a:cubicBezTo>
                  <a:cubicBezTo>
                    <a:pt x="1345" y="23200"/>
                    <a:pt x="1234" y="23474"/>
                    <a:pt x="1334" y="23716"/>
                  </a:cubicBezTo>
                  <a:cubicBezTo>
                    <a:pt x="1412" y="23896"/>
                    <a:pt x="1586" y="24004"/>
                    <a:pt x="1768" y="24004"/>
                  </a:cubicBezTo>
                  <a:cubicBezTo>
                    <a:pt x="1829" y="24004"/>
                    <a:pt x="1894" y="23992"/>
                    <a:pt x="1953" y="23966"/>
                  </a:cubicBezTo>
                  <a:cubicBezTo>
                    <a:pt x="2193" y="23863"/>
                    <a:pt x="2306" y="23585"/>
                    <a:pt x="2205" y="23347"/>
                  </a:cubicBezTo>
                  <a:cubicBezTo>
                    <a:pt x="2127" y="23166"/>
                    <a:pt x="1951" y="23059"/>
                    <a:pt x="1767" y="23059"/>
                  </a:cubicBezTo>
                  <a:close/>
                  <a:moveTo>
                    <a:pt x="31947" y="23906"/>
                  </a:moveTo>
                  <a:cubicBezTo>
                    <a:pt x="31773" y="23906"/>
                    <a:pt x="31605" y="24003"/>
                    <a:pt x="31522" y="24170"/>
                  </a:cubicBezTo>
                  <a:cubicBezTo>
                    <a:pt x="31407" y="24405"/>
                    <a:pt x="31504" y="24686"/>
                    <a:pt x="31736" y="24801"/>
                  </a:cubicBezTo>
                  <a:cubicBezTo>
                    <a:pt x="31805" y="24833"/>
                    <a:pt x="31876" y="24849"/>
                    <a:pt x="31944" y="24849"/>
                  </a:cubicBezTo>
                  <a:cubicBezTo>
                    <a:pt x="32119" y="24849"/>
                    <a:pt x="32286" y="24754"/>
                    <a:pt x="32369" y="24587"/>
                  </a:cubicBezTo>
                  <a:cubicBezTo>
                    <a:pt x="32485" y="24353"/>
                    <a:pt x="32387" y="24071"/>
                    <a:pt x="32154" y="23954"/>
                  </a:cubicBezTo>
                  <a:cubicBezTo>
                    <a:pt x="32087" y="23921"/>
                    <a:pt x="32017" y="23906"/>
                    <a:pt x="31947" y="23906"/>
                  </a:cubicBezTo>
                  <a:close/>
                  <a:moveTo>
                    <a:pt x="2606" y="24757"/>
                  </a:moveTo>
                  <a:cubicBezTo>
                    <a:pt x="2527" y="24757"/>
                    <a:pt x="2447" y="24777"/>
                    <a:pt x="2374" y="24819"/>
                  </a:cubicBezTo>
                  <a:cubicBezTo>
                    <a:pt x="2148" y="24947"/>
                    <a:pt x="2069" y="25235"/>
                    <a:pt x="2198" y="25461"/>
                  </a:cubicBezTo>
                  <a:cubicBezTo>
                    <a:pt x="2284" y="25614"/>
                    <a:pt x="2444" y="25702"/>
                    <a:pt x="2608" y="25702"/>
                  </a:cubicBezTo>
                  <a:cubicBezTo>
                    <a:pt x="2685" y="25702"/>
                    <a:pt x="2765" y="25680"/>
                    <a:pt x="2841" y="25637"/>
                  </a:cubicBezTo>
                  <a:cubicBezTo>
                    <a:pt x="3064" y="25510"/>
                    <a:pt x="3145" y="25221"/>
                    <a:pt x="3017" y="24997"/>
                  </a:cubicBezTo>
                  <a:cubicBezTo>
                    <a:pt x="2930" y="24844"/>
                    <a:pt x="2770" y="24757"/>
                    <a:pt x="2606" y="24757"/>
                  </a:cubicBezTo>
                  <a:close/>
                  <a:moveTo>
                    <a:pt x="31013" y="25555"/>
                  </a:moveTo>
                  <a:cubicBezTo>
                    <a:pt x="30857" y="25555"/>
                    <a:pt x="30706" y="25631"/>
                    <a:pt x="30618" y="25772"/>
                  </a:cubicBezTo>
                  <a:cubicBezTo>
                    <a:pt x="30475" y="25992"/>
                    <a:pt x="30536" y="26281"/>
                    <a:pt x="30756" y="26423"/>
                  </a:cubicBezTo>
                  <a:cubicBezTo>
                    <a:pt x="30832" y="26471"/>
                    <a:pt x="30914" y="26496"/>
                    <a:pt x="30998" y="26496"/>
                  </a:cubicBezTo>
                  <a:cubicBezTo>
                    <a:pt x="31003" y="26496"/>
                    <a:pt x="31008" y="26496"/>
                    <a:pt x="31012" y="26496"/>
                  </a:cubicBezTo>
                  <a:cubicBezTo>
                    <a:pt x="31167" y="26496"/>
                    <a:pt x="31322" y="26423"/>
                    <a:pt x="31410" y="26281"/>
                  </a:cubicBezTo>
                  <a:cubicBezTo>
                    <a:pt x="31551" y="26064"/>
                    <a:pt x="31489" y="25772"/>
                    <a:pt x="31269" y="25630"/>
                  </a:cubicBezTo>
                  <a:cubicBezTo>
                    <a:pt x="31189" y="25579"/>
                    <a:pt x="31100" y="25555"/>
                    <a:pt x="31013" y="25555"/>
                  </a:cubicBezTo>
                  <a:close/>
                  <a:moveTo>
                    <a:pt x="3633" y="26349"/>
                  </a:moveTo>
                  <a:cubicBezTo>
                    <a:pt x="3537" y="26349"/>
                    <a:pt x="3439" y="26379"/>
                    <a:pt x="3354" y="26440"/>
                  </a:cubicBezTo>
                  <a:cubicBezTo>
                    <a:pt x="3146" y="26593"/>
                    <a:pt x="3101" y="26888"/>
                    <a:pt x="3254" y="27099"/>
                  </a:cubicBezTo>
                  <a:cubicBezTo>
                    <a:pt x="3347" y="27225"/>
                    <a:pt x="3489" y="27290"/>
                    <a:pt x="3632" y="27292"/>
                  </a:cubicBezTo>
                  <a:cubicBezTo>
                    <a:pt x="3729" y="27292"/>
                    <a:pt x="3825" y="27263"/>
                    <a:pt x="3911" y="27202"/>
                  </a:cubicBezTo>
                  <a:cubicBezTo>
                    <a:pt x="4121" y="27049"/>
                    <a:pt x="4168" y="26754"/>
                    <a:pt x="4015" y="26545"/>
                  </a:cubicBezTo>
                  <a:cubicBezTo>
                    <a:pt x="3922" y="26417"/>
                    <a:pt x="3779" y="26349"/>
                    <a:pt x="3633" y="26349"/>
                  </a:cubicBezTo>
                  <a:close/>
                  <a:moveTo>
                    <a:pt x="29899" y="27086"/>
                  </a:moveTo>
                  <a:cubicBezTo>
                    <a:pt x="29762" y="27086"/>
                    <a:pt x="29626" y="27145"/>
                    <a:pt x="29533" y="27260"/>
                  </a:cubicBezTo>
                  <a:cubicBezTo>
                    <a:pt x="29367" y="27463"/>
                    <a:pt x="29397" y="27760"/>
                    <a:pt x="29599" y="27926"/>
                  </a:cubicBezTo>
                  <a:cubicBezTo>
                    <a:pt x="29684" y="27993"/>
                    <a:pt x="29785" y="28029"/>
                    <a:pt x="29886" y="28029"/>
                  </a:cubicBezTo>
                  <a:cubicBezTo>
                    <a:pt x="29890" y="28029"/>
                    <a:pt x="29894" y="28029"/>
                    <a:pt x="29898" y="28029"/>
                  </a:cubicBezTo>
                  <a:cubicBezTo>
                    <a:pt x="30035" y="28029"/>
                    <a:pt x="30170" y="27970"/>
                    <a:pt x="30264" y="27856"/>
                  </a:cubicBezTo>
                  <a:cubicBezTo>
                    <a:pt x="30430" y="27656"/>
                    <a:pt x="30399" y="27358"/>
                    <a:pt x="30199" y="27193"/>
                  </a:cubicBezTo>
                  <a:cubicBezTo>
                    <a:pt x="30111" y="27121"/>
                    <a:pt x="30004" y="27086"/>
                    <a:pt x="29899" y="27086"/>
                  </a:cubicBezTo>
                  <a:close/>
                  <a:moveTo>
                    <a:pt x="4834" y="27814"/>
                  </a:moveTo>
                  <a:cubicBezTo>
                    <a:pt x="4720" y="27814"/>
                    <a:pt x="4606" y="27854"/>
                    <a:pt x="4515" y="27937"/>
                  </a:cubicBezTo>
                  <a:cubicBezTo>
                    <a:pt x="4324" y="28113"/>
                    <a:pt x="4311" y="28413"/>
                    <a:pt x="4488" y="28604"/>
                  </a:cubicBezTo>
                  <a:cubicBezTo>
                    <a:pt x="4582" y="28705"/>
                    <a:pt x="4708" y="28758"/>
                    <a:pt x="4833" y="28758"/>
                  </a:cubicBezTo>
                  <a:cubicBezTo>
                    <a:pt x="4948" y="28758"/>
                    <a:pt x="5062" y="28715"/>
                    <a:pt x="5153" y="28633"/>
                  </a:cubicBezTo>
                  <a:cubicBezTo>
                    <a:pt x="5346" y="28454"/>
                    <a:pt x="5356" y="28158"/>
                    <a:pt x="5180" y="27967"/>
                  </a:cubicBezTo>
                  <a:cubicBezTo>
                    <a:pt x="5088" y="27865"/>
                    <a:pt x="4961" y="27814"/>
                    <a:pt x="4834" y="27814"/>
                  </a:cubicBezTo>
                  <a:close/>
                  <a:moveTo>
                    <a:pt x="28617" y="28483"/>
                  </a:moveTo>
                  <a:cubicBezTo>
                    <a:pt x="28499" y="28483"/>
                    <a:pt x="28380" y="28527"/>
                    <a:pt x="28288" y="28616"/>
                  </a:cubicBezTo>
                  <a:cubicBezTo>
                    <a:pt x="28101" y="28799"/>
                    <a:pt x="28097" y="29098"/>
                    <a:pt x="28279" y="29284"/>
                  </a:cubicBezTo>
                  <a:cubicBezTo>
                    <a:pt x="28373" y="29377"/>
                    <a:pt x="28494" y="29425"/>
                    <a:pt x="28617" y="29428"/>
                  </a:cubicBezTo>
                  <a:cubicBezTo>
                    <a:pt x="28736" y="29428"/>
                    <a:pt x="28854" y="29383"/>
                    <a:pt x="28947" y="29293"/>
                  </a:cubicBezTo>
                  <a:cubicBezTo>
                    <a:pt x="29132" y="29111"/>
                    <a:pt x="29138" y="28811"/>
                    <a:pt x="28956" y="28626"/>
                  </a:cubicBezTo>
                  <a:cubicBezTo>
                    <a:pt x="28863" y="28531"/>
                    <a:pt x="28740" y="28483"/>
                    <a:pt x="28617" y="28483"/>
                  </a:cubicBezTo>
                  <a:close/>
                  <a:moveTo>
                    <a:pt x="6193" y="29134"/>
                  </a:moveTo>
                  <a:cubicBezTo>
                    <a:pt x="6061" y="29134"/>
                    <a:pt x="5931" y="29188"/>
                    <a:pt x="5839" y="29295"/>
                  </a:cubicBezTo>
                  <a:cubicBezTo>
                    <a:pt x="5666" y="29494"/>
                    <a:pt x="5689" y="29790"/>
                    <a:pt x="5886" y="29963"/>
                  </a:cubicBezTo>
                  <a:cubicBezTo>
                    <a:pt x="5976" y="30037"/>
                    <a:pt x="6083" y="30075"/>
                    <a:pt x="6193" y="30075"/>
                  </a:cubicBezTo>
                  <a:cubicBezTo>
                    <a:pt x="6326" y="30075"/>
                    <a:pt x="6455" y="30020"/>
                    <a:pt x="6549" y="29911"/>
                  </a:cubicBezTo>
                  <a:cubicBezTo>
                    <a:pt x="6719" y="29717"/>
                    <a:pt x="6698" y="29416"/>
                    <a:pt x="6502" y="29248"/>
                  </a:cubicBezTo>
                  <a:cubicBezTo>
                    <a:pt x="6413" y="29171"/>
                    <a:pt x="6302" y="29134"/>
                    <a:pt x="6193" y="29134"/>
                  </a:cubicBezTo>
                  <a:close/>
                  <a:moveTo>
                    <a:pt x="27189" y="29724"/>
                  </a:moveTo>
                  <a:cubicBezTo>
                    <a:pt x="27087" y="29724"/>
                    <a:pt x="26985" y="29756"/>
                    <a:pt x="26899" y="29823"/>
                  </a:cubicBezTo>
                  <a:cubicBezTo>
                    <a:pt x="26690" y="29979"/>
                    <a:pt x="26652" y="30278"/>
                    <a:pt x="26814" y="30483"/>
                  </a:cubicBezTo>
                  <a:cubicBezTo>
                    <a:pt x="26907" y="30605"/>
                    <a:pt x="27045" y="30667"/>
                    <a:pt x="27186" y="30667"/>
                  </a:cubicBezTo>
                  <a:cubicBezTo>
                    <a:pt x="27288" y="30667"/>
                    <a:pt x="27388" y="30637"/>
                    <a:pt x="27474" y="30568"/>
                  </a:cubicBezTo>
                  <a:cubicBezTo>
                    <a:pt x="27682" y="30410"/>
                    <a:pt x="27719" y="30113"/>
                    <a:pt x="27559" y="29908"/>
                  </a:cubicBezTo>
                  <a:cubicBezTo>
                    <a:pt x="27468" y="29786"/>
                    <a:pt x="27329" y="29724"/>
                    <a:pt x="27189" y="29724"/>
                  </a:cubicBezTo>
                  <a:close/>
                  <a:moveTo>
                    <a:pt x="7695" y="30291"/>
                  </a:moveTo>
                  <a:cubicBezTo>
                    <a:pt x="7544" y="30291"/>
                    <a:pt x="7396" y="30362"/>
                    <a:pt x="7305" y="30495"/>
                  </a:cubicBezTo>
                  <a:cubicBezTo>
                    <a:pt x="7159" y="30711"/>
                    <a:pt x="7214" y="31004"/>
                    <a:pt x="7428" y="31151"/>
                  </a:cubicBezTo>
                  <a:cubicBezTo>
                    <a:pt x="7510" y="31207"/>
                    <a:pt x="7603" y="31232"/>
                    <a:pt x="7695" y="31235"/>
                  </a:cubicBezTo>
                  <a:cubicBezTo>
                    <a:pt x="7845" y="31235"/>
                    <a:pt x="7994" y="31162"/>
                    <a:pt x="8085" y="31030"/>
                  </a:cubicBezTo>
                  <a:cubicBezTo>
                    <a:pt x="8231" y="30813"/>
                    <a:pt x="8176" y="30518"/>
                    <a:pt x="7961" y="30373"/>
                  </a:cubicBezTo>
                  <a:cubicBezTo>
                    <a:pt x="7879" y="30317"/>
                    <a:pt x="7786" y="30291"/>
                    <a:pt x="7695" y="30291"/>
                  </a:cubicBezTo>
                  <a:close/>
                  <a:moveTo>
                    <a:pt x="25627" y="30794"/>
                  </a:moveTo>
                  <a:cubicBezTo>
                    <a:pt x="25543" y="30794"/>
                    <a:pt x="25458" y="30816"/>
                    <a:pt x="25381" y="30863"/>
                  </a:cubicBezTo>
                  <a:cubicBezTo>
                    <a:pt x="25160" y="30996"/>
                    <a:pt x="25086" y="31288"/>
                    <a:pt x="25221" y="31511"/>
                  </a:cubicBezTo>
                  <a:cubicBezTo>
                    <a:pt x="25309" y="31657"/>
                    <a:pt x="25465" y="31737"/>
                    <a:pt x="25626" y="31737"/>
                  </a:cubicBezTo>
                  <a:cubicBezTo>
                    <a:pt x="25709" y="31737"/>
                    <a:pt x="25793" y="31716"/>
                    <a:pt x="25869" y="31669"/>
                  </a:cubicBezTo>
                  <a:cubicBezTo>
                    <a:pt x="26090" y="31534"/>
                    <a:pt x="26165" y="31244"/>
                    <a:pt x="26030" y="31019"/>
                  </a:cubicBezTo>
                  <a:cubicBezTo>
                    <a:pt x="25942" y="30875"/>
                    <a:pt x="25786" y="30794"/>
                    <a:pt x="25627" y="30794"/>
                  </a:cubicBezTo>
                  <a:close/>
                  <a:moveTo>
                    <a:pt x="9319" y="31267"/>
                  </a:moveTo>
                  <a:cubicBezTo>
                    <a:pt x="9150" y="31267"/>
                    <a:pt x="8986" y="31360"/>
                    <a:pt x="8900" y="31520"/>
                  </a:cubicBezTo>
                  <a:cubicBezTo>
                    <a:pt x="8779" y="31751"/>
                    <a:pt x="8867" y="32034"/>
                    <a:pt x="9098" y="32157"/>
                  </a:cubicBezTo>
                  <a:cubicBezTo>
                    <a:pt x="9166" y="32195"/>
                    <a:pt x="9242" y="32211"/>
                    <a:pt x="9318" y="32214"/>
                  </a:cubicBezTo>
                  <a:cubicBezTo>
                    <a:pt x="9485" y="32214"/>
                    <a:pt x="9650" y="32119"/>
                    <a:pt x="9735" y="31960"/>
                  </a:cubicBezTo>
                  <a:cubicBezTo>
                    <a:pt x="9856" y="31731"/>
                    <a:pt x="9770" y="31447"/>
                    <a:pt x="9538" y="31323"/>
                  </a:cubicBezTo>
                  <a:cubicBezTo>
                    <a:pt x="9468" y="31285"/>
                    <a:pt x="9393" y="31267"/>
                    <a:pt x="9319" y="31267"/>
                  </a:cubicBezTo>
                  <a:close/>
                  <a:moveTo>
                    <a:pt x="23952" y="31680"/>
                  </a:moveTo>
                  <a:cubicBezTo>
                    <a:pt x="23886" y="31680"/>
                    <a:pt x="23819" y="31694"/>
                    <a:pt x="23756" y="31723"/>
                  </a:cubicBezTo>
                  <a:cubicBezTo>
                    <a:pt x="23518" y="31831"/>
                    <a:pt x="23414" y="32110"/>
                    <a:pt x="23522" y="32347"/>
                  </a:cubicBezTo>
                  <a:cubicBezTo>
                    <a:pt x="23601" y="32520"/>
                    <a:pt x="23773" y="32625"/>
                    <a:pt x="23950" y="32625"/>
                  </a:cubicBezTo>
                  <a:cubicBezTo>
                    <a:pt x="24017" y="32625"/>
                    <a:pt x="24082" y="32611"/>
                    <a:pt x="24146" y="32582"/>
                  </a:cubicBezTo>
                  <a:cubicBezTo>
                    <a:pt x="24381" y="32472"/>
                    <a:pt x="24488" y="32192"/>
                    <a:pt x="24380" y="31956"/>
                  </a:cubicBezTo>
                  <a:cubicBezTo>
                    <a:pt x="24301" y="31782"/>
                    <a:pt x="24130" y="31680"/>
                    <a:pt x="23952" y="31680"/>
                  </a:cubicBezTo>
                  <a:close/>
                  <a:moveTo>
                    <a:pt x="11040" y="32055"/>
                  </a:moveTo>
                  <a:cubicBezTo>
                    <a:pt x="10850" y="32055"/>
                    <a:pt x="10672" y="32168"/>
                    <a:pt x="10599" y="32355"/>
                  </a:cubicBezTo>
                  <a:cubicBezTo>
                    <a:pt x="10508" y="32598"/>
                    <a:pt x="10627" y="32871"/>
                    <a:pt x="10867" y="32966"/>
                  </a:cubicBezTo>
                  <a:cubicBezTo>
                    <a:pt x="10925" y="32988"/>
                    <a:pt x="10984" y="32998"/>
                    <a:pt x="11040" y="32998"/>
                  </a:cubicBezTo>
                  <a:cubicBezTo>
                    <a:pt x="11228" y="32998"/>
                    <a:pt x="11409" y="32883"/>
                    <a:pt x="11479" y="32696"/>
                  </a:cubicBezTo>
                  <a:cubicBezTo>
                    <a:pt x="11571" y="32453"/>
                    <a:pt x="11452" y="32180"/>
                    <a:pt x="11209" y="32086"/>
                  </a:cubicBezTo>
                  <a:lnTo>
                    <a:pt x="11212" y="32086"/>
                  </a:lnTo>
                  <a:cubicBezTo>
                    <a:pt x="11155" y="32065"/>
                    <a:pt x="11097" y="32055"/>
                    <a:pt x="11040" y="32055"/>
                  </a:cubicBezTo>
                  <a:close/>
                  <a:moveTo>
                    <a:pt x="22183" y="32369"/>
                  </a:moveTo>
                  <a:cubicBezTo>
                    <a:pt x="22136" y="32369"/>
                    <a:pt x="22087" y="32376"/>
                    <a:pt x="22039" y="32391"/>
                  </a:cubicBezTo>
                  <a:lnTo>
                    <a:pt x="22038" y="32391"/>
                  </a:lnTo>
                  <a:cubicBezTo>
                    <a:pt x="21794" y="32472"/>
                    <a:pt x="21657" y="32739"/>
                    <a:pt x="21736" y="32985"/>
                  </a:cubicBezTo>
                  <a:cubicBezTo>
                    <a:pt x="21803" y="33185"/>
                    <a:pt x="21988" y="33309"/>
                    <a:pt x="22185" y="33309"/>
                  </a:cubicBezTo>
                  <a:cubicBezTo>
                    <a:pt x="22234" y="33309"/>
                    <a:pt x="22284" y="33302"/>
                    <a:pt x="22331" y="33288"/>
                  </a:cubicBezTo>
                  <a:cubicBezTo>
                    <a:pt x="22577" y="33209"/>
                    <a:pt x="22713" y="32942"/>
                    <a:pt x="22634" y="32695"/>
                  </a:cubicBezTo>
                  <a:cubicBezTo>
                    <a:pt x="22568" y="32496"/>
                    <a:pt x="22383" y="32369"/>
                    <a:pt x="22183" y="32369"/>
                  </a:cubicBezTo>
                  <a:close/>
                  <a:moveTo>
                    <a:pt x="12840" y="32639"/>
                  </a:moveTo>
                  <a:cubicBezTo>
                    <a:pt x="12631" y="32639"/>
                    <a:pt x="12441" y="32780"/>
                    <a:pt x="12385" y="32992"/>
                  </a:cubicBezTo>
                  <a:cubicBezTo>
                    <a:pt x="12320" y="33246"/>
                    <a:pt x="12472" y="33501"/>
                    <a:pt x="12723" y="33567"/>
                  </a:cubicBezTo>
                  <a:cubicBezTo>
                    <a:pt x="12760" y="33576"/>
                    <a:pt x="12796" y="33583"/>
                    <a:pt x="12833" y="33583"/>
                  </a:cubicBezTo>
                  <a:cubicBezTo>
                    <a:pt x="12836" y="33583"/>
                    <a:pt x="12840" y="33583"/>
                    <a:pt x="12843" y="33583"/>
                  </a:cubicBezTo>
                  <a:cubicBezTo>
                    <a:pt x="13050" y="33583"/>
                    <a:pt x="13241" y="33443"/>
                    <a:pt x="13299" y="33230"/>
                  </a:cubicBezTo>
                  <a:cubicBezTo>
                    <a:pt x="13364" y="32977"/>
                    <a:pt x="13212" y="32722"/>
                    <a:pt x="12960" y="32655"/>
                  </a:cubicBezTo>
                  <a:cubicBezTo>
                    <a:pt x="12920" y="32645"/>
                    <a:pt x="12880" y="32639"/>
                    <a:pt x="12840" y="32639"/>
                  </a:cubicBezTo>
                  <a:close/>
                  <a:moveTo>
                    <a:pt x="20354" y="32851"/>
                  </a:moveTo>
                  <a:cubicBezTo>
                    <a:pt x="20323" y="32851"/>
                    <a:pt x="20292" y="32854"/>
                    <a:pt x="20261" y="32860"/>
                  </a:cubicBezTo>
                  <a:cubicBezTo>
                    <a:pt x="20007" y="32909"/>
                    <a:pt x="19842" y="33159"/>
                    <a:pt x="19890" y="33414"/>
                  </a:cubicBezTo>
                  <a:cubicBezTo>
                    <a:pt x="19939" y="33637"/>
                    <a:pt x="20133" y="33794"/>
                    <a:pt x="20352" y="33794"/>
                  </a:cubicBezTo>
                  <a:cubicBezTo>
                    <a:pt x="20387" y="33794"/>
                    <a:pt x="20417" y="33789"/>
                    <a:pt x="20447" y="33784"/>
                  </a:cubicBezTo>
                  <a:cubicBezTo>
                    <a:pt x="20701" y="33733"/>
                    <a:pt x="20866" y="33482"/>
                    <a:pt x="20816" y="33227"/>
                  </a:cubicBezTo>
                  <a:cubicBezTo>
                    <a:pt x="20772" y="33005"/>
                    <a:pt x="20574" y="32851"/>
                    <a:pt x="20354" y="32851"/>
                  </a:cubicBezTo>
                  <a:close/>
                  <a:moveTo>
                    <a:pt x="14697" y="33011"/>
                  </a:moveTo>
                  <a:cubicBezTo>
                    <a:pt x="14467" y="33011"/>
                    <a:pt x="14268" y="33181"/>
                    <a:pt x="14234" y="33417"/>
                  </a:cubicBezTo>
                  <a:cubicBezTo>
                    <a:pt x="14196" y="33675"/>
                    <a:pt x="14373" y="33913"/>
                    <a:pt x="14634" y="33951"/>
                  </a:cubicBezTo>
                  <a:cubicBezTo>
                    <a:pt x="14654" y="33954"/>
                    <a:pt x="14677" y="33956"/>
                    <a:pt x="14700" y="33956"/>
                  </a:cubicBezTo>
                  <a:cubicBezTo>
                    <a:pt x="14932" y="33956"/>
                    <a:pt x="15134" y="33786"/>
                    <a:pt x="15167" y="33551"/>
                  </a:cubicBezTo>
                  <a:cubicBezTo>
                    <a:pt x="15203" y="33290"/>
                    <a:pt x="15023" y="33053"/>
                    <a:pt x="14766" y="33016"/>
                  </a:cubicBezTo>
                  <a:cubicBezTo>
                    <a:pt x="14743" y="33013"/>
                    <a:pt x="14720" y="33011"/>
                    <a:pt x="14697" y="33011"/>
                  </a:cubicBezTo>
                  <a:close/>
                  <a:moveTo>
                    <a:pt x="18483" y="33118"/>
                  </a:moveTo>
                  <a:cubicBezTo>
                    <a:pt x="18469" y="33118"/>
                    <a:pt x="18454" y="33118"/>
                    <a:pt x="18439" y="33120"/>
                  </a:cubicBezTo>
                  <a:cubicBezTo>
                    <a:pt x="18180" y="33142"/>
                    <a:pt x="17990" y="33369"/>
                    <a:pt x="18011" y="33628"/>
                  </a:cubicBezTo>
                  <a:cubicBezTo>
                    <a:pt x="18031" y="33872"/>
                    <a:pt x="18236" y="34059"/>
                    <a:pt x="18482" y="34061"/>
                  </a:cubicBezTo>
                  <a:cubicBezTo>
                    <a:pt x="18494" y="34061"/>
                    <a:pt x="18509" y="34061"/>
                    <a:pt x="18521" y="34059"/>
                  </a:cubicBezTo>
                  <a:lnTo>
                    <a:pt x="18521" y="34061"/>
                  </a:lnTo>
                  <a:cubicBezTo>
                    <a:pt x="18779" y="34036"/>
                    <a:pt x="18972" y="33809"/>
                    <a:pt x="18952" y="33549"/>
                  </a:cubicBezTo>
                  <a:cubicBezTo>
                    <a:pt x="18928" y="33303"/>
                    <a:pt x="18724" y="33118"/>
                    <a:pt x="18483" y="33118"/>
                  </a:cubicBezTo>
                  <a:close/>
                  <a:moveTo>
                    <a:pt x="16587" y="33171"/>
                  </a:moveTo>
                  <a:cubicBezTo>
                    <a:pt x="16334" y="33171"/>
                    <a:pt x="16125" y="33373"/>
                    <a:pt x="16117" y="33630"/>
                  </a:cubicBezTo>
                  <a:cubicBezTo>
                    <a:pt x="16108" y="33891"/>
                    <a:pt x="16313" y="34106"/>
                    <a:pt x="16574" y="34114"/>
                  </a:cubicBezTo>
                  <a:lnTo>
                    <a:pt x="16586" y="34114"/>
                  </a:lnTo>
                  <a:cubicBezTo>
                    <a:pt x="16841" y="34114"/>
                    <a:pt x="17051" y="33910"/>
                    <a:pt x="17058" y="33657"/>
                  </a:cubicBezTo>
                  <a:cubicBezTo>
                    <a:pt x="17066" y="33394"/>
                    <a:pt x="16861" y="33179"/>
                    <a:pt x="16601" y="33171"/>
                  </a:cubicBezTo>
                  <a:cubicBezTo>
                    <a:pt x="16597" y="33171"/>
                    <a:pt x="16592" y="33171"/>
                    <a:pt x="16587" y="33171"/>
                  </a:cubicBezTo>
                  <a:close/>
                </a:path>
              </a:pathLst>
            </a:custGeom>
            <a:solidFill>
              <a:schemeClr val="dk2"/>
            </a:solidFill>
            <a:ln>
              <a:solidFill>
                <a:srgbClr val="96A098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ial"/>
                <a:ea typeface="微软雅黑"/>
                <a:sym typeface="Arial"/>
              </a:endParaRP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9033" y="1569759"/>
              <a:ext cx="2348842" cy="3522944"/>
            </a:xfrm>
            <a:prstGeom prst="rect">
              <a:avLst/>
            </a:prstGeom>
          </p:spPr>
        </p:pic>
      </p:grpSp>
      <p:grpSp>
        <p:nvGrpSpPr>
          <p:cNvPr id="13" name="组合 12"/>
          <p:cNvGrpSpPr/>
          <p:nvPr/>
        </p:nvGrpSpPr>
        <p:grpSpPr>
          <a:xfrm>
            <a:off x="687750" y="-33700"/>
            <a:ext cx="64500" cy="1581771"/>
            <a:chOff x="687750" y="-33700"/>
            <a:chExt cx="64500" cy="1581771"/>
          </a:xfrm>
        </p:grpSpPr>
        <p:cxnSp>
          <p:nvCxnSpPr>
            <p:cNvPr id="14" name="Google Shape;221;p28"/>
            <p:cNvCxnSpPr/>
            <p:nvPr/>
          </p:nvCxnSpPr>
          <p:spPr>
            <a:xfrm rot="10800000">
              <a:off x="720000" y="-33700"/>
              <a:ext cx="0" cy="1007700"/>
            </a:xfrm>
            <a:prstGeom prst="straightConnector1">
              <a:avLst/>
            </a:prstGeom>
            <a:noFill/>
            <a:ln w="2857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" name="Google Shape;222;p28"/>
            <p:cNvGrpSpPr/>
            <p:nvPr/>
          </p:nvGrpSpPr>
          <p:grpSpPr>
            <a:xfrm>
              <a:off x="687750" y="1096650"/>
              <a:ext cx="64500" cy="451421"/>
              <a:chOff x="687750" y="1096650"/>
              <a:chExt cx="64500" cy="451421"/>
            </a:xfrm>
          </p:grpSpPr>
          <p:sp>
            <p:nvSpPr>
              <p:cNvPr id="16" name="Google Shape;223;p28"/>
              <p:cNvSpPr/>
              <p:nvPr/>
            </p:nvSpPr>
            <p:spPr>
              <a:xfrm>
                <a:off x="687750" y="148357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7" name="Google Shape;224;p28"/>
              <p:cNvSpPr/>
              <p:nvPr/>
            </p:nvSpPr>
            <p:spPr>
              <a:xfrm>
                <a:off x="687750" y="1290111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8" name="Google Shape;225;p28"/>
              <p:cNvSpPr/>
              <p:nvPr/>
            </p:nvSpPr>
            <p:spPr>
              <a:xfrm>
                <a:off x="687750" y="1096650"/>
                <a:ext cx="64500" cy="64500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sp>
        <p:nvSpPr>
          <p:cNvPr id="26" name="Google Shape;438;p34"/>
          <p:cNvSpPr txBox="1"/>
          <p:nvPr/>
        </p:nvSpPr>
        <p:spPr>
          <a:xfrm>
            <a:off x="2500800" y="4728452"/>
            <a:ext cx="3856538" cy="72755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9pPr>
          </a:lstStyle>
          <a:p>
            <a:pPr marL="0" indent="0">
              <a:buFont typeface="Muli" panose="00000500000000000000"/>
              <a:buNone/>
            </a:pPr>
            <a:r>
              <a:rPr lang="en-GB" sz="2400" kern="0">
                <a:latin typeface="Arial"/>
                <a:ea typeface="微软雅黑"/>
                <a:cs typeface="Rubik Light"/>
                <a:sym typeface="Arial"/>
              </a:rPr>
              <a:t>2020</a:t>
            </a:r>
          </a:p>
        </p:txBody>
      </p:sp>
      <p:sp>
        <p:nvSpPr>
          <p:cNvPr id="28" name="Google Shape;440;p34"/>
          <p:cNvSpPr txBox="1"/>
          <p:nvPr/>
        </p:nvSpPr>
        <p:spPr>
          <a:xfrm>
            <a:off x="2486607" y="1343346"/>
            <a:ext cx="3856538" cy="72755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9pPr>
          </a:lstStyle>
          <a:p>
            <a:pPr marL="0" indent="0">
              <a:buFont typeface="Muli" panose="00000500000000000000"/>
              <a:buNone/>
            </a:pPr>
            <a:r>
              <a:rPr lang="en-GB" sz="2400" kern="0" dirty="0">
                <a:latin typeface="Arial"/>
                <a:ea typeface="微软雅黑"/>
                <a:cs typeface="Rubik Light"/>
                <a:sym typeface="Arial"/>
              </a:rPr>
              <a:t>2028</a:t>
            </a:r>
          </a:p>
        </p:txBody>
      </p:sp>
      <p:sp>
        <p:nvSpPr>
          <p:cNvPr id="30" name="Google Shape;442;p34"/>
          <p:cNvSpPr txBox="1"/>
          <p:nvPr/>
        </p:nvSpPr>
        <p:spPr>
          <a:xfrm>
            <a:off x="2486607" y="3046732"/>
            <a:ext cx="3856538" cy="727556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1pPr>
            <a:lvl2pPr marL="91440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●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○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uli" panose="00000500000000000000"/>
              <a:buChar char="■"/>
              <a:defRPr sz="1600" b="0" i="0" u="none" strike="noStrike" cap="none">
                <a:solidFill>
                  <a:srgbClr val="000000"/>
                </a:solidFill>
                <a:latin typeface="Muli" panose="00000500000000000000"/>
                <a:ea typeface="Muli" panose="00000500000000000000"/>
                <a:cs typeface="Muli" panose="00000500000000000000"/>
                <a:sym typeface="Muli" panose="00000500000000000000"/>
              </a:defRPr>
            </a:lvl9pPr>
          </a:lstStyle>
          <a:p>
            <a:pPr marL="0" indent="0">
              <a:buFont typeface="Muli" panose="00000500000000000000"/>
              <a:buNone/>
            </a:pPr>
            <a:r>
              <a:rPr lang="en-GB" sz="2400" kern="0" dirty="0">
                <a:latin typeface="Arial"/>
                <a:ea typeface="微软雅黑"/>
                <a:cs typeface="Rubik Light"/>
                <a:sym typeface="Arial"/>
              </a:rPr>
              <a:t>2029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3415406" y="1503880"/>
            <a:ext cx="192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latin typeface="Arial"/>
              <a:ea typeface="微软雅黑"/>
              <a:sym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2492203" y="2138365"/>
            <a:ext cx="3771673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409810" y="3240738"/>
            <a:ext cx="192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latin typeface="Arial"/>
              <a:ea typeface="微软雅黑"/>
              <a:sym typeface="Arial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486607" y="3807988"/>
            <a:ext cx="3771673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424003" y="4901953"/>
            <a:ext cx="1925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latin typeface="Arial"/>
                <a:ea typeface="微软雅黑"/>
                <a:sym typeface="Arial"/>
              </a:rPr>
              <a:t>Add title text</a:t>
            </a:r>
            <a:endParaRPr lang="zh-CN" altLang="en-US" sz="2000" dirty="0">
              <a:latin typeface="Arial"/>
              <a:ea typeface="微软雅黑"/>
              <a:sym typeface="Arial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500800" y="5496097"/>
            <a:ext cx="3771673" cy="570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Lorem ipsum dolor sit amet, consectetuer adipiscing elit. Maecenas, Lorem ipsum dolor sit </a:t>
            </a:r>
            <a:r>
              <a:rPr lang="en-US" altLang="zh-CN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微软雅黑"/>
                <a:sym typeface="Arial"/>
              </a:rPr>
              <a:t>amet</a:t>
            </a:r>
            <a:endParaRPr lang="zh-CN" altLang="en-US" sz="11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1" t="5153" r="16389" b="3034"/>
          <a:stretch>
            <a:fillRect/>
          </a:stretch>
        </p:blipFill>
        <p:spPr>
          <a:xfrm rot="203410">
            <a:off x="-199522" y="2069016"/>
            <a:ext cx="2825880" cy="38811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random/>
      </p:transition>
    </mc:Choice>
    <mc:Fallback xmlns="">
      <p:transition spd="slow" advClick="0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52b4e5ea-aa3f-4675-ac6c-7ec18caad321"/>
  <p:tag name="COMMONDATA" val="eyJoZGlkIjoiYjNkNDYxMmIwNmM5NTY2OTdkODYxNGM2OGY2YmI2OGYifQ=="/>
</p:tagLst>
</file>

<file path=ppt/theme/theme1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1006</Words>
  <Application>Microsoft Office PowerPoint</Application>
  <PresentationFormat>宽屏</PresentationFormat>
  <Paragraphs>105</Paragraphs>
  <Slides>21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Muli</vt:lpstr>
      <vt:lpstr>等线</vt:lpstr>
      <vt:lpstr>等线 Light</vt:lpstr>
      <vt:lpstr>方正中倩简体</vt:lpstr>
      <vt:lpstr>微软雅黑</vt:lpstr>
      <vt:lpstr>Arial</vt:lpstr>
      <vt:lpstr>Calibri</vt:lpstr>
      <vt:lpstr>MS Reference Sans Serif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绿色简约</dc:title>
  <dc:creator>第一PPT</dc:creator>
  <cp:keywords>www.1ppt.com</cp:keywords>
  <dc:description>www.1ppt.com</dc:description>
  <cp:lastModifiedBy>之灵</cp:lastModifiedBy>
  <cp:revision>410</cp:revision>
  <dcterms:created xsi:type="dcterms:W3CDTF">2021-04-23T08:59:00Z</dcterms:created>
  <dcterms:modified xsi:type="dcterms:W3CDTF">2023-07-25T11:02:52Z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95766C71192F4315A0D84378121DE594_12</vt:lpwstr>
  </property>
  <property fmtid="{D5CDD505-2E9C-101B-9397-08002B2CF9AE}" pid="3" name="KSOProductBuildVer">
    <vt:lpwstr>2052-11.1.0.14309</vt:lpwstr>
  </property>
</Properties>
</file>