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5143500" type="screen16x9"/>
  <p:notesSz cx="6858000" cy="9144000"/>
  <p:embeddedFontLst>
    <p:embeddedFont>
      <p:font typeface="Anonymous Pro" panose="02010600030101010101" charset="0"/>
      <p:regular r:id="rId71"/>
      <p:bold r:id="rId72"/>
      <p:italic r:id="rId73"/>
      <p:boldItalic r:id="rId74"/>
    </p:embeddedFont>
    <p:embeddedFont>
      <p:font typeface="Coming Soon" panose="02010600030101010101" charset="0"/>
      <p:regular r:id="rId75"/>
    </p:embeddedFont>
    <p:embeddedFont>
      <p:font typeface="Concert One" pitchFamily="2" charset="0"/>
      <p:regular r:id="rId76"/>
    </p:embeddedFont>
    <p:embeddedFont>
      <p:font typeface="Roboto Mono" panose="00000009000000000000" pitchFamily="49" charset="0"/>
      <p:regular r:id="rId77"/>
      <p:bold r:id="rId78"/>
      <p:italic r:id="rId79"/>
      <p:boldItalic r:id="rId80"/>
    </p:embeddedFont>
    <p:embeddedFont>
      <p:font typeface="Roboto Mono Medium" panose="00000009000000000000" pitchFamily="49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EB2CA1-7EEC-4EF9-8A6B-553B9A999AB7}">
  <a:tblStyle styleId="{5FEB2CA1-7EEC-4EF9-8A6B-553B9A999A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81"/>
  </p:normalViewPr>
  <p:slideViewPr>
    <p:cSldViewPr snapToGrid="0">
      <p:cViewPr varScale="1">
        <p:scale>
          <a:sx n="91" d="100"/>
          <a:sy n="91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xl_extr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xl_extr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xl_extr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xl_extr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xl_extra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xl_extra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xl_extra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xl_extra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xl_extra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xl_extra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53034354b_0_24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53034354b_0_24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xl_extra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xl_extra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xl_extra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xl_extra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xl_extra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xl_extra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xl_extra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xl_extra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xl_extra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xl_extra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53034354b_0_2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53034354b_0_2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xl_extra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xl_extra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xl_extr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xl_extra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3034354b_0_24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3034354b_0_24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xl_extra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xl_extra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xl_extra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xl_extra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xl_extra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xl_extra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xl_extra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xl_extra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xl_extra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xl_extra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xl_extra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xl_extra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xl_extra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xl_extra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xl_extra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xl_extra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xl_extra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xl_extra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853034354b_0_24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853034354b_0_24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53034354b_0_24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853034354b_0_24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xl_extra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xl_extra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xl_extra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xl_extra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xl_extra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xl_extra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xl_extra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xl_extra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xl_extra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xl_extra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53034354b_0_24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53034354b_0_24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xl_extra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xl_extra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xl_extra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xl_extra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xl_extra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xl_extra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853034354b_0_24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853034354b_0_24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xl_extra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xl_extra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xl_extra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xl_extra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xl_extra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xl_extra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853034354b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853034354b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xl_extra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xl_extra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xl_extra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xl_extra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xl_extra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xl_extra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xl_extra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xl_extra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853034354b_0_24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853034354b_0_24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xl_extra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xl_extra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853034354b_0_24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853034354b_0_24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xl_extra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xl_extra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xl_extra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xl_extra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xl_extra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xl_extra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xl_extra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xl_extra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GoogleSlides.org</a:t>
            </a:r>
            <a:r>
              <a:rPr lang="en" sz="12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 dirty="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 dirty="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hyperlink" Target="https://docs.google.com/spreadsheets/d/1Z5v2TQqr3LS5-9VtSreUzQTS4BE9XdWzrYEgxRx0kdQ/copy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11" Type="http://schemas.openxmlformats.org/officeDocument/2006/relationships/image" Target="../media/image4.png"/><Relationship Id="rId5" Type="http://schemas.openxmlformats.org/officeDocument/2006/relationships/image" Target="../media/image69.png"/><Relationship Id="rId10" Type="http://schemas.openxmlformats.org/officeDocument/2006/relationships/image" Target="../media/image8.png"/><Relationship Id="rId4" Type="http://schemas.openxmlformats.org/officeDocument/2006/relationships/image" Target="../media/image68.png"/><Relationship Id="rId9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happy-teen-girl-lesson_1370855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content-youngster-enjoying-time_1249470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female-teenager-reading-book-cafe-near-friends_2652754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free-photo/side-view-woman-working-laptop_7406663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side-view-woman-working-laptop_7406663.htm" TargetMode="External"/><Relationship Id="rId10" Type="http://schemas.openxmlformats.org/officeDocument/2006/relationships/hyperlink" Target="https://www.freepik.com/free-photo/crop-student-writing-notepad_1308495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teenage-student-sitting-table-with-notebook-writing_4690509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girl-armchair-reading_6936782.htm/?utm_source=slidesgo_template&amp;utm_medium=referral-link&amp;utm_campaign=sg_resources&amp;utm_content=freepik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schelude-with-nice-notes_901121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vector/wooden-background-with-checklist-pen_1082296.htm" TargetMode="External"/><Relationship Id="rId7" Type="http://schemas.openxmlformats.org/officeDocument/2006/relationships/hyperlink" Target="https://www.freepik.com/free-vector/tablet-background-with-hand-drawn-learning-items_1036072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vector/pack-small-sticky-notes-realistic-style_297300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free-vector/collection-leaves-colored-notes_1019037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vector/assortment-arrows-highlighter_1086582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notebook-page-vector_758881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vector/assortment-arrows-highlighter_1086582.htm" TargetMode="External"/><Relationship Id="rId4" Type="http://schemas.openxmlformats.org/officeDocument/2006/relationships/hyperlink" Target="https://www.freepik.com/free-vector/open-notebook-with-accessories_896024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vector/sheets-paper-with-sticky-tape_772983.htm/?utm_source=slidesgo_template&amp;utm_medium=referral-link&amp;utm_campaign=sg_resources&amp;utm_content=freepik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r>
              <a:rPr lang="en">
                <a:solidFill>
                  <a:schemeClr val="accent2"/>
                </a:solidFill>
              </a:rPr>
              <a:t> LESSON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Here starts the lesson!</a:t>
            </a:r>
            <a:endParaRPr b="0"/>
          </a:p>
        </p:txBody>
      </p:sp>
      <p:sp>
        <p:nvSpPr>
          <p:cNvPr id="180" name="Google Shape;180;p30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</a:t>
            </a:r>
            <a:endParaRPr/>
          </a:p>
        </p:txBody>
      </p:sp>
      <p:sp>
        <p:nvSpPr>
          <p:cNvPr id="283" name="Google Shape;283;p40"/>
          <p:cNvSpPr/>
          <p:nvPr/>
        </p:nvSpPr>
        <p:spPr>
          <a:xfrm>
            <a:off x="3520525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0"/>
          <p:cNvSpPr/>
          <p:nvPr/>
        </p:nvSpPr>
        <p:spPr>
          <a:xfrm>
            <a:off x="5312158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7428349" y="26451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6" name="Google Shape;286;p40"/>
          <p:cNvSpPr txBox="1">
            <a:spLocks noGrp="1"/>
          </p:cNvSpPr>
          <p:nvPr>
            <p:ph type="title" idx="4"/>
          </p:nvPr>
        </p:nvSpPr>
        <p:spPr>
          <a:xfrm rot="-695454">
            <a:off x="7649152" y="969396"/>
            <a:ext cx="101979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Exam content</a:t>
            </a:r>
            <a:endParaRPr sz="160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87" name="Google Shape;287;p40"/>
          <p:cNvGrpSpPr/>
          <p:nvPr/>
        </p:nvGrpSpPr>
        <p:grpSpPr>
          <a:xfrm>
            <a:off x="7664560" y="910185"/>
            <a:ext cx="272906" cy="434118"/>
            <a:chOff x="1312450" y="4093350"/>
            <a:chExt cx="685350" cy="1090200"/>
          </a:xfrm>
        </p:grpSpPr>
        <p:sp>
          <p:nvSpPr>
            <p:cNvPr id="288" name="Google Shape;288;p40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0"/>
          <p:cNvSpPr/>
          <p:nvPr/>
        </p:nvSpPr>
        <p:spPr>
          <a:xfrm>
            <a:off x="3562600" y="23710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subTitle" idx="1"/>
          </p:nvPr>
        </p:nvSpPr>
        <p:spPr>
          <a:xfrm>
            <a:off x="8011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 idx="2"/>
          </p:nvPr>
        </p:nvSpPr>
        <p:spPr>
          <a:xfrm>
            <a:off x="5850883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subTitle" idx="3"/>
          </p:nvPr>
        </p:nvSpPr>
        <p:spPr>
          <a:xfrm>
            <a:off x="5850880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subTitle" idx="5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6"/>
          </p:nvPr>
        </p:nvSpPr>
        <p:spPr>
          <a:xfrm>
            <a:off x="5850883" y="3449699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ubTitle" idx="7"/>
          </p:nvPr>
        </p:nvSpPr>
        <p:spPr>
          <a:xfrm>
            <a:off x="5850880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01" name="Google Shape;301;p40"/>
          <p:cNvSpPr/>
          <p:nvPr/>
        </p:nvSpPr>
        <p:spPr>
          <a:xfrm>
            <a:off x="3520525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312158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0"/>
          <p:cNvSpPr/>
          <p:nvPr/>
        </p:nvSpPr>
        <p:spPr>
          <a:xfrm>
            <a:off x="5348620" y="37932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grpSp>
        <p:nvGrpSpPr>
          <p:cNvPr id="321" name="Google Shape;321;p43"/>
          <p:cNvGrpSpPr/>
          <p:nvPr/>
        </p:nvGrpSpPr>
        <p:grpSpPr>
          <a:xfrm>
            <a:off x="1448811" y="1982208"/>
            <a:ext cx="2140289" cy="2169401"/>
            <a:chOff x="-331425" y="1579700"/>
            <a:chExt cx="1880250" cy="1905825"/>
          </a:xfrm>
        </p:grpSpPr>
        <p:sp>
          <p:nvSpPr>
            <p:cNvPr id="322" name="Google Shape;322;p4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43"/>
          <p:cNvSpPr txBox="1">
            <a:spLocks noGrp="1"/>
          </p:cNvSpPr>
          <p:nvPr>
            <p:ph type="body" idx="4294967295"/>
          </p:nvPr>
        </p:nvSpPr>
        <p:spPr>
          <a:xfrm rot="390862">
            <a:off x="1931498" y="2725345"/>
            <a:ext cx="1438488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Venus is the second planet from the Sun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27" name="Google Shape;327;p43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328" name="Google Shape;328;p43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29" name="Google Shape;329;p43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31" name="Google Shape;331;p43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cold place</a:t>
            </a:r>
            <a:endParaRPr/>
          </a:p>
        </p:txBody>
      </p:sp>
      <p:grpSp>
        <p:nvGrpSpPr>
          <p:cNvPr id="332" name="Google Shape;332;p43"/>
          <p:cNvGrpSpPr/>
          <p:nvPr/>
        </p:nvGrpSpPr>
        <p:grpSpPr>
          <a:xfrm>
            <a:off x="5172077" y="1048595"/>
            <a:ext cx="611754" cy="643200"/>
            <a:chOff x="1183375" y="2536600"/>
            <a:chExt cx="1060600" cy="1114925"/>
          </a:xfrm>
        </p:grpSpPr>
        <p:sp>
          <p:nvSpPr>
            <p:cNvPr id="333" name="Google Shape;333;p43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43"/>
          <p:cNvGrpSpPr/>
          <p:nvPr/>
        </p:nvGrpSpPr>
        <p:grpSpPr>
          <a:xfrm>
            <a:off x="5138035" y="2385451"/>
            <a:ext cx="679839" cy="489887"/>
            <a:chOff x="5310875" y="337375"/>
            <a:chExt cx="916225" cy="660225"/>
          </a:xfrm>
        </p:grpSpPr>
        <p:sp>
          <p:nvSpPr>
            <p:cNvPr id="345" name="Google Shape;345;p43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43"/>
          <p:cNvSpPr/>
          <p:nvPr/>
        </p:nvSpPr>
        <p:spPr>
          <a:xfrm>
            <a:off x="5188898" y="3568998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3014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10%</a:t>
            </a:r>
            <a:endParaRPr sz="420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13014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Despite being red, Mars is a cold place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352140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50%</a:t>
            </a:r>
            <a:endParaRPr sz="420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352140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Saturn is the only planet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with rings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371" name="Google Shape;371;p46"/>
          <p:cNvSpPr txBox="1"/>
          <p:nvPr/>
        </p:nvSpPr>
        <p:spPr>
          <a:xfrm>
            <a:off x="57413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40%</a:t>
            </a:r>
            <a:endParaRPr sz="420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72" name="Google Shape;372;p46"/>
          <p:cNvSpPr txBox="1"/>
          <p:nvPr/>
        </p:nvSpPr>
        <p:spPr>
          <a:xfrm>
            <a:off x="57413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Venus has a beautiful name, but it’s hot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grpSp>
        <p:nvGrpSpPr>
          <p:cNvPr id="373" name="Google Shape;373;p46"/>
          <p:cNvGrpSpPr/>
          <p:nvPr/>
        </p:nvGrpSpPr>
        <p:grpSpPr>
          <a:xfrm rot="3689022">
            <a:off x="1703825" y="1208754"/>
            <a:ext cx="1297760" cy="1297989"/>
            <a:chOff x="5572206" y="2418687"/>
            <a:chExt cx="1023900" cy="1023900"/>
          </a:xfrm>
        </p:grpSpPr>
        <p:sp>
          <p:nvSpPr>
            <p:cNvPr id="374" name="Google Shape;374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6"/>
            <p:cNvSpPr/>
            <p:nvPr/>
          </p:nvSpPr>
          <p:spPr>
            <a:xfrm rot="-1138073">
              <a:off x="5681280" y="2527762"/>
              <a:ext cx="805752" cy="805752"/>
            </a:xfrm>
            <a:prstGeom prst="pie">
              <a:avLst>
                <a:gd name="adj1" fmla="val 13513838"/>
                <a:gd name="adj2" fmla="val 16200000"/>
              </a:avLst>
            </a:prstGeom>
            <a:solidFill>
              <a:srgbClr val="A8D68C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46"/>
          <p:cNvGrpSpPr/>
          <p:nvPr/>
        </p:nvGrpSpPr>
        <p:grpSpPr>
          <a:xfrm>
            <a:off x="4061300" y="1347229"/>
            <a:ext cx="1021386" cy="1021538"/>
            <a:chOff x="5681273" y="2527788"/>
            <a:chExt cx="805827" cy="805820"/>
          </a:xfrm>
        </p:grpSpPr>
        <p:sp>
          <p:nvSpPr>
            <p:cNvPr id="377" name="Google Shape;377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6"/>
            <p:cNvSpPr/>
            <p:nvPr/>
          </p:nvSpPr>
          <p:spPr>
            <a:xfrm rot="10800000">
              <a:off x="5681273" y="2527807"/>
              <a:ext cx="805800" cy="805800"/>
            </a:xfrm>
            <a:prstGeom prst="pie">
              <a:avLst>
                <a:gd name="adj1" fmla="val 5307796"/>
                <a:gd name="adj2" fmla="val 16200000"/>
              </a:avLst>
            </a:prstGeom>
            <a:solidFill>
              <a:srgbClr val="F1C232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6"/>
          <p:cNvGrpSpPr/>
          <p:nvPr/>
        </p:nvGrpSpPr>
        <p:grpSpPr>
          <a:xfrm rot="-614870">
            <a:off x="6003508" y="1207009"/>
            <a:ext cx="1301236" cy="1301438"/>
            <a:chOff x="5571062" y="2417523"/>
            <a:chExt cx="1026600" cy="1026600"/>
          </a:xfrm>
        </p:grpSpPr>
        <p:sp>
          <p:nvSpPr>
            <p:cNvPr id="380" name="Google Shape;380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6"/>
            <p:cNvSpPr/>
            <p:nvPr/>
          </p:nvSpPr>
          <p:spPr>
            <a:xfrm rot="9641268">
              <a:off x="5681599" y="2528060"/>
              <a:ext cx="805527" cy="805527"/>
            </a:xfrm>
            <a:prstGeom prst="pie">
              <a:avLst>
                <a:gd name="adj1" fmla="val 6991087"/>
                <a:gd name="adj2" fmla="val 16200000"/>
              </a:avLst>
            </a:prstGeom>
            <a:solidFill>
              <a:srgbClr val="DF7070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uses of this subject</a:t>
            </a:r>
            <a:endParaRPr/>
          </a:p>
        </p:txBody>
      </p:sp>
      <p:pic>
        <p:nvPicPr>
          <p:cNvPr id="393" name="Google Shape;393;p48"/>
          <p:cNvPicPr preferRelativeResize="0"/>
          <p:nvPr/>
        </p:nvPicPr>
        <p:blipFill rotWithShape="1">
          <a:blip r:embed="rId3">
            <a:alphaModFix/>
          </a:blip>
          <a:srcRect l="11088" t="1490" r="19258" b="-1490"/>
          <a:stretch/>
        </p:blipFill>
        <p:spPr>
          <a:xfrm rot="-523786">
            <a:off x="2400702" y="2002427"/>
            <a:ext cx="1557606" cy="1490863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394" name="Google Shape;394;p48"/>
          <p:cNvGrpSpPr/>
          <p:nvPr/>
        </p:nvGrpSpPr>
        <p:grpSpPr>
          <a:xfrm>
            <a:off x="805236" y="2265883"/>
            <a:ext cx="2140289" cy="2169401"/>
            <a:chOff x="-331425" y="1579700"/>
            <a:chExt cx="1880250" cy="1905825"/>
          </a:xfrm>
        </p:grpSpPr>
        <p:sp>
          <p:nvSpPr>
            <p:cNvPr id="395" name="Google Shape;395;p48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  <a:effectLst>
              <a:outerShdw blurRad="100013" dist="19050" dir="1200000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8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19050" dir="12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8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48"/>
          <p:cNvSpPr txBox="1">
            <a:spLocks noGrp="1"/>
          </p:cNvSpPr>
          <p:nvPr>
            <p:ph type="body" idx="4294967295"/>
          </p:nvPr>
        </p:nvSpPr>
        <p:spPr>
          <a:xfrm rot="390862">
            <a:off x="1287923" y="3009020"/>
            <a:ext cx="1438488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Venus is the second planet from the Sun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99" name="Google Shape;399;p48"/>
          <p:cNvSpPr/>
          <p:nvPr/>
        </p:nvSpPr>
        <p:spPr>
          <a:xfrm rot="2140888">
            <a:off x="3229701" y="1797922"/>
            <a:ext cx="857018" cy="50506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01" name="Google Shape;401;p4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02" name="Google Shape;402;p4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403" name="Google Shape;403;p4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404" name="Google Shape;404;p48"/>
          <p:cNvSpPr/>
          <p:nvPr/>
        </p:nvSpPr>
        <p:spPr>
          <a:xfrm>
            <a:off x="5349213" y="3143417"/>
            <a:ext cx="534008" cy="493517"/>
          </a:xfrm>
          <a:custGeom>
            <a:avLst/>
            <a:gdLst/>
            <a:ahLst/>
            <a:cxnLst/>
            <a:rect l="l" t="t" r="r" b="b"/>
            <a:pathLst>
              <a:path w="35318" h="32640" extrusionOk="0">
                <a:moveTo>
                  <a:pt x="17572" y="1639"/>
                </a:moveTo>
                <a:lnTo>
                  <a:pt x="17572" y="1639"/>
                </a:lnTo>
                <a:cubicBezTo>
                  <a:pt x="19151" y="1650"/>
                  <a:pt x="20725" y="1887"/>
                  <a:pt x="22234" y="2366"/>
                </a:cubicBezTo>
                <a:cubicBezTo>
                  <a:pt x="20897" y="2487"/>
                  <a:pt x="19609" y="2872"/>
                  <a:pt x="18384" y="3439"/>
                </a:cubicBezTo>
                <a:cubicBezTo>
                  <a:pt x="18060" y="2863"/>
                  <a:pt x="17789" y="2262"/>
                  <a:pt x="17572" y="1639"/>
                </a:cubicBezTo>
                <a:close/>
                <a:moveTo>
                  <a:pt x="23235" y="2721"/>
                </a:moveTo>
                <a:cubicBezTo>
                  <a:pt x="24174" y="3092"/>
                  <a:pt x="25070" y="3561"/>
                  <a:pt x="25911" y="4121"/>
                </a:cubicBezTo>
                <a:cubicBezTo>
                  <a:pt x="24872" y="5453"/>
                  <a:pt x="23896" y="6846"/>
                  <a:pt x="22944" y="8260"/>
                </a:cubicBezTo>
                <a:cubicBezTo>
                  <a:pt x="21228" y="6997"/>
                  <a:pt x="19732" y="5619"/>
                  <a:pt x="18652" y="3897"/>
                </a:cubicBezTo>
                <a:cubicBezTo>
                  <a:pt x="20076" y="3238"/>
                  <a:pt x="21599" y="2815"/>
                  <a:pt x="23235" y="2721"/>
                </a:cubicBezTo>
                <a:close/>
                <a:moveTo>
                  <a:pt x="17347" y="1640"/>
                </a:moveTo>
                <a:cubicBezTo>
                  <a:pt x="17503" y="2320"/>
                  <a:pt x="17737" y="2978"/>
                  <a:pt x="18042" y="3605"/>
                </a:cubicBezTo>
                <a:cubicBezTo>
                  <a:pt x="15436" y="4894"/>
                  <a:pt x="13125" y="6991"/>
                  <a:pt x="11258" y="9142"/>
                </a:cubicBezTo>
                <a:cubicBezTo>
                  <a:pt x="9992" y="7966"/>
                  <a:pt x="8665" y="6883"/>
                  <a:pt x="7233" y="5999"/>
                </a:cubicBezTo>
                <a:cubicBezTo>
                  <a:pt x="8456" y="4664"/>
                  <a:pt x="9895" y="3536"/>
                  <a:pt x="11482" y="2710"/>
                </a:cubicBezTo>
                <a:cubicBezTo>
                  <a:pt x="13360" y="2017"/>
                  <a:pt x="15344" y="1655"/>
                  <a:pt x="17347" y="1640"/>
                </a:cubicBezTo>
                <a:close/>
                <a:moveTo>
                  <a:pt x="26109" y="4249"/>
                </a:moveTo>
                <a:cubicBezTo>
                  <a:pt x="26115" y="4253"/>
                  <a:pt x="26121" y="4257"/>
                  <a:pt x="26127" y="4260"/>
                </a:cubicBezTo>
                <a:cubicBezTo>
                  <a:pt x="27091" y="4930"/>
                  <a:pt x="27944" y="5725"/>
                  <a:pt x="28687" y="6609"/>
                </a:cubicBezTo>
                <a:cubicBezTo>
                  <a:pt x="28777" y="8398"/>
                  <a:pt x="28923" y="10109"/>
                  <a:pt x="28845" y="11868"/>
                </a:cubicBezTo>
                <a:cubicBezTo>
                  <a:pt x="27122" y="11023"/>
                  <a:pt x="25474" y="10025"/>
                  <a:pt x="23882" y="8929"/>
                </a:cubicBezTo>
                <a:cubicBezTo>
                  <a:pt x="23746" y="8836"/>
                  <a:pt x="23614" y="8742"/>
                  <a:pt x="23480" y="8648"/>
                </a:cubicBezTo>
                <a:cubicBezTo>
                  <a:pt x="24429" y="7208"/>
                  <a:pt x="25324" y="5744"/>
                  <a:pt x="26109" y="4249"/>
                </a:cubicBezTo>
                <a:close/>
                <a:moveTo>
                  <a:pt x="29353" y="7467"/>
                </a:moveTo>
                <a:lnTo>
                  <a:pt x="29353" y="7467"/>
                </a:lnTo>
                <a:cubicBezTo>
                  <a:pt x="30557" y="9150"/>
                  <a:pt x="31387" y="11101"/>
                  <a:pt x="31830" y="13140"/>
                </a:cubicBezTo>
                <a:cubicBezTo>
                  <a:pt x="31016" y="12849"/>
                  <a:pt x="30219" y="12523"/>
                  <a:pt x="29439" y="12159"/>
                </a:cubicBezTo>
                <a:cubicBezTo>
                  <a:pt x="29593" y="10612"/>
                  <a:pt x="29614" y="8986"/>
                  <a:pt x="29353" y="7467"/>
                </a:cubicBezTo>
                <a:close/>
                <a:moveTo>
                  <a:pt x="18285" y="4067"/>
                </a:moveTo>
                <a:cubicBezTo>
                  <a:pt x="19297" y="5893"/>
                  <a:pt x="20861" y="7384"/>
                  <a:pt x="22597" y="8717"/>
                </a:cubicBezTo>
                <a:cubicBezTo>
                  <a:pt x="22605" y="8724"/>
                  <a:pt x="22615" y="8731"/>
                  <a:pt x="22625" y="8738"/>
                </a:cubicBezTo>
                <a:cubicBezTo>
                  <a:pt x="21057" y="11088"/>
                  <a:pt x="19546" y="13488"/>
                  <a:pt x="17932" y="15779"/>
                </a:cubicBezTo>
                <a:cubicBezTo>
                  <a:pt x="17708" y="15570"/>
                  <a:pt x="17483" y="15364"/>
                  <a:pt x="17260" y="15151"/>
                </a:cubicBezTo>
                <a:cubicBezTo>
                  <a:pt x="15421" y="13399"/>
                  <a:pt x="13622" y="11393"/>
                  <a:pt x="11696" y="9556"/>
                </a:cubicBezTo>
                <a:cubicBezTo>
                  <a:pt x="13591" y="7306"/>
                  <a:pt x="15774" y="5316"/>
                  <a:pt x="18285" y="4067"/>
                </a:cubicBezTo>
                <a:close/>
                <a:moveTo>
                  <a:pt x="6892" y="6388"/>
                </a:moveTo>
                <a:cubicBezTo>
                  <a:pt x="8197" y="7488"/>
                  <a:pt x="9510" y="8564"/>
                  <a:pt x="10773" y="9715"/>
                </a:cubicBezTo>
                <a:cubicBezTo>
                  <a:pt x="8927" y="11922"/>
                  <a:pt x="7284" y="14299"/>
                  <a:pt x="6166" y="16962"/>
                </a:cubicBezTo>
                <a:cubicBezTo>
                  <a:pt x="5929" y="17527"/>
                  <a:pt x="5695" y="18130"/>
                  <a:pt x="5477" y="18755"/>
                </a:cubicBezTo>
                <a:cubicBezTo>
                  <a:pt x="4725" y="18310"/>
                  <a:pt x="3947" y="17920"/>
                  <a:pt x="3152" y="17608"/>
                </a:cubicBezTo>
                <a:cubicBezTo>
                  <a:pt x="3137" y="17451"/>
                  <a:pt x="3121" y="17295"/>
                  <a:pt x="3111" y="17136"/>
                </a:cubicBezTo>
                <a:cubicBezTo>
                  <a:pt x="2861" y="13227"/>
                  <a:pt x="4356" y="9344"/>
                  <a:pt x="6892" y="6388"/>
                </a:cubicBezTo>
                <a:close/>
                <a:moveTo>
                  <a:pt x="23156" y="9133"/>
                </a:moveTo>
                <a:cubicBezTo>
                  <a:pt x="24939" y="10461"/>
                  <a:pt x="26813" y="11659"/>
                  <a:pt x="28797" y="12635"/>
                </a:cubicBezTo>
                <a:cubicBezTo>
                  <a:pt x="28747" y="13244"/>
                  <a:pt x="28664" y="13851"/>
                  <a:pt x="28546" y="14451"/>
                </a:cubicBezTo>
                <a:cubicBezTo>
                  <a:pt x="28005" y="17160"/>
                  <a:pt x="26974" y="19763"/>
                  <a:pt x="25478" y="22087"/>
                </a:cubicBezTo>
                <a:cubicBezTo>
                  <a:pt x="24726" y="21559"/>
                  <a:pt x="23983" y="21027"/>
                  <a:pt x="23292" y="20465"/>
                </a:cubicBezTo>
                <a:cubicBezTo>
                  <a:pt x="21553" y="19048"/>
                  <a:pt x="19863" y="17576"/>
                  <a:pt x="18219" y="16047"/>
                </a:cubicBezTo>
                <a:cubicBezTo>
                  <a:pt x="19853" y="13789"/>
                  <a:pt x="21572" y="11492"/>
                  <a:pt x="23156" y="9133"/>
                </a:cubicBezTo>
                <a:close/>
                <a:moveTo>
                  <a:pt x="3220" y="18203"/>
                </a:moveTo>
                <a:cubicBezTo>
                  <a:pt x="3911" y="18603"/>
                  <a:pt x="4590" y="19008"/>
                  <a:pt x="5252" y="19427"/>
                </a:cubicBezTo>
                <a:cubicBezTo>
                  <a:pt x="4923" y="20456"/>
                  <a:pt x="4644" y="21531"/>
                  <a:pt x="4480" y="22604"/>
                </a:cubicBezTo>
                <a:cubicBezTo>
                  <a:pt x="3847" y="21207"/>
                  <a:pt x="3423" y="19724"/>
                  <a:pt x="3220" y="18203"/>
                </a:cubicBezTo>
                <a:close/>
                <a:moveTo>
                  <a:pt x="6327" y="4685"/>
                </a:moveTo>
                <a:cubicBezTo>
                  <a:pt x="6335" y="4736"/>
                  <a:pt x="6351" y="4785"/>
                  <a:pt x="6372" y="4833"/>
                </a:cubicBezTo>
                <a:cubicBezTo>
                  <a:pt x="5685" y="5468"/>
                  <a:pt x="5060" y="6166"/>
                  <a:pt x="4505" y="6919"/>
                </a:cubicBezTo>
                <a:cubicBezTo>
                  <a:pt x="4431" y="7019"/>
                  <a:pt x="4442" y="7127"/>
                  <a:pt x="4492" y="7221"/>
                </a:cubicBezTo>
                <a:cubicBezTo>
                  <a:pt x="3154" y="9106"/>
                  <a:pt x="2181" y="11236"/>
                  <a:pt x="1783" y="13526"/>
                </a:cubicBezTo>
                <a:cubicBezTo>
                  <a:pt x="1222" y="16751"/>
                  <a:pt x="1676" y="20114"/>
                  <a:pt x="2963" y="23100"/>
                </a:cubicBezTo>
                <a:cubicBezTo>
                  <a:pt x="2569" y="22460"/>
                  <a:pt x="2205" y="21802"/>
                  <a:pt x="1878" y="21129"/>
                </a:cubicBezTo>
                <a:cubicBezTo>
                  <a:pt x="595" y="18487"/>
                  <a:pt x="516" y="15952"/>
                  <a:pt x="1360" y="13150"/>
                </a:cubicBezTo>
                <a:cubicBezTo>
                  <a:pt x="2330" y="9934"/>
                  <a:pt x="4070" y="7102"/>
                  <a:pt x="6327" y="4685"/>
                </a:cubicBezTo>
                <a:close/>
                <a:moveTo>
                  <a:pt x="11222" y="10128"/>
                </a:moveTo>
                <a:cubicBezTo>
                  <a:pt x="11422" y="10316"/>
                  <a:pt x="11622" y="10505"/>
                  <a:pt x="11820" y="10700"/>
                </a:cubicBezTo>
                <a:cubicBezTo>
                  <a:pt x="13636" y="12483"/>
                  <a:pt x="15385" y="14333"/>
                  <a:pt x="17229" y="16091"/>
                </a:cubicBezTo>
                <a:cubicBezTo>
                  <a:pt x="17326" y="16183"/>
                  <a:pt x="17423" y="16274"/>
                  <a:pt x="17520" y="16364"/>
                </a:cubicBezTo>
                <a:cubicBezTo>
                  <a:pt x="15636" y="19000"/>
                  <a:pt x="13713" y="21609"/>
                  <a:pt x="11727" y="24168"/>
                </a:cubicBezTo>
                <a:cubicBezTo>
                  <a:pt x="11224" y="23602"/>
                  <a:pt x="10716" y="23047"/>
                  <a:pt x="10201" y="22524"/>
                </a:cubicBezTo>
                <a:cubicBezTo>
                  <a:pt x="9031" y="21333"/>
                  <a:pt x="7675" y="20172"/>
                  <a:pt x="6205" y="19208"/>
                </a:cubicBezTo>
                <a:cubicBezTo>
                  <a:pt x="6288" y="18910"/>
                  <a:pt x="6377" y="18610"/>
                  <a:pt x="6481" y="18312"/>
                </a:cubicBezTo>
                <a:cubicBezTo>
                  <a:pt x="7534" y="15287"/>
                  <a:pt x="9219" y="12609"/>
                  <a:pt x="11222" y="10128"/>
                </a:cubicBezTo>
                <a:close/>
                <a:moveTo>
                  <a:pt x="29357" y="12896"/>
                </a:moveTo>
                <a:cubicBezTo>
                  <a:pt x="30216" y="13297"/>
                  <a:pt x="31095" y="13654"/>
                  <a:pt x="31990" y="13963"/>
                </a:cubicBezTo>
                <a:cubicBezTo>
                  <a:pt x="32465" y="16870"/>
                  <a:pt x="32154" y="19909"/>
                  <a:pt x="30976" y="22589"/>
                </a:cubicBezTo>
                <a:cubicBezTo>
                  <a:pt x="30575" y="23496"/>
                  <a:pt x="30073" y="24356"/>
                  <a:pt x="29478" y="25151"/>
                </a:cubicBezTo>
                <a:cubicBezTo>
                  <a:pt x="28428" y="24170"/>
                  <a:pt x="27219" y="23308"/>
                  <a:pt x="26006" y="22459"/>
                </a:cubicBezTo>
                <a:cubicBezTo>
                  <a:pt x="27573" y="19987"/>
                  <a:pt x="28638" y="17199"/>
                  <a:pt x="29145" y="14318"/>
                </a:cubicBezTo>
                <a:cubicBezTo>
                  <a:pt x="29224" y="13860"/>
                  <a:pt x="29296" y="13383"/>
                  <a:pt x="29357" y="12896"/>
                </a:cubicBezTo>
                <a:close/>
                <a:moveTo>
                  <a:pt x="6020" y="19928"/>
                </a:moveTo>
                <a:cubicBezTo>
                  <a:pt x="7496" y="20918"/>
                  <a:pt x="8884" y="22026"/>
                  <a:pt x="10150" y="23418"/>
                </a:cubicBezTo>
                <a:cubicBezTo>
                  <a:pt x="10542" y="23849"/>
                  <a:pt x="10912" y="24298"/>
                  <a:pt x="11275" y="24754"/>
                </a:cubicBezTo>
                <a:cubicBezTo>
                  <a:pt x="10411" y="25858"/>
                  <a:pt x="9536" y="26953"/>
                  <a:pt x="8642" y="28032"/>
                </a:cubicBezTo>
                <a:cubicBezTo>
                  <a:pt x="7328" y="26973"/>
                  <a:pt x="6217" y="25676"/>
                  <a:pt x="5336" y="24224"/>
                </a:cubicBezTo>
                <a:cubicBezTo>
                  <a:pt x="5533" y="22782"/>
                  <a:pt x="5690" y="21353"/>
                  <a:pt x="6020" y="19928"/>
                </a:cubicBezTo>
                <a:close/>
                <a:moveTo>
                  <a:pt x="17802" y="16628"/>
                </a:moveTo>
                <a:cubicBezTo>
                  <a:pt x="19564" y="18282"/>
                  <a:pt x="21382" y="19875"/>
                  <a:pt x="23256" y="21406"/>
                </a:cubicBezTo>
                <a:cubicBezTo>
                  <a:pt x="23813" y="21859"/>
                  <a:pt x="24385" y="22350"/>
                  <a:pt x="24970" y="22843"/>
                </a:cubicBezTo>
                <a:cubicBezTo>
                  <a:pt x="22743" y="25996"/>
                  <a:pt x="19699" y="28469"/>
                  <a:pt x="16233" y="30095"/>
                </a:cubicBezTo>
                <a:cubicBezTo>
                  <a:pt x="14959" y="28131"/>
                  <a:pt x="13550" y="26260"/>
                  <a:pt x="12015" y="24493"/>
                </a:cubicBezTo>
                <a:cubicBezTo>
                  <a:pt x="13907" y="21968"/>
                  <a:pt x="15795" y="19438"/>
                  <a:pt x="17629" y="16870"/>
                </a:cubicBezTo>
                <a:cubicBezTo>
                  <a:pt x="17686" y="16790"/>
                  <a:pt x="17744" y="16709"/>
                  <a:pt x="17802" y="16628"/>
                </a:cubicBezTo>
                <a:close/>
                <a:moveTo>
                  <a:pt x="11554" y="25109"/>
                </a:moveTo>
                <a:cubicBezTo>
                  <a:pt x="12903" y="26850"/>
                  <a:pt x="14103" y="28704"/>
                  <a:pt x="15437" y="30450"/>
                </a:cubicBezTo>
                <a:cubicBezTo>
                  <a:pt x="15159" y="30569"/>
                  <a:pt x="14878" y="30683"/>
                  <a:pt x="14593" y="30791"/>
                </a:cubicBezTo>
                <a:cubicBezTo>
                  <a:pt x="12541" y="30403"/>
                  <a:pt x="10688" y="29563"/>
                  <a:pt x="9099" y="28386"/>
                </a:cubicBezTo>
                <a:cubicBezTo>
                  <a:pt x="9915" y="27293"/>
                  <a:pt x="10734" y="26200"/>
                  <a:pt x="11554" y="25109"/>
                </a:cubicBezTo>
                <a:close/>
                <a:moveTo>
                  <a:pt x="25475" y="23265"/>
                </a:moveTo>
                <a:cubicBezTo>
                  <a:pt x="26600" y="24198"/>
                  <a:pt x="27777" y="25103"/>
                  <a:pt x="29002" y="25746"/>
                </a:cubicBezTo>
                <a:cubicBezTo>
                  <a:pt x="26172" y="29115"/>
                  <a:pt x="21757" y="31039"/>
                  <a:pt x="17327" y="31039"/>
                </a:cubicBezTo>
                <a:cubicBezTo>
                  <a:pt x="17159" y="31039"/>
                  <a:pt x="16991" y="31036"/>
                  <a:pt x="16823" y="31031"/>
                </a:cubicBezTo>
                <a:cubicBezTo>
                  <a:pt x="16763" y="30933"/>
                  <a:pt x="16704" y="30836"/>
                  <a:pt x="16643" y="30739"/>
                </a:cubicBezTo>
                <a:cubicBezTo>
                  <a:pt x="20156" y="29047"/>
                  <a:pt x="23224" y="26491"/>
                  <a:pt x="25475" y="23265"/>
                </a:cubicBezTo>
                <a:close/>
                <a:moveTo>
                  <a:pt x="17464" y="0"/>
                </a:moveTo>
                <a:cubicBezTo>
                  <a:pt x="16547" y="0"/>
                  <a:pt x="15631" y="72"/>
                  <a:pt x="14728" y="217"/>
                </a:cubicBezTo>
                <a:cubicBezTo>
                  <a:pt x="14280" y="273"/>
                  <a:pt x="13837" y="361"/>
                  <a:pt x="13401" y="481"/>
                </a:cubicBezTo>
                <a:cubicBezTo>
                  <a:pt x="11615" y="919"/>
                  <a:pt x="9911" y="1660"/>
                  <a:pt x="8384" y="2697"/>
                </a:cubicBezTo>
                <a:cubicBezTo>
                  <a:pt x="8414" y="2647"/>
                  <a:pt x="8370" y="2575"/>
                  <a:pt x="8317" y="2575"/>
                </a:cubicBezTo>
                <a:cubicBezTo>
                  <a:pt x="8304" y="2575"/>
                  <a:pt x="8290" y="2580"/>
                  <a:pt x="8276" y="2590"/>
                </a:cubicBezTo>
                <a:cubicBezTo>
                  <a:pt x="5147" y="4913"/>
                  <a:pt x="2756" y="8097"/>
                  <a:pt x="1332" y="11727"/>
                </a:cubicBezTo>
                <a:cubicBezTo>
                  <a:pt x="571" y="13670"/>
                  <a:pt x="1" y="15820"/>
                  <a:pt x="261" y="17922"/>
                </a:cubicBezTo>
                <a:cubicBezTo>
                  <a:pt x="523" y="20041"/>
                  <a:pt x="1612" y="22057"/>
                  <a:pt x="2735" y="23838"/>
                </a:cubicBezTo>
                <a:cubicBezTo>
                  <a:pt x="3253" y="24661"/>
                  <a:pt x="3827" y="25448"/>
                  <a:pt x="4452" y="26194"/>
                </a:cubicBezTo>
                <a:cubicBezTo>
                  <a:pt x="4461" y="26208"/>
                  <a:pt x="4472" y="26220"/>
                  <a:pt x="4484" y="26233"/>
                </a:cubicBezTo>
                <a:cubicBezTo>
                  <a:pt x="5087" y="26950"/>
                  <a:pt x="5741" y="27625"/>
                  <a:pt x="6439" y="28251"/>
                </a:cubicBezTo>
                <a:cubicBezTo>
                  <a:pt x="6868" y="28681"/>
                  <a:pt x="7317" y="29091"/>
                  <a:pt x="7797" y="29468"/>
                </a:cubicBezTo>
                <a:cubicBezTo>
                  <a:pt x="7841" y="29535"/>
                  <a:pt x="7901" y="29585"/>
                  <a:pt x="7972" y="29604"/>
                </a:cubicBezTo>
                <a:cubicBezTo>
                  <a:pt x="8915" y="30323"/>
                  <a:pt x="9943" y="30922"/>
                  <a:pt x="11034" y="31388"/>
                </a:cubicBezTo>
                <a:cubicBezTo>
                  <a:pt x="11321" y="31511"/>
                  <a:pt x="11613" y="31621"/>
                  <a:pt x="11906" y="31725"/>
                </a:cubicBezTo>
                <a:cubicBezTo>
                  <a:pt x="11758" y="31953"/>
                  <a:pt x="11911" y="32335"/>
                  <a:pt x="12222" y="32335"/>
                </a:cubicBezTo>
                <a:cubicBezTo>
                  <a:pt x="12255" y="32335"/>
                  <a:pt x="12290" y="32331"/>
                  <a:pt x="12327" y="32322"/>
                </a:cubicBezTo>
                <a:cubicBezTo>
                  <a:pt x="12592" y="32254"/>
                  <a:pt x="12852" y="32177"/>
                  <a:pt x="13113" y="32100"/>
                </a:cubicBezTo>
                <a:cubicBezTo>
                  <a:pt x="14486" y="32465"/>
                  <a:pt x="15904" y="32639"/>
                  <a:pt x="17326" y="32639"/>
                </a:cubicBezTo>
                <a:cubicBezTo>
                  <a:pt x="17472" y="32639"/>
                  <a:pt x="17619" y="32637"/>
                  <a:pt x="17766" y="32633"/>
                </a:cubicBezTo>
                <a:cubicBezTo>
                  <a:pt x="18430" y="32620"/>
                  <a:pt x="19092" y="32565"/>
                  <a:pt x="19749" y="32470"/>
                </a:cubicBezTo>
                <a:cubicBezTo>
                  <a:pt x="19826" y="32459"/>
                  <a:pt x="19901" y="32448"/>
                  <a:pt x="19978" y="32437"/>
                </a:cubicBezTo>
                <a:cubicBezTo>
                  <a:pt x="20069" y="32422"/>
                  <a:pt x="20161" y="32407"/>
                  <a:pt x="20254" y="32390"/>
                </a:cubicBezTo>
                <a:cubicBezTo>
                  <a:pt x="24405" y="31682"/>
                  <a:pt x="28309" y="29490"/>
                  <a:pt x="30823" y="26073"/>
                </a:cubicBezTo>
                <a:cubicBezTo>
                  <a:pt x="35318" y="19965"/>
                  <a:pt x="34614" y="10828"/>
                  <a:pt x="29632" y="5220"/>
                </a:cubicBezTo>
                <a:cubicBezTo>
                  <a:pt x="26567" y="1769"/>
                  <a:pt x="22005" y="0"/>
                  <a:pt x="174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48"/>
          <p:cNvGrpSpPr/>
          <p:nvPr/>
        </p:nvGrpSpPr>
        <p:grpSpPr>
          <a:xfrm>
            <a:off x="5336966" y="1641858"/>
            <a:ext cx="558487" cy="505084"/>
            <a:chOff x="4130600" y="808425"/>
            <a:chExt cx="923425" cy="835125"/>
          </a:xfrm>
        </p:grpSpPr>
        <p:sp>
          <p:nvSpPr>
            <p:cNvPr id="406" name="Google Shape;406;p48"/>
            <p:cNvSpPr/>
            <p:nvPr/>
          </p:nvSpPr>
          <p:spPr>
            <a:xfrm>
              <a:off x="4130600" y="808425"/>
              <a:ext cx="923425" cy="835125"/>
            </a:xfrm>
            <a:custGeom>
              <a:avLst/>
              <a:gdLst/>
              <a:ahLst/>
              <a:cxnLst/>
              <a:rect l="l" t="t" r="r" b="b"/>
              <a:pathLst>
                <a:path w="36937" h="33405" extrusionOk="0">
                  <a:moveTo>
                    <a:pt x="9034" y="4160"/>
                  </a:moveTo>
                  <a:lnTo>
                    <a:pt x="9034" y="4161"/>
                  </a:lnTo>
                  <a:cubicBezTo>
                    <a:pt x="8551" y="4671"/>
                    <a:pt x="8108" y="5188"/>
                    <a:pt x="7709" y="5599"/>
                  </a:cubicBezTo>
                  <a:cubicBezTo>
                    <a:pt x="6160" y="7197"/>
                    <a:pt x="4721" y="8936"/>
                    <a:pt x="3649" y="10890"/>
                  </a:cubicBezTo>
                  <a:cubicBezTo>
                    <a:pt x="4805" y="8238"/>
                    <a:pt x="6701" y="5920"/>
                    <a:pt x="9034" y="4160"/>
                  </a:cubicBezTo>
                  <a:close/>
                  <a:moveTo>
                    <a:pt x="30913" y="8159"/>
                  </a:moveTo>
                  <a:lnTo>
                    <a:pt x="30913" y="8159"/>
                  </a:lnTo>
                  <a:cubicBezTo>
                    <a:pt x="34032" y="12676"/>
                    <a:pt x="34850" y="18782"/>
                    <a:pt x="32430" y="23808"/>
                  </a:cubicBezTo>
                  <a:cubicBezTo>
                    <a:pt x="31602" y="25527"/>
                    <a:pt x="30346" y="26995"/>
                    <a:pt x="28828" y="28185"/>
                  </a:cubicBezTo>
                  <a:cubicBezTo>
                    <a:pt x="30480" y="25921"/>
                    <a:pt x="31679" y="23280"/>
                    <a:pt x="32221" y="21335"/>
                  </a:cubicBezTo>
                  <a:cubicBezTo>
                    <a:pt x="33433" y="16986"/>
                    <a:pt x="32923" y="12193"/>
                    <a:pt x="30913" y="8159"/>
                  </a:cubicBezTo>
                  <a:close/>
                  <a:moveTo>
                    <a:pt x="18367" y="1633"/>
                  </a:moveTo>
                  <a:cubicBezTo>
                    <a:pt x="22031" y="1633"/>
                    <a:pt x="25644" y="2825"/>
                    <a:pt x="28540" y="5442"/>
                  </a:cubicBezTo>
                  <a:cubicBezTo>
                    <a:pt x="29168" y="6011"/>
                    <a:pt x="29748" y="6630"/>
                    <a:pt x="30274" y="7294"/>
                  </a:cubicBezTo>
                  <a:cubicBezTo>
                    <a:pt x="32389" y="11225"/>
                    <a:pt x="33077" y="15787"/>
                    <a:pt x="32060" y="20221"/>
                  </a:cubicBezTo>
                  <a:cubicBezTo>
                    <a:pt x="31349" y="23325"/>
                    <a:pt x="29609" y="26908"/>
                    <a:pt x="27088" y="29367"/>
                  </a:cubicBezTo>
                  <a:cubicBezTo>
                    <a:pt x="24360" y="30964"/>
                    <a:pt x="21090" y="31817"/>
                    <a:pt x="17945" y="31817"/>
                  </a:cubicBezTo>
                  <a:cubicBezTo>
                    <a:pt x="16287" y="31817"/>
                    <a:pt x="14664" y="31580"/>
                    <a:pt x="13173" y="31090"/>
                  </a:cubicBezTo>
                  <a:cubicBezTo>
                    <a:pt x="10032" y="30058"/>
                    <a:pt x="7234" y="27932"/>
                    <a:pt x="5279" y="25221"/>
                  </a:cubicBezTo>
                  <a:cubicBezTo>
                    <a:pt x="5344" y="25163"/>
                    <a:pt x="5370" y="25057"/>
                    <a:pt x="5295" y="24964"/>
                  </a:cubicBezTo>
                  <a:cubicBezTo>
                    <a:pt x="4774" y="24323"/>
                    <a:pt x="4307" y="23638"/>
                    <a:pt x="3898" y="22921"/>
                  </a:cubicBezTo>
                  <a:cubicBezTo>
                    <a:pt x="3003" y="21099"/>
                    <a:pt x="2469" y="19110"/>
                    <a:pt x="2418" y="17071"/>
                  </a:cubicBezTo>
                  <a:cubicBezTo>
                    <a:pt x="2408" y="16668"/>
                    <a:pt x="2420" y="16270"/>
                    <a:pt x="2442" y="15874"/>
                  </a:cubicBezTo>
                  <a:cubicBezTo>
                    <a:pt x="2607" y="14613"/>
                    <a:pt x="2981" y="13328"/>
                    <a:pt x="3591" y="12024"/>
                  </a:cubicBezTo>
                  <a:cubicBezTo>
                    <a:pt x="4492" y="10099"/>
                    <a:pt x="5764" y="8377"/>
                    <a:pt x="7181" y="6801"/>
                  </a:cubicBezTo>
                  <a:cubicBezTo>
                    <a:pt x="7838" y="6071"/>
                    <a:pt x="8948" y="4679"/>
                    <a:pt x="10136" y="3638"/>
                  </a:cubicBezTo>
                  <a:cubicBezTo>
                    <a:pt x="12709" y="2337"/>
                    <a:pt x="15553" y="1633"/>
                    <a:pt x="18367" y="1633"/>
                  </a:cubicBezTo>
                  <a:close/>
                  <a:moveTo>
                    <a:pt x="17894" y="0"/>
                  </a:moveTo>
                  <a:cubicBezTo>
                    <a:pt x="14664" y="0"/>
                    <a:pt x="11450" y="887"/>
                    <a:pt x="8742" y="2776"/>
                  </a:cubicBezTo>
                  <a:cubicBezTo>
                    <a:pt x="8676" y="2823"/>
                    <a:pt x="8618" y="2879"/>
                    <a:pt x="8570" y="2942"/>
                  </a:cubicBezTo>
                  <a:cubicBezTo>
                    <a:pt x="4566" y="5514"/>
                    <a:pt x="1698" y="9921"/>
                    <a:pt x="1022" y="14655"/>
                  </a:cubicBezTo>
                  <a:cubicBezTo>
                    <a:pt x="1" y="21799"/>
                    <a:pt x="4339" y="28828"/>
                    <a:pt x="10759" y="31863"/>
                  </a:cubicBezTo>
                  <a:cubicBezTo>
                    <a:pt x="12957" y="32903"/>
                    <a:pt x="15472" y="33404"/>
                    <a:pt x="18029" y="33404"/>
                  </a:cubicBezTo>
                  <a:cubicBezTo>
                    <a:pt x="23478" y="33404"/>
                    <a:pt x="29122" y="31131"/>
                    <a:pt x="32329" y="26953"/>
                  </a:cubicBezTo>
                  <a:cubicBezTo>
                    <a:pt x="36936" y="20948"/>
                    <a:pt x="36082" y="12135"/>
                    <a:pt x="31529" y="6374"/>
                  </a:cubicBezTo>
                  <a:cubicBezTo>
                    <a:pt x="28295" y="2283"/>
                    <a:pt x="23075" y="0"/>
                    <a:pt x="17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8"/>
            <p:cNvSpPr/>
            <p:nvPr/>
          </p:nvSpPr>
          <p:spPr>
            <a:xfrm>
              <a:off x="4505400" y="925100"/>
              <a:ext cx="374100" cy="540725"/>
            </a:xfrm>
            <a:custGeom>
              <a:avLst/>
              <a:gdLst/>
              <a:ahLst/>
              <a:cxnLst/>
              <a:rect l="l" t="t" r="r" b="b"/>
              <a:pathLst>
                <a:path w="14964" h="21629" extrusionOk="0">
                  <a:moveTo>
                    <a:pt x="3210" y="1"/>
                  </a:moveTo>
                  <a:cubicBezTo>
                    <a:pt x="3044" y="1"/>
                    <a:pt x="2872" y="61"/>
                    <a:pt x="2721" y="202"/>
                  </a:cubicBezTo>
                  <a:cubicBezTo>
                    <a:pt x="1820" y="1040"/>
                    <a:pt x="1102" y="2111"/>
                    <a:pt x="342" y="3075"/>
                  </a:cubicBezTo>
                  <a:cubicBezTo>
                    <a:pt x="1" y="3509"/>
                    <a:pt x="27" y="4060"/>
                    <a:pt x="512" y="4383"/>
                  </a:cubicBezTo>
                  <a:cubicBezTo>
                    <a:pt x="1324" y="4922"/>
                    <a:pt x="2171" y="5426"/>
                    <a:pt x="3090" y="5763"/>
                  </a:cubicBezTo>
                  <a:cubicBezTo>
                    <a:pt x="3180" y="5795"/>
                    <a:pt x="3267" y="5810"/>
                    <a:pt x="3349" y="5810"/>
                  </a:cubicBezTo>
                  <a:cubicBezTo>
                    <a:pt x="4075" y="5810"/>
                    <a:pt x="4461" y="4647"/>
                    <a:pt x="3727" y="4252"/>
                  </a:cubicBezTo>
                  <a:cubicBezTo>
                    <a:pt x="3650" y="4209"/>
                    <a:pt x="3574" y="4170"/>
                    <a:pt x="3497" y="4130"/>
                  </a:cubicBezTo>
                  <a:lnTo>
                    <a:pt x="3497" y="4130"/>
                  </a:lnTo>
                  <a:cubicBezTo>
                    <a:pt x="4416" y="4297"/>
                    <a:pt x="5416" y="4354"/>
                    <a:pt x="6150" y="4627"/>
                  </a:cubicBezTo>
                  <a:cubicBezTo>
                    <a:pt x="8166" y="5373"/>
                    <a:pt x="9947" y="6852"/>
                    <a:pt x="10999" y="8730"/>
                  </a:cubicBezTo>
                  <a:cubicBezTo>
                    <a:pt x="13287" y="12817"/>
                    <a:pt x="11599" y="17153"/>
                    <a:pt x="8528" y="20173"/>
                  </a:cubicBezTo>
                  <a:cubicBezTo>
                    <a:pt x="7973" y="20719"/>
                    <a:pt x="8475" y="21628"/>
                    <a:pt x="9128" y="21628"/>
                  </a:cubicBezTo>
                  <a:cubicBezTo>
                    <a:pt x="9264" y="21628"/>
                    <a:pt x="9407" y="21589"/>
                    <a:pt x="9549" y="21497"/>
                  </a:cubicBezTo>
                  <a:cubicBezTo>
                    <a:pt x="13713" y="18812"/>
                    <a:pt x="14963" y="12514"/>
                    <a:pt x="12828" y="8216"/>
                  </a:cubicBezTo>
                  <a:cubicBezTo>
                    <a:pt x="11724" y="5994"/>
                    <a:pt x="9768" y="4252"/>
                    <a:pt x="7507" y="3262"/>
                  </a:cubicBezTo>
                  <a:cubicBezTo>
                    <a:pt x="6647" y="2886"/>
                    <a:pt x="5057" y="2314"/>
                    <a:pt x="3699" y="2314"/>
                  </a:cubicBezTo>
                  <a:cubicBezTo>
                    <a:pt x="3453" y="2314"/>
                    <a:pt x="3214" y="2333"/>
                    <a:pt x="2989" y="2375"/>
                  </a:cubicBezTo>
                  <a:cubicBezTo>
                    <a:pt x="3304" y="1955"/>
                    <a:pt x="3601" y="1525"/>
                    <a:pt x="3848" y="1072"/>
                  </a:cubicBezTo>
                  <a:cubicBezTo>
                    <a:pt x="4143" y="533"/>
                    <a:pt x="3702" y="1"/>
                    <a:pt x="3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8"/>
            <p:cNvSpPr/>
            <p:nvPr/>
          </p:nvSpPr>
          <p:spPr>
            <a:xfrm>
              <a:off x="4285525" y="1049300"/>
              <a:ext cx="382700" cy="512925"/>
            </a:xfrm>
            <a:custGeom>
              <a:avLst/>
              <a:gdLst/>
              <a:ahLst/>
              <a:cxnLst/>
              <a:rect l="l" t="t" r="r" b="b"/>
              <a:pathLst>
                <a:path w="15308" h="20517" extrusionOk="0">
                  <a:moveTo>
                    <a:pt x="5240" y="0"/>
                  </a:moveTo>
                  <a:cubicBezTo>
                    <a:pt x="5217" y="0"/>
                    <a:pt x="5193" y="1"/>
                    <a:pt x="5169" y="4"/>
                  </a:cubicBezTo>
                  <a:cubicBezTo>
                    <a:pt x="3051" y="234"/>
                    <a:pt x="1559" y="2858"/>
                    <a:pt x="882" y="4656"/>
                  </a:cubicBezTo>
                  <a:cubicBezTo>
                    <a:pt x="0" y="7005"/>
                    <a:pt x="57" y="9645"/>
                    <a:pt x="1056" y="11947"/>
                  </a:cubicBezTo>
                  <a:cubicBezTo>
                    <a:pt x="2048" y="14236"/>
                    <a:pt x="3877" y="16187"/>
                    <a:pt x="6131" y="17273"/>
                  </a:cubicBezTo>
                  <a:cubicBezTo>
                    <a:pt x="7406" y="17888"/>
                    <a:pt x="9046" y="18355"/>
                    <a:pt x="10620" y="18355"/>
                  </a:cubicBezTo>
                  <a:cubicBezTo>
                    <a:pt x="10906" y="18355"/>
                    <a:pt x="11190" y="18339"/>
                    <a:pt x="11469" y="18307"/>
                  </a:cubicBezTo>
                  <a:lnTo>
                    <a:pt x="11469" y="18307"/>
                  </a:lnTo>
                  <a:cubicBezTo>
                    <a:pt x="11289" y="18466"/>
                    <a:pt x="11107" y="18625"/>
                    <a:pt x="10929" y="18786"/>
                  </a:cubicBezTo>
                  <a:cubicBezTo>
                    <a:pt x="10155" y="19489"/>
                    <a:pt x="10876" y="20516"/>
                    <a:pt x="11704" y="20516"/>
                  </a:cubicBezTo>
                  <a:cubicBezTo>
                    <a:pt x="11934" y="20516"/>
                    <a:pt x="12174" y="20436"/>
                    <a:pt x="12391" y="20247"/>
                  </a:cubicBezTo>
                  <a:cubicBezTo>
                    <a:pt x="13047" y="19675"/>
                    <a:pt x="13701" y="19102"/>
                    <a:pt x="14335" y="18505"/>
                  </a:cubicBezTo>
                  <a:cubicBezTo>
                    <a:pt x="14830" y="18039"/>
                    <a:pt x="15308" y="17538"/>
                    <a:pt x="15153" y="16795"/>
                  </a:cubicBezTo>
                  <a:cubicBezTo>
                    <a:pt x="15001" y="16057"/>
                    <a:pt x="14222" y="15615"/>
                    <a:pt x="13687" y="15187"/>
                  </a:cubicBezTo>
                  <a:cubicBezTo>
                    <a:pt x="13055" y="14680"/>
                    <a:pt x="12458" y="14240"/>
                    <a:pt x="11680" y="13984"/>
                  </a:cubicBezTo>
                  <a:cubicBezTo>
                    <a:pt x="11614" y="13962"/>
                    <a:pt x="11550" y="13952"/>
                    <a:pt x="11489" y="13952"/>
                  </a:cubicBezTo>
                  <a:cubicBezTo>
                    <a:pt x="11036" y="13952"/>
                    <a:pt x="10754" y="14508"/>
                    <a:pt x="10963" y="14918"/>
                  </a:cubicBezTo>
                  <a:cubicBezTo>
                    <a:pt x="11203" y="15388"/>
                    <a:pt x="11508" y="15787"/>
                    <a:pt x="11882" y="16161"/>
                  </a:cubicBezTo>
                  <a:cubicBezTo>
                    <a:pt x="11944" y="16222"/>
                    <a:pt x="12266" y="16544"/>
                    <a:pt x="12575" y="16838"/>
                  </a:cubicBezTo>
                  <a:cubicBezTo>
                    <a:pt x="10452" y="16724"/>
                    <a:pt x="8478" y="16838"/>
                    <a:pt x="6453" y="15718"/>
                  </a:cubicBezTo>
                  <a:cubicBezTo>
                    <a:pt x="4476" y="14624"/>
                    <a:pt x="2910" y="12792"/>
                    <a:pt x="2203" y="10640"/>
                  </a:cubicBezTo>
                  <a:cubicBezTo>
                    <a:pt x="1494" y="8479"/>
                    <a:pt x="1745" y="6094"/>
                    <a:pt x="2826" y="4099"/>
                  </a:cubicBezTo>
                  <a:cubicBezTo>
                    <a:pt x="3496" y="2860"/>
                    <a:pt x="4288" y="2296"/>
                    <a:pt x="5372" y="1506"/>
                  </a:cubicBezTo>
                  <a:cubicBezTo>
                    <a:pt x="5630" y="1319"/>
                    <a:pt x="5832" y="1334"/>
                    <a:pt x="5907" y="972"/>
                  </a:cubicBezTo>
                  <a:cubicBezTo>
                    <a:pt x="5992" y="556"/>
                    <a:pt x="5724" y="0"/>
                    <a:pt x="5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this?</a:t>
            </a:r>
            <a:endParaRPr/>
          </a:p>
        </p:txBody>
      </p:sp>
      <p:sp>
        <p:nvSpPr>
          <p:cNvPr id="414" name="Google Shape;414;p49"/>
          <p:cNvSpPr txBox="1">
            <a:spLocks noGrp="1"/>
          </p:cNvSpPr>
          <p:nvPr>
            <p:ph type="subTitle" idx="4294967295"/>
          </p:nvPr>
        </p:nvSpPr>
        <p:spPr>
          <a:xfrm>
            <a:off x="1070729" y="3812721"/>
            <a:ext cx="8865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Factor 1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415" name="Google Shape;415;p49"/>
          <p:cNvSpPr/>
          <p:nvPr/>
        </p:nvSpPr>
        <p:spPr>
          <a:xfrm>
            <a:off x="919229" y="3893728"/>
            <a:ext cx="151500" cy="151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6" name="Google Shape;4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5">
            <a:off x="5913153" y="137715"/>
            <a:ext cx="2131021" cy="2245670"/>
          </a:xfrm>
          <a:prstGeom prst="rect">
            <a:avLst/>
          </a:prstGeom>
          <a:noFill/>
          <a:ln>
            <a:noFill/>
          </a:ln>
          <a:effectLst>
            <a:outerShdw blurRad="100013" dist="47625" dir="1800000" algn="bl" rotWithShape="0">
              <a:srgbClr val="000000">
                <a:alpha val="44000"/>
              </a:srgbClr>
            </a:outerShdw>
          </a:effectLst>
        </p:spPr>
      </p:pic>
      <p:grpSp>
        <p:nvGrpSpPr>
          <p:cNvPr id="417" name="Google Shape;417;p49"/>
          <p:cNvGrpSpPr/>
          <p:nvPr/>
        </p:nvGrpSpPr>
        <p:grpSpPr>
          <a:xfrm>
            <a:off x="5037612" y="2323956"/>
            <a:ext cx="1369559" cy="1369559"/>
            <a:chOff x="3890792" y="481309"/>
            <a:chExt cx="1176900" cy="1176900"/>
          </a:xfrm>
        </p:grpSpPr>
        <p:sp>
          <p:nvSpPr>
            <p:cNvPr id="418" name="Google Shape;418;p4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83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9"/>
            <p:cNvSpPr/>
            <p:nvPr/>
          </p:nvSpPr>
          <p:spPr>
            <a:xfrm rot="-1841144">
              <a:off x="4049813" y="640330"/>
              <a:ext cx="858858" cy="858858"/>
            </a:xfrm>
            <a:prstGeom prst="blockArc">
              <a:avLst>
                <a:gd name="adj1" fmla="val 18087163"/>
                <a:gd name="adj2" fmla="val 2208294"/>
                <a:gd name="adj3" fmla="val 13218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9"/>
          <p:cNvGrpSpPr/>
          <p:nvPr/>
        </p:nvGrpSpPr>
        <p:grpSpPr>
          <a:xfrm>
            <a:off x="6821998" y="2302801"/>
            <a:ext cx="1411801" cy="1411801"/>
            <a:chOff x="3872649" y="463130"/>
            <a:chExt cx="1213200" cy="1213200"/>
          </a:xfrm>
        </p:grpSpPr>
        <p:sp>
          <p:nvSpPr>
            <p:cNvPr id="421" name="Google Shape;421;p4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83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9"/>
            <p:cNvSpPr/>
            <p:nvPr/>
          </p:nvSpPr>
          <p:spPr>
            <a:xfrm rot="8269879">
              <a:off x="4049793" y="640275"/>
              <a:ext cx="858910" cy="858910"/>
            </a:xfrm>
            <a:prstGeom prst="blockArc">
              <a:avLst>
                <a:gd name="adj1" fmla="val 7914150"/>
                <a:gd name="adj2" fmla="val 2208294"/>
                <a:gd name="adj3" fmla="val 13218"/>
              </a:avLst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9"/>
          <p:cNvSpPr txBox="1">
            <a:spLocks noGrp="1"/>
          </p:cNvSpPr>
          <p:nvPr>
            <p:ph type="subTitle" idx="4294967295"/>
          </p:nvPr>
        </p:nvSpPr>
        <p:spPr>
          <a:xfrm rot="-702156">
            <a:off x="6228961" y="904922"/>
            <a:ext cx="1622527" cy="1264219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To modify this graph, click on it, follow the link, change the data and replace this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24" name="Google Shape;424;p49"/>
          <p:cNvSpPr txBox="1">
            <a:spLocks noGrp="1"/>
          </p:cNvSpPr>
          <p:nvPr>
            <p:ph type="title" idx="4294967295"/>
          </p:nvPr>
        </p:nvSpPr>
        <p:spPr>
          <a:xfrm>
            <a:off x="5349325" y="2805750"/>
            <a:ext cx="726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dk2"/>
                </a:solidFill>
              </a:rPr>
              <a:t>35%</a:t>
            </a:r>
            <a:endParaRPr sz="1800" b="0">
              <a:solidFill>
                <a:schemeClr val="dk2"/>
              </a:solidFill>
            </a:endParaRPr>
          </a:p>
        </p:txBody>
      </p:sp>
      <p:sp>
        <p:nvSpPr>
          <p:cNvPr id="425" name="Google Shape;425;p49"/>
          <p:cNvSpPr txBox="1">
            <a:spLocks noGrp="1"/>
          </p:cNvSpPr>
          <p:nvPr>
            <p:ph type="subTitle" idx="4294967295"/>
          </p:nvPr>
        </p:nvSpPr>
        <p:spPr>
          <a:xfrm>
            <a:off x="4876075" y="3559500"/>
            <a:ext cx="16926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Mercury is a small planet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26" name="Google Shape;426;p49"/>
          <p:cNvSpPr txBox="1">
            <a:spLocks noGrp="1"/>
          </p:cNvSpPr>
          <p:nvPr>
            <p:ph type="title" idx="4294967295"/>
          </p:nvPr>
        </p:nvSpPr>
        <p:spPr>
          <a:xfrm>
            <a:off x="7164450" y="2805750"/>
            <a:ext cx="726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dk2"/>
                </a:solidFill>
              </a:rPr>
              <a:t>65%</a:t>
            </a:r>
            <a:endParaRPr sz="1800" b="0">
              <a:solidFill>
                <a:schemeClr val="dk2"/>
              </a:solidFill>
            </a:endParaRPr>
          </a:p>
        </p:txBody>
      </p:sp>
      <p:sp>
        <p:nvSpPr>
          <p:cNvPr id="427" name="Google Shape;427;p49"/>
          <p:cNvSpPr txBox="1">
            <a:spLocks noGrp="1"/>
          </p:cNvSpPr>
          <p:nvPr>
            <p:ph type="subTitle" idx="4294967295"/>
          </p:nvPr>
        </p:nvSpPr>
        <p:spPr>
          <a:xfrm>
            <a:off x="6681600" y="3559500"/>
            <a:ext cx="16926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Jupiter is a big planet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428" name="Google Shape;428;p4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9981090">
            <a:off x="4175541" y="1544836"/>
            <a:ext cx="1837154" cy="7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9"/>
          <p:cNvSpPr txBox="1">
            <a:spLocks noGrp="1"/>
          </p:cNvSpPr>
          <p:nvPr>
            <p:ph type="subTitle" idx="4294967295"/>
          </p:nvPr>
        </p:nvSpPr>
        <p:spPr>
          <a:xfrm>
            <a:off x="2184929" y="3812721"/>
            <a:ext cx="8865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Factor 2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430" name="Google Shape;430;p49"/>
          <p:cNvSpPr/>
          <p:nvPr/>
        </p:nvSpPr>
        <p:spPr>
          <a:xfrm>
            <a:off x="2033429" y="3893728"/>
            <a:ext cx="151500" cy="151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subTitle" idx="4294967295"/>
          </p:nvPr>
        </p:nvSpPr>
        <p:spPr>
          <a:xfrm>
            <a:off x="3307354" y="3812721"/>
            <a:ext cx="8865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Factor 3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432" name="Google Shape;432;p49"/>
          <p:cNvSpPr/>
          <p:nvPr/>
        </p:nvSpPr>
        <p:spPr>
          <a:xfrm>
            <a:off x="3155854" y="3893728"/>
            <a:ext cx="151500" cy="1515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3" name="Google Shape;433;p49" title="Gráfic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400" y="1801368"/>
            <a:ext cx="3163824" cy="185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contents!</a:t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here the topic of the section</a:t>
            </a: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features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topic</a:t>
            </a: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here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31,500</a:t>
            </a:r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440" name="Google Shape;440;p50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53" name="Google Shape;453;p52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fourth-largest planet in the Solar System</a:t>
            </a:r>
            <a:endParaRPr/>
          </a:p>
        </p:txBody>
      </p:sp>
      <p:sp>
        <p:nvSpPr>
          <p:cNvPr id="454" name="Google Shape;454;p52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455" name="Google Shape;455;p52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pic>
        <p:nvPicPr>
          <p:cNvPr id="456" name="Google Shape;456;p52"/>
          <p:cNvPicPr preferRelativeResize="0"/>
          <p:nvPr/>
        </p:nvPicPr>
        <p:blipFill rotWithShape="1">
          <a:blip r:embed="rId3">
            <a:alphaModFix/>
          </a:blip>
          <a:srcRect l="30776"/>
          <a:stretch/>
        </p:blipFill>
        <p:spPr>
          <a:xfrm>
            <a:off x="1506575" y="904875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7" name="Google Shape;457;p52"/>
          <p:cNvSpPr/>
          <p:nvPr/>
        </p:nvSpPr>
        <p:spPr>
          <a:xfrm>
            <a:off x="1506586" y="675208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52"/>
          <p:cNvPicPr preferRelativeResize="0"/>
          <p:nvPr/>
        </p:nvPicPr>
        <p:blipFill rotWithShape="1">
          <a:blip r:embed="rId4">
            <a:alphaModFix/>
          </a:blip>
          <a:srcRect l="15417" r="15417"/>
          <a:stretch/>
        </p:blipFill>
        <p:spPr>
          <a:xfrm>
            <a:off x="5917825" y="904875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9" name="Google Shape;459;p52"/>
          <p:cNvSpPr/>
          <p:nvPr/>
        </p:nvSpPr>
        <p:spPr>
          <a:xfrm rot="1736031">
            <a:off x="6283366" y="675218"/>
            <a:ext cx="1253589" cy="73877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1715436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4"/>
          <p:cNvSpPr txBox="1"/>
          <p:nvPr/>
        </p:nvSpPr>
        <p:spPr>
          <a:xfrm>
            <a:off x="1761575" y="71117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Process</a:t>
            </a:r>
            <a:endParaRPr sz="2800" b="1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2" name="Google Shape;472;p54"/>
          <p:cNvSpPr txBox="1"/>
          <p:nvPr/>
        </p:nvSpPr>
        <p:spPr>
          <a:xfrm>
            <a:off x="1688156" y="2482825"/>
            <a:ext cx="122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Step 1</a:t>
            </a:r>
            <a:endParaRPr sz="1800" b="1">
              <a:solidFill>
                <a:srgbClr val="595959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473" name="Google Shape;473;p5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3362160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5008885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655016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4"/>
          <p:cNvSpPr txBox="1"/>
          <p:nvPr/>
        </p:nvSpPr>
        <p:spPr>
          <a:xfrm>
            <a:off x="3347356" y="2482825"/>
            <a:ext cx="122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Step 2</a:t>
            </a:r>
            <a:endParaRPr sz="1800" b="1">
              <a:solidFill>
                <a:srgbClr val="595959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7" name="Google Shape;477;p54"/>
          <p:cNvSpPr txBox="1"/>
          <p:nvPr/>
        </p:nvSpPr>
        <p:spPr>
          <a:xfrm>
            <a:off x="4994081" y="2482825"/>
            <a:ext cx="122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Step 3</a:t>
            </a:r>
            <a:endParaRPr sz="1800" b="1">
              <a:solidFill>
                <a:srgbClr val="595959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8" name="Google Shape;478;p54"/>
          <p:cNvSpPr txBox="1"/>
          <p:nvPr/>
        </p:nvSpPr>
        <p:spPr>
          <a:xfrm>
            <a:off x="6624111" y="2482825"/>
            <a:ext cx="122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Step 4</a:t>
            </a:r>
            <a:endParaRPr sz="1800" b="1">
              <a:solidFill>
                <a:srgbClr val="595959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9" name="Google Shape;479;p54"/>
          <p:cNvSpPr txBox="1"/>
          <p:nvPr/>
        </p:nvSpPr>
        <p:spPr>
          <a:xfrm>
            <a:off x="1372994" y="3524450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Venus has a beautiful name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480" name="Google Shape;480;p54"/>
          <p:cNvSpPr txBox="1"/>
          <p:nvPr/>
        </p:nvSpPr>
        <p:spPr>
          <a:xfrm>
            <a:off x="6312561" y="1343225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Saturn is the ringed planet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3034006" y="1343225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Mercury is the smallest planet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482" name="Google Shape;482;p54"/>
          <p:cNvSpPr txBox="1"/>
          <p:nvPr/>
        </p:nvSpPr>
        <p:spPr>
          <a:xfrm>
            <a:off x="4680731" y="3524450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Mars is a very cold place</a:t>
            </a:r>
            <a:endParaRPr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483" name="Google Shape;483;p5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400000">
            <a:off x="3747145" y="2115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400000">
            <a:off x="7026324" y="2115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5395070" y="3212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2086720" y="3190962"/>
            <a:ext cx="425926" cy="1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8"/>
          <p:cNvPicPr preferRelativeResize="0"/>
          <p:nvPr/>
        </p:nvPicPr>
        <p:blipFill rotWithShape="1">
          <a:blip r:embed="rId3">
            <a:alphaModFix/>
          </a:blip>
          <a:srcRect l="6585" r="42562"/>
          <a:stretch/>
        </p:blipFill>
        <p:spPr>
          <a:xfrm rot="6">
            <a:off x="5768125" y="1083627"/>
            <a:ext cx="2096901" cy="274912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8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multimedia content here</a:t>
            </a:r>
            <a:endParaRPr/>
          </a:p>
        </p:txBody>
      </p:sp>
      <p:grpSp>
        <p:nvGrpSpPr>
          <p:cNvPr id="511" name="Google Shape;511;p58"/>
          <p:cNvGrpSpPr/>
          <p:nvPr/>
        </p:nvGrpSpPr>
        <p:grpSpPr>
          <a:xfrm rot="5400000">
            <a:off x="5027403" y="1282991"/>
            <a:ext cx="3600065" cy="2577461"/>
            <a:chOff x="2556950" y="2043625"/>
            <a:chExt cx="2458725" cy="1760200"/>
          </a:xfrm>
        </p:grpSpPr>
        <p:sp>
          <p:nvSpPr>
            <p:cNvPr id="512" name="Google Shape;512;p58"/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8"/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8"/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58"/>
          <p:cNvSpPr txBox="1">
            <a:spLocks noGrp="1"/>
          </p:cNvSpPr>
          <p:nvPr>
            <p:ph type="subTitle" idx="4294967295"/>
          </p:nvPr>
        </p:nvSpPr>
        <p:spPr>
          <a:xfrm>
            <a:off x="1002325" y="2172550"/>
            <a:ext cx="2457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Despite being red, Mars is actually a cold place full of iron oxide dust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516" name="Google Shape;516;p58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62175" y="3766782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1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diagram</a:t>
            </a:r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title" idx="4294967295"/>
          </p:nvPr>
        </p:nvSpPr>
        <p:spPr>
          <a:xfrm>
            <a:off x="1721275" y="2267675"/>
            <a:ext cx="15540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5" name="Google Shape;535;p61"/>
          <p:cNvSpPr txBox="1">
            <a:spLocks noGrp="1"/>
          </p:cNvSpPr>
          <p:nvPr>
            <p:ph type="subTitle" idx="4294967295"/>
          </p:nvPr>
        </p:nvSpPr>
        <p:spPr>
          <a:xfrm>
            <a:off x="771575" y="3321375"/>
            <a:ext cx="155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Mercury is a small planet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536" name="Google Shape;536;p61"/>
          <p:cNvSpPr txBox="1">
            <a:spLocks noGrp="1"/>
          </p:cNvSpPr>
          <p:nvPr>
            <p:ph type="subTitle" idx="4294967295"/>
          </p:nvPr>
        </p:nvSpPr>
        <p:spPr>
          <a:xfrm>
            <a:off x="2628450" y="3321375"/>
            <a:ext cx="155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Venus is a hot planet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537" name="Google Shape;537;p61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7">
            <a:off x="1914022" y="2153044"/>
            <a:ext cx="1168505" cy="83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1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96">
            <a:off x="6095864" y="1995375"/>
            <a:ext cx="1211373" cy="86814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1"/>
          <p:cNvSpPr/>
          <p:nvPr/>
        </p:nvSpPr>
        <p:spPr>
          <a:xfrm>
            <a:off x="6364123" y="213703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"/>
          <p:cNvSpPr txBox="1">
            <a:spLocks noGrp="1"/>
          </p:cNvSpPr>
          <p:nvPr>
            <p:ph type="subTitle" idx="4294967295"/>
          </p:nvPr>
        </p:nvSpPr>
        <p:spPr>
          <a:xfrm>
            <a:off x="5048500" y="3321375"/>
            <a:ext cx="155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Mars is a cold place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541" name="Google Shape;541;p61"/>
          <p:cNvSpPr txBox="1">
            <a:spLocks noGrp="1"/>
          </p:cNvSpPr>
          <p:nvPr>
            <p:ph type="subTitle" idx="4294967295"/>
          </p:nvPr>
        </p:nvSpPr>
        <p:spPr>
          <a:xfrm>
            <a:off x="6857750" y="3321375"/>
            <a:ext cx="155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Only Saturn has rings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542" name="Google Shape;542;p6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3109567">
            <a:off x="3009584" y="2963526"/>
            <a:ext cx="539481" cy="2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3109567" flipH="1">
            <a:off x="1447484" y="2963526"/>
            <a:ext cx="539481" cy="2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3109567">
            <a:off x="7212859" y="2963526"/>
            <a:ext cx="539481" cy="2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3109567" flipH="1">
            <a:off x="5650759" y="2963526"/>
            <a:ext cx="539481" cy="2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1"/>
          <p:cNvPicPr preferRelativeResize="0"/>
          <p:nvPr/>
        </p:nvPicPr>
        <p:blipFill rotWithShape="1">
          <a:blip r:embed="rId5">
            <a:alphaModFix amt="71000"/>
          </a:blip>
          <a:srcRect r="53187"/>
          <a:stretch/>
        </p:blipFill>
        <p:spPr>
          <a:xfrm rot="34">
            <a:off x="3707032" y="2192629"/>
            <a:ext cx="860026" cy="75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1"/>
          <p:cNvPicPr preferRelativeResize="0"/>
          <p:nvPr/>
        </p:nvPicPr>
        <p:blipFill rotWithShape="1">
          <a:blip r:embed="rId5">
            <a:alphaModFix amt="71000"/>
          </a:blip>
          <a:srcRect l="101335" r="53189"/>
          <a:stretch/>
        </p:blipFill>
        <p:spPr>
          <a:xfrm rot="35" flipH="1">
            <a:off x="4581853" y="2192630"/>
            <a:ext cx="1001749" cy="75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 and also the fourth-largest by diameter in the entire Solar System</a:t>
            </a:r>
            <a:endParaRPr sz="2000"/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 rotWithShape="1">
          <a:blip r:embed="rId4">
            <a:alphaModFix/>
          </a:blip>
          <a:srcRect l="8880" r="18745"/>
          <a:stretch/>
        </p:blipFill>
        <p:spPr>
          <a:xfrm rot="473094">
            <a:off x="6001750" y="2654026"/>
            <a:ext cx="1844901" cy="169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4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0267" y="1103650"/>
            <a:ext cx="1999856" cy="1334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8" name="Google Shape;228;p34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6023610" flipH="1">
            <a:off x="4575756" y="2456753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71"/>
          <p:cNvGrpSpPr/>
          <p:nvPr/>
        </p:nvGrpSpPr>
        <p:grpSpPr>
          <a:xfrm>
            <a:off x="1542780" y="1540140"/>
            <a:ext cx="4425733" cy="2910245"/>
            <a:chOff x="235800" y="830650"/>
            <a:chExt cx="6978450" cy="4588844"/>
          </a:xfrm>
        </p:grpSpPr>
        <p:sp>
          <p:nvSpPr>
            <p:cNvPr id="607" name="Google Shape;607;p7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7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Locations</a:t>
            </a:r>
            <a:endParaRPr/>
          </a:p>
        </p:txBody>
      </p:sp>
      <p:sp>
        <p:nvSpPr>
          <p:cNvPr id="614" name="Google Shape;614;p71"/>
          <p:cNvSpPr/>
          <p:nvPr/>
        </p:nvSpPr>
        <p:spPr>
          <a:xfrm>
            <a:off x="1740079" y="2400253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>
            <a:off x="2514551" y="2700929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>
            <a:off x="2879008" y="3694074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>
            <a:off x="3398360" y="3110943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3753706" y="2618927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>
            <a:off x="5320873" y="3612071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>
            <a:off x="4063495" y="3566514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 txBox="1">
            <a:spLocks noGrp="1"/>
          </p:cNvSpPr>
          <p:nvPr>
            <p:ph type="subTitle" idx="4294967295"/>
          </p:nvPr>
        </p:nvSpPr>
        <p:spPr>
          <a:xfrm>
            <a:off x="6685308" y="3015525"/>
            <a:ext cx="16017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Mars is a cold place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22" name="Google Shape;622;p71"/>
          <p:cNvSpPr txBox="1">
            <a:spLocks noGrp="1"/>
          </p:cNvSpPr>
          <p:nvPr>
            <p:ph type="subTitle" idx="4294967295"/>
          </p:nvPr>
        </p:nvSpPr>
        <p:spPr>
          <a:xfrm>
            <a:off x="6685320" y="2257125"/>
            <a:ext cx="16017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Saturn is a gas giant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23" name="Google Shape;623;p71"/>
          <p:cNvSpPr/>
          <p:nvPr/>
        </p:nvSpPr>
        <p:spPr>
          <a:xfrm>
            <a:off x="6390398" y="3226421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>
            <a:off x="6390420" y="2462389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2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reinforces the concept</a:t>
            </a:r>
            <a:endParaRPr/>
          </a:p>
        </p:txBody>
      </p:sp>
      <p:sp>
        <p:nvSpPr>
          <p:cNvPr id="630" name="Google Shape;630;p72"/>
          <p:cNvSpPr/>
          <p:nvPr/>
        </p:nvSpPr>
        <p:spPr>
          <a:xfrm rot="785759">
            <a:off x="6374688" y="1763790"/>
            <a:ext cx="1699276" cy="74075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6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review</a:t>
            </a:r>
            <a:endParaRPr/>
          </a:p>
        </p:txBody>
      </p:sp>
      <p:graphicFrame>
        <p:nvGraphicFramePr>
          <p:cNvPr id="654" name="Google Shape;654;p76"/>
          <p:cNvGraphicFramePr/>
          <p:nvPr/>
        </p:nvGraphicFramePr>
        <p:xfrm>
          <a:off x="1068863" y="2000250"/>
          <a:ext cx="2767650" cy="2148825"/>
        </p:xfrm>
        <a:graphic>
          <a:graphicData uri="http://schemas.openxmlformats.org/drawingml/2006/table">
            <a:tbl>
              <a:tblPr>
                <a:noFill/>
                <a:tableStyleId>{5FEB2CA1-7EEC-4EF9-8A6B-553B9A999AB7}</a:tableStyleId>
              </a:tblPr>
              <a:tblGrid>
                <a:gridCol w="92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1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2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3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0.3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1.2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4.5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1.4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0.6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7.8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5" name="Google Shape;655;p76"/>
          <p:cNvGraphicFramePr/>
          <p:nvPr/>
        </p:nvGraphicFramePr>
        <p:xfrm>
          <a:off x="5307488" y="2000250"/>
          <a:ext cx="2767650" cy="2148825"/>
        </p:xfrm>
        <a:graphic>
          <a:graphicData uri="http://schemas.openxmlformats.org/drawingml/2006/table">
            <a:tbl>
              <a:tblPr>
                <a:noFill/>
                <a:tableStyleId>{5FEB2CA1-7EEC-4EF9-8A6B-553B9A999AB7}</a:tableStyleId>
              </a:tblPr>
              <a:tblGrid>
                <a:gridCol w="92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1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2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Study 3</a:t>
                      </a:r>
                      <a:endParaRPr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2.5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6.9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1.6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3.5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7.7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1.8</a:t>
                      </a:r>
                      <a:endParaRPr b="1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6" name="Google Shape;656;p7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978563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452388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9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concepts</a:t>
            </a:r>
            <a:endParaRPr/>
          </a:p>
        </p:txBody>
      </p:sp>
      <p:sp>
        <p:nvSpPr>
          <p:cNvPr id="675" name="Google Shape;675;p79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76" name="Google Shape;676;p79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planet</a:t>
            </a:r>
            <a:endParaRPr/>
          </a:p>
        </p:txBody>
      </p:sp>
      <p:sp>
        <p:nvSpPr>
          <p:cNvPr id="677" name="Google Shape;677;p79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78" name="Google Shape;678;p79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name</a:t>
            </a:r>
            <a:endParaRPr/>
          </a:p>
        </p:txBody>
      </p:sp>
      <p:sp>
        <p:nvSpPr>
          <p:cNvPr id="679" name="Google Shape;679;p79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80" name="Google Shape;680;p79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681" name="Google Shape;681;p79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82" name="Google Shape;682;p79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683" name="Google Shape;683;p79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84" name="Google Shape;684;p79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ringed one</a:t>
            </a:r>
            <a:endParaRPr/>
          </a:p>
        </p:txBody>
      </p:sp>
      <p:sp>
        <p:nvSpPr>
          <p:cNvPr id="685" name="Google Shape;685;p79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86" name="Google Shape;686;p79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very far from us</a:t>
            </a:r>
            <a:endParaRPr/>
          </a:p>
        </p:txBody>
      </p:sp>
      <p:pic>
        <p:nvPicPr>
          <p:cNvPr id="687" name="Google Shape;687;p7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65400" y="481373"/>
            <a:ext cx="2036850" cy="81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3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</p:txBody>
      </p:sp>
      <p:sp>
        <p:nvSpPr>
          <p:cNvPr id="711" name="Google Shape;711;p83"/>
          <p:cNvSpPr/>
          <p:nvPr/>
        </p:nvSpPr>
        <p:spPr>
          <a:xfrm>
            <a:off x="5441325" y="1226863"/>
            <a:ext cx="933775" cy="481125"/>
          </a:xfrm>
          <a:custGeom>
            <a:avLst/>
            <a:gdLst/>
            <a:ahLst/>
            <a:cxnLst/>
            <a:rect l="l" t="t" r="r" b="b"/>
            <a:pathLst>
              <a:path w="37351" h="19245" extrusionOk="0">
                <a:moveTo>
                  <a:pt x="17282" y="1401"/>
                </a:moveTo>
                <a:cubicBezTo>
                  <a:pt x="20136" y="1401"/>
                  <a:pt x="22144" y="3382"/>
                  <a:pt x="23448" y="5890"/>
                </a:cubicBezTo>
                <a:cubicBezTo>
                  <a:pt x="23258" y="5964"/>
                  <a:pt x="23068" y="6041"/>
                  <a:pt x="22880" y="6130"/>
                </a:cubicBezTo>
                <a:cubicBezTo>
                  <a:pt x="22220" y="6437"/>
                  <a:pt x="22631" y="7324"/>
                  <a:pt x="23245" y="7324"/>
                </a:cubicBezTo>
                <a:cubicBezTo>
                  <a:pt x="23339" y="7324"/>
                  <a:pt x="23438" y="7303"/>
                  <a:pt x="23539" y="7256"/>
                </a:cubicBezTo>
                <a:cubicBezTo>
                  <a:pt x="24653" y="6737"/>
                  <a:pt x="25773" y="6501"/>
                  <a:pt x="26848" y="6501"/>
                </a:cubicBezTo>
                <a:cubicBezTo>
                  <a:pt x="31530" y="6501"/>
                  <a:pt x="35369" y="10963"/>
                  <a:pt x="34257" y="15906"/>
                </a:cubicBezTo>
                <a:cubicBezTo>
                  <a:pt x="34217" y="15886"/>
                  <a:pt x="34172" y="15875"/>
                  <a:pt x="34127" y="15875"/>
                </a:cubicBezTo>
                <a:cubicBezTo>
                  <a:pt x="23493" y="15902"/>
                  <a:pt x="12874" y="16273"/>
                  <a:pt x="2330" y="17730"/>
                </a:cubicBezTo>
                <a:cubicBezTo>
                  <a:pt x="2299" y="16906"/>
                  <a:pt x="2633" y="15766"/>
                  <a:pt x="2751" y="15427"/>
                </a:cubicBezTo>
                <a:cubicBezTo>
                  <a:pt x="3100" y="14417"/>
                  <a:pt x="3636" y="13460"/>
                  <a:pt x="4383" y="12689"/>
                </a:cubicBezTo>
                <a:cubicBezTo>
                  <a:pt x="5622" y="11410"/>
                  <a:pt x="7168" y="10785"/>
                  <a:pt x="8847" y="10459"/>
                </a:cubicBezTo>
                <a:cubicBezTo>
                  <a:pt x="8956" y="10602"/>
                  <a:pt x="9111" y="10666"/>
                  <a:pt x="9270" y="10666"/>
                </a:cubicBezTo>
                <a:cubicBezTo>
                  <a:pt x="9572" y="10666"/>
                  <a:pt x="9888" y="10436"/>
                  <a:pt x="9935" y="10068"/>
                </a:cubicBezTo>
                <a:cubicBezTo>
                  <a:pt x="10174" y="8174"/>
                  <a:pt x="10152" y="6521"/>
                  <a:pt x="11214" y="4832"/>
                </a:cubicBezTo>
                <a:cubicBezTo>
                  <a:pt x="12259" y="3168"/>
                  <a:pt x="13900" y="1982"/>
                  <a:pt x="15826" y="1563"/>
                </a:cubicBezTo>
                <a:cubicBezTo>
                  <a:pt x="16334" y="1453"/>
                  <a:pt x="16819" y="1401"/>
                  <a:pt x="17282" y="1401"/>
                </a:cubicBezTo>
                <a:close/>
                <a:moveTo>
                  <a:pt x="4726" y="11750"/>
                </a:moveTo>
                <a:cubicBezTo>
                  <a:pt x="4071" y="12275"/>
                  <a:pt x="3507" y="12903"/>
                  <a:pt x="3055" y="13610"/>
                </a:cubicBezTo>
                <a:cubicBezTo>
                  <a:pt x="2656" y="14240"/>
                  <a:pt x="1677" y="16400"/>
                  <a:pt x="1710" y="17814"/>
                </a:cubicBezTo>
                <a:cubicBezTo>
                  <a:pt x="1678" y="17818"/>
                  <a:pt x="1645" y="17823"/>
                  <a:pt x="1611" y="17826"/>
                </a:cubicBezTo>
                <a:lnTo>
                  <a:pt x="1611" y="17828"/>
                </a:lnTo>
                <a:cubicBezTo>
                  <a:pt x="1604" y="17829"/>
                  <a:pt x="1596" y="17833"/>
                  <a:pt x="1589" y="17836"/>
                </a:cubicBezTo>
                <a:cubicBezTo>
                  <a:pt x="1565" y="15911"/>
                  <a:pt x="2192" y="14027"/>
                  <a:pt x="3601" y="12637"/>
                </a:cubicBezTo>
                <a:cubicBezTo>
                  <a:pt x="3943" y="12301"/>
                  <a:pt x="4319" y="12002"/>
                  <a:pt x="4726" y="11750"/>
                </a:cubicBezTo>
                <a:close/>
                <a:moveTo>
                  <a:pt x="29225" y="16380"/>
                </a:moveTo>
                <a:cubicBezTo>
                  <a:pt x="30746" y="16380"/>
                  <a:pt x="32267" y="16400"/>
                  <a:pt x="33788" y="16444"/>
                </a:cubicBezTo>
                <a:cubicBezTo>
                  <a:pt x="23556" y="17430"/>
                  <a:pt x="13295" y="17955"/>
                  <a:pt x="3008" y="18021"/>
                </a:cubicBezTo>
                <a:lnTo>
                  <a:pt x="3008" y="18021"/>
                </a:lnTo>
                <a:cubicBezTo>
                  <a:pt x="11711" y="17068"/>
                  <a:pt x="20465" y="16380"/>
                  <a:pt x="29225" y="16380"/>
                </a:cubicBezTo>
                <a:close/>
                <a:moveTo>
                  <a:pt x="17034" y="1"/>
                </a:moveTo>
                <a:cubicBezTo>
                  <a:pt x="16671" y="1"/>
                  <a:pt x="16313" y="28"/>
                  <a:pt x="15966" y="83"/>
                </a:cubicBezTo>
                <a:cubicBezTo>
                  <a:pt x="11783" y="751"/>
                  <a:pt x="7857" y="5220"/>
                  <a:pt x="8597" y="9616"/>
                </a:cubicBezTo>
                <a:cubicBezTo>
                  <a:pt x="8221" y="9541"/>
                  <a:pt x="7851" y="9505"/>
                  <a:pt x="7489" y="9505"/>
                </a:cubicBezTo>
                <a:cubicBezTo>
                  <a:pt x="3172" y="9505"/>
                  <a:pt x="0" y="14610"/>
                  <a:pt x="423" y="18641"/>
                </a:cubicBezTo>
                <a:cubicBezTo>
                  <a:pt x="456" y="18966"/>
                  <a:pt x="672" y="19243"/>
                  <a:pt x="1026" y="19245"/>
                </a:cubicBezTo>
                <a:cubicBezTo>
                  <a:pt x="1076" y="19245"/>
                  <a:pt x="1126" y="19245"/>
                  <a:pt x="1176" y="19245"/>
                </a:cubicBezTo>
                <a:cubicBezTo>
                  <a:pt x="12338" y="19245"/>
                  <a:pt x="23478" y="18695"/>
                  <a:pt x="34596" y="17599"/>
                </a:cubicBezTo>
                <a:cubicBezTo>
                  <a:pt x="34886" y="17570"/>
                  <a:pt x="35093" y="17424"/>
                  <a:pt x="35189" y="17147"/>
                </a:cubicBezTo>
                <a:cubicBezTo>
                  <a:pt x="37350" y="10937"/>
                  <a:pt x="32525" y="5255"/>
                  <a:pt x="26755" y="5255"/>
                </a:cubicBezTo>
                <a:cubicBezTo>
                  <a:pt x="25956" y="5255"/>
                  <a:pt x="25138" y="5365"/>
                  <a:pt x="24318" y="5597"/>
                </a:cubicBezTo>
                <a:cubicBezTo>
                  <a:pt x="24050" y="2218"/>
                  <a:pt x="20324" y="1"/>
                  <a:pt x="17034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83"/>
          <p:cNvGrpSpPr/>
          <p:nvPr/>
        </p:nvGrpSpPr>
        <p:grpSpPr>
          <a:xfrm rot="-2874609">
            <a:off x="6651160" y="1095986"/>
            <a:ext cx="615879" cy="631855"/>
            <a:chOff x="5878300" y="2628050"/>
            <a:chExt cx="615875" cy="631850"/>
          </a:xfrm>
        </p:grpSpPr>
        <p:sp>
          <p:nvSpPr>
            <p:cNvPr id="713" name="Google Shape;713;p83"/>
            <p:cNvSpPr/>
            <p:nvPr/>
          </p:nvSpPr>
          <p:spPr>
            <a:xfrm>
              <a:off x="5891350" y="2950125"/>
              <a:ext cx="320175" cy="309775"/>
            </a:xfrm>
            <a:custGeom>
              <a:avLst/>
              <a:gdLst/>
              <a:ahLst/>
              <a:cxnLst/>
              <a:rect l="l" t="t" r="r" b="b"/>
              <a:pathLst>
                <a:path w="12807" h="12391" extrusionOk="0">
                  <a:moveTo>
                    <a:pt x="2779" y="1165"/>
                  </a:moveTo>
                  <a:cubicBezTo>
                    <a:pt x="3067" y="1165"/>
                    <a:pt x="3517" y="1315"/>
                    <a:pt x="3709" y="1357"/>
                  </a:cubicBezTo>
                  <a:cubicBezTo>
                    <a:pt x="4555" y="1545"/>
                    <a:pt x="5378" y="1881"/>
                    <a:pt x="6141" y="2282"/>
                  </a:cubicBezTo>
                  <a:cubicBezTo>
                    <a:pt x="7759" y="3133"/>
                    <a:pt x="9166" y="4383"/>
                    <a:pt x="10191" y="5898"/>
                  </a:cubicBezTo>
                  <a:cubicBezTo>
                    <a:pt x="10647" y="6571"/>
                    <a:pt x="11022" y="7298"/>
                    <a:pt x="11309" y="8059"/>
                  </a:cubicBezTo>
                  <a:cubicBezTo>
                    <a:pt x="11489" y="8539"/>
                    <a:pt x="11990" y="10762"/>
                    <a:pt x="11284" y="10762"/>
                  </a:cubicBezTo>
                  <a:cubicBezTo>
                    <a:pt x="11164" y="10762"/>
                    <a:pt x="11009" y="10698"/>
                    <a:pt x="10812" y="10550"/>
                  </a:cubicBezTo>
                  <a:cubicBezTo>
                    <a:pt x="10417" y="10253"/>
                    <a:pt x="10205" y="9028"/>
                    <a:pt x="9988" y="8545"/>
                  </a:cubicBezTo>
                  <a:cubicBezTo>
                    <a:pt x="9631" y="7752"/>
                    <a:pt x="9238" y="6970"/>
                    <a:pt x="8759" y="6241"/>
                  </a:cubicBezTo>
                  <a:cubicBezTo>
                    <a:pt x="7512" y="4343"/>
                    <a:pt x="5379" y="2418"/>
                    <a:pt x="2989" y="2418"/>
                  </a:cubicBezTo>
                  <a:cubicBezTo>
                    <a:pt x="2807" y="2418"/>
                    <a:pt x="2624" y="2430"/>
                    <a:pt x="2440" y="2453"/>
                  </a:cubicBezTo>
                  <a:cubicBezTo>
                    <a:pt x="2307" y="2199"/>
                    <a:pt x="2354" y="1786"/>
                    <a:pt x="2594" y="1200"/>
                  </a:cubicBezTo>
                  <a:cubicBezTo>
                    <a:pt x="2640" y="1175"/>
                    <a:pt x="2704" y="1165"/>
                    <a:pt x="2779" y="1165"/>
                  </a:cubicBezTo>
                  <a:close/>
                  <a:moveTo>
                    <a:pt x="2610" y="0"/>
                  </a:moveTo>
                  <a:cubicBezTo>
                    <a:pt x="1929" y="0"/>
                    <a:pt x="1289" y="181"/>
                    <a:pt x="856" y="714"/>
                  </a:cubicBezTo>
                  <a:cubicBezTo>
                    <a:pt x="0" y="1766"/>
                    <a:pt x="813" y="3105"/>
                    <a:pt x="1898" y="3566"/>
                  </a:cubicBezTo>
                  <a:cubicBezTo>
                    <a:pt x="3093" y="4076"/>
                    <a:pt x="4427" y="3814"/>
                    <a:pt x="5624" y="4432"/>
                  </a:cubicBezTo>
                  <a:cubicBezTo>
                    <a:pt x="6176" y="4716"/>
                    <a:pt x="6664" y="5096"/>
                    <a:pt x="7103" y="5529"/>
                  </a:cubicBezTo>
                  <a:cubicBezTo>
                    <a:pt x="7770" y="6282"/>
                    <a:pt x="8342" y="7169"/>
                    <a:pt x="8838" y="8209"/>
                  </a:cubicBezTo>
                  <a:cubicBezTo>
                    <a:pt x="9340" y="9264"/>
                    <a:pt x="9620" y="10424"/>
                    <a:pt x="10129" y="11470"/>
                  </a:cubicBezTo>
                  <a:cubicBezTo>
                    <a:pt x="10342" y="11907"/>
                    <a:pt x="10616" y="12390"/>
                    <a:pt x="11175" y="12390"/>
                  </a:cubicBezTo>
                  <a:cubicBezTo>
                    <a:pt x="11189" y="12390"/>
                    <a:pt x="11202" y="12390"/>
                    <a:pt x="11215" y="12389"/>
                  </a:cubicBezTo>
                  <a:cubicBezTo>
                    <a:pt x="12599" y="12332"/>
                    <a:pt x="12807" y="10133"/>
                    <a:pt x="12709" y="9178"/>
                  </a:cubicBezTo>
                  <a:cubicBezTo>
                    <a:pt x="12509" y="7180"/>
                    <a:pt x="11328" y="5276"/>
                    <a:pt x="10006" y="3820"/>
                  </a:cubicBezTo>
                  <a:cubicBezTo>
                    <a:pt x="8645" y="2323"/>
                    <a:pt x="6902" y="1162"/>
                    <a:pt x="4989" y="497"/>
                  </a:cubicBezTo>
                  <a:cubicBezTo>
                    <a:pt x="4339" y="272"/>
                    <a:pt x="3444" y="0"/>
                    <a:pt x="261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3"/>
            <p:cNvSpPr/>
            <p:nvPr/>
          </p:nvSpPr>
          <p:spPr>
            <a:xfrm>
              <a:off x="5890350" y="2788200"/>
              <a:ext cx="471300" cy="455625"/>
            </a:xfrm>
            <a:custGeom>
              <a:avLst/>
              <a:gdLst/>
              <a:ahLst/>
              <a:cxnLst/>
              <a:rect l="l" t="t" r="r" b="b"/>
              <a:pathLst>
                <a:path w="18852" h="18225" extrusionOk="0">
                  <a:moveTo>
                    <a:pt x="2535" y="1107"/>
                  </a:moveTo>
                  <a:cubicBezTo>
                    <a:pt x="2749" y="1107"/>
                    <a:pt x="3037" y="1189"/>
                    <a:pt x="3418" y="1237"/>
                  </a:cubicBezTo>
                  <a:cubicBezTo>
                    <a:pt x="3961" y="1305"/>
                    <a:pt x="4501" y="1404"/>
                    <a:pt x="5033" y="1535"/>
                  </a:cubicBezTo>
                  <a:cubicBezTo>
                    <a:pt x="7244" y="2080"/>
                    <a:pt x="9338" y="3118"/>
                    <a:pt x="11117" y="4541"/>
                  </a:cubicBezTo>
                  <a:cubicBezTo>
                    <a:pt x="12744" y="5843"/>
                    <a:pt x="14129" y="7453"/>
                    <a:pt x="15136" y="9279"/>
                  </a:cubicBezTo>
                  <a:cubicBezTo>
                    <a:pt x="16162" y="11137"/>
                    <a:pt x="18019" y="15637"/>
                    <a:pt x="15560" y="16953"/>
                  </a:cubicBezTo>
                  <a:cubicBezTo>
                    <a:pt x="15526" y="13536"/>
                    <a:pt x="14214" y="10340"/>
                    <a:pt x="11945" y="7754"/>
                  </a:cubicBezTo>
                  <a:lnTo>
                    <a:pt x="11945" y="7753"/>
                  </a:lnTo>
                  <a:cubicBezTo>
                    <a:pt x="10745" y="6386"/>
                    <a:pt x="9281" y="5240"/>
                    <a:pt x="7643" y="4447"/>
                  </a:cubicBezTo>
                  <a:cubicBezTo>
                    <a:pt x="6827" y="4054"/>
                    <a:pt x="5986" y="3766"/>
                    <a:pt x="5112" y="3530"/>
                  </a:cubicBezTo>
                  <a:cubicBezTo>
                    <a:pt x="4533" y="3373"/>
                    <a:pt x="3946" y="3240"/>
                    <a:pt x="3368" y="3077"/>
                  </a:cubicBezTo>
                  <a:cubicBezTo>
                    <a:pt x="3079" y="3000"/>
                    <a:pt x="2793" y="2914"/>
                    <a:pt x="2509" y="2817"/>
                  </a:cubicBezTo>
                  <a:cubicBezTo>
                    <a:pt x="2470" y="2815"/>
                    <a:pt x="2438" y="2809"/>
                    <a:pt x="2402" y="2806"/>
                  </a:cubicBezTo>
                  <a:cubicBezTo>
                    <a:pt x="2121" y="2625"/>
                    <a:pt x="1962" y="2352"/>
                    <a:pt x="2023" y="1837"/>
                  </a:cubicBezTo>
                  <a:cubicBezTo>
                    <a:pt x="2091" y="1256"/>
                    <a:pt x="2246" y="1107"/>
                    <a:pt x="2535" y="1107"/>
                  </a:cubicBezTo>
                  <a:close/>
                  <a:moveTo>
                    <a:pt x="2463" y="0"/>
                  </a:moveTo>
                  <a:cubicBezTo>
                    <a:pt x="1860" y="0"/>
                    <a:pt x="1289" y="107"/>
                    <a:pt x="846" y="413"/>
                  </a:cubicBezTo>
                  <a:cubicBezTo>
                    <a:pt x="1" y="997"/>
                    <a:pt x="28" y="2000"/>
                    <a:pt x="674" y="2735"/>
                  </a:cubicBezTo>
                  <a:cubicBezTo>
                    <a:pt x="1629" y="3822"/>
                    <a:pt x="3357" y="3989"/>
                    <a:pt x="4777" y="4098"/>
                  </a:cubicBezTo>
                  <a:cubicBezTo>
                    <a:pt x="5794" y="4404"/>
                    <a:pt x="6784" y="4744"/>
                    <a:pt x="7727" y="5269"/>
                  </a:cubicBezTo>
                  <a:cubicBezTo>
                    <a:pt x="12155" y="7734"/>
                    <a:pt x="14769" y="12682"/>
                    <a:pt x="14506" y="17709"/>
                  </a:cubicBezTo>
                  <a:cubicBezTo>
                    <a:pt x="14491" y="18014"/>
                    <a:pt x="14766" y="18224"/>
                    <a:pt x="15044" y="18224"/>
                  </a:cubicBezTo>
                  <a:cubicBezTo>
                    <a:pt x="15085" y="18224"/>
                    <a:pt x="15126" y="18220"/>
                    <a:pt x="15166" y="18210"/>
                  </a:cubicBezTo>
                  <a:cubicBezTo>
                    <a:pt x="18852" y="17345"/>
                    <a:pt x="17827" y="12713"/>
                    <a:pt x="16754" y="10191"/>
                  </a:cubicBezTo>
                  <a:cubicBezTo>
                    <a:pt x="15384" y="6966"/>
                    <a:pt x="12955" y="4233"/>
                    <a:pt x="9971" y="2408"/>
                  </a:cubicBezTo>
                  <a:cubicBezTo>
                    <a:pt x="8467" y="1486"/>
                    <a:pt x="6812" y="795"/>
                    <a:pt x="5091" y="408"/>
                  </a:cubicBezTo>
                  <a:cubicBezTo>
                    <a:pt x="4364" y="244"/>
                    <a:pt x="3377" y="0"/>
                    <a:pt x="2463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3"/>
            <p:cNvSpPr/>
            <p:nvPr/>
          </p:nvSpPr>
          <p:spPr>
            <a:xfrm>
              <a:off x="5878300" y="2628050"/>
              <a:ext cx="615875" cy="609700"/>
            </a:xfrm>
            <a:custGeom>
              <a:avLst/>
              <a:gdLst/>
              <a:ahLst/>
              <a:cxnLst/>
              <a:rect l="l" t="t" r="r" b="b"/>
              <a:pathLst>
                <a:path w="24635" h="24388" extrusionOk="0">
                  <a:moveTo>
                    <a:pt x="3463" y="1062"/>
                  </a:moveTo>
                  <a:cubicBezTo>
                    <a:pt x="4963" y="1062"/>
                    <a:pt x="6605" y="1497"/>
                    <a:pt x="7970" y="1881"/>
                  </a:cubicBezTo>
                  <a:cubicBezTo>
                    <a:pt x="14726" y="3777"/>
                    <a:pt x="20123" y="8997"/>
                    <a:pt x="22147" y="15721"/>
                  </a:cubicBezTo>
                  <a:cubicBezTo>
                    <a:pt x="22617" y="17284"/>
                    <a:pt x="22908" y="18906"/>
                    <a:pt x="22987" y="20537"/>
                  </a:cubicBezTo>
                  <a:cubicBezTo>
                    <a:pt x="23012" y="21045"/>
                    <a:pt x="23147" y="23296"/>
                    <a:pt x="22114" y="23296"/>
                  </a:cubicBezTo>
                  <a:cubicBezTo>
                    <a:pt x="22017" y="23296"/>
                    <a:pt x="21909" y="23276"/>
                    <a:pt x="21789" y="23233"/>
                  </a:cubicBezTo>
                  <a:cubicBezTo>
                    <a:pt x="21404" y="23093"/>
                    <a:pt x="21446" y="21407"/>
                    <a:pt x="21376" y="20931"/>
                  </a:cubicBezTo>
                  <a:cubicBezTo>
                    <a:pt x="20947" y="18046"/>
                    <a:pt x="20045" y="15209"/>
                    <a:pt x="18581" y="12679"/>
                  </a:cubicBezTo>
                  <a:cubicBezTo>
                    <a:pt x="17548" y="10894"/>
                    <a:pt x="16242" y="9326"/>
                    <a:pt x="14700" y="8014"/>
                  </a:cubicBezTo>
                  <a:cubicBezTo>
                    <a:pt x="14341" y="7692"/>
                    <a:pt x="13975" y="7379"/>
                    <a:pt x="13594" y="7086"/>
                  </a:cubicBezTo>
                  <a:cubicBezTo>
                    <a:pt x="11246" y="5286"/>
                    <a:pt x="8487" y="4010"/>
                    <a:pt x="5594" y="3397"/>
                  </a:cubicBezTo>
                  <a:cubicBezTo>
                    <a:pt x="5207" y="3315"/>
                    <a:pt x="4817" y="3252"/>
                    <a:pt x="4426" y="3195"/>
                  </a:cubicBezTo>
                  <a:lnTo>
                    <a:pt x="4410" y="3190"/>
                  </a:lnTo>
                  <a:cubicBezTo>
                    <a:pt x="4032" y="3087"/>
                    <a:pt x="3647" y="3003"/>
                    <a:pt x="3272" y="2894"/>
                  </a:cubicBezTo>
                  <a:cubicBezTo>
                    <a:pt x="3090" y="2840"/>
                    <a:pt x="1308" y="2127"/>
                    <a:pt x="1275" y="1472"/>
                  </a:cubicBezTo>
                  <a:cubicBezTo>
                    <a:pt x="1399" y="1136"/>
                    <a:pt x="2252" y="1162"/>
                    <a:pt x="2609" y="1114"/>
                  </a:cubicBezTo>
                  <a:cubicBezTo>
                    <a:pt x="2886" y="1078"/>
                    <a:pt x="3172" y="1062"/>
                    <a:pt x="3463" y="1062"/>
                  </a:cubicBezTo>
                  <a:close/>
                  <a:moveTo>
                    <a:pt x="2663" y="1"/>
                  </a:moveTo>
                  <a:cubicBezTo>
                    <a:pt x="1836" y="1"/>
                    <a:pt x="985" y="147"/>
                    <a:pt x="550" y="873"/>
                  </a:cubicBezTo>
                  <a:cubicBezTo>
                    <a:pt x="0" y="1790"/>
                    <a:pt x="489" y="2914"/>
                    <a:pt x="1300" y="3491"/>
                  </a:cubicBezTo>
                  <a:cubicBezTo>
                    <a:pt x="1903" y="3920"/>
                    <a:pt x="2657" y="3981"/>
                    <a:pt x="3364" y="4081"/>
                  </a:cubicBezTo>
                  <a:cubicBezTo>
                    <a:pt x="4573" y="4252"/>
                    <a:pt x="5752" y="4390"/>
                    <a:pt x="6932" y="4720"/>
                  </a:cubicBezTo>
                  <a:cubicBezTo>
                    <a:pt x="7167" y="4785"/>
                    <a:pt x="7401" y="4861"/>
                    <a:pt x="7634" y="4936"/>
                  </a:cubicBezTo>
                  <a:cubicBezTo>
                    <a:pt x="9059" y="5457"/>
                    <a:pt x="10445" y="6064"/>
                    <a:pt x="11745" y="6816"/>
                  </a:cubicBezTo>
                  <a:cubicBezTo>
                    <a:pt x="12524" y="7286"/>
                    <a:pt x="13269" y="7811"/>
                    <a:pt x="13976" y="8385"/>
                  </a:cubicBezTo>
                  <a:cubicBezTo>
                    <a:pt x="14964" y="9193"/>
                    <a:pt x="15862" y="10106"/>
                    <a:pt x="16653" y="11107"/>
                  </a:cubicBezTo>
                  <a:cubicBezTo>
                    <a:pt x="19144" y="14421"/>
                    <a:pt x="20050" y="18297"/>
                    <a:pt x="20694" y="22386"/>
                  </a:cubicBezTo>
                  <a:cubicBezTo>
                    <a:pt x="20803" y="23073"/>
                    <a:pt x="20955" y="24067"/>
                    <a:pt x="21741" y="24324"/>
                  </a:cubicBezTo>
                  <a:cubicBezTo>
                    <a:pt x="21872" y="24367"/>
                    <a:pt x="21998" y="24387"/>
                    <a:pt x="22118" y="24387"/>
                  </a:cubicBezTo>
                  <a:cubicBezTo>
                    <a:pt x="22982" y="24387"/>
                    <a:pt x="23572" y="23372"/>
                    <a:pt x="23774" y="22623"/>
                  </a:cubicBezTo>
                  <a:cubicBezTo>
                    <a:pt x="24634" y="19430"/>
                    <a:pt x="23143" y="15094"/>
                    <a:pt x="21785" y="12244"/>
                  </a:cubicBezTo>
                  <a:cubicBezTo>
                    <a:pt x="20144" y="8797"/>
                    <a:pt x="17610" y="5811"/>
                    <a:pt x="14453" y="3664"/>
                  </a:cubicBezTo>
                  <a:cubicBezTo>
                    <a:pt x="11304" y="1522"/>
                    <a:pt x="7521" y="279"/>
                    <a:pt x="3725" y="50"/>
                  </a:cubicBezTo>
                  <a:cubicBezTo>
                    <a:pt x="3403" y="31"/>
                    <a:pt x="3035" y="1"/>
                    <a:pt x="266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83"/>
          <p:cNvGrpSpPr/>
          <p:nvPr/>
        </p:nvGrpSpPr>
        <p:grpSpPr>
          <a:xfrm>
            <a:off x="7543100" y="1078200"/>
            <a:ext cx="445950" cy="667425"/>
            <a:chOff x="5809550" y="1500425"/>
            <a:chExt cx="445950" cy="667425"/>
          </a:xfrm>
        </p:grpSpPr>
        <p:sp>
          <p:nvSpPr>
            <p:cNvPr id="717" name="Google Shape;717;p83"/>
            <p:cNvSpPr/>
            <p:nvPr/>
          </p:nvSpPr>
          <p:spPr>
            <a:xfrm>
              <a:off x="5809550" y="1500425"/>
              <a:ext cx="445950" cy="667425"/>
            </a:xfrm>
            <a:custGeom>
              <a:avLst/>
              <a:gdLst/>
              <a:ahLst/>
              <a:cxnLst/>
              <a:rect l="l" t="t" r="r" b="b"/>
              <a:pathLst>
                <a:path w="17838" h="26697" extrusionOk="0">
                  <a:moveTo>
                    <a:pt x="6959" y="6331"/>
                  </a:moveTo>
                  <a:cubicBezTo>
                    <a:pt x="7402" y="6685"/>
                    <a:pt x="7908" y="6994"/>
                    <a:pt x="8413" y="7076"/>
                  </a:cubicBezTo>
                  <a:lnTo>
                    <a:pt x="8434" y="7076"/>
                  </a:lnTo>
                  <a:cubicBezTo>
                    <a:pt x="8249" y="7448"/>
                    <a:pt x="8087" y="7831"/>
                    <a:pt x="7971" y="8218"/>
                  </a:cubicBezTo>
                  <a:cubicBezTo>
                    <a:pt x="7726" y="8061"/>
                    <a:pt x="7436" y="7946"/>
                    <a:pt x="7205" y="7826"/>
                  </a:cubicBezTo>
                  <a:cubicBezTo>
                    <a:pt x="6975" y="7704"/>
                    <a:pt x="6745" y="7591"/>
                    <a:pt x="6512" y="7480"/>
                  </a:cubicBezTo>
                  <a:cubicBezTo>
                    <a:pt x="6644" y="7094"/>
                    <a:pt x="6797" y="6709"/>
                    <a:pt x="6959" y="6331"/>
                  </a:cubicBezTo>
                  <a:close/>
                  <a:moveTo>
                    <a:pt x="6374" y="7920"/>
                  </a:moveTo>
                  <a:cubicBezTo>
                    <a:pt x="6589" y="8058"/>
                    <a:pt x="6807" y="8193"/>
                    <a:pt x="7030" y="8326"/>
                  </a:cubicBezTo>
                  <a:cubicBezTo>
                    <a:pt x="7273" y="8471"/>
                    <a:pt x="7547" y="8677"/>
                    <a:pt x="7834" y="8789"/>
                  </a:cubicBezTo>
                  <a:cubicBezTo>
                    <a:pt x="7832" y="8803"/>
                    <a:pt x="7827" y="8820"/>
                    <a:pt x="7824" y="8834"/>
                  </a:cubicBezTo>
                  <a:cubicBezTo>
                    <a:pt x="7294" y="8707"/>
                    <a:pt x="6764" y="8581"/>
                    <a:pt x="6231" y="8466"/>
                  </a:cubicBezTo>
                  <a:cubicBezTo>
                    <a:pt x="6281" y="8261"/>
                    <a:pt x="6332" y="8060"/>
                    <a:pt x="6343" y="8015"/>
                  </a:cubicBezTo>
                  <a:lnTo>
                    <a:pt x="6343" y="8014"/>
                  </a:lnTo>
                  <a:cubicBezTo>
                    <a:pt x="6351" y="7983"/>
                    <a:pt x="6364" y="7951"/>
                    <a:pt x="6374" y="7920"/>
                  </a:cubicBezTo>
                  <a:close/>
                  <a:moveTo>
                    <a:pt x="10924" y="1381"/>
                  </a:moveTo>
                  <a:cubicBezTo>
                    <a:pt x="11095" y="1381"/>
                    <a:pt x="11272" y="1408"/>
                    <a:pt x="11453" y="1466"/>
                  </a:cubicBezTo>
                  <a:cubicBezTo>
                    <a:pt x="13158" y="2012"/>
                    <a:pt x="14221" y="3801"/>
                    <a:pt x="14542" y="5471"/>
                  </a:cubicBezTo>
                  <a:cubicBezTo>
                    <a:pt x="14768" y="6659"/>
                    <a:pt x="14666" y="7894"/>
                    <a:pt x="14442" y="9073"/>
                  </a:cubicBezTo>
                  <a:lnTo>
                    <a:pt x="14443" y="9073"/>
                  </a:lnTo>
                  <a:cubicBezTo>
                    <a:pt x="14437" y="9104"/>
                    <a:pt x="14429" y="9133"/>
                    <a:pt x="14423" y="9164"/>
                  </a:cubicBezTo>
                  <a:cubicBezTo>
                    <a:pt x="14131" y="9005"/>
                    <a:pt x="13753" y="8992"/>
                    <a:pt x="13430" y="8966"/>
                  </a:cubicBezTo>
                  <a:cubicBezTo>
                    <a:pt x="13338" y="8957"/>
                    <a:pt x="13245" y="8948"/>
                    <a:pt x="13152" y="8945"/>
                  </a:cubicBezTo>
                  <a:cubicBezTo>
                    <a:pt x="13272" y="7967"/>
                    <a:pt x="13219" y="6946"/>
                    <a:pt x="13133" y="6030"/>
                  </a:cubicBezTo>
                  <a:cubicBezTo>
                    <a:pt x="13055" y="5190"/>
                    <a:pt x="12912" y="3999"/>
                    <a:pt x="11950" y="3719"/>
                  </a:cubicBezTo>
                  <a:cubicBezTo>
                    <a:pt x="11827" y="3684"/>
                    <a:pt x="11708" y="3667"/>
                    <a:pt x="11593" y="3667"/>
                  </a:cubicBezTo>
                  <a:cubicBezTo>
                    <a:pt x="10748" y="3667"/>
                    <a:pt x="10101" y="4550"/>
                    <a:pt x="9635" y="5172"/>
                  </a:cubicBezTo>
                  <a:cubicBezTo>
                    <a:pt x="9273" y="5655"/>
                    <a:pt x="8897" y="6213"/>
                    <a:pt x="8577" y="6805"/>
                  </a:cubicBezTo>
                  <a:cubicBezTo>
                    <a:pt x="8567" y="6792"/>
                    <a:pt x="8554" y="6782"/>
                    <a:pt x="8541" y="6773"/>
                  </a:cubicBezTo>
                  <a:cubicBezTo>
                    <a:pt x="8223" y="6565"/>
                    <a:pt x="7845" y="6448"/>
                    <a:pt x="7515" y="6252"/>
                  </a:cubicBezTo>
                  <a:cubicBezTo>
                    <a:pt x="7376" y="6169"/>
                    <a:pt x="7244" y="6076"/>
                    <a:pt x="7111" y="5984"/>
                  </a:cubicBezTo>
                  <a:cubicBezTo>
                    <a:pt x="7197" y="5796"/>
                    <a:pt x="7282" y="5610"/>
                    <a:pt x="7369" y="5430"/>
                  </a:cubicBezTo>
                  <a:cubicBezTo>
                    <a:pt x="8000" y="4106"/>
                    <a:pt x="9202" y="1381"/>
                    <a:pt x="10924" y="1381"/>
                  </a:cubicBezTo>
                  <a:close/>
                  <a:moveTo>
                    <a:pt x="11510" y="4834"/>
                  </a:moveTo>
                  <a:cubicBezTo>
                    <a:pt x="11528" y="4834"/>
                    <a:pt x="11546" y="4834"/>
                    <a:pt x="11564" y="4836"/>
                  </a:cubicBezTo>
                  <a:cubicBezTo>
                    <a:pt x="12313" y="4891"/>
                    <a:pt x="12210" y="5609"/>
                    <a:pt x="12276" y="6273"/>
                  </a:cubicBezTo>
                  <a:cubicBezTo>
                    <a:pt x="12324" y="6759"/>
                    <a:pt x="12343" y="7247"/>
                    <a:pt x="12345" y="7734"/>
                  </a:cubicBezTo>
                  <a:cubicBezTo>
                    <a:pt x="12350" y="8494"/>
                    <a:pt x="12271" y="9266"/>
                    <a:pt x="12281" y="10029"/>
                  </a:cubicBezTo>
                  <a:cubicBezTo>
                    <a:pt x="11099" y="9681"/>
                    <a:pt x="9912" y="9357"/>
                    <a:pt x="8719" y="9056"/>
                  </a:cubicBezTo>
                  <a:cubicBezTo>
                    <a:pt x="9002" y="8422"/>
                    <a:pt x="9195" y="7749"/>
                    <a:pt x="9521" y="7128"/>
                  </a:cubicBezTo>
                  <a:cubicBezTo>
                    <a:pt x="9905" y="6393"/>
                    <a:pt x="10632" y="4834"/>
                    <a:pt x="11510" y="4834"/>
                  </a:cubicBezTo>
                  <a:close/>
                  <a:moveTo>
                    <a:pt x="13049" y="9571"/>
                  </a:moveTo>
                  <a:cubicBezTo>
                    <a:pt x="13152" y="9579"/>
                    <a:pt x="13257" y="9584"/>
                    <a:pt x="13362" y="9597"/>
                  </a:cubicBezTo>
                  <a:cubicBezTo>
                    <a:pt x="13658" y="9632"/>
                    <a:pt x="13964" y="9744"/>
                    <a:pt x="14262" y="9744"/>
                  </a:cubicBezTo>
                  <a:cubicBezTo>
                    <a:pt x="14270" y="9744"/>
                    <a:pt x="14278" y="9744"/>
                    <a:pt x="14286" y="9744"/>
                  </a:cubicBezTo>
                  <a:lnTo>
                    <a:pt x="14286" y="9744"/>
                  </a:lnTo>
                  <a:cubicBezTo>
                    <a:pt x="14214" y="10030"/>
                    <a:pt x="14148" y="10305"/>
                    <a:pt x="14130" y="10588"/>
                  </a:cubicBezTo>
                  <a:cubicBezTo>
                    <a:pt x="13714" y="10459"/>
                    <a:pt x="13297" y="10336"/>
                    <a:pt x="12880" y="10211"/>
                  </a:cubicBezTo>
                  <a:cubicBezTo>
                    <a:pt x="12949" y="10000"/>
                    <a:pt x="13005" y="9787"/>
                    <a:pt x="13049" y="9571"/>
                  </a:cubicBezTo>
                  <a:close/>
                  <a:moveTo>
                    <a:pt x="4124" y="9464"/>
                  </a:moveTo>
                  <a:cubicBezTo>
                    <a:pt x="8147" y="10534"/>
                    <a:pt x="12166" y="11573"/>
                    <a:pt x="16127" y="12855"/>
                  </a:cubicBezTo>
                  <a:cubicBezTo>
                    <a:pt x="15352" y="16908"/>
                    <a:pt x="14605" y="20966"/>
                    <a:pt x="13836" y="25021"/>
                  </a:cubicBezTo>
                  <a:cubicBezTo>
                    <a:pt x="11974" y="24266"/>
                    <a:pt x="10075" y="23606"/>
                    <a:pt x="8135" y="23078"/>
                  </a:cubicBezTo>
                  <a:cubicBezTo>
                    <a:pt x="7122" y="22803"/>
                    <a:pt x="6103" y="22559"/>
                    <a:pt x="5075" y="22348"/>
                  </a:cubicBezTo>
                  <a:cubicBezTo>
                    <a:pt x="4562" y="22242"/>
                    <a:pt x="4047" y="22145"/>
                    <a:pt x="3530" y="22056"/>
                  </a:cubicBezTo>
                  <a:cubicBezTo>
                    <a:pt x="3131" y="21987"/>
                    <a:pt x="2146" y="22018"/>
                    <a:pt x="1827" y="21787"/>
                  </a:cubicBezTo>
                  <a:cubicBezTo>
                    <a:pt x="1360" y="21449"/>
                    <a:pt x="2095" y="18934"/>
                    <a:pt x="2213" y="18335"/>
                  </a:cubicBezTo>
                  <a:cubicBezTo>
                    <a:pt x="2423" y="17265"/>
                    <a:pt x="2644" y="16196"/>
                    <a:pt x="2873" y="15129"/>
                  </a:cubicBezTo>
                  <a:cubicBezTo>
                    <a:pt x="3265" y="13302"/>
                    <a:pt x="3922" y="11355"/>
                    <a:pt x="4124" y="9464"/>
                  </a:cubicBezTo>
                  <a:close/>
                  <a:moveTo>
                    <a:pt x="10861" y="1"/>
                  </a:moveTo>
                  <a:cubicBezTo>
                    <a:pt x="9551" y="1"/>
                    <a:pt x="8559" y="898"/>
                    <a:pt x="7699" y="2155"/>
                  </a:cubicBezTo>
                  <a:cubicBezTo>
                    <a:pt x="6598" y="3766"/>
                    <a:pt x="5152" y="6156"/>
                    <a:pt x="5078" y="8227"/>
                  </a:cubicBezTo>
                  <a:cubicBezTo>
                    <a:pt x="4766" y="8165"/>
                    <a:pt x="4457" y="8099"/>
                    <a:pt x="4145" y="8042"/>
                  </a:cubicBezTo>
                  <a:cubicBezTo>
                    <a:pt x="4094" y="8033"/>
                    <a:pt x="4045" y="8028"/>
                    <a:pt x="3998" y="8028"/>
                  </a:cubicBezTo>
                  <a:cubicBezTo>
                    <a:pt x="3848" y="8028"/>
                    <a:pt x="3716" y="8074"/>
                    <a:pt x="3608" y="8147"/>
                  </a:cubicBezTo>
                  <a:cubicBezTo>
                    <a:pt x="3490" y="8170"/>
                    <a:pt x="3391" y="8247"/>
                    <a:pt x="3337" y="8353"/>
                  </a:cubicBezTo>
                  <a:cubicBezTo>
                    <a:pt x="2199" y="10572"/>
                    <a:pt x="1869" y="13406"/>
                    <a:pt x="1350" y="15839"/>
                  </a:cubicBezTo>
                  <a:cubicBezTo>
                    <a:pt x="1047" y="17261"/>
                    <a:pt x="760" y="18687"/>
                    <a:pt x="491" y="20116"/>
                  </a:cubicBezTo>
                  <a:cubicBezTo>
                    <a:pt x="359" y="20818"/>
                    <a:pt x="0" y="21796"/>
                    <a:pt x="415" y="22470"/>
                  </a:cubicBezTo>
                  <a:cubicBezTo>
                    <a:pt x="784" y="23070"/>
                    <a:pt x="1508" y="23116"/>
                    <a:pt x="2129" y="23216"/>
                  </a:cubicBezTo>
                  <a:cubicBezTo>
                    <a:pt x="3510" y="23438"/>
                    <a:pt x="4881" y="23703"/>
                    <a:pt x="6240" y="24033"/>
                  </a:cubicBezTo>
                  <a:cubicBezTo>
                    <a:pt x="8898" y="24682"/>
                    <a:pt x="11499" y="25547"/>
                    <a:pt x="14015" y="26621"/>
                  </a:cubicBezTo>
                  <a:cubicBezTo>
                    <a:pt x="14129" y="26670"/>
                    <a:pt x="14259" y="26696"/>
                    <a:pt x="14388" y="26696"/>
                  </a:cubicBezTo>
                  <a:cubicBezTo>
                    <a:pt x="14695" y="26696"/>
                    <a:pt x="14995" y="26547"/>
                    <a:pt x="15064" y="26194"/>
                  </a:cubicBezTo>
                  <a:cubicBezTo>
                    <a:pt x="15951" y="21638"/>
                    <a:pt x="16873" y="17092"/>
                    <a:pt x="17756" y="12534"/>
                  </a:cubicBezTo>
                  <a:cubicBezTo>
                    <a:pt x="17837" y="12108"/>
                    <a:pt x="17638" y="11724"/>
                    <a:pt x="17216" y="11584"/>
                  </a:cubicBezTo>
                  <a:cubicBezTo>
                    <a:pt x="16602" y="11380"/>
                    <a:pt x="15987" y="11180"/>
                    <a:pt x="15370" y="10982"/>
                  </a:cubicBezTo>
                  <a:cubicBezTo>
                    <a:pt x="15805" y="10220"/>
                    <a:pt x="15870" y="9202"/>
                    <a:pt x="15974" y="8360"/>
                  </a:cubicBezTo>
                  <a:cubicBezTo>
                    <a:pt x="16116" y="7209"/>
                    <a:pt x="16106" y="6036"/>
                    <a:pt x="15847" y="4901"/>
                  </a:cubicBezTo>
                  <a:cubicBezTo>
                    <a:pt x="15407" y="2968"/>
                    <a:pt x="14140" y="1106"/>
                    <a:pt x="12273" y="315"/>
                  </a:cubicBezTo>
                  <a:cubicBezTo>
                    <a:pt x="11763" y="99"/>
                    <a:pt x="11295" y="1"/>
                    <a:pt x="1086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3"/>
            <p:cNvSpPr/>
            <p:nvPr/>
          </p:nvSpPr>
          <p:spPr>
            <a:xfrm>
              <a:off x="5962500" y="1814125"/>
              <a:ext cx="141525" cy="220925"/>
            </a:xfrm>
            <a:custGeom>
              <a:avLst/>
              <a:gdLst/>
              <a:ahLst/>
              <a:cxnLst/>
              <a:rect l="l" t="t" r="r" b="b"/>
              <a:pathLst>
                <a:path w="5661" h="8837" extrusionOk="0">
                  <a:moveTo>
                    <a:pt x="3299" y="0"/>
                  </a:moveTo>
                  <a:cubicBezTo>
                    <a:pt x="2478" y="0"/>
                    <a:pt x="1655" y="432"/>
                    <a:pt x="1273" y="1180"/>
                  </a:cubicBezTo>
                  <a:cubicBezTo>
                    <a:pt x="787" y="2132"/>
                    <a:pt x="964" y="3489"/>
                    <a:pt x="1748" y="4247"/>
                  </a:cubicBezTo>
                  <a:cubicBezTo>
                    <a:pt x="1701" y="4380"/>
                    <a:pt x="1653" y="4515"/>
                    <a:pt x="1608" y="4650"/>
                  </a:cubicBezTo>
                  <a:cubicBezTo>
                    <a:pt x="982" y="5511"/>
                    <a:pt x="471" y="6513"/>
                    <a:pt x="96" y="7452"/>
                  </a:cubicBezTo>
                  <a:cubicBezTo>
                    <a:pt x="1" y="7690"/>
                    <a:pt x="158" y="8008"/>
                    <a:pt x="370" y="8125"/>
                  </a:cubicBezTo>
                  <a:cubicBezTo>
                    <a:pt x="833" y="8384"/>
                    <a:pt x="1691" y="8836"/>
                    <a:pt x="2393" y="8836"/>
                  </a:cubicBezTo>
                  <a:cubicBezTo>
                    <a:pt x="2778" y="8836"/>
                    <a:pt x="3116" y="8701"/>
                    <a:pt x="3318" y="8323"/>
                  </a:cubicBezTo>
                  <a:cubicBezTo>
                    <a:pt x="3580" y="7833"/>
                    <a:pt x="3398" y="7129"/>
                    <a:pt x="3350" y="6610"/>
                  </a:cubicBezTo>
                  <a:cubicBezTo>
                    <a:pt x="3293" y="6005"/>
                    <a:pt x="3228" y="5401"/>
                    <a:pt x="3164" y="4797"/>
                  </a:cubicBezTo>
                  <a:cubicBezTo>
                    <a:pt x="3768" y="4744"/>
                    <a:pt x="4267" y="4322"/>
                    <a:pt x="4591" y="3759"/>
                  </a:cubicBezTo>
                  <a:cubicBezTo>
                    <a:pt x="5660" y="2813"/>
                    <a:pt x="5627" y="609"/>
                    <a:pt x="3955" y="97"/>
                  </a:cubicBezTo>
                  <a:cubicBezTo>
                    <a:pt x="3742" y="32"/>
                    <a:pt x="3521" y="0"/>
                    <a:pt x="329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993">
            <a:off x="1067250" y="1541426"/>
            <a:ext cx="2363900" cy="27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3"/>
          <p:cNvPicPr preferRelativeResize="0"/>
          <p:nvPr/>
        </p:nvPicPr>
        <p:blipFill rotWithShape="1">
          <a:blip r:embed="rId4">
            <a:alphaModFix amt="71000"/>
          </a:blip>
          <a:srcRect l="101333" r="59578"/>
          <a:stretch/>
        </p:blipFill>
        <p:spPr>
          <a:xfrm rot="5400036" flipH="1">
            <a:off x="6178300" y="2126091"/>
            <a:ext cx="1119076" cy="758214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3"/>
          <p:cNvSpPr txBox="1">
            <a:spLocks noGrp="1"/>
          </p:cNvSpPr>
          <p:nvPr>
            <p:ph type="subTitle" idx="4294967295"/>
          </p:nvPr>
        </p:nvSpPr>
        <p:spPr>
          <a:xfrm>
            <a:off x="5486700" y="3228963"/>
            <a:ext cx="25023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Despite being red, Mars is actually a cold place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722" name="Google Shape;722;p83"/>
          <p:cNvSpPr txBox="1">
            <a:spLocks noGrp="1"/>
          </p:cNvSpPr>
          <p:nvPr>
            <p:ph type="subTitle" idx="4294967295"/>
          </p:nvPr>
        </p:nvSpPr>
        <p:spPr>
          <a:xfrm rot="-668771">
            <a:off x="1315623" y="2592307"/>
            <a:ext cx="2017455" cy="1385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Venus has a beautiful name and is the second planet from the Sun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87"/>
          <p:cNvGrpSpPr/>
          <p:nvPr/>
        </p:nvGrpSpPr>
        <p:grpSpPr>
          <a:xfrm rot="1299773">
            <a:off x="5938417" y="2669697"/>
            <a:ext cx="421380" cy="627379"/>
            <a:chOff x="1611400" y="4264325"/>
            <a:chExt cx="204725" cy="304875"/>
          </a:xfrm>
        </p:grpSpPr>
        <p:sp>
          <p:nvSpPr>
            <p:cNvPr id="746" name="Google Shape;746;p87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7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87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pic>
        <p:nvPicPr>
          <p:cNvPr id="749" name="Google Shape;74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990">
            <a:off x="3208127" y="1360455"/>
            <a:ext cx="2558896" cy="27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87"/>
          <p:cNvSpPr txBox="1">
            <a:spLocks noGrp="1"/>
          </p:cNvSpPr>
          <p:nvPr>
            <p:ph type="subTitle" idx="4294967295"/>
          </p:nvPr>
        </p:nvSpPr>
        <p:spPr>
          <a:xfrm rot="-668771">
            <a:off x="3548352" y="2412859"/>
            <a:ext cx="2017455" cy="1385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Which planet has a beautiful name and is the second one from the Sun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9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62" name="Google Shape;762;p89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 youremail@freepik.com           +91 620 421 838    yourcompany.com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8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8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89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767" name="Google Shape;767;p89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9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9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89"/>
          <p:cNvGrpSpPr/>
          <p:nvPr/>
        </p:nvGrpSpPr>
        <p:grpSpPr>
          <a:xfrm>
            <a:off x="7953799" y="283851"/>
            <a:ext cx="299752" cy="289321"/>
            <a:chOff x="4958324" y="-1574249"/>
            <a:chExt cx="299752" cy="289321"/>
          </a:xfrm>
        </p:grpSpPr>
        <p:sp>
          <p:nvSpPr>
            <p:cNvPr id="771" name="Google Shape;771;p89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9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9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89"/>
          <p:cNvSpPr/>
          <p:nvPr/>
        </p:nvSpPr>
        <p:spPr>
          <a:xfrm>
            <a:off x="6878873" y="264080"/>
            <a:ext cx="177981" cy="328887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9"/>
          <p:cNvSpPr txBox="1"/>
          <p:nvPr/>
        </p:nvSpPr>
        <p:spPr>
          <a:xfrm rot="-417866">
            <a:off x="7054142" y="3665421"/>
            <a:ext cx="1088632" cy="7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sz="12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811775" y="2292778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6013162" y="3823654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>
                <a:latin typeface="Roboto Mono Medium"/>
                <a:ea typeface="Roboto Mono Medium"/>
                <a:cs typeface="Roboto Mono Medium"/>
                <a:sym typeface="Roboto Mono Medium"/>
              </a:rPr>
              <a:t>Book Title. P52</a:t>
            </a:r>
            <a:endParaRPr sz="1000" b="0" i="1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3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799" name="Google Shape;79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075" y="2096875"/>
            <a:ext cx="1499581" cy="116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666" y="2096875"/>
            <a:ext cx="1193303" cy="116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8948" y="3500571"/>
            <a:ext cx="1327838" cy="29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8512" y="3879954"/>
            <a:ext cx="1358271" cy="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1961" y="3628083"/>
            <a:ext cx="1114697" cy="50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1138" y="3328058"/>
            <a:ext cx="644270" cy="50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93"/>
          <p:cNvPicPr preferRelativeResize="0"/>
          <p:nvPr/>
        </p:nvPicPr>
        <p:blipFill rotWithShape="1">
          <a:blip r:embed="rId9">
            <a:alphaModFix/>
          </a:blip>
          <a:srcRect t="16970" r="8892" b="21025"/>
          <a:stretch/>
        </p:blipFill>
        <p:spPr>
          <a:xfrm>
            <a:off x="6727600" y="1728874"/>
            <a:ext cx="1744308" cy="69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93"/>
          <p:cNvPicPr preferRelativeResize="0"/>
          <p:nvPr/>
        </p:nvPicPr>
        <p:blipFill rotWithShape="1">
          <a:blip r:embed="rId10">
            <a:alphaModFix/>
          </a:blip>
          <a:srcRect t="16734" r="8892" b="18300"/>
          <a:stretch/>
        </p:blipFill>
        <p:spPr>
          <a:xfrm>
            <a:off x="6727600" y="1259475"/>
            <a:ext cx="1744308" cy="72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90425" y="2698747"/>
            <a:ext cx="1499575" cy="175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4776949" y="867800"/>
            <a:ext cx="2326549" cy="150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p93"/>
          <p:cNvGrpSpPr/>
          <p:nvPr/>
        </p:nvGrpSpPr>
        <p:grpSpPr>
          <a:xfrm>
            <a:off x="6686090" y="2716272"/>
            <a:ext cx="1650483" cy="1672933"/>
            <a:chOff x="-331425" y="1579700"/>
            <a:chExt cx="1880250" cy="1905825"/>
          </a:xfrm>
        </p:grpSpPr>
        <p:sp>
          <p:nvSpPr>
            <p:cNvPr id="810" name="Google Shape;810;p9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24" name="Google Shape;824;p9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PHOTOS: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Content youngster enjoying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Teenage student sitting at table with notebook and writing</a:t>
            </a:r>
            <a:endParaRPr>
              <a:uFill>
                <a:noFill/>
              </a:u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Side view woman working on laptop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Female teenager reading book in cafe near friends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Happy teen girl at lesson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Girl on armchair reading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0"/>
              </a:rPr>
              <a:t>Crop student writing in notepad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6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31" name="Google Shape;831;p96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VECTORS:</a:t>
            </a:r>
            <a:endParaRPr>
              <a:uFill>
                <a:noFill/>
              </a:uFill>
              <a:hlinkClick r:id="rId3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Wooden background with checklist and pen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Open notebook with accessories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Notebook page vector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Collection of leaves and colored notes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Tablet background with hand-drawn learning items</a:t>
            </a:r>
            <a:endParaRPr/>
          </a:p>
        </p:txBody>
      </p:sp>
      <p:sp>
        <p:nvSpPr>
          <p:cNvPr id="832" name="Google Shape;832;p96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Schedule with nice notes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ets of paper with sticky tape</a:t>
            </a:r>
            <a:endParaRPr>
              <a:uFill>
                <a:noFill/>
              </a:uFill>
              <a:hlinkClick r:id="rId1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Assortment of arrows highlighter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Pack of small sticky notes in realistic style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this picture if you wish</a:t>
            </a:r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explain here what is the topic about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explain here what is the topic about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explain here what is the topic about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explain here what is the topic about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explain here what is the topic about</a:t>
            </a:r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6463">
            <a:off x="1054628" y="1956679"/>
            <a:ext cx="1780381" cy="15706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9" name="Google Shape;269;p38"/>
          <p:cNvSpPr/>
          <p:nvPr/>
        </p:nvSpPr>
        <p:spPr>
          <a:xfrm rot="-2700000">
            <a:off x="765274" y="206549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2517624" y="3175166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713</Words>
  <Application>Microsoft Office PowerPoint</Application>
  <PresentationFormat>全屏显示(16:9)</PresentationFormat>
  <Paragraphs>158</Paragraphs>
  <Slides>68</Slides>
  <Notes>68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5" baseType="lpstr">
      <vt:lpstr>Concert One</vt:lpstr>
      <vt:lpstr>Arial</vt:lpstr>
      <vt:lpstr>Anonymous Pro</vt:lpstr>
      <vt:lpstr>Roboto Mono</vt:lpstr>
      <vt:lpstr>Roboto Mono Medium</vt:lpstr>
      <vt:lpstr>Coming Soon</vt:lpstr>
      <vt:lpstr>www.freeppt7.com</vt:lpstr>
      <vt:lpstr>NOTEBOOK LESSON</vt:lpstr>
      <vt:lpstr>Table of contents!</vt:lpstr>
      <vt:lpstr>01</vt:lpstr>
      <vt:lpstr>Introduction</vt:lpstr>
      <vt:lpstr>PowerPoint 演示文稿</vt:lpstr>
      <vt:lpstr>—Someone Famous</vt:lpstr>
      <vt:lpstr>PowerPoint 演示文稿</vt:lpstr>
      <vt:lpstr>What is this topic about?</vt:lpstr>
      <vt:lpstr>PowerPoint 演示文稿</vt:lpstr>
      <vt:lpstr>Definition of concepts</vt:lpstr>
      <vt:lpstr>PowerPoint 演示文稿</vt:lpstr>
      <vt:lpstr>PowerPoint 演示文稿</vt:lpstr>
      <vt:lpstr>Features of the topic</vt:lpstr>
      <vt:lpstr>PowerPoint 演示文稿</vt:lpstr>
      <vt:lpstr>PowerPoint 演示文稿</vt:lpstr>
      <vt:lpstr>PowerPoint 演示文稿</vt:lpstr>
      <vt:lpstr>PowerPoint 演示文稿</vt:lpstr>
      <vt:lpstr>Practical uses of this subject</vt:lpstr>
      <vt:lpstr>Did you know this?</vt:lpstr>
      <vt:lpstr>31,500</vt:lpstr>
      <vt:lpstr>PowerPoint 演示文稿</vt:lpstr>
      <vt:lpstr>Problem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Insert your multimedia content here</vt:lpstr>
      <vt:lpstr>PowerPoint 演示文稿</vt:lpstr>
      <vt:lpstr>PowerPoint 演示文稿</vt:lpstr>
      <vt:lpstr>Overview diagram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Locations</vt:lpstr>
      <vt:lpstr>A picture reinforces the concept</vt:lpstr>
      <vt:lpstr>PowerPoint 演示文稿</vt:lpstr>
      <vt:lpstr>PowerPoint 演示文稿</vt:lpstr>
      <vt:lpstr>PowerPoint 演示文稿</vt:lpstr>
      <vt:lpstr>Data review</vt:lpstr>
      <vt:lpstr>PowerPoint 演示文稿</vt:lpstr>
      <vt:lpstr>PowerPoint 演示文稿</vt:lpstr>
      <vt:lpstr>Review of concepts</vt:lpstr>
      <vt:lpstr>PowerPoint 演示文稿</vt:lpstr>
      <vt:lpstr>PowerPoint 演示文稿</vt:lpstr>
      <vt:lpstr>PowerPoint 演示文稿</vt:lpstr>
      <vt:lpstr>Exercise</vt:lpstr>
      <vt:lpstr>PowerPoint 演示文稿</vt:lpstr>
      <vt:lpstr>PowerPoint 演示文稿</vt:lpstr>
      <vt:lpstr>PowerPoint 演示文稿</vt:lpstr>
      <vt:lpstr>Assignment</vt:lpstr>
      <vt:lpstr>PowerPoint 演示文稿</vt:lpstr>
      <vt:lpstr>Thanks!</vt:lpstr>
      <vt:lpstr>PowerPoint 演示文稿</vt:lpstr>
      <vt:lpstr>PowerPoint 演示文稿</vt:lpstr>
      <vt:lpstr>PowerPoint 演示文稿</vt:lpstr>
      <vt:lpstr>Alternative resources</vt:lpstr>
      <vt:lpstr>PowerPoint 演示文稿</vt:lpstr>
      <vt:lpstr>Resources</vt:lpstr>
      <vt:lpstr>Resources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cp:lastModifiedBy>之灵</cp:lastModifiedBy>
  <cp:revision>5</cp:revision>
  <dcterms:modified xsi:type="dcterms:W3CDTF">2023-07-27T03:08:47Z</dcterms:modified>
</cp:coreProperties>
</file>