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49" r:id="rId2"/>
  </p:sldMasterIdLst>
  <p:notesMasterIdLst>
    <p:notesMasterId r:id="rId28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BB86"/>
    <a:srgbClr val="8E65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0">
                    <a:srgbClr val="FFFAC6"/>
                  </a:gs>
                  <a:gs pos="46000">
                    <a:srgbClr val="DAC38E"/>
                  </a:gs>
                  <a:gs pos="100000">
                    <a:srgbClr val="C7AB76"/>
                  </a:gs>
                </a:gsLst>
                <a:lin ang="5400000" scaled="1"/>
              </a:gradFill>
            </c:spPr>
            <c:extLst>
              <c:ext xmlns:c16="http://schemas.microsoft.com/office/drawing/2014/chart" uri="{C3380CC4-5D6E-409C-BE32-E72D297353CC}">
                <c16:uniqueId val="{00000001-4BDB-4F6D-AF09-03554D2FC8EE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3-4BDB-4F6D-AF09-03554D2FC8EE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4BDB-4F6D-AF09-03554D2FC8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</c:plotArea>
    <c:plotVisOnly val="1"/>
    <c:dispBlanksAs val="gap"/>
    <c:showDLblsOverMax val="0"/>
  </c:chart>
  <c:txPr>
    <a:bodyPr/>
    <a:lstStyle/>
    <a:p>
      <a:pPr>
        <a:defRPr lang="zh-CN" sz="1800">
          <a:latin typeface="Arial"/>
          <a:ea typeface="微软雅黑"/>
          <a:sym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0">
                    <a:srgbClr val="FFFAC6"/>
                  </a:gs>
                  <a:gs pos="46000">
                    <a:srgbClr val="DAC38E"/>
                  </a:gs>
                  <a:gs pos="100000">
                    <a:srgbClr val="C7AB76"/>
                  </a:gs>
                </a:gsLst>
                <a:lin ang="5400000" scaled="1"/>
              </a:gradFill>
            </c:spPr>
            <c:extLst>
              <c:ext xmlns:c16="http://schemas.microsoft.com/office/drawing/2014/chart" uri="{C3380CC4-5D6E-409C-BE32-E72D297353CC}">
                <c16:uniqueId val="{00000001-D01C-40FF-9B07-6BC450B020D6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3-D01C-40FF-9B07-6BC450B020D6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D01C-40FF-9B07-6BC450B020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</c:plotArea>
    <c:plotVisOnly val="1"/>
    <c:dispBlanksAs val="gap"/>
    <c:showDLblsOverMax val="0"/>
  </c:chart>
  <c:txPr>
    <a:bodyPr/>
    <a:lstStyle/>
    <a:p>
      <a:pPr>
        <a:defRPr lang="zh-CN" sz="1800">
          <a:latin typeface="Arial"/>
          <a:ea typeface="微软雅黑"/>
          <a:sym typeface="Arial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0CFFFF"/>
            </a:solidFill>
          </c:spPr>
          <c:dPt>
            <c:idx val="0"/>
            <c:bubble3D val="0"/>
            <c:spPr>
              <a:gradFill>
                <a:gsLst>
                  <a:gs pos="0">
                    <a:srgbClr val="FFFAC6"/>
                  </a:gs>
                  <a:gs pos="46000">
                    <a:srgbClr val="DAC38E"/>
                  </a:gs>
                  <a:gs pos="100000">
                    <a:srgbClr val="C7AB76"/>
                  </a:gs>
                </a:gsLst>
                <a:lin ang="5400000" scaled="1"/>
              </a:gradFill>
            </c:spPr>
            <c:extLst>
              <c:ext xmlns:c16="http://schemas.microsoft.com/office/drawing/2014/chart" uri="{C3380CC4-5D6E-409C-BE32-E72D297353CC}">
                <c16:uniqueId val="{00000001-73D5-4339-A769-D0564A446C74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3-73D5-4339-A769-D0564A446C74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73D5-4339-A769-D0564A446C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</c:plotArea>
    <c:plotVisOnly val="1"/>
    <c:dispBlanksAs val="gap"/>
    <c:showDLblsOverMax val="0"/>
  </c:chart>
  <c:txPr>
    <a:bodyPr/>
    <a:lstStyle/>
    <a:p>
      <a:pPr>
        <a:defRPr lang="zh-CN" sz="1800">
          <a:latin typeface="Arial"/>
          <a:ea typeface="微软雅黑"/>
          <a:sym typeface="Arial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4472C4"/>
            </a:solidFill>
          </c:spPr>
          <c:dPt>
            <c:idx val="0"/>
            <c:bubble3D val="0"/>
            <c:spPr>
              <a:gradFill>
                <a:gsLst>
                  <a:gs pos="0">
                    <a:srgbClr val="FFFAC6"/>
                  </a:gs>
                  <a:gs pos="46000">
                    <a:srgbClr val="DAC38E"/>
                  </a:gs>
                  <a:gs pos="100000">
                    <a:srgbClr val="C7AB76"/>
                  </a:gs>
                </a:gsLst>
                <a:lin ang="5400000" scaled="1"/>
              </a:gradFill>
            </c:spPr>
            <c:extLst>
              <c:ext xmlns:c16="http://schemas.microsoft.com/office/drawing/2014/chart" uri="{C3380CC4-5D6E-409C-BE32-E72D297353CC}">
                <c16:uniqueId val="{00000001-F718-4BA7-BE74-AE1BC72D085B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3-F718-4BA7-BE74-AE1BC72D085B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F718-4BA7-BE74-AE1BC72D08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1800">
          <a:latin typeface="Arial"/>
          <a:ea typeface="微软雅黑"/>
          <a:sym typeface="Arial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5BA65-6790-4E0E-88C6-2A23E32EF93F}" type="datetimeFigureOut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7E99C-83DE-4BF6-A745-8433BE59F5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9716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91600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456109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223698" y="1596701"/>
            <a:ext cx="3159578" cy="1728000"/>
          </a:xfrm>
          <a:custGeom>
            <a:avLst/>
            <a:gdLst>
              <a:gd name="connsiteX0" fmla="*/ 0 w 4212771"/>
              <a:gd name="connsiteY0" fmla="*/ 0 h 2304000"/>
              <a:gd name="connsiteX1" fmla="*/ 4212771 w 4212771"/>
              <a:gd name="connsiteY1" fmla="*/ 0 h 2304000"/>
              <a:gd name="connsiteX2" fmla="*/ 4212771 w 4212771"/>
              <a:gd name="connsiteY2" fmla="*/ 2304000 h 2304000"/>
              <a:gd name="connsiteX3" fmla="*/ 0 w 4212771"/>
              <a:gd name="connsiteY3" fmla="*/ 2304000 h 23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2771" h="2304000">
                <a:moveTo>
                  <a:pt x="0" y="0"/>
                </a:moveTo>
                <a:lnTo>
                  <a:pt x="4212771" y="0"/>
                </a:lnTo>
                <a:lnTo>
                  <a:pt x="4212771" y="2304000"/>
                </a:lnTo>
                <a:lnTo>
                  <a:pt x="0" y="230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2718215" y="1737349"/>
            <a:ext cx="1316588" cy="2201878"/>
          </a:xfrm>
          <a:custGeom>
            <a:avLst/>
            <a:gdLst>
              <a:gd name="connsiteX0" fmla="*/ 0 w 1755450"/>
              <a:gd name="connsiteY0" fmla="*/ 0 h 2935837"/>
              <a:gd name="connsiteX1" fmla="*/ 1755450 w 1755450"/>
              <a:gd name="connsiteY1" fmla="*/ 0 h 2935837"/>
              <a:gd name="connsiteX2" fmla="*/ 1755450 w 1755450"/>
              <a:gd name="connsiteY2" fmla="*/ 2935837 h 2935837"/>
              <a:gd name="connsiteX3" fmla="*/ 0 w 1755450"/>
              <a:gd name="connsiteY3" fmla="*/ 2935837 h 293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5450" h="2935837">
                <a:moveTo>
                  <a:pt x="0" y="0"/>
                </a:moveTo>
                <a:lnTo>
                  <a:pt x="1755450" y="0"/>
                </a:lnTo>
                <a:lnTo>
                  <a:pt x="1755450" y="2935837"/>
                </a:lnTo>
                <a:lnTo>
                  <a:pt x="0" y="29358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5140568" y="1737349"/>
            <a:ext cx="1316588" cy="2201878"/>
          </a:xfrm>
          <a:custGeom>
            <a:avLst/>
            <a:gdLst>
              <a:gd name="connsiteX0" fmla="*/ 0 w 1755450"/>
              <a:gd name="connsiteY0" fmla="*/ 0 h 2935837"/>
              <a:gd name="connsiteX1" fmla="*/ 1755450 w 1755450"/>
              <a:gd name="connsiteY1" fmla="*/ 0 h 2935837"/>
              <a:gd name="connsiteX2" fmla="*/ 1755450 w 1755450"/>
              <a:gd name="connsiteY2" fmla="*/ 2935837 h 2935837"/>
              <a:gd name="connsiteX3" fmla="*/ 0 w 1755450"/>
              <a:gd name="connsiteY3" fmla="*/ 2935837 h 293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5450" h="2935837">
                <a:moveTo>
                  <a:pt x="0" y="0"/>
                </a:moveTo>
                <a:lnTo>
                  <a:pt x="1755450" y="0"/>
                </a:lnTo>
                <a:lnTo>
                  <a:pt x="1755450" y="2935837"/>
                </a:lnTo>
                <a:lnTo>
                  <a:pt x="0" y="29358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523807" y="1874714"/>
            <a:ext cx="1907685" cy="1907685"/>
          </a:xfrm>
          <a:custGeom>
            <a:avLst/>
            <a:gdLst>
              <a:gd name="connsiteX0" fmla="*/ 1271790 w 2543580"/>
              <a:gd name="connsiteY0" fmla="*/ 0 h 2543580"/>
              <a:gd name="connsiteX1" fmla="*/ 2543580 w 2543580"/>
              <a:gd name="connsiteY1" fmla="*/ 1271790 h 2543580"/>
              <a:gd name="connsiteX2" fmla="*/ 1271790 w 2543580"/>
              <a:gd name="connsiteY2" fmla="*/ 2543580 h 2543580"/>
              <a:gd name="connsiteX3" fmla="*/ 0 w 2543580"/>
              <a:gd name="connsiteY3" fmla="*/ 1271790 h 2543580"/>
              <a:gd name="connsiteX4" fmla="*/ 1271790 w 2543580"/>
              <a:gd name="connsiteY4" fmla="*/ 0 h 254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3580" h="2543580">
                <a:moveTo>
                  <a:pt x="1271790" y="0"/>
                </a:moveTo>
                <a:cubicBezTo>
                  <a:pt x="1974180" y="0"/>
                  <a:pt x="2543580" y="569400"/>
                  <a:pt x="2543580" y="1271790"/>
                </a:cubicBezTo>
                <a:cubicBezTo>
                  <a:pt x="2543580" y="1974180"/>
                  <a:pt x="1974180" y="2543580"/>
                  <a:pt x="1271790" y="2543580"/>
                </a:cubicBezTo>
                <a:cubicBezTo>
                  <a:pt x="569400" y="2543580"/>
                  <a:pt x="0" y="1974180"/>
                  <a:pt x="0" y="1271790"/>
                </a:cubicBezTo>
                <a:cubicBezTo>
                  <a:pt x="0" y="569400"/>
                  <a:pt x="569400" y="0"/>
                  <a:pt x="127179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2023/8/3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941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2023/8/3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28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7055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221345" y="1313570"/>
            <a:ext cx="1621011" cy="1621011"/>
          </a:xfrm>
          <a:custGeom>
            <a:avLst/>
            <a:gdLst>
              <a:gd name="connsiteX0" fmla="*/ 1080674 w 2161348"/>
              <a:gd name="connsiteY0" fmla="*/ 0 h 2161348"/>
              <a:gd name="connsiteX1" fmla="*/ 2161348 w 2161348"/>
              <a:gd name="connsiteY1" fmla="*/ 1080674 h 2161348"/>
              <a:gd name="connsiteX2" fmla="*/ 1080674 w 2161348"/>
              <a:gd name="connsiteY2" fmla="*/ 2161348 h 2161348"/>
              <a:gd name="connsiteX3" fmla="*/ 0 w 2161348"/>
              <a:gd name="connsiteY3" fmla="*/ 1080674 h 2161348"/>
              <a:gd name="connsiteX4" fmla="*/ 1080674 w 2161348"/>
              <a:gd name="connsiteY4" fmla="*/ 0 h 216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348" h="2161348">
                <a:moveTo>
                  <a:pt x="1080674" y="0"/>
                </a:moveTo>
                <a:cubicBezTo>
                  <a:pt x="1677514" y="0"/>
                  <a:pt x="2161348" y="483834"/>
                  <a:pt x="2161348" y="1080674"/>
                </a:cubicBezTo>
                <a:cubicBezTo>
                  <a:pt x="2161348" y="1677514"/>
                  <a:pt x="1677514" y="2161348"/>
                  <a:pt x="1080674" y="2161348"/>
                </a:cubicBezTo>
                <a:cubicBezTo>
                  <a:pt x="483834" y="2161348"/>
                  <a:pt x="0" y="1677514"/>
                  <a:pt x="0" y="1080674"/>
                </a:cubicBezTo>
                <a:cubicBezTo>
                  <a:pt x="0" y="483834"/>
                  <a:pt x="483834" y="0"/>
                  <a:pt x="1080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761495" y="1313570"/>
            <a:ext cx="1621011" cy="1621011"/>
          </a:xfrm>
          <a:custGeom>
            <a:avLst/>
            <a:gdLst>
              <a:gd name="connsiteX0" fmla="*/ 1080674 w 2161348"/>
              <a:gd name="connsiteY0" fmla="*/ 0 h 2161348"/>
              <a:gd name="connsiteX1" fmla="*/ 2161348 w 2161348"/>
              <a:gd name="connsiteY1" fmla="*/ 1080674 h 2161348"/>
              <a:gd name="connsiteX2" fmla="*/ 1080674 w 2161348"/>
              <a:gd name="connsiteY2" fmla="*/ 2161348 h 2161348"/>
              <a:gd name="connsiteX3" fmla="*/ 0 w 2161348"/>
              <a:gd name="connsiteY3" fmla="*/ 1080674 h 2161348"/>
              <a:gd name="connsiteX4" fmla="*/ 1080674 w 2161348"/>
              <a:gd name="connsiteY4" fmla="*/ 0 h 216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348" h="2161348">
                <a:moveTo>
                  <a:pt x="1080674" y="0"/>
                </a:moveTo>
                <a:cubicBezTo>
                  <a:pt x="1677514" y="0"/>
                  <a:pt x="2161348" y="483834"/>
                  <a:pt x="2161348" y="1080674"/>
                </a:cubicBezTo>
                <a:cubicBezTo>
                  <a:pt x="2161348" y="1677514"/>
                  <a:pt x="1677514" y="2161348"/>
                  <a:pt x="1080674" y="2161348"/>
                </a:cubicBezTo>
                <a:cubicBezTo>
                  <a:pt x="483834" y="2161348"/>
                  <a:pt x="0" y="1677514"/>
                  <a:pt x="0" y="1080674"/>
                </a:cubicBezTo>
                <a:cubicBezTo>
                  <a:pt x="0" y="483834"/>
                  <a:pt x="483834" y="0"/>
                  <a:pt x="1080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301644" y="1313570"/>
            <a:ext cx="1621011" cy="1621011"/>
          </a:xfrm>
          <a:custGeom>
            <a:avLst/>
            <a:gdLst>
              <a:gd name="connsiteX0" fmla="*/ 1080674 w 2161348"/>
              <a:gd name="connsiteY0" fmla="*/ 0 h 2161348"/>
              <a:gd name="connsiteX1" fmla="*/ 2161348 w 2161348"/>
              <a:gd name="connsiteY1" fmla="*/ 1080674 h 2161348"/>
              <a:gd name="connsiteX2" fmla="*/ 1080674 w 2161348"/>
              <a:gd name="connsiteY2" fmla="*/ 2161348 h 2161348"/>
              <a:gd name="connsiteX3" fmla="*/ 0 w 2161348"/>
              <a:gd name="connsiteY3" fmla="*/ 1080674 h 2161348"/>
              <a:gd name="connsiteX4" fmla="*/ 1080674 w 2161348"/>
              <a:gd name="connsiteY4" fmla="*/ 0 h 216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348" h="2161348">
                <a:moveTo>
                  <a:pt x="1080674" y="0"/>
                </a:moveTo>
                <a:cubicBezTo>
                  <a:pt x="1677514" y="0"/>
                  <a:pt x="2161348" y="483834"/>
                  <a:pt x="2161348" y="1080674"/>
                </a:cubicBezTo>
                <a:cubicBezTo>
                  <a:pt x="2161348" y="1677514"/>
                  <a:pt x="1677514" y="2161348"/>
                  <a:pt x="1080674" y="2161348"/>
                </a:cubicBezTo>
                <a:cubicBezTo>
                  <a:pt x="483834" y="2161348"/>
                  <a:pt x="0" y="1677514"/>
                  <a:pt x="0" y="1080674"/>
                </a:cubicBezTo>
                <a:cubicBezTo>
                  <a:pt x="0" y="483834"/>
                  <a:pt x="483834" y="0"/>
                  <a:pt x="1080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858167" y="1636347"/>
            <a:ext cx="1389754" cy="815213"/>
          </a:xfrm>
          <a:custGeom>
            <a:avLst/>
            <a:gdLst>
              <a:gd name="connsiteX0" fmla="*/ 0 w 1853005"/>
              <a:gd name="connsiteY0" fmla="*/ 0 h 1086951"/>
              <a:gd name="connsiteX1" fmla="*/ 1853005 w 1853005"/>
              <a:gd name="connsiteY1" fmla="*/ 0 h 1086951"/>
              <a:gd name="connsiteX2" fmla="*/ 1853005 w 1853005"/>
              <a:gd name="connsiteY2" fmla="*/ 1086951 h 1086951"/>
              <a:gd name="connsiteX3" fmla="*/ 0 w 1853005"/>
              <a:gd name="connsiteY3" fmla="*/ 1086951 h 108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3005" h="1086951">
                <a:moveTo>
                  <a:pt x="0" y="0"/>
                </a:moveTo>
                <a:lnTo>
                  <a:pt x="1853005" y="0"/>
                </a:lnTo>
                <a:lnTo>
                  <a:pt x="1853005" y="1086951"/>
                </a:lnTo>
                <a:lnTo>
                  <a:pt x="0" y="108695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2872686" y="1636347"/>
            <a:ext cx="1389754" cy="815213"/>
          </a:xfrm>
          <a:custGeom>
            <a:avLst/>
            <a:gdLst>
              <a:gd name="connsiteX0" fmla="*/ 0 w 1853005"/>
              <a:gd name="connsiteY0" fmla="*/ 0 h 1086951"/>
              <a:gd name="connsiteX1" fmla="*/ 1853005 w 1853005"/>
              <a:gd name="connsiteY1" fmla="*/ 0 h 1086951"/>
              <a:gd name="connsiteX2" fmla="*/ 1853005 w 1853005"/>
              <a:gd name="connsiteY2" fmla="*/ 1086951 h 1086951"/>
              <a:gd name="connsiteX3" fmla="*/ 0 w 1853005"/>
              <a:gd name="connsiteY3" fmla="*/ 1086951 h 108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3005" h="1086951">
                <a:moveTo>
                  <a:pt x="0" y="0"/>
                </a:moveTo>
                <a:lnTo>
                  <a:pt x="1853005" y="0"/>
                </a:lnTo>
                <a:lnTo>
                  <a:pt x="1853005" y="1086951"/>
                </a:lnTo>
                <a:lnTo>
                  <a:pt x="0" y="108695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4887206" y="1636347"/>
            <a:ext cx="1389754" cy="815213"/>
          </a:xfrm>
          <a:custGeom>
            <a:avLst/>
            <a:gdLst>
              <a:gd name="connsiteX0" fmla="*/ 0 w 1853005"/>
              <a:gd name="connsiteY0" fmla="*/ 0 h 1086951"/>
              <a:gd name="connsiteX1" fmla="*/ 1853005 w 1853005"/>
              <a:gd name="connsiteY1" fmla="*/ 0 h 1086951"/>
              <a:gd name="connsiteX2" fmla="*/ 1853005 w 1853005"/>
              <a:gd name="connsiteY2" fmla="*/ 1086951 h 1086951"/>
              <a:gd name="connsiteX3" fmla="*/ 0 w 1853005"/>
              <a:gd name="connsiteY3" fmla="*/ 1086951 h 108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3005" h="1086951">
                <a:moveTo>
                  <a:pt x="0" y="0"/>
                </a:moveTo>
                <a:lnTo>
                  <a:pt x="1853005" y="0"/>
                </a:lnTo>
                <a:lnTo>
                  <a:pt x="1853005" y="1086951"/>
                </a:lnTo>
                <a:lnTo>
                  <a:pt x="0" y="108695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6901726" y="1636347"/>
            <a:ext cx="1389754" cy="815213"/>
          </a:xfrm>
          <a:custGeom>
            <a:avLst/>
            <a:gdLst>
              <a:gd name="connsiteX0" fmla="*/ 0 w 1853005"/>
              <a:gd name="connsiteY0" fmla="*/ 0 h 1086951"/>
              <a:gd name="connsiteX1" fmla="*/ 1853005 w 1853005"/>
              <a:gd name="connsiteY1" fmla="*/ 0 h 1086951"/>
              <a:gd name="connsiteX2" fmla="*/ 1853005 w 1853005"/>
              <a:gd name="connsiteY2" fmla="*/ 1086951 h 1086951"/>
              <a:gd name="connsiteX3" fmla="*/ 0 w 1853005"/>
              <a:gd name="connsiteY3" fmla="*/ 1086951 h 108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3005" h="1086951">
                <a:moveTo>
                  <a:pt x="0" y="0"/>
                </a:moveTo>
                <a:lnTo>
                  <a:pt x="1853005" y="0"/>
                </a:lnTo>
                <a:lnTo>
                  <a:pt x="1853005" y="1086951"/>
                </a:lnTo>
                <a:lnTo>
                  <a:pt x="0" y="108695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195737" y="1281533"/>
            <a:ext cx="4896545" cy="2402336"/>
          </a:xfrm>
          <a:custGeom>
            <a:avLst/>
            <a:gdLst>
              <a:gd name="connsiteX0" fmla="*/ 0 w 6528726"/>
              <a:gd name="connsiteY0" fmla="*/ 0 h 3203115"/>
              <a:gd name="connsiteX1" fmla="*/ 6528726 w 6528726"/>
              <a:gd name="connsiteY1" fmla="*/ 0 h 3203115"/>
              <a:gd name="connsiteX2" fmla="*/ 6528726 w 6528726"/>
              <a:gd name="connsiteY2" fmla="*/ 3203115 h 3203115"/>
              <a:gd name="connsiteX3" fmla="*/ 0 w 6528726"/>
              <a:gd name="connsiteY3" fmla="*/ 3203115 h 3203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28726" h="3203115">
                <a:moveTo>
                  <a:pt x="0" y="0"/>
                </a:moveTo>
                <a:lnTo>
                  <a:pt x="6528726" y="0"/>
                </a:lnTo>
                <a:lnTo>
                  <a:pt x="6528726" y="3203115"/>
                </a:lnTo>
                <a:lnTo>
                  <a:pt x="0" y="320311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727814" y="1373477"/>
            <a:ext cx="1502645" cy="1183263"/>
          </a:xfrm>
          <a:custGeom>
            <a:avLst/>
            <a:gdLst>
              <a:gd name="connsiteX0" fmla="*/ 0 w 2003527"/>
              <a:gd name="connsiteY0" fmla="*/ 0 h 1577684"/>
              <a:gd name="connsiteX1" fmla="*/ 2003527 w 2003527"/>
              <a:gd name="connsiteY1" fmla="*/ 0 h 1577684"/>
              <a:gd name="connsiteX2" fmla="*/ 2003527 w 2003527"/>
              <a:gd name="connsiteY2" fmla="*/ 1577684 h 1577684"/>
              <a:gd name="connsiteX3" fmla="*/ 0 w 2003527"/>
              <a:gd name="connsiteY3" fmla="*/ 1577684 h 1577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3527" h="1577684">
                <a:moveTo>
                  <a:pt x="0" y="0"/>
                </a:moveTo>
                <a:lnTo>
                  <a:pt x="2003527" y="0"/>
                </a:lnTo>
                <a:lnTo>
                  <a:pt x="2003527" y="1577684"/>
                </a:lnTo>
                <a:lnTo>
                  <a:pt x="0" y="1577684"/>
                </a:lnTo>
                <a:close/>
              </a:path>
            </a:pathLst>
          </a:custGeom>
          <a:gradFill>
            <a:gsLst>
              <a:gs pos="0">
                <a:srgbClr val="FFFAC6"/>
              </a:gs>
              <a:gs pos="46000">
                <a:srgbClr val="DAC38E"/>
              </a:gs>
              <a:gs pos="100000">
                <a:srgbClr val="C7AB76"/>
              </a:gs>
            </a:gsLst>
            <a:lin ang="5400000" scaled="1"/>
          </a:gradFill>
          <a:ln w="38100">
            <a:solidFill>
              <a:srgbClr val="DAC38E"/>
            </a:solidFill>
            <a:miter lim="800000"/>
          </a:ln>
        </p:spPr>
        <p:txBody>
          <a:bodyPr anchor="ctr"/>
          <a:lstStyle>
            <a:lvl1pPr>
              <a:defRPr lang="zh-CN" altLang="en-US">
                <a:solidFill>
                  <a:srgbClr val="37609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algn="ctr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727814" y="3149075"/>
            <a:ext cx="1502645" cy="1183263"/>
          </a:xfrm>
          <a:custGeom>
            <a:avLst/>
            <a:gdLst>
              <a:gd name="connsiteX0" fmla="*/ 0 w 2003527"/>
              <a:gd name="connsiteY0" fmla="*/ 0 h 1577684"/>
              <a:gd name="connsiteX1" fmla="*/ 2003527 w 2003527"/>
              <a:gd name="connsiteY1" fmla="*/ 0 h 1577684"/>
              <a:gd name="connsiteX2" fmla="*/ 2003527 w 2003527"/>
              <a:gd name="connsiteY2" fmla="*/ 1577684 h 1577684"/>
              <a:gd name="connsiteX3" fmla="*/ 0 w 2003527"/>
              <a:gd name="connsiteY3" fmla="*/ 1577684 h 1577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3527" h="1577684">
                <a:moveTo>
                  <a:pt x="0" y="0"/>
                </a:moveTo>
                <a:lnTo>
                  <a:pt x="2003527" y="0"/>
                </a:lnTo>
                <a:lnTo>
                  <a:pt x="2003527" y="1577684"/>
                </a:lnTo>
                <a:lnTo>
                  <a:pt x="0" y="1577684"/>
                </a:lnTo>
                <a:close/>
              </a:path>
            </a:pathLst>
          </a:custGeom>
          <a:gradFill>
            <a:gsLst>
              <a:gs pos="0">
                <a:srgbClr val="FFFAC6"/>
              </a:gs>
              <a:gs pos="46000">
                <a:srgbClr val="DAC38E"/>
              </a:gs>
              <a:gs pos="100000">
                <a:srgbClr val="C7AB76"/>
              </a:gs>
            </a:gsLst>
            <a:lin ang="5400000" scaled="1"/>
          </a:gradFill>
          <a:ln w="38100">
            <a:solidFill>
              <a:srgbClr val="DAC38E"/>
            </a:solidFill>
            <a:miter lim="800000"/>
          </a:ln>
        </p:spPr>
        <p:txBody>
          <a:bodyPr anchor="ctr"/>
          <a:lstStyle>
            <a:lvl1pPr>
              <a:defRPr lang="zh-CN" altLang="en-US">
                <a:solidFill>
                  <a:srgbClr val="37609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algn="ctr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4660031" y="1373477"/>
            <a:ext cx="1502645" cy="1183263"/>
          </a:xfrm>
          <a:custGeom>
            <a:avLst/>
            <a:gdLst>
              <a:gd name="connsiteX0" fmla="*/ 0 w 2003527"/>
              <a:gd name="connsiteY0" fmla="*/ 0 h 1577684"/>
              <a:gd name="connsiteX1" fmla="*/ 2003527 w 2003527"/>
              <a:gd name="connsiteY1" fmla="*/ 0 h 1577684"/>
              <a:gd name="connsiteX2" fmla="*/ 2003527 w 2003527"/>
              <a:gd name="connsiteY2" fmla="*/ 1577684 h 1577684"/>
              <a:gd name="connsiteX3" fmla="*/ 0 w 2003527"/>
              <a:gd name="connsiteY3" fmla="*/ 1577684 h 1577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3527" h="1577684">
                <a:moveTo>
                  <a:pt x="0" y="0"/>
                </a:moveTo>
                <a:lnTo>
                  <a:pt x="2003527" y="0"/>
                </a:lnTo>
                <a:lnTo>
                  <a:pt x="2003527" y="1577684"/>
                </a:lnTo>
                <a:lnTo>
                  <a:pt x="0" y="1577684"/>
                </a:lnTo>
                <a:close/>
              </a:path>
            </a:pathLst>
          </a:custGeom>
          <a:gradFill>
            <a:gsLst>
              <a:gs pos="0">
                <a:srgbClr val="FFFAC6"/>
              </a:gs>
              <a:gs pos="46000">
                <a:srgbClr val="DAC38E"/>
              </a:gs>
              <a:gs pos="100000">
                <a:srgbClr val="C7AB76"/>
              </a:gs>
            </a:gsLst>
            <a:lin ang="5400000" scaled="1"/>
          </a:gradFill>
          <a:ln w="38100">
            <a:solidFill>
              <a:srgbClr val="DAC38E"/>
            </a:solidFill>
            <a:miter lim="800000"/>
          </a:ln>
        </p:spPr>
        <p:txBody>
          <a:bodyPr anchor="ctr"/>
          <a:lstStyle>
            <a:lvl1pPr>
              <a:defRPr lang="zh-CN" altLang="en-US" dirty="0">
                <a:solidFill>
                  <a:srgbClr val="37609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algn="ctr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dirty="0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4660031" y="3149075"/>
            <a:ext cx="1502645" cy="1183263"/>
          </a:xfrm>
          <a:custGeom>
            <a:avLst/>
            <a:gdLst>
              <a:gd name="connsiteX0" fmla="*/ 0 w 2003527"/>
              <a:gd name="connsiteY0" fmla="*/ 0 h 1577684"/>
              <a:gd name="connsiteX1" fmla="*/ 2003527 w 2003527"/>
              <a:gd name="connsiteY1" fmla="*/ 0 h 1577684"/>
              <a:gd name="connsiteX2" fmla="*/ 2003527 w 2003527"/>
              <a:gd name="connsiteY2" fmla="*/ 1577684 h 1577684"/>
              <a:gd name="connsiteX3" fmla="*/ 0 w 2003527"/>
              <a:gd name="connsiteY3" fmla="*/ 1577684 h 1577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3527" h="1577684">
                <a:moveTo>
                  <a:pt x="0" y="0"/>
                </a:moveTo>
                <a:lnTo>
                  <a:pt x="2003527" y="0"/>
                </a:lnTo>
                <a:lnTo>
                  <a:pt x="2003527" y="1577684"/>
                </a:lnTo>
                <a:lnTo>
                  <a:pt x="0" y="1577684"/>
                </a:lnTo>
                <a:close/>
              </a:path>
            </a:pathLst>
          </a:custGeom>
          <a:gradFill>
            <a:gsLst>
              <a:gs pos="0">
                <a:srgbClr val="FFFAC6"/>
              </a:gs>
              <a:gs pos="46000">
                <a:srgbClr val="DAC38E"/>
              </a:gs>
              <a:gs pos="100000">
                <a:srgbClr val="C7AB76"/>
              </a:gs>
            </a:gsLst>
            <a:lin ang="5400000" scaled="1"/>
          </a:gradFill>
          <a:ln w="38100">
            <a:solidFill>
              <a:srgbClr val="DAC38E"/>
            </a:solidFill>
            <a:miter lim="800000"/>
          </a:ln>
        </p:spPr>
        <p:txBody>
          <a:bodyPr anchor="ctr"/>
          <a:lstStyle>
            <a:lvl1pPr>
              <a:defRPr lang="zh-CN" altLang="en-US">
                <a:solidFill>
                  <a:srgbClr val="37609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algn="ctr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62681" y="1244431"/>
            <a:ext cx="2299462" cy="3021386"/>
          </a:xfrm>
          <a:custGeom>
            <a:avLst/>
            <a:gdLst>
              <a:gd name="connsiteX0" fmla="*/ 0 w 3065949"/>
              <a:gd name="connsiteY0" fmla="*/ 0 h 4028514"/>
              <a:gd name="connsiteX1" fmla="*/ 3065949 w 3065949"/>
              <a:gd name="connsiteY1" fmla="*/ 0 h 4028514"/>
              <a:gd name="connsiteX2" fmla="*/ 3065949 w 3065949"/>
              <a:gd name="connsiteY2" fmla="*/ 4028514 h 4028514"/>
              <a:gd name="connsiteX3" fmla="*/ 0 w 3065949"/>
              <a:gd name="connsiteY3" fmla="*/ 4028514 h 402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5949" h="4028514">
                <a:moveTo>
                  <a:pt x="0" y="0"/>
                </a:moveTo>
                <a:lnTo>
                  <a:pt x="3065949" y="0"/>
                </a:lnTo>
                <a:lnTo>
                  <a:pt x="3065949" y="4028514"/>
                </a:lnTo>
                <a:lnTo>
                  <a:pt x="0" y="40285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302783" y="2380793"/>
            <a:ext cx="2473259" cy="1885024"/>
          </a:xfrm>
          <a:custGeom>
            <a:avLst/>
            <a:gdLst>
              <a:gd name="connsiteX0" fmla="*/ 0 w 3297678"/>
              <a:gd name="connsiteY0" fmla="*/ 0 h 2513365"/>
              <a:gd name="connsiteX1" fmla="*/ 3297678 w 3297678"/>
              <a:gd name="connsiteY1" fmla="*/ 0 h 2513365"/>
              <a:gd name="connsiteX2" fmla="*/ 3297678 w 3297678"/>
              <a:gd name="connsiteY2" fmla="*/ 2513365 h 2513365"/>
              <a:gd name="connsiteX3" fmla="*/ 0 w 3297678"/>
              <a:gd name="connsiteY3" fmla="*/ 2513365 h 2513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7678" h="2513365">
                <a:moveTo>
                  <a:pt x="0" y="0"/>
                </a:moveTo>
                <a:lnTo>
                  <a:pt x="3297678" y="0"/>
                </a:lnTo>
                <a:lnTo>
                  <a:pt x="3297678" y="2513365"/>
                </a:lnTo>
                <a:lnTo>
                  <a:pt x="0" y="25133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5884666" y="2380793"/>
            <a:ext cx="2496654" cy="1885024"/>
          </a:xfrm>
          <a:custGeom>
            <a:avLst/>
            <a:gdLst>
              <a:gd name="connsiteX0" fmla="*/ 0 w 3328872"/>
              <a:gd name="connsiteY0" fmla="*/ 0 h 2513365"/>
              <a:gd name="connsiteX1" fmla="*/ 3328872 w 3328872"/>
              <a:gd name="connsiteY1" fmla="*/ 0 h 2513365"/>
              <a:gd name="connsiteX2" fmla="*/ 3328872 w 3328872"/>
              <a:gd name="connsiteY2" fmla="*/ 2513365 h 2513365"/>
              <a:gd name="connsiteX3" fmla="*/ 0 w 3328872"/>
              <a:gd name="connsiteY3" fmla="*/ 2513365 h 2513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8872" h="2513365">
                <a:moveTo>
                  <a:pt x="0" y="0"/>
                </a:moveTo>
                <a:lnTo>
                  <a:pt x="3328872" y="0"/>
                </a:lnTo>
                <a:lnTo>
                  <a:pt x="3328872" y="2513365"/>
                </a:lnTo>
                <a:lnTo>
                  <a:pt x="0" y="25133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" t="22595" r="1979" b="1563"/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58495" y="219075"/>
            <a:ext cx="4685505" cy="5048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2" r:id="rId11"/>
    <p:sldLayoutId id="2147483747" r:id="rId12"/>
    <p:sldLayoutId id="2147483659" r:id="rId13"/>
    <p:sldLayoutId id="2147483660" r:id="rId14"/>
    <p:sldLayoutId id="2147483661" r:id="rId15"/>
  </p:sldLayoutIdLst>
  <p:hf sldNum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32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tags" Target="../tags/tag6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3.jpeg"/><Relationship Id="rId5" Type="http://schemas.openxmlformats.org/officeDocument/2006/relationships/tags" Target="../tags/tag8.xml"/><Relationship Id="rId10" Type="http://schemas.openxmlformats.org/officeDocument/2006/relationships/image" Target="../media/image22.jpeg"/><Relationship Id="rId4" Type="http://schemas.openxmlformats.org/officeDocument/2006/relationships/tags" Target="../tags/tag7.xml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notesSlide" Target="../notesSlides/notesSlide1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3.xml"/><Relationship Id="rId7" Type="http://schemas.openxmlformats.org/officeDocument/2006/relationships/image" Target="../media/image7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96890" y="1192957"/>
            <a:ext cx="7150227" cy="9079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685800"/>
            <a:r>
              <a:rPr lang="en-US" altLang="zh-CN" sz="5300" dirty="0">
                <a:gradFill flip="none" rotWithShape="1">
                  <a:gsLst>
                    <a:gs pos="0">
                      <a:srgbClr val="C7AB76"/>
                    </a:gs>
                    <a:gs pos="100000">
                      <a:srgbClr val="FFFAC6"/>
                    </a:gs>
                    <a:gs pos="52000">
                      <a:srgbClr val="DAC38E"/>
                    </a:gs>
                  </a:gsLst>
                  <a:lin ang="10800000" scaled="1"/>
                  <a:tileRect/>
                </a:gradFill>
                <a:latin typeface="时尚中黑简体" pitchFamily="2" charset="-122"/>
                <a:ea typeface="时尚中黑简体" pitchFamily="2" charset="-122"/>
                <a:sym typeface="Arial"/>
              </a:rPr>
              <a:t>FREE PPT TEMPLATES</a:t>
            </a:r>
            <a:endParaRPr lang="zh-CN" altLang="en-US" sz="5300" dirty="0">
              <a:gradFill flip="none" rotWithShape="1">
                <a:gsLst>
                  <a:gs pos="0">
                    <a:srgbClr val="C7AB76"/>
                  </a:gs>
                  <a:gs pos="100000">
                    <a:srgbClr val="FFFAC6"/>
                  </a:gs>
                  <a:gs pos="52000">
                    <a:srgbClr val="DAC38E"/>
                  </a:gs>
                </a:gsLst>
                <a:lin ang="10800000" scaled="1"/>
                <a:tileRect/>
              </a:gradFill>
              <a:latin typeface="时尚中黑简体" pitchFamily="2" charset="-122"/>
              <a:ea typeface="时尚中黑简体" pitchFamily="2" charset="-122"/>
              <a:sym typeface="Arial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380309" y="4171827"/>
            <a:ext cx="4383382" cy="309799"/>
            <a:chOff x="2806040" y="3776407"/>
            <a:chExt cx="5844507" cy="413064"/>
          </a:xfrm>
        </p:grpSpPr>
        <p:sp>
          <p:nvSpPr>
            <p:cNvPr id="4" name="文本框 3"/>
            <p:cNvSpPr txBox="1"/>
            <p:nvPr/>
          </p:nvSpPr>
          <p:spPr>
            <a:xfrm>
              <a:off x="2806040" y="3776407"/>
              <a:ext cx="3289959" cy="40010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85800"/>
              <a:r>
                <a:rPr lang="en-US" altLang="zh-CN" sz="1350" dirty="0">
                  <a:gradFill flip="none" rotWithShape="1">
                    <a:gsLst>
                      <a:gs pos="0">
                        <a:srgbClr val="C7AB76"/>
                      </a:gs>
                      <a:gs pos="100000">
                        <a:srgbClr val="FFFAC6"/>
                      </a:gs>
                      <a:gs pos="52000">
                        <a:srgbClr val="DAC38E"/>
                      </a:gs>
                    </a:gsLst>
                    <a:lin ang="10800000" scaled="1"/>
                    <a:tileRect/>
                  </a:gradFill>
                  <a:latin typeface="Arial"/>
                  <a:ea typeface="微软雅黑"/>
                  <a:sym typeface="Arial"/>
                </a:rPr>
                <a:t>REPORT </a:t>
              </a:r>
              <a:r>
                <a:rPr lang="zh-CN" altLang="en-US" sz="1350" dirty="0">
                  <a:gradFill flip="none" rotWithShape="1">
                    <a:gsLst>
                      <a:gs pos="0">
                        <a:srgbClr val="C7AB76"/>
                      </a:gs>
                      <a:gs pos="100000">
                        <a:srgbClr val="FFFAC6"/>
                      </a:gs>
                      <a:gs pos="52000">
                        <a:srgbClr val="DAC38E"/>
                      </a:gs>
                    </a:gsLst>
                    <a:lin ang="10800000" scaled="1"/>
                    <a:tileRect/>
                  </a:gradFill>
                  <a:latin typeface="Arial"/>
                  <a:ea typeface="微软雅黑"/>
                  <a:sym typeface="Arial"/>
                </a:rPr>
                <a:t>：</a:t>
              </a:r>
              <a:r>
                <a:rPr lang="en-US" altLang="zh-CN" sz="1350" dirty="0">
                  <a:gradFill flip="none" rotWithShape="1">
                    <a:gsLst>
                      <a:gs pos="0">
                        <a:srgbClr val="C7AB76"/>
                      </a:gs>
                      <a:gs pos="100000">
                        <a:srgbClr val="FFFAC6"/>
                      </a:gs>
                      <a:gs pos="52000">
                        <a:srgbClr val="DAC38E"/>
                      </a:gs>
                    </a:gsLst>
                    <a:lin ang="10800000" scaled="1"/>
                    <a:tileRect/>
                  </a:gradFill>
                  <a:latin typeface="Arial"/>
                  <a:ea typeface="微软雅黑"/>
                  <a:sym typeface="Arial"/>
                </a:rPr>
                <a:t>FREEPPT7.COM</a:t>
              </a:r>
              <a:endParaRPr lang="zh-CN" altLang="en-US" sz="1350" dirty="0">
                <a:gradFill flip="none" rotWithShape="1">
                  <a:gsLst>
                    <a:gs pos="0">
                      <a:srgbClr val="C7AB76"/>
                    </a:gs>
                    <a:gs pos="100000">
                      <a:srgbClr val="FFFAC6"/>
                    </a:gs>
                    <a:gs pos="52000">
                      <a:srgbClr val="DAC38E"/>
                    </a:gs>
                  </a:gsLst>
                  <a:lin ang="10800000" scaled="1"/>
                  <a:tileRect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096002" y="3789363"/>
              <a:ext cx="2554545" cy="40010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85800"/>
              <a:r>
                <a:rPr lang="en-US" altLang="zh-CN" sz="1350" dirty="0">
                  <a:gradFill flip="none" rotWithShape="1">
                    <a:gsLst>
                      <a:gs pos="0">
                        <a:srgbClr val="C7AB76"/>
                      </a:gs>
                      <a:gs pos="100000">
                        <a:srgbClr val="FFFAC6"/>
                      </a:gs>
                      <a:gs pos="52000">
                        <a:srgbClr val="DAC38E"/>
                      </a:gs>
                    </a:gsLst>
                    <a:lin ang="10800000" scaled="1"/>
                    <a:tileRect/>
                  </a:gradFill>
                  <a:latin typeface="Arial"/>
                  <a:ea typeface="微软雅黑"/>
                  <a:sym typeface="Arial"/>
                </a:rPr>
                <a:t>TIME </a:t>
              </a:r>
              <a:r>
                <a:rPr lang="zh-CN" altLang="en-US" sz="1350" dirty="0">
                  <a:gradFill flip="none" rotWithShape="1">
                    <a:gsLst>
                      <a:gs pos="0">
                        <a:srgbClr val="C7AB76"/>
                      </a:gs>
                      <a:gs pos="100000">
                        <a:srgbClr val="FFFAC6"/>
                      </a:gs>
                      <a:gs pos="52000">
                        <a:srgbClr val="DAC38E"/>
                      </a:gs>
                    </a:gsLst>
                    <a:lin ang="10800000" scaled="1"/>
                    <a:tileRect/>
                  </a:gradFill>
                  <a:latin typeface="Arial"/>
                  <a:ea typeface="微软雅黑"/>
                  <a:sym typeface="Arial"/>
                </a:rPr>
                <a:t>：</a:t>
              </a:r>
              <a:r>
                <a:rPr lang="en-US" altLang="zh-CN" sz="1350" dirty="0">
                  <a:gradFill flip="none" rotWithShape="1">
                    <a:gsLst>
                      <a:gs pos="0">
                        <a:srgbClr val="C7AB76"/>
                      </a:gs>
                      <a:gs pos="100000">
                        <a:srgbClr val="FFFAC6"/>
                      </a:gs>
                      <a:gs pos="52000">
                        <a:srgbClr val="DAC38E"/>
                      </a:gs>
                    </a:gsLst>
                    <a:lin ang="10800000" scaled="1"/>
                    <a:tileRect/>
                  </a:gradFill>
                  <a:latin typeface="Arial"/>
                  <a:ea typeface="微软雅黑"/>
                  <a:sym typeface="Arial"/>
                </a:rPr>
                <a:t>DD/MM/YYYY</a:t>
              </a:r>
              <a:endParaRPr lang="zh-CN" altLang="en-US" sz="1350" dirty="0">
                <a:gradFill flip="none" rotWithShape="1">
                  <a:gsLst>
                    <a:gs pos="0">
                      <a:srgbClr val="C7AB76"/>
                    </a:gs>
                    <a:gs pos="100000">
                      <a:srgbClr val="FFFAC6"/>
                    </a:gs>
                    <a:gs pos="52000">
                      <a:srgbClr val="DAC38E"/>
                    </a:gs>
                  </a:gsLst>
                  <a:lin ang="10800000" scaled="1"/>
                  <a:tileRect/>
                </a:gra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702676" y="2140061"/>
            <a:ext cx="5812221" cy="4138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85800">
              <a:lnSpc>
                <a:spcPct val="114000"/>
              </a:lnSpc>
            </a:pPr>
            <a:r>
              <a:rPr lang="en-US" altLang="zh-CN" sz="2000" dirty="0">
                <a:gradFill>
                  <a:gsLst>
                    <a:gs pos="0">
                      <a:srgbClr val="C7AB76"/>
                    </a:gs>
                    <a:gs pos="100000">
                      <a:srgbClr val="FFFAC6"/>
                    </a:gs>
                    <a:gs pos="52000">
                      <a:srgbClr val="DAC38E"/>
                    </a:gs>
                  </a:gsLst>
                  <a:lin ang="10800000" scaled="1"/>
                </a:gradFill>
                <a:sym typeface="Arial"/>
              </a:rPr>
              <a:t>Insert the Subtitle of Your Presentation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016FAAC-18E7-E6B2-B8BD-3BC5DC7BF0FB}"/>
              </a:ext>
            </a:extLst>
          </p:cNvPr>
          <p:cNvSpPr/>
          <p:nvPr/>
        </p:nvSpPr>
        <p:spPr>
          <a:xfrm>
            <a:off x="6893315" y="316126"/>
            <a:ext cx="1544794" cy="377558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8E65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dirty="0">
                <a:solidFill>
                  <a:srgbClr val="D4BB86"/>
                </a:solidFill>
              </a:rPr>
              <a:t>LOGO</a:t>
            </a:r>
            <a:endParaRPr lang="ko-KR" altLang="en-US" sz="2200" dirty="0">
              <a:solidFill>
                <a:srgbClr val="D4BB8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>
            <a:off x="2557481" y="1275606"/>
            <a:ext cx="0" cy="3348000"/>
          </a:xfrm>
          <a:prstGeom prst="line">
            <a:avLst/>
          </a:prstGeom>
          <a:ln w="19050">
            <a:gradFill>
              <a:gsLst>
                <a:gs pos="50000">
                  <a:srgbClr val="DAC38E"/>
                </a:gs>
                <a:gs pos="100000">
                  <a:schemeClr val="tx1">
                    <a:lumMod val="65000"/>
                    <a:lumOff val="35000"/>
                    <a:alpha val="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0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567823" y="1275606"/>
            <a:ext cx="0" cy="3348000"/>
          </a:xfrm>
          <a:prstGeom prst="line">
            <a:avLst/>
          </a:prstGeom>
          <a:ln w="19050">
            <a:gradFill>
              <a:gsLst>
                <a:gs pos="50000">
                  <a:srgbClr val="DAC38E"/>
                </a:gs>
                <a:gs pos="100000">
                  <a:schemeClr val="tx1">
                    <a:lumMod val="65000"/>
                    <a:lumOff val="35000"/>
                    <a:alpha val="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0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586520" y="1275606"/>
            <a:ext cx="0" cy="3348000"/>
          </a:xfrm>
          <a:prstGeom prst="line">
            <a:avLst/>
          </a:prstGeom>
          <a:ln w="19050">
            <a:gradFill>
              <a:gsLst>
                <a:gs pos="50000">
                  <a:srgbClr val="DAC38E"/>
                </a:gs>
                <a:gs pos="100000">
                  <a:schemeClr val="tx1">
                    <a:lumMod val="65000"/>
                    <a:lumOff val="35000"/>
                    <a:alpha val="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0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2806285" y="1571832"/>
            <a:ext cx="1516910" cy="946202"/>
          </a:xfrm>
          <a:prstGeom prst="rect">
            <a:avLst/>
          </a:prstGeom>
          <a:noFill/>
          <a:ln w="38100">
            <a:solidFill>
              <a:srgbClr val="DAC38E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91766" y="1571832"/>
            <a:ext cx="1516910" cy="946202"/>
          </a:xfrm>
          <a:prstGeom prst="rect">
            <a:avLst/>
          </a:prstGeom>
          <a:noFill/>
          <a:ln w="38100">
            <a:solidFill>
              <a:srgbClr val="DAC38E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835325" y="1571832"/>
            <a:ext cx="1516910" cy="946202"/>
          </a:xfrm>
          <a:prstGeom prst="rect">
            <a:avLst/>
          </a:prstGeom>
          <a:noFill/>
          <a:ln w="38100">
            <a:solidFill>
              <a:srgbClr val="DAC38E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820805" y="1571832"/>
            <a:ext cx="1516910" cy="946202"/>
          </a:xfrm>
          <a:prstGeom prst="rect">
            <a:avLst/>
          </a:prstGeom>
          <a:noFill/>
          <a:ln w="38100">
            <a:solidFill>
              <a:srgbClr val="DAC38E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rial"/>
              <a:ea typeface="微软雅黑"/>
              <a:sym typeface="Arial"/>
            </a:endParaRPr>
          </a:p>
        </p:txBody>
      </p:sp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" b="40"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" b="40"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" b="40"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r="151"/>
          <a:stretch>
            <a:fillRect/>
          </a:stretch>
        </p:blipFill>
        <p:spPr/>
      </p:pic>
      <p:grpSp>
        <p:nvGrpSpPr>
          <p:cNvPr id="53" name="组合 52"/>
          <p:cNvGrpSpPr/>
          <p:nvPr/>
        </p:nvGrpSpPr>
        <p:grpSpPr>
          <a:xfrm>
            <a:off x="791767" y="2722493"/>
            <a:ext cx="1681481" cy="1039374"/>
            <a:chOff x="874712" y="3274388"/>
            <a:chExt cx="2241975" cy="1385830"/>
          </a:xfrm>
        </p:grpSpPr>
        <p:sp>
          <p:nvSpPr>
            <p:cNvPr id="54" name="矩形 53"/>
            <p:cNvSpPr/>
            <p:nvPr/>
          </p:nvSpPr>
          <p:spPr>
            <a:xfrm>
              <a:off x="874712" y="3677812"/>
              <a:ext cx="2070535" cy="98240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685800">
                <a:lnSpc>
                  <a:spcPct val="120000"/>
                </a:lnSpc>
              </a:pPr>
              <a:r>
                <a:rPr lang="en-US" altLang="zh-CN" sz="1200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200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874713" y="3274388"/>
              <a:ext cx="2241974" cy="46063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685800">
                <a:lnSpc>
                  <a:spcPct val="120000"/>
                </a:lnSpc>
              </a:pPr>
              <a:r>
                <a:rPr lang="en-US" altLang="zh-CN" sz="1500" b="1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500" b="1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2717734" y="2722493"/>
            <a:ext cx="1681481" cy="1039374"/>
            <a:chOff x="874712" y="3274388"/>
            <a:chExt cx="2241975" cy="1385830"/>
          </a:xfrm>
        </p:grpSpPr>
        <p:sp>
          <p:nvSpPr>
            <p:cNvPr id="59" name="矩形 58"/>
            <p:cNvSpPr/>
            <p:nvPr/>
          </p:nvSpPr>
          <p:spPr>
            <a:xfrm>
              <a:off x="874712" y="3677812"/>
              <a:ext cx="2070535" cy="98240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685800">
                <a:lnSpc>
                  <a:spcPct val="120000"/>
                </a:lnSpc>
              </a:pPr>
              <a:r>
                <a:rPr lang="en-US" altLang="zh-CN" sz="1200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200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874713" y="3274388"/>
              <a:ext cx="2241974" cy="46063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685800">
                <a:lnSpc>
                  <a:spcPct val="120000"/>
                </a:lnSpc>
              </a:pPr>
              <a:r>
                <a:rPr lang="en-US" altLang="zh-CN" sz="1500" b="1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500" b="1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4735318" y="2722493"/>
            <a:ext cx="1681481" cy="1039374"/>
            <a:chOff x="874712" y="3274388"/>
            <a:chExt cx="2241975" cy="1385830"/>
          </a:xfrm>
        </p:grpSpPr>
        <p:sp>
          <p:nvSpPr>
            <p:cNvPr id="62" name="矩形 61"/>
            <p:cNvSpPr/>
            <p:nvPr/>
          </p:nvSpPr>
          <p:spPr>
            <a:xfrm>
              <a:off x="874712" y="3677812"/>
              <a:ext cx="2070535" cy="98240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685800">
                <a:lnSpc>
                  <a:spcPct val="120000"/>
                </a:lnSpc>
              </a:pPr>
              <a:r>
                <a:rPr lang="en-US" altLang="zh-CN" sz="1200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200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874713" y="3274388"/>
              <a:ext cx="2241974" cy="46063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685800">
                <a:lnSpc>
                  <a:spcPct val="120000"/>
                </a:lnSpc>
              </a:pPr>
              <a:r>
                <a:rPr lang="en-US" altLang="zh-CN" sz="1500" b="1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500" b="1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6735142" y="2722493"/>
            <a:ext cx="1681481" cy="1039374"/>
            <a:chOff x="874712" y="3274388"/>
            <a:chExt cx="2241975" cy="1385830"/>
          </a:xfrm>
        </p:grpSpPr>
        <p:sp>
          <p:nvSpPr>
            <p:cNvPr id="65" name="矩形 64"/>
            <p:cNvSpPr/>
            <p:nvPr/>
          </p:nvSpPr>
          <p:spPr>
            <a:xfrm>
              <a:off x="874712" y="3677812"/>
              <a:ext cx="2070535" cy="98240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685800">
                <a:lnSpc>
                  <a:spcPct val="120000"/>
                </a:lnSpc>
              </a:pPr>
              <a:r>
                <a:rPr lang="en-US" altLang="zh-CN" sz="1200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200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874713" y="3274388"/>
              <a:ext cx="2241974" cy="46063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685800">
                <a:lnSpc>
                  <a:spcPct val="120000"/>
                </a:lnSpc>
              </a:pPr>
              <a:r>
                <a:rPr lang="en-US" altLang="zh-CN" sz="1500" b="1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500" b="1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94387" y="265263"/>
            <a:ext cx="4543425" cy="605029"/>
            <a:chOff x="1524000" y="362831"/>
            <a:chExt cx="6057900" cy="806705"/>
          </a:xfrm>
        </p:grpSpPr>
        <p:sp>
          <p:nvSpPr>
            <p:cNvPr id="43" name="文本框 42"/>
            <p:cNvSpPr txBox="1"/>
            <p:nvPr/>
          </p:nvSpPr>
          <p:spPr>
            <a:xfrm>
              <a:off x="1524000" y="362831"/>
              <a:ext cx="44577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defTabSz="685800">
                <a:defRPr sz="2400">
                  <a:gradFill>
                    <a:gsLst>
                      <a:gs pos="0">
                        <a:srgbClr val="C7AB76"/>
                      </a:gs>
                      <a:gs pos="100000">
                        <a:srgbClr val="FFFAC6"/>
                      </a:gs>
                      <a:gs pos="52000">
                        <a:srgbClr val="DAC38E"/>
                      </a:gs>
                    </a:gsLst>
                    <a:lin ang="10800000" scaled="1"/>
                  </a:gradFill>
                  <a:latin typeface="时尚中黑简体" pitchFamily="2" charset="-122"/>
                  <a:ea typeface="时尚中黑简体" pitchFamily="2" charset="-122"/>
                </a:defRPr>
              </a:lvl1pPr>
            </a:lstStyle>
            <a:p>
              <a:r>
                <a:rPr lang="en-US" altLang="zh-CN" dirty="0">
                  <a:sym typeface="Arial"/>
                </a:rPr>
                <a:t>ADD TITLE TEXT</a:t>
              </a:r>
              <a:endParaRPr lang="zh-CN" altLang="en-US" dirty="0">
                <a:sym typeface="Arial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524000" y="853552"/>
              <a:ext cx="6057900" cy="31598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85800">
                <a:lnSpc>
                  <a:spcPct val="114000"/>
                </a:lnSpc>
                <a:defRPr/>
              </a:pPr>
              <a:r>
                <a:rPr lang="en-US" altLang="zh-CN" sz="900" dirty="0">
                  <a:gradFill>
                    <a:gsLst>
                      <a:gs pos="0">
                        <a:srgbClr val="C7AB76"/>
                      </a:gs>
                      <a:gs pos="100000">
                        <a:srgbClr val="FFFAC6"/>
                      </a:gs>
                      <a:gs pos="52000">
                        <a:srgbClr val="DAC38E"/>
                      </a:gs>
                    </a:gsLst>
                    <a:lin ang="10800000" scaled="1"/>
                  </a:gra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0">
        <p14:glitter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5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5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750"/>
                            </p:stCondLst>
                            <p:childTnLst>
                              <p:par>
                                <p:cTn id="7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9" grpId="0" animBg="1"/>
      <p:bldP spid="41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" b="97"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12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" b="97"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3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>
            <a:fillRect/>
          </a:stretch>
        </p:blipFill>
        <p:spPr/>
      </p:pic>
      <p:sp>
        <p:nvSpPr>
          <p:cNvPr id="5132" name="MH_SubTitle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7813" y="2286000"/>
            <a:ext cx="1502645" cy="270741"/>
          </a:xfrm>
          <a:prstGeom prst="rect">
            <a:avLst/>
          </a:prstGeom>
          <a:gradFill>
            <a:gsLst>
              <a:gs pos="0">
                <a:srgbClr val="FFFAC6"/>
              </a:gs>
              <a:gs pos="46000">
                <a:srgbClr val="DAC38E"/>
              </a:gs>
              <a:gs pos="100000">
                <a:srgbClr val="C7AB76"/>
              </a:gs>
            </a:gsLst>
            <a:lin ang="5400000" scaled="1"/>
          </a:gradFill>
          <a:ln>
            <a:noFill/>
          </a:ln>
        </p:spPr>
        <p:txBody>
          <a:bodyPr lIns="0" tIns="0" rIns="0" bIns="0"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zh-CN" sz="1050">
                <a:solidFill>
                  <a:prstClr val="black"/>
                </a:solidFill>
                <a:latin typeface="Arial" panose="020B0604020202020204"/>
                <a:ea typeface="微软雅黑"/>
                <a:sym typeface="Arial"/>
              </a:rPr>
              <a:t>Lorem ipsum</a:t>
            </a:r>
            <a:endParaRPr lang="zh-CN" altLang="en-US" sz="1050">
              <a:solidFill>
                <a:prstClr val="black"/>
              </a:solidFill>
              <a:latin typeface="Arial" panose="020B0604020202020204"/>
              <a:ea typeface="微软雅黑"/>
              <a:sym typeface="Arial"/>
            </a:endParaRPr>
          </a:p>
        </p:txBody>
      </p:sp>
      <p:sp>
        <p:nvSpPr>
          <p:cNvPr id="5133" name="MH_SubTitle_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60030" y="2286000"/>
            <a:ext cx="1502645" cy="270741"/>
          </a:xfrm>
          <a:prstGeom prst="rect">
            <a:avLst/>
          </a:prstGeom>
          <a:gradFill>
            <a:gsLst>
              <a:gs pos="0">
                <a:srgbClr val="FFFAC6"/>
              </a:gs>
              <a:gs pos="46000">
                <a:srgbClr val="DAC38E"/>
              </a:gs>
              <a:gs pos="100000">
                <a:srgbClr val="C7AB76"/>
              </a:gs>
            </a:gsLst>
            <a:lin ang="5400000" scaled="1"/>
          </a:gradFill>
          <a:ln>
            <a:noFill/>
          </a:ln>
        </p:spPr>
        <p:txBody>
          <a:bodyPr lIns="0" tIns="0" rIns="0" bIns="0"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zh-CN" sz="1050">
                <a:solidFill>
                  <a:prstClr val="black"/>
                </a:solidFill>
                <a:latin typeface="Arial" panose="020B0604020202020204"/>
                <a:ea typeface="微软雅黑"/>
                <a:sym typeface="Arial"/>
              </a:rPr>
              <a:t>Lorem ipsum</a:t>
            </a:r>
            <a:endParaRPr lang="zh-CN" altLang="en-US" sz="1050">
              <a:solidFill>
                <a:prstClr val="black"/>
              </a:solidFill>
              <a:latin typeface="Arial" panose="020B0604020202020204"/>
              <a:ea typeface="微软雅黑"/>
              <a:sym typeface="Arial"/>
            </a:endParaRPr>
          </a:p>
        </p:txBody>
      </p:sp>
      <p:sp>
        <p:nvSpPr>
          <p:cNvPr id="5134" name="MH_SubTitle_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7813" y="4060193"/>
            <a:ext cx="1502645" cy="270740"/>
          </a:xfrm>
          <a:prstGeom prst="rect">
            <a:avLst/>
          </a:prstGeom>
          <a:gradFill>
            <a:gsLst>
              <a:gs pos="0">
                <a:srgbClr val="FFFAC6"/>
              </a:gs>
              <a:gs pos="46000">
                <a:srgbClr val="DAC38E"/>
              </a:gs>
              <a:gs pos="100000">
                <a:srgbClr val="C7AB76"/>
              </a:gs>
            </a:gsLst>
            <a:lin ang="5400000" scaled="1"/>
          </a:gradFill>
          <a:ln>
            <a:noFill/>
          </a:ln>
        </p:spPr>
        <p:txBody>
          <a:bodyPr lIns="0" tIns="0" rIns="0" bIns="0"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zh-CN" sz="1050">
                <a:solidFill>
                  <a:prstClr val="black"/>
                </a:solidFill>
                <a:latin typeface="Arial" panose="020B0604020202020204"/>
                <a:ea typeface="微软雅黑"/>
                <a:sym typeface="Arial"/>
              </a:rPr>
              <a:t>Lorem ipsum</a:t>
            </a:r>
            <a:endParaRPr lang="zh-CN" altLang="en-US" sz="1050">
              <a:solidFill>
                <a:prstClr val="black"/>
              </a:solidFill>
              <a:latin typeface="Arial" panose="020B0604020202020204"/>
              <a:ea typeface="微软雅黑"/>
              <a:sym typeface="Arial"/>
            </a:endParaRPr>
          </a:p>
        </p:txBody>
      </p:sp>
      <p:sp>
        <p:nvSpPr>
          <p:cNvPr id="5135" name="MH_SubTitle_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60030" y="4060193"/>
            <a:ext cx="1502645" cy="270740"/>
          </a:xfrm>
          <a:prstGeom prst="rect">
            <a:avLst/>
          </a:prstGeom>
          <a:gradFill>
            <a:gsLst>
              <a:gs pos="0">
                <a:srgbClr val="FFFAC6"/>
              </a:gs>
              <a:gs pos="46000">
                <a:srgbClr val="DAC38E"/>
              </a:gs>
              <a:gs pos="100000">
                <a:srgbClr val="C7AB76"/>
              </a:gs>
            </a:gsLst>
            <a:lin ang="5400000" scaled="1"/>
          </a:gradFill>
          <a:ln>
            <a:noFill/>
          </a:ln>
        </p:spPr>
        <p:txBody>
          <a:bodyPr lIns="0" tIns="0" rIns="0" bIns="0"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zh-CN" sz="1050" dirty="0">
                <a:solidFill>
                  <a:prstClr val="black"/>
                </a:solidFill>
                <a:latin typeface="Arial" panose="020B0604020202020204"/>
                <a:ea typeface="微软雅黑"/>
                <a:sym typeface="Arial"/>
              </a:rPr>
              <a:t>Lorem ipsum</a:t>
            </a:r>
            <a:endParaRPr lang="zh-CN" altLang="en-US" sz="1050" dirty="0">
              <a:solidFill>
                <a:prstClr val="black"/>
              </a:solidFill>
              <a:latin typeface="Arial" panose="020B0604020202020204"/>
              <a:ea typeface="微软雅黑"/>
              <a:sym typeface="Arial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338464" y="1408492"/>
            <a:ext cx="2145506" cy="11026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 defTabSz="685800">
              <a:lnSpc>
                <a:spcPct val="120000"/>
              </a:lnSpc>
            </a:pPr>
            <a:r>
              <a:rPr lang="en-US" altLang="zh-CN" sz="1400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  <a:endParaRPr lang="zh-CN" altLang="en-US" sz="1400" dirty="0">
              <a:gradFill>
                <a:gsLst>
                  <a:gs pos="0">
                    <a:srgbClr val="FFFAC6"/>
                  </a:gs>
                  <a:gs pos="46000">
                    <a:srgbClr val="DAC38E"/>
                  </a:gs>
                  <a:gs pos="100000">
                    <a:srgbClr val="C7AB76"/>
                  </a:gs>
                </a:gsLst>
                <a:lin ang="5400000" scaled="1"/>
              </a:gradFill>
              <a:latin typeface="Arial"/>
              <a:ea typeface="微软雅黑"/>
              <a:sym typeface="Arial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338464" y="3194649"/>
            <a:ext cx="2145506" cy="11026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 defTabSz="685800">
              <a:lnSpc>
                <a:spcPct val="120000"/>
              </a:lnSpc>
            </a:pPr>
            <a:r>
              <a:rPr lang="en-US" altLang="zh-CN" sz="1400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  <a:endParaRPr lang="zh-CN" altLang="en-US" sz="1400" dirty="0">
              <a:gradFill>
                <a:gsLst>
                  <a:gs pos="0">
                    <a:srgbClr val="FFFAC6"/>
                  </a:gs>
                  <a:gs pos="46000">
                    <a:srgbClr val="DAC38E"/>
                  </a:gs>
                  <a:gs pos="100000">
                    <a:srgbClr val="C7AB76"/>
                  </a:gs>
                </a:gsLst>
                <a:lin ang="5400000" scaled="1"/>
              </a:gradFill>
              <a:latin typeface="Arial"/>
              <a:ea typeface="微软雅黑"/>
              <a:sym typeface="Arial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254430" y="1408492"/>
            <a:ext cx="2145506" cy="11026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 defTabSz="685800">
              <a:lnSpc>
                <a:spcPct val="120000"/>
              </a:lnSpc>
            </a:pPr>
            <a:r>
              <a:rPr lang="en-US" altLang="zh-CN" sz="1400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  <a:endParaRPr lang="zh-CN" altLang="en-US" sz="1400" dirty="0">
              <a:gradFill>
                <a:gsLst>
                  <a:gs pos="0">
                    <a:srgbClr val="FFFAC6"/>
                  </a:gs>
                  <a:gs pos="46000">
                    <a:srgbClr val="DAC38E"/>
                  </a:gs>
                  <a:gs pos="100000">
                    <a:srgbClr val="C7AB76"/>
                  </a:gs>
                </a:gsLst>
                <a:lin ang="5400000" scaled="1"/>
              </a:gradFill>
              <a:latin typeface="Arial"/>
              <a:ea typeface="微软雅黑"/>
              <a:sym typeface="Arial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254430" y="3194649"/>
            <a:ext cx="2145506" cy="11026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 defTabSz="685800">
              <a:lnSpc>
                <a:spcPct val="120000"/>
              </a:lnSpc>
            </a:pPr>
            <a:r>
              <a:rPr lang="en-US" altLang="zh-CN" sz="1400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  <a:endParaRPr lang="zh-CN" altLang="en-US" sz="1400" dirty="0">
              <a:gradFill>
                <a:gsLst>
                  <a:gs pos="0">
                    <a:srgbClr val="FFFAC6"/>
                  </a:gs>
                  <a:gs pos="46000">
                    <a:srgbClr val="DAC38E"/>
                  </a:gs>
                  <a:gs pos="100000">
                    <a:srgbClr val="C7AB76"/>
                  </a:gs>
                </a:gsLst>
                <a:lin ang="5400000" scaled="1"/>
              </a:gradFill>
              <a:latin typeface="Arial"/>
              <a:ea typeface="微软雅黑"/>
              <a:sym typeface="Arial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94387" y="265263"/>
            <a:ext cx="4543425" cy="605029"/>
            <a:chOff x="1524000" y="362831"/>
            <a:chExt cx="6057900" cy="806705"/>
          </a:xfrm>
        </p:grpSpPr>
        <p:sp>
          <p:nvSpPr>
            <p:cNvPr id="23" name="文本框 22"/>
            <p:cNvSpPr txBox="1"/>
            <p:nvPr/>
          </p:nvSpPr>
          <p:spPr>
            <a:xfrm>
              <a:off x="1524000" y="362831"/>
              <a:ext cx="44577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defTabSz="685800">
                <a:defRPr sz="2400">
                  <a:gradFill>
                    <a:gsLst>
                      <a:gs pos="0">
                        <a:srgbClr val="C7AB76"/>
                      </a:gs>
                      <a:gs pos="100000">
                        <a:srgbClr val="FFFAC6"/>
                      </a:gs>
                      <a:gs pos="52000">
                        <a:srgbClr val="DAC38E"/>
                      </a:gs>
                    </a:gsLst>
                    <a:lin ang="10800000" scaled="1"/>
                  </a:gradFill>
                  <a:latin typeface="时尚中黑简体" pitchFamily="2" charset="-122"/>
                  <a:ea typeface="时尚中黑简体" pitchFamily="2" charset="-122"/>
                </a:defRPr>
              </a:lvl1pPr>
            </a:lstStyle>
            <a:p>
              <a:r>
                <a:rPr lang="en-US" altLang="zh-CN" dirty="0">
                  <a:sym typeface="Arial"/>
                </a:rPr>
                <a:t>ADD TITLE TEXT</a:t>
              </a:r>
              <a:endParaRPr lang="zh-CN" altLang="en-US" dirty="0">
                <a:sym typeface="Arial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524000" y="853552"/>
              <a:ext cx="6057900" cy="31598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85800">
                <a:lnSpc>
                  <a:spcPct val="114000"/>
                </a:lnSpc>
                <a:defRPr/>
              </a:pPr>
              <a:r>
                <a:rPr lang="en-US" altLang="zh-CN" sz="900" dirty="0">
                  <a:gradFill>
                    <a:gsLst>
                      <a:gs pos="0">
                        <a:srgbClr val="C7AB76"/>
                      </a:gs>
                      <a:gs pos="100000">
                        <a:srgbClr val="FFFAC6"/>
                      </a:gs>
                      <a:gs pos="52000">
                        <a:srgbClr val="DAC38E"/>
                      </a:gs>
                    </a:gsLst>
                    <a:lin ang="10800000" scaled="1"/>
                  </a:gra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0">
        <p14:glitter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nimBg="1"/>
      <p:bldP spid="5133" grpId="0" animBg="1"/>
      <p:bldP spid="5134" grpId="0" animBg="1"/>
      <p:bldP spid="5135" grpId="0" animBg="1"/>
      <p:bldP spid="24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 flipV="1">
            <a:off x="1893263" y="1948543"/>
            <a:ext cx="642258" cy="457200"/>
          </a:xfrm>
          <a:prstGeom prst="line">
            <a:avLst/>
          </a:prstGeom>
          <a:ln>
            <a:solidFill>
              <a:schemeClr val="bg1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 flipV="1">
            <a:off x="1893263" y="3168593"/>
            <a:ext cx="642258" cy="457200"/>
          </a:xfrm>
          <a:prstGeom prst="line">
            <a:avLst/>
          </a:prstGeom>
          <a:ln>
            <a:solidFill>
              <a:schemeClr val="bg1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893263" y="2787168"/>
            <a:ext cx="642600" cy="0"/>
          </a:xfrm>
          <a:prstGeom prst="line">
            <a:avLst/>
          </a:prstGeom>
          <a:ln>
            <a:solidFill>
              <a:schemeClr val="bg1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5119008" y="1499507"/>
            <a:ext cx="3368959" cy="1922390"/>
          </a:xfrm>
          <a:prstGeom prst="rect">
            <a:avLst/>
          </a:prstGeom>
          <a:noFill/>
          <a:ln>
            <a:solidFill>
              <a:schemeClr val="bg1">
                <a:lumMod val="6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5223698" y="3551748"/>
            <a:ext cx="3175979" cy="793962"/>
            <a:chOff x="6806933" y="1444628"/>
            <a:chExt cx="4234639" cy="1058616"/>
          </a:xfrm>
        </p:grpSpPr>
        <p:grpSp>
          <p:nvGrpSpPr>
            <p:cNvPr id="28" name="组合 27"/>
            <p:cNvGrpSpPr/>
            <p:nvPr/>
          </p:nvGrpSpPr>
          <p:grpSpPr>
            <a:xfrm>
              <a:off x="6806933" y="1444628"/>
              <a:ext cx="4234639" cy="1058616"/>
              <a:chOff x="874712" y="3299788"/>
              <a:chExt cx="4234639" cy="1058616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874712" y="3671463"/>
                <a:ext cx="4234639" cy="68694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 defTabSz="685800">
                  <a:lnSpc>
                    <a:spcPct val="120000"/>
                  </a:lnSpc>
                </a:pPr>
                <a:r>
                  <a:rPr lang="en-US" altLang="zh-CN" sz="1200" dirty="0">
                    <a:gradFill>
                      <a:gsLst>
                        <a:gs pos="0">
                          <a:srgbClr val="FFFAC6"/>
                        </a:gs>
                        <a:gs pos="46000">
                          <a:srgbClr val="DAC38E"/>
                        </a:gs>
                        <a:gs pos="100000">
                          <a:srgbClr val="C7AB76"/>
                        </a:gs>
                      </a:gsLst>
                      <a:lin ang="5400000" scaled="1"/>
                    </a:gradFill>
                    <a:latin typeface="Arial"/>
                    <a:ea typeface="微软雅黑"/>
                    <a:sym typeface="Arial"/>
                  </a:rPr>
                  <a:t>Click here to add content, content to match the title. </a:t>
                </a:r>
                <a:endParaRPr lang="zh-CN" altLang="en-US" sz="1200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1020763" y="3299788"/>
                <a:ext cx="2241974" cy="42686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 defTabSz="685800">
                  <a:lnSpc>
                    <a:spcPct val="120000"/>
                  </a:lnSpc>
                </a:pPr>
                <a:r>
                  <a:rPr lang="en-US" altLang="zh-CN" sz="1350" b="1" dirty="0">
                    <a:gradFill>
                      <a:gsLst>
                        <a:gs pos="0">
                          <a:srgbClr val="FFFAC6"/>
                        </a:gs>
                        <a:gs pos="46000">
                          <a:srgbClr val="DAC38E"/>
                        </a:gs>
                        <a:gs pos="100000">
                          <a:srgbClr val="C7AB76"/>
                        </a:gs>
                      </a:gsLst>
                      <a:lin ang="5400000" scaled="1"/>
                    </a:gra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1350" b="1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endParaRPr>
              </a:p>
            </p:txBody>
          </p:sp>
        </p:grpSp>
        <p:cxnSp>
          <p:nvCxnSpPr>
            <p:cNvPr id="29" name="直接连接符 28"/>
            <p:cNvCxnSpPr/>
            <p:nvPr/>
          </p:nvCxnSpPr>
          <p:spPr>
            <a:xfrm>
              <a:off x="6931025" y="1543152"/>
              <a:ext cx="0" cy="216000"/>
            </a:xfrm>
            <a:prstGeom prst="line">
              <a:avLst/>
            </a:prstGeom>
            <a:ln w="28575">
              <a:solidFill>
                <a:srgbClr val="DAC3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组合 48"/>
          <p:cNvGrpSpPr/>
          <p:nvPr/>
        </p:nvGrpSpPr>
        <p:grpSpPr>
          <a:xfrm>
            <a:off x="664030" y="2231997"/>
            <a:ext cx="1110342" cy="1110342"/>
            <a:chOff x="885373" y="2975996"/>
            <a:chExt cx="1480456" cy="1480456"/>
          </a:xfrm>
        </p:grpSpPr>
        <p:sp>
          <p:nvSpPr>
            <p:cNvPr id="2" name="椭圆 1"/>
            <p:cNvSpPr/>
            <p:nvPr/>
          </p:nvSpPr>
          <p:spPr>
            <a:xfrm>
              <a:off x="885373" y="2975996"/>
              <a:ext cx="1480456" cy="1480456"/>
            </a:xfrm>
            <a:prstGeom prst="ellipse">
              <a:avLst/>
            </a:prstGeom>
            <a:noFill/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1043895" y="3134518"/>
              <a:ext cx="1163412" cy="1163412"/>
            </a:xfrm>
            <a:prstGeom prst="ellipse">
              <a:avLst/>
            </a:pr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1" name="椭圆 34"/>
            <p:cNvSpPr/>
            <p:nvPr/>
          </p:nvSpPr>
          <p:spPr>
            <a:xfrm>
              <a:off x="1293544" y="3372645"/>
              <a:ext cx="664114" cy="687160"/>
            </a:xfrm>
            <a:custGeom>
              <a:avLst/>
              <a:gdLst>
                <a:gd name="connsiteX0" fmla="*/ 94055 w 317452"/>
                <a:gd name="connsiteY0" fmla="*/ 135965 h 328468"/>
                <a:gd name="connsiteX1" fmla="*/ 94407 w 317452"/>
                <a:gd name="connsiteY1" fmla="*/ 136055 h 328468"/>
                <a:gd name="connsiteX2" fmla="*/ 104825 w 317452"/>
                <a:gd name="connsiteY2" fmla="*/ 158537 h 328468"/>
                <a:gd name="connsiteX3" fmla="*/ 106109 w 317452"/>
                <a:gd name="connsiteY3" fmla="*/ 161308 h 328468"/>
                <a:gd name="connsiteX4" fmla="*/ 98162 w 317452"/>
                <a:gd name="connsiteY4" fmla="*/ 160053 h 328468"/>
                <a:gd name="connsiteX5" fmla="*/ 96849 w 317452"/>
                <a:gd name="connsiteY5" fmla="*/ 160053 h 328468"/>
                <a:gd name="connsiteX6" fmla="*/ 92911 w 317452"/>
                <a:gd name="connsiteY6" fmla="*/ 137630 h 328468"/>
                <a:gd name="connsiteX7" fmla="*/ 93506 w 317452"/>
                <a:gd name="connsiteY7" fmla="*/ 136765 h 328468"/>
                <a:gd name="connsiteX8" fmla="*/ 39496 w 317452"/>
                <a:gd name="connsiteY8" fmla="*/ 115887 h 328468"/>
                <a:gd name="connsiteX9" fmla="*/ 51437 w 317452"/>
                <a:gd name="connsiteY9" fmla="*/ 165488 h 328468"/>
                <a:gd name="connsiteX10" fmla="*/ 48784 w 317452"/>
                <a:gd name="connsiteY10" fmla="*/ 166793 h 328468"/>
                <a:gd name="connsiteX11" fmla="*/ 47457 w 317452"/>
                <a:gd name="connsiteY11" fmla="*/ 170709 h 328468"/>
                <a:gd name="connsiteX12" fmla="*/ 48784 w 317452"/>
                <a:gd name="connsiteY12" fmla="*/ 173319 h 328468"/>
                <a:gd name="connsiteX13" fmla="*/ 52764 w 317452"/>
                <a:gd name="connsiteY13" fmla="*/ 175930 h 328468"/>
                <a:gd name="connsiteX14" fmla="*/ 55418 w 317452"/>
                <a:gd name="connsiteY14" fmla="*/ 174625 h 328468"/>
                <a:gd name="connsiteX15" fmla="*/ 87263 w 317452"/>
                <a:gd name="connsiteY15" fmla="*/ 216393 h 328468"/>
                <a:gd name="connsiteX16" fmla="*/ 55418 w 317452"/>
                <a:gd name="connsiteY16" fmla="*/ 230752 h 328468"/>
                <a:gd name="connsiteX17" fmla="*/ 38169 w 317452"/>
                <a:gd name="connsiteY17" fmla="*/ 224225 h 328468"/>
                <a:gd name="connsiteX18" fmla="*/ 1017 w 317452"/>
                <a:gd name="connsiteY18" fmla="*/ 147214 h 328468"/>
                <a:gd name="connsiteX19" fmla="*/ 7651 w 317452"/>
                <a:gd name="connsiteY19" fmla="*/ 128940 h 328468"/>
                <a:gd name="connsiteX20" fmla="*/ 39496 w 317452"/>
                <a:gd name="connsiteY20" fmla="*/ 115887 h 328468"/>
                <a:gd name="connsiteX21" fmla="*/ 63900 w 317452"/>
                <a:gd name="connsiteY21" fmla="*/ 106627 h 328468"/>
                <a:gd name="connsiteX22" fmla="*/ 71807 w 317452"/>
                <a:gd name="connsiteY22" fmla="*/ 114982 h 328468"/>
                <a:gd name="connsiteX23" fmla="*/ 81033 w 317452"/>
                <a:gd name="connsiteY23" fmla="*/ 133331 h 328468"/>
                <a:gd name="connsiteX24" fmla="*/ 87623 w 317452"/>
                <a:gd name="connsiteY24" fmla="*/ 130710 h 328468"/>
                <a:gd name="connsiteX25" fmla="*/ 95803 w 317452"/>
                <a:gd name="connsiteY25" fmla="*/ 133422 h 328468"/>
                <a:gd name="connsiteX26" fmla="*/ 94055 w 317452"/>
                <a:gd name="connsiteY26" fmla="*/ 135965 h 328468"/>
                <a:gd name="connsiteX27" fmla="*/ 89115 w 317452"/>
                <a:gd name="connsiteY27" fmla="*/ 134702 h 328468"/>
                <a:gd name="connsiteX28" fmla="*/ 83823 w 317452"/>
                <a:gd name="connsiteY28" fmla="*/ 137407 h 328468"/>
                <a:gd name="connsiteX29" fmla="*/ 82500 w 317452"/>
                <a:gd name="connsiteY29" fmla="*/ 137407 h 328468"/>
                <a:gd name="connsiteX30" fmla="*/ 97053 w 317452"/>
                <a:gd name="connsiteY30" fmla="*/ 169863 h 328468"/>
                <a:gd name="connsiteX31" fmla="*/ 98375 w 317452"/>
                <a:gd name="connsiteY31" fmla="*/ 169863 h 328468"/>
                <a:gd name="connsiteX32" fmla="*/ 103667 w 317452"/>
                <a:gd name="connsiteY32" fmla="*/ 167158 h 328468"/>
                <a:gd name="connsiteX33" fmla="*/ 106313 w 317452"/>
                <a:gd name="connsiteY33" fmla="*/ 161749 h 328468"/>
                <a:gd name="connsiteX34" fmla="*/ 106109 w 317452"/>
                <a:gd name="connsiteY34" fmla="*/ 161308 h 328468"/>
                <a:gd name="connsiteX35" fmla="*/ 109648 w 317452"/>
                <a:gd name="connsiteY35" fmla="*/ 161866 h 328468"/>
                <a:gd name="connsiteX36" fmla="*/ 110272 w 317452"/>
                <a:gd name="connsiteY36" fmla="*/ 161402 h 328468"/>
                <a:gd name="connsiteX37" fmla="*/ 110522 w 317452"/>
                <a:gd name="connsiteY37" fmla="*/ 164622 h 328468"/>
                <a:gd name="connsiteX38" fmla="*/ 106074 w 317452"/>
                <a:gd name="connsiteY38" fmla="*/ 170028 h 328468"/>
                <a:gd name="connsiteX39" fmla="*/ 99484 w 317452"/>
                <a:gd name="connsiteY39" fmla="*/ 172650 h 328468"/>
                <a:gd name="connsiteX40" fmla="*/ 107391 w 317452"/>
                <a:gd name="connsiteY40" fmla="*/ 192309 h 328468"/>
                <a:gd name="connsiteX41" fmla="*/ 100802 w 317452"/>
                <a:gd name="connsiteY41" fmla="*/ 211968 h 328468"/>
                <a:gd name="connsiteX42" fmla="*/ 91576 w 317452"/>
                <a:gd name="connsiteY42" fmla="*/ 215900 h 328468"/>
                <a:gd name="connsiteX43" fmla="*/ 59946 w 317452"/>
                <a:gd name="connsiteY43" fmla="*/ 172650 h 328468"/>
                <a:gd name="connsiteX44" fmla="*/ 62582 w 317452"/>
                <a:gd name="connsiteY44" fmla="*/ 171339 h 328468"/>
                <a:gd name="connsiteX45" fmla="*/ 63900 w 317452"/>
                <a:gd name="connsiteY45" fmla="*/ 166097 h 328468"/>
                <a:gd name="connsiteX46" fmla="*/ 62582 w 317452"/>
                <a:gd name="connsiteY46" fmla="*/ 163475 h 328468"/>
                <a:gd name="connsiteX47" fmla="*/ 58628 w 317452"/>
                <a:gd name="connsiteY47" fmla="*/ 162165 h 328468"/>
                <a:gd name="connsiteX48" fmla="*/ 54674 w 317452"/>
                <a:gd name="connsiteY48" fmla="*/ 163475 h 328468"/>
                <a:gd name="connsiteX49" fmla="*/ 42813 w 317452"/>
                <a:gd name="connsiteY49" fmla="*/ 111051 h 328468"/>
                <a:gd name="connsiteX50" fmla="*/ 52038 w 317452"/>
                <a:gd name="connsiteY50" fmla="*/ 107119 h 328468"/>
                <a:gd name="connsiteX51" fmla="*/ 63900 w 317452"/>
                <a:gd name="connsiteY51" fmla="*/ 106627 h 328468"/>
                <a:gd name="connsiteX52" fmla="*/ 221560 w 317452"/>
                <a:gd name="connsiteY52" fmla="*/ 67725 h 328468"/>
                <a:gd name="connsiteX53" fmla="*/ 239938 w 317452"/>
                <a:gd name="connsiteY53" fmla="*/ 67725 h 328468"/>
                <a:gd name="connsiteX54" fmla="*/ 249127 w 317452"/>
                <a:gd name="connsiteY54" fmla="*/ 90147 h 328468"/>
                <a:gd name="connsiteX55" fmla="*/ 249127 w 317452"/>
                <a:gd name="connsiteY55" fmla="*/ 99380 h 328468"/>
                <a:gd name="connsiteX56" fmla="*/ 259629 w 317452"/>
                <a:gd name="connsiteY56" fmla="*/ 162691 h 328468"/>
                <a:gd name="connsiteX57" fmla="*/ 300324 w 317452"/>
                <a:gd name="connsiteY57" fmla="*/ 193027 h 328468"/>
                <a:gd name="connsiteX58" fmla="*/ 304262 w 317452"/>
                <a:gd name="connsiteY58" fmla="*/ 215450 h 328468"/>
                <a:gd name="connsiteX59" fmla="*/ 283258 w 317452"/>
                <a:gd name="connsiteY59" fmla="*/ 219407 h 328468"/>
                <a:gd name="connsiteX60" fmla="*/ 281946 w 317452"/>
                <a:gd name="connsiteY60" fmla="*/ 218088 h 328468"/>
                <a:gd name="connsiteX61" fmla="*/ 236000 w 317452"/>
                <a:gd name="connsiteY61" fmla="*/ 185113 h 328468"/>
                <a:gd name="connsiteX62" fmla="*/ 229436 w 317452"/>
                <a:gd name="connsiteY62" fmla="*/ 174562 h 328468"/>
                <a:gd name="connsiteX63" fmla="*/ 224185 w 317452"/>
                <a:gd name="connsiteY63" fmla="*/ 145544 h 328468"/>
                <a:gd name="connsiteX64" fmla="*/ 196617 w 317452"/>
                <a:gd name="connsiteY64" fmla="*/ 194346 h 328468"/>
                <a:gd name="connsiteX65" fmla="*/ 229436 w 317452"/>
                <a:gd name="connsiteY65" fmla="*/ 243148 h 328468"/>
                <a:gd name="connsiteX66" fmla="*/ 230749 w 317452"/>
                <a:gd name="connsiteY66" fmla="*/ 265571 h 328468"/>
                <a:gd name="connsiteX67" fmla="*/ 195305 w 317452"/>
                <a:gd name="connsiteY67" fmla="*/ 318329 h 328468"/>
                <a:gd name="connsiteX68" fmla="*/ 169050 w 317452"/>
                <a:gd name="connsiteY68" fmla="*/ 323605 h 328468"/>
                <a:gd name="connsiteX69" fmla="*/ 167737 w 317452"/>
                <a:gd name="connsiteY69" fmla="*/ 323605 h 328468"/>
                <a:gd name="connsiteX70" fmla="*/ 162486 w 317452"/>
                <a:gd name="connsiteY70" fmla="*/ 297226 h 328468"/>
                <a:gd name="connsiteX71" fmla="*/ 191366 w 317452"/>
                <a:gd name="connsiteY71" fmla="*/ 255019 h 328468"/>
                <a:gd name="connsiteX72" fmla="*/ 167737 w 317452"/>
                <a:gd name="connsiteY72" fmla="*/ 220726 h 328468"/>
                <a:gd name="connsiteX73" fmla="*/ 70594 w 317452"/>
                <a:gd name="connsiteY73" fmla="*/ 322286 h 328468"/>
                <a:gd name="connsiteX74" fmla="*/ 46965 w 317452"/>
                <a:gd name="connsiteY74" fmla="*/ 326243 h 328468"/>
                <a:gd name="connsiteX75" fmla="*/ 44339 w 317452"/>
                <a:gd name="connsiteY75" fmla="*/ 322286 h 328468"/>
                <a:gd name="connsiteX76" fmla="*/ 43027 w 317452"/>
                <a:gd name="connsiteY76" fmla="*/ 295907 h 328468"/>
                <a:gd name="connsiteX77" fmla="*/ 144108 w 317452"/>
                <a:gd name="connsiteY77" fmla="*/ 189070 h 328468"/>
                <a:gd name="connsiteX78" fmla="*/ 148046 w 317452"/>
                <a:gd name="connsiteY78" fmla="*/ 177200 h 328468"/>
                <a:gd name="connsiteX79" fmla="*/ 190054 w 317452"/>
                <a:gd name="connsiteY79" fmla="*/ 103337 h 328468"/>
                <a:gd name="connsiteX80" fmla="*/ 151984 w 317452"/>
                <a:gd name="connsiteY80" fmla="*/ 107294 h 328468"/>
                <a:gd name="connsiteX81" fmla="*/ 119166 w 317452"/>
                <a:gd name="connsiteY81" fmla="*/ 154777 h 328468"/>
                <a:gd name="connsiteX82" fmla="*/ 110272 w 317452"/>
                <a:gd name="connsiteY82" fmla="*/ 161402 h 328468"/>
                <a:gd name="connsiteX83" fmla="*/ 110027 w 317452"/>
                <a:gd name="connsiteY83" fmla="*/ 158233 h 328468"/>
                <a:gd name="connsiteX84" fmla="*/ 99484 w 317452"/>
                <a:gd name="connsiteY84" fmla="*/ 134642 h 328468"/>
                <a:gd name="connsiteX85" fmla="*/ 95803 w 317452"/>
                <a:gd name="connsiteY85" fmla="*/ 133422 h 328468"/>
                <a:gd name="connsiteX86" fmla="*/ 97670 w 317452"/>
                <a:gd name="connsiteY86" fmla="*/ 130706 h 328468"/>
                <a:gd name="connsiteX87" fmla="*/ 130980 w 317452"/>
                <a:gd name="connsiteY87" fmla="*/ 82234 h 328468"/>
                <a:gd name="connsiteX88" fmla="*/ 141482 w 317452"/>
                <a:gd name="connsiteY88" fmla="*/ 75639 h 328468"/>
                <a:gd name="connsiteX89" fmla="*/ 221560 w 317452"/>
                <a:gd name="connsiteY89" fmla="*/ 67725 h 328468"/>
                <a:gd name="connsiteX90" fmla="*/ 276970 w 317452"/>
                <a:gd name="connsiteY90" fmla="*/ 0 h 328468"/>
                <a:gd name="connsiteX91" fmla="*/ 317452 w 317452"/>
                <a:gd name="connsiteY91" fmla="*/ 39688 h 328468"/>
                <a:gd name="connsiteX92" fmla="*/ 276970 w 317452"/>
                <a:gd name="connsiteY92" fmla="*/ 79376 h 328468"/>
                <a:gd name="connsiteX93" fmla="*/ 236488 w 317452"/>
                <a:gd name="connsiteY93" fmla="*/ 39688 h 328468"/>
                <a:gd name="connsiteX94" fmla="*/ 276970 w 317452"/>
                <a:gd name="connsiteY94" fmla="*/ 0 h 32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7452" h="328468">
                  <a:moveTo>
                    <a:pt x="94055" y="135965"/>
                  </a:moveTo>
                  <a:lnTo>
                    <a:pt x="94407" y="136055"/>
                  </a:lnTo>
                  <a:cubicBezTo>
                    <a:pt x="100360" y="148902"/>
                    <a:pt x="103337" y="155325"/>
                    <a:pt x="104825" y="158537"/>
                  </a:cubicBezTo>
                  <a:lnTo>
                    <a:pt x="106109" y="161308"/>
                  </a:lnTo>
                  <a:lnTo>
                    <a:pt x="98162" y="160053"/>
                  </a:lnTo>
                  <a:cubicBezTo>
                    <a:pt x="98162" y="160053"/>
                    <a:pt x="96849" y="160053"/>
                    <a:pt x="96849" y="160053"/>
                  </a:cubicBezTo>
                  <a:cubicBezTo>
                    <a:pt x="90285" y="154777"/>
                    <a:pt x="87660" y="144225"/>
                    <a:pt x="92911" y="137630"/>
                  </a:cubicBezTo>
                  <a:cubicBezTo>
                    <a:pt x="92911" y="137630"/>
                    <a:pt x="92911" y="137630"/>
                    <a:pt x="93506" y="136765"/>
                  </a:cubicBezTo>
                  <a:close/>
                  <a:moveTo>
                    <a:pt x="39496" y="115887"/>
                  </a:moveTo>
                  <a:cubicBezTo>
                    <a:pt x="39496" y="115887"/>
                    <a:pt x="39496" y="115887"/>
                    <a:pt x="51437" y="165488"/>
                  </a:cubicBezTo>
                  <a:cubicBezTo>
                    <a:pt x="51437" y="165488"/>
                    <a:pt x="51437" y="165488"/>
                    <a:pt x="48784" y="166793"/>
                  </a:cubicBezTo>
                  <a:cubicBezTo>
                    <a:pt x="47457" y="166793"/>
                    <a:pt x="47457" y="169403"/>
                    <a:pt x="47457" y="170709"/>
                  </a:cubicBezTo>
                  <a:cubicBezTo>
                    <a:pt x="47457" y="170709"/>
                    <a:pt x="47457" y="170709"/>
                    <a:pt x="48784" y="173319"/>
                  </a:cubicBezTo>
                  <a:cubicBezTo>
                    <a:pt x="50111" y="175930"/>
                    <a:pt x="51437" y="175930"/>
                    <a:pt x="52764" y="175930"/>
                  </a:cubicBezTo>
                  <a:lnTo>
                    <a:pt x="55418" y="174625"/>
                  </a:lnTo>
                  <a:cubicBezTo>
                    <a:pt x="55418" y="174625"/>
                    <a:pt x="55418" y="174625"/>
                    <a:pt x="87263" y="216393"/>
                  </a:cubicBezTo>
                  <a:cubicBezTo>
                    <a:pt x="87263" y="216393"/>
                    <a:pt x="87263" y="216393"/>
                    <a:pt x="55418" y="230752"/>
                  </a:cubicBezTo>
                  <a:cubicBezTo>
                    <a:pt x="48784" y="233362"/>
                    <a:pt x="40823" y="230752"/>
                    <a:pt x="38169" y="224225"/>
                  </a:cubicBezTo>
                  <a:cubicBezTo>
                    <a:pt x="38169" y="224225"/>
                    <a:pt x="38169" y="224225"/>
                    <a:pt x="1017" y="147214"/>
                  </a:cubicBezTo>
                  <a:cubicBezTo>
                    <a:pt x="-1637" y="140687"/>
                    <a:pt x="1017" y="132856"/>
                    <a:pt x="7651" y="128940"/>
                  </a:cubicBezTo>
                  <a:cubicBezTo>
                    <a:pt x="7651" y="128940"/>
                    <a:pt x="7651" y="128940"/>
                    <a:pt x="39496" y="115887"/>
                  </a:cubicBezTo>
                  <a:close/>
                  <a:moveTo>
                    <a:pt x="63900" y="106627"/>
                  </a:moveTo>
                  <a:cubicBezTo>
                    <a:pt x="67524" y="108102"/>
                    <a:pt x="70489" y="111051"/>
                    <a:pt x="71807" y="114982"/>
                  </a:cubicBezTo>
                  <a:cubicBezTo>
                    <a:pt x="71807" y="114982"/>
                    <a:pt x="71807" y="114982"/>
                    <a:pt x="81033" y="133331"/>
                  </a:cubicBezTo>
                  <a:cubicBezTo>
                    <a:pt x="81033" y="133331"/>
                    <a:pt x="81033" y="133331"/>
                    <a:pt x="87623" y="130710"/>
                  </a:cubicBezTo>
                  <a:lnTo>
                    <a:pt x="95803" y="133422"/>
                  </a:lnTo>
                  <a:lnTo>
                    <a:pt x="94055" y="135965"/>
                  </a:lnTo>
                  <a:lnTo>
                    <a:pt x="89115" y="134702"/>
                  </a:lnTo>
                  <a:cubicBezTo>
                    <a:pt x="89115" y="134702"/>
                    <a:pt x="89115" y="134702"/>
                    <a:pt x="83823" y="137407"/>
                  </a:cubicBezTo>
                  <a:cubicBezTo>
                    <a:pt x="83823" y="137407"/>
                    <a:pt x="82500" y="137407"/>
                    <a:pt x="82500" y="137407"/>
                  </a:cubicBezTo>
                  <a:cubicBezTo>
                    <a:pt x="82500" y="137407"/>
                    <a:pt x="82500" y="137407"/>
                    <a:pt x="97053" y="169863"/>
                  </a:cubicBezTo>
                  <a:cubicBezTo>
                    <a:pt x="97053" y="169863"/>
                    <a:pt x="97053" y="169863"/>
                    <a:pt x="98375" y="169863"/>
                  </a:cubicBezTo>
                  <a:lnTo>
                    <a:pt x="103667" y="167158"/>
                  </a:lnTo>
                  <a:cubicBezTo>
                    <a:pt x="106313" y="165806"/>
                    <a:pt x="106313" y="163101"/>
                    <a:pt x="106313" y="161749"/>
                  </a:cubicBezTo>
                  <a:lnTo>
                    <a:pt x="106109" y="161308"/>
                  </a:lnTo>
                  <a:lnTo>
                    <a:pt x="109648" y="161866"/>
                  </a:lnTo>
                  <a:lnTo>
                    <a:pt x="110272" y="161402"/>
                  </a:lnTo>
                  <a:lnTo>
                    <a:pt x="110522" y="164622"/>
                  </a:lnTo>
                  <a:cubicBezTo>
                    <a:pt x="109698" y="166752"/>
                    <a:pt x="108051" y="168718"/>
                    <a:pt x="106074" y="170028"/>
                  </a:cubicBezTo>
                  <a:cubicBezTo>
                    <a:pt x="106074" y="170028"/>
                    <a:pt x="106074" y="170028"/>
                    <a:pt x="99484" y="172650"/>
                  </a:cubicBezTo>
                  <a:cubicBezTo>
                    <a:pt x="99484" y="172650"/>
                    <a:pt x="99484" y="172650"/>
                    <a:pt x="107391" y="192309"/>
                  </a:cubicBezTo>
                  <a:cubicBezTo>
                    <a:pt x="111345" y="198862"/>
                    <a:pt x="107391" y="208036"/>
                    <a:pt x="100802" y="211968"/>
                  </a:cubicBezTo>
                  <a:cubicBezTo>
                    <a:pt x="100802" y="211968"/>
                    <a:pt x="100802" y="211968"/>
                    <a:pt x="91576" y="215900"/>
                  </a:cubicBezTo>
                  <a:cubicBezTo>
                    <a:pt x="91576" y="215900"/>
                    <a:pt x="91576" y="215900"/>
                    <a:pt x="59946" y="172650"/>
                  </a:cubicBezTo>
                  <a:cubicBezTo>
                    <a:pt x="59946" y="172650"/>
                    <a:pt x="59946" y="172650"/>
                    <a:pt x="62582" y="171339"/>
                  </a:cubicBezTo>
                  <a:cubicBezTo>
                    <a:pt x="65218" y="170028"/>
                    <a:pt x="65218" y="167407"/>
                    <a:pt x="63900" y="166097"/>
                  </a:cubicBezTo>
                  <a:cubicBezTo>
                    <a:pt x="63900" y="166097"/>
                    <a:pt x="63900" y="166097"/>
                    <a:pt x="62582" y="163475"/>
                  </a:cubicBezTo>
                  <a:cubicBezTo>
                    <a:pt x="62582" y="162165"/>
                    <a:pt x="59946" y="160854"/>
                    <a:pt x="58628" y="162165"/>
                  </a:cubicBezTo>
                  <a:cubicBezTo>
                    <a:pt x="58628" y="162165"/>
                    <a:pt x="58628" y="162165"/>
                    <a:pt x="54674" y="163475"/>
                  </a:cubicBezTo>
                  <a:cubicBezTo>
                    <a:pt x="54674" y="163475"/>
                    <a:pt x="54674" y="163475"/>
                    <a:pt x="42813" y="111051"/>
                  </a:cubicBezTo>
                  <a:cubicBezTo>
                    <a:pt x="42813" y="111051"/>
                    <a:pt x="42813" y="111051"/>
                    <a:pt x="52038" y="107119"/>
                  </a:cubicBezTo>
                  <a:cubicBezTo>
                    <a:pt x="55992" y="105153"/>
                    <a:pt x="60275" y="105153"/>
                    <a:pt x="63900" y="106627"/>
                  </a:cubicBezTo>
                  <a:close/>
                  <a:moveTo>
                    <a:pt x="221560" y="67725"/>
                  </a:moveTo>
                  <a:cubicBezTo>
                    <a:pt x="226810" y="65087"/>
                    <a:pt x="234687" y="65087"/>
                    <a:pt x="239938" y="67725"/>
                  </a:cubicBezTo>
                  <a:cubicBezTo>
                    <a:pt x="247814" y="73001"/>
                    <a:pt x="250440" y="80915"/>
                    <a:pt x="249127" y="90147"/>
                  </a:cubicBezTo>
                  <a:cubicBezTo>
                    <a:pt x="249127" y="92785"/>
                    <a:pt x="249127" y="96742"/>
                    <a:pt x="249127" y="99380"/>
                  </a:cubicBezTo>
                  <a:cubicBezTo>
                    <a:pt x="249127" y="99380"/>
                    <a:pt x="249127" y="99380"/>
                    <a:pt x="259629" y="162691"/>
                  </a:cubicBezTo>
                  <a:cubicBezTo>
                    <a:pt x="259629" y="162691"/>
                    <a:pt x="259629" y="162691"/>
                    <a:pt x="300324" y="193027"/>
                  </a:cubicBezTo>
                  <a:cubicBezTo>
                    <a:pt x="308200" y="198303"/>
                    <a:pt x="309513" y="207536"/>
                    <a:pt x="304262" y="215450"/>
                  </a:cubicBezTo>
                  <a:cubicBezTo>
                    <a:pt x="299011" y="222045"/>
                    <a:pt x="289822" y="223363"/>
                    <a:pt x="283258" y="219407"/>
                  </a:cubicBezTo>
                  <a:cubicBezTo>
                    <a:pt x="283258" y="219407"/>
                    <a:pt x="281946" y="219407"/>
                    <a:pt x="281946" y="218088"/>
                  </a:cubicBezTo>
                  <a:cubicBezTo>
                    <a:pt x="281946" y="218088"/>
                    <a:pt x="281946" y="218088"/>
                    <a:pt x="236000" y="185113"/>
                  </a:cubicBezTo>
                  <a:cubicBezTo>
                    <a:pt x="232061" y="182475"/>
                    <a:pt x="230749" y="178518"/>
                    <a:pt x="229436" y="174562"/>
                  </a:cubicBezTo>
                  <a:cubicBezTo>
                    <a:pt x="229436" y="174562"/>
                    <a:pt x="229436" y="174562"/>
                    <a:pt x="224185" y="145544"/>
                  </a:cubicBezTo>
                  <a:cubicBezTo>
                    <a:pt x="224185" y="145544"/>
                    <a:pt x="224185" y="145544"/>
                    <a:pt x="196617" y="194346"/>
                  </a:cubicBezTo>
                  <a:cubicBezTo>
                    <a:pt x="196617" y="194346"/>
                    <a:pt x="196617" y="194346"/>
                    <a:pt x="229436" y="243148"/>
                  </a:cubicBezTo>
                  <a:cubicBezTo>
                    <a:pt x="234687" y="249743"/>
                    <a:pt x="234687" y="258976"/>
                    <a:pt x="230749" y="265571"/>
                  </a:cubicBezTo>
                  <a:cubicBezTo>
                    <a:pt x="230749" y="265571"/>
                    <a:pt x="230749" y="265571"/>
                    <a:pt x="195305" y="318329"/>
                  </a:cubicBezTo>
                  <a:cubicBezTo>
                    <a:pt x="188741" y="326243"/>
                    <a:pt x="178239" y="328881"/>
                    <a:pt x="169050" y="323605"/>
                  </a:cubicBezTo>
                  <a:cubicBezTo>
                    <a:pt x="169050" y="323605"/>
                    <a:pt x="169050" y="323605"/>
                    <a:pt x="167737" y="323605"/>
                  </a:cubicBezTo>
                  <a:cubicBezTo>
                    <a:pt x="159861" y="318329"/>
                    <a:pt x="157235" y="305140"/>
                    <a:pt x="162486" y="297226"/>
                  </a:cubicBezTo>
                  <a:cubicBezTo>
                    <a:pt x="162486" y="297226"/>
                    <a:pt x="162486" y="297226"/>
                    <a:pt x="191366" y="255019"/>
                  </a:cubicBezTo>
                  <a:cubicBezTo>
                    <a:pt x="191366" y="255019"/>
                    <a:pt x="191366" y="255019"/>
                    <a:pt x="167737" y="220726"/>
                  </a:cubicBezTo>
                  <a:cubicBezTo>
                    <a:pt x="167737" y="220726"/>
                    <a:pt x="167737" y="220726"/>
                    <a:pt x="70594" y="322286"/>
                  </a:cubicBezTo>
                  <a:cubicBezTo>
                    <a:pt x="65343" y="328881"/>
                    <a:pt x="54841" y="330200"/>
                    <a:pt x="46965" y="326243"/>
                  </a:cubicBezTo>
                  <a:cubicBezTo>
                    <a:pt x="45652" y="324924"/>
                    <a:pt x="44339" y="323605"/>
                    <a:pt x="44339" y="322286"/>
                  </a:cubicBezTo>
                  <a:cubicBezTo>
                    <a:pt x="36463" y="315691"/>
                    <a:pt x="36463" y="303821"/>
                    <a:pt x="43027" y="295907"/>
                  </a:cubicBezTo>
                  <a:cubicBezTo>
                    <a:pt x="43027" y="295907"/>
                    <a:pt x="43027" y="295907"/>
                    <a:pt x="144108" y="189070"/>
                  </a:cubicBezTo>
                  <a:cubicBezTo>
                    <a:pt x="144108" y="185113"/>
                    <a:pt x="145421" y="181156"/>
                    <a:pt x="148046" y="177200"/>
                  </a:cubicBezTo>
                  <a:cubicBezTo>
                    <a:pt x="148046" y="177200"/>
                    <a:pt x="148046" y="177200"/>
                    <a:pt x="190054" y="103337"/>
                  </a:cubicBezTo>
                  <a:cubicBezTo>
                    <a:pt x="190054" y="103337"/>
                    <a:pt x="190054" y="103337"/>
                    <a:pt x="151984" y="107294"/>
                  </a:cubicBezTo>
                  <a:cubicBezTo>
                    <a:pt x="151984" y="107294"/>
                    <a:pt x="151984" y="107294"/>
                    <a:pt x="119166" y="154777"/>
                  </a:cubicBezTo>
                  <a:lnTo>
                    <a:pt x="110272" y="161402"/>
                  </a:lnTo>
                  <a:lnTo>
                    <a:pt x="110027" y="158233"/>
                  </a:lnTo>
                  <a:cubicBezTo>
                    <a:pt x="99484" y="134642"/>
                    <a:pt x="99484" y="134642"/>
                    <a:pt x="99484" y="134642"/>
                  </a:cubicBezTo>
                  <a:lnTo>
                    <a:pt x="95803" y="133422"/>
                  </a:lnTo>
                  <a:lnTo>
                    <a:pt x="97670" y="130706"/>
                  </a:lnTo>
                  <a:cubicBezTo>
                    <a:pt x="102428" y="123781"/>
                    <a:pt x="111946" y="109932"/>
                    <a:pt x="130980" y="82234"/>
                  </a:cubicBezTo>
                  <a:cubicBezTo>
                    <a:pt x="133606" y="78277"/>
                    <a:pt x="137544" y="75639"/>
                    <a:pt x="141482" y="75639"/>
                  </a:cubicBezTo>
                  <a:cubicBezTo>
                    <a:pt x="141482" y="75639"/>
                    <a:pt x="141482" y="75639"/>
                    <a:pt x="221560" y="67725"/>
                  </a:cubicBezTo>
                  <a:close/>
                  <a:moveTo>
                    <a:pt x="276970" y="0"/>
                  </a:moveTo>
                  <a:cubicBezTo>
                    <a:pt x="299328" y="0"/>
                    <a:pt x="317452" y="17769"/>
                    <a:pt x="317452" y="39688"/>
                  </a:cubicBezTo>
                  <a:cubicBezTo>
                    <a:pt x="317452" y="61607"/>
                    <a:pt x="299328" y="79376"/>
                    <a:pt x="276970" y="79376"/>
                  </a:cubicBezTo>
                  <a:cubicBezTo>
                    <a:pt x="254612" y="79376"/>
                    <a:pt x="236488" y="61607"/>
                    <a:pt x="236488" y="39688"/>
                  </a:cubicBezTo>
                  <a:cubicBezTo>
                    <a:pt x="236488" y="17769"/>
                    <a:pt x="254612" y="0"/>
                    <a:pt x="27697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/>
              <a:endParaRPr lang="zh-CN" altLang="en-US" sz="1350">
                <a:solidFill>
                  <a:prstClr val="white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732316" y="1768716"/>
            <a:ext cx="2002823" cy="359654"/>
            <a:chOff x="3643087" y="2358287"/>
            <a:chExt cx="2670429" cy="479539"/>
          </a:xfrm>
        </p:grpSpPr>
        <p:sp>
          <p:nvSpPr>
            <p:cNvPr id="24" name="任意多边形 23"/>
            <p:cNvSpPr/>
            <p:nvPr/>
          </p:nvSpPr>
          <p:spPr>
            <a:xfrm>
              <a:off x="3643087" y="2358287"/>
              <a:ext cx="553242" cy="479539"/>
            </a:xfrm>
            <a:custGeom>
              <a:avLst/>
              <a:gdLst>
                <a:gd name="connsiteX0" fmla="*/ 0 w 553242"/>
                <a:gd name="connsiteY0" fmla="*/ 239769 h 479539"/>
                <a:gd name="connsiteX1" fmla="*/ 0 w 553242"/>
                <a:gd name="connsiteY1" fmla="*/ 239770 h 479539"/>
                <a:gd name="connsiteX2" fmla="*/ 0 w 553242"/>
                <a:gd name="connsiteY2" fmla="*/ 239770 h 479539"/>
                <a:gd name="connsiteX3" fmla="*/ 239770 w 553242"/>
                <a:gd name="connsiteY3" fmla="*/ 0 h 479539"/>
                <a:gd name="connsiteX4" fmla="*/ 553242 w 553242"/>
                <a:gd name="connsiteY4" fmla="*/ 0 h 479539"/>
                <a:gd name="connsiteX5" fmla="*/ 553242 w 553242"/>
                <a:gd name="connsiteY5" fmla="*/ 479539 h 479539"/>
                <a:gd name="connsiteX6" fmla="*/ 239770 w 553242"/>
                <a:gd name="connsiteY6" fmla="*/ 479539 h 479539"/>
                <a:gd name="connsiteX7" fmla="*/ 4871 w 553242"/>
                <a:gd name="connsiteY7" fmla="*/ 288091 h 479539"/>
                <a:gd name="connsiteX8" fmla="*/ 0 w 553242"/>
                <a:gd name="connsiteY8" fmla="*/ 239770 h 479539"/>
                <a:gd name="connsiteX9" fmla="*/ 4871 w 553242"/>
                <a:gd name="connsiteY9" fmla="*/ 191448 h 479539"/>
                <a:gd name="connsiteX10" fmla="*/ 239770 w 553242"/>
                <a:gd name="connsiteY10" fmla="*/ 0 h 47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242" h="479539">
                  <a:moveTo>
                    <a:pt x="0" y="239769"/>
                  </a:moveTo>
                  <a:lnTo>
                    <a:pt x="0" y="239770"/>
                  </a:lnTo>
                  <a:lnTo>
                    <a:pt x="0" y="239770"/>
                  </a:lnTo>
                  <a:close/>
                  <a:moveTo>
                    <a:pt x="239770" y="0"/>
                  </a:moveTo>
                  <a:lnTo>
                    <a:pt x="553242" y="0"/>
                  </a:lnTo>
                  <a:lnTo>
                    <a:pt x="553242" y="479539"/>
                  </a:lnTo>
                  <a:lnTo>
                    <a:pt x="239770" y="479539"/>
                  </a:lnTo>
                  <a:cubicBezTo>
                    <a:pt x="123902" y="479539"/>
                    <a:pt x="27229" y="397350"/>
                    <a:pt x="4871" y="288091"/>
                  </a:cubicBezTo>
                  <a:lnTo>
                    <a:pt x="0" y="239770"/>
                  </a:lnTo>
                  <a:lnTo>
                    <a:pt x="4871" y="191448"/>
                  </a:lnTo>
                  <a:cubicBezTo>
                    <a:pt x="27229" y="82189"/>
                    <a:pt x="123902" y="0"/>
                    <a:pt x="239770" y="0"/>
                  </a:cubicBezTo>
                  <a:close/>
                </a:path>
              </a:pathLst>
            </a:custGeom>
            <a:solidFill>
              <a:srgbClr val="004AB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/>
              <a:endParaRPr lang="zh-CN" altLang="en-US" sz="1350" b="1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3643087" y="2358287"/>
              <a:ext cx="2627086" cy="47953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/>
              <a:endParaRPr lang="zh-CN" altLang="en-US" sz="1350" b="1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4152985" y="2413834"/>
              <a:ext cx="2160531" cy="35787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85800">
                <a:lnSpc>
                  <a:spcPct val="120000"/>
                </a:lnSpc>
              </a:pPr>
              <a:r>
                <a:rPr lang="en-US" altLang="zh-CN" sz="1050" b="1" dirty="0">
                  <a:solidFill>
                    <a:prstClr val="black"/>
                  </a:solidFill>
                  <a:latin typeface="Arial"/>
                  <a:ea typeface="微软雅黑"/>
                  <a:sym typeface="Arial"/>
                </a:rPr>
                <a:t>Fill in the description</a:t>
              </a:r>
              <a:endParaRPr lang="zh-CN" altLang="en-US" sz="1050" b="1" dirty="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2" name="椭圆 35"/>
            <p:cNvSpPr/>
            <p:nvPr/>
          </p:nvSpPr>
          <p:spPr>
            <a:xfrm>
              <a:off x="3817655" y="2502236"/>
              <a:ext cx="242206" cy="220667"/>
            </a:xfrm>
            <a:custGeom>
              <a:avLst/>
              <a:gdLst>
                <a:gd name="connsiteX0" fmla="*/ 138332 w 334963"/>
                <a:gd name="connsiteY0" fmla="*/ 262313 h 305176"/>
                <a:gd name="connsiteX1" fmla="*/ 143587 w 334963"/>
                <a:gd name="connsiteY1" fmla="*/ 267671 h 305176"/>
                <a:gd name="connsiteX2" fmla="*/ 143587 w 334963"/>
                <a:gd name="connsiteY2" fmla="*/ 279726 h 305176"/>
                <a:gd name="connsiteX3" fmla="*/ 169863 w 334963"/>
                <a:gd name="connsiteY3" fmla="*/ 291781 h 305176"/>
                <a:gd name="connsiteX4" fmla="*/ 196139 w 334963"/>
                <a:gd name="connsiteY4" fmla="*/ 279726 h 305176"/>
                <a:gd name="connsiteX5" fmla="*/ 196139 w 334963"/>
                <a:gd name="connsiteY5" fmla="*/ 267671 h 305176"/>
                <a:gd name="connsiteX6" fmla="*/ 201394 w 334963"/>
                <a:gd name="connsiteY6" fmla="*/ 262313 h 305176"/>
                <a:gd name="connsiteX7" fmla="*/ 207963 w 334963"/>
                <a:gd name="connsiteY7" fmla="*/ 267671 h 305176"/>
                <a:gd name="connsiteX8" fmla="*/ 207963 w 334963"/>
                <a:gd name="connsiteY8" fmla="*/ 283745 h 305176"/>
                <a:gd name="connsiteX9" fmla="*/ 204022 w 334963"/>
                <a:gd name="connsiteY9" fmla="*/ 289102 h 305176"/>
                <a:gd name="connsiteX10" fmla="*/ 172491 w 334963"/>
                <a:gd name="connsiteY10" fmla="*/ 303837 h 305176"/>
                <a:gd name="connsiteX11" fmla="*/ 169863 w 334963"/>
                <a:gd name="connsiteY11" fmla="*/ 305176 h 305176"/>
                <a:gd name="connsiteX12" fmla="*/ 167236 w 334963"/>
                <a:gd name="connsiteY12" fmla="*/ 303837 h 305176"/>
                <a:gd name="connsiteX13" fmla="*/ 135705 w 334963"/>
                <a:gd name="connsiteY13" fmla="*/ 289102 h 305176"/>
                <a:gd name="connsiteX14" fmla="*/ 131763 w 334963"/>
                <a:gd name="connsiteY14" fmla="*/ 283745 h 305176"/>
                <a:gd name="connsiteX15" fmla="*/ 131763 w 334963"/>
                <a:gd name="connsiteY15" fmla="*/ 267671 h 305176"/>
                <a:gd name="connsiteX16" fmla="*/ 138332 w 334963"/>
                <a:gd name="connsiteY16" fmla="*/ 262313 h 305176"/>
                <a:gd name="connsiteX17" fmla="*/ 128043 w 334963"/>
                <a:gd name="connsiteY17" fmla="*/ 230563 h 305176"/>
                <a:gd name="connsiteX18" fmla="*/ 125413 w 334963"/>
                <a:gd name="connsiteY18" fmla="*/ 233341 h 305176"/>
                <a:gd name="connsiteX19" fmla="*/ 125413 w 334963"/>
                <a:gd name="connsiteY19" fmla="*/ 238898 h 305176"/>
                <a:gd name="connsiteX20" fmla="*/ 128043 w 334963"/>
                <a:gd name="connsiteY20" fmla="*/ 241676 h 305176"/>
                <a:gd name="connsiteX21" fmla="*/ 206922 w 334963"/>
                <a:gd name="connsiteY21" fmla="*/ 241676 h 305176"/>
                <a:gd name="connsiteX22" fmla="*/ 209551 w 334963"/>
                <a:gd name="connsiteY22" fmla="*/ 238898 h 305176"/>
                <a:gd name="connsiteX23" fmla="*/ 209551 w 334963"/>
                <a:gd name="connsiteY23" fmla="*/ 233341 h 305176"/>
                <a:gd name="connsiteX24" fmla="*/ 206922 w 334963"/>
                <a:gd name="connsiteY24" fmla="*/ 230563 h 305176"/>
                <a:gd name="connsiteX25" fmla="*/ 128043 w 334963"/>
                <a:gd name="connsiteY25" fmla="*/ 230563 h 305176"/>
                <a:gd name="connsiteX26" fmla="*/ 128781 w 334963"/>
                <a:gd name="connsiteY26" fmla="*/ 219451 h 305176"/>
                <a:gd name="connsiteX27" fmla="*/ 207769 w 334963"/>
                <a:gd name="connsiteY27" fmla="*/ 219451 h 305176"/>
                <a:gd name="connsiteX28" fmla="*/ 222250 w 334963"/>
                <a:gd name="connsiteY28" fmla="*/ 233556 h 305176"/>
                <a:gd name="connsiteX29" fmla="*/ 222250 w 334963"/>
                <a:gd name="connsiteY29" fmla="*/ 238684 h 305176"/>
                <a:gd name="connsiteX30" fmla="*/ 207769 w 334963"/>
                <a:gd name="connsiteY30" fmla="*/ 252789 h 305176"/>
                <a:gd name="connsiteX31" fmla="*/ 128781 w 334963"/>
                <a:gd name="connsiteY31" fmla="*/ 252789 h 305176"/>
                <a:gd name="connsiteX32" fmla="*/ 114300 w 334963"/>
                <a:gd name="connsiteY32" fmla="*/ 238684 h 305176"/>
                <a:gd name="connsiteX33" fmla="*/ 114300 w 334963"/>
                <a:gd name="connsiteY33" fmla="*/ 233556 h 305176"/>
                <a:gd name="connsiteX34" fmla="*/ 128781 w 334963"/>
                <a:gd name="connsiteY34" fmla="*/ 219451 h 305176"/>
                <a:gd name="connsiteX35" fmla="*/ 266120 w 334963"/>
                <a:gd name="connsiteY35" fmla="*/ 168353 h 305176"/>
                <a:gd name="connsiteX36" fmla="*/ 305614 w 334963"/>
                <a:gd name="connsiteY36" fmla="*/ 198019 h 305176"/>
                <a:gd name="connsiteX37" fmla="*/ 306930 w 334963"/>
                <a:gd name="connsiteY37" fmla="*/ 205758 h 305176"/>
                <a:gd name="connsiteX38" fmla="*/ 301664 w 334963"/>
                <a:gd name="connsiteY38" fmla="*/ 208338 h 305176"/>
                <a:gd name="connsiteX39" fmla="*/ 299032 w 334963"/>
                <a:gd name="connsiteY39" fmla="*/ 207048 h 305176"/>
                <a:gd name="connsiteX40" fmla="*/ 259538 w 334963"/>
                <a:gd name="connsiteY40" fmla="*/ 178672 h 305176"/>
                <a:gd name="connsiteX41" fmla="*/ 258221 w 334963"/>
                <a:gd name="connsiteY41" fmla="*/ 169643 h 305176"/>
                <a:gd name="connsiteX42" fmla="*/ 266120 w 334963"/>
                <a:gd name="connsiteY42" fmla="*/ 168353 h 305176"/>
                <a:gd name="connsiteX43" fmla="*/ 75093 w 334963"/>
                <a:gd name="connsiteY43" fmla="*/ 166503 h 305176"/>
                <a:gd name="connsiteX44" fmla="*/ 83067 w 334963"/>
                <a:gd name="connsiteY44" fmla="*/ 167810 h 305176"/>
                <a:gd name="connsiteX45" fmla="*/ 81738 w 334963"/>
                <a:gd name="connsiteY45" fmla="*/ 175654 h 305176"/>
                <a:gd name="connsiteX46" fmla="*/ 39208 w 334963"/>
                <a:gd name="connsiteY46" fmla="*/ 207031 h 305176"/>
                <a:gd name="connsiteX47" fmla="*/ 35221 w 334963"/>
                <a:gd name="connsiteY47" fmla="*/ 208338 h 305176"/>
                <a:gd name="connsiteX48" fmla="*/ 31233 w 334963"/>
                <a:gd name="connsiteY48" fmla="*/ 205723 h 305176"/>
                <a:gd name="connsiteX49" fmla="*/ 32562 w 334963"/>
                <a:gd name="connsiteY49" fmla="*/ 197879 h 305176"/>
                <a:gd name="connsiteX50" fmla="*/ 75093 w 334963"/>
                <a:gd name="connsiteY50" fmla="*/ 166503 h 305176"/>
                <a:gd name="connsiteX51" fmla="*/ 284569 w 334963"/>
                <a:gd name="connsiteY51" fmla="*/ 98801 h 305176"/>
                <a:gd name="connsiteX52" fmla="*/ 329795 w 334963"/>
                <a:gd name="connsiteY52" fmla="*/ 98801 h 305176"/>
                <a:gd name="connsiteX53" fmla="*/ 334963 w 334963"/>
                <a:gd name="connsiteY53" fmla="*/ 104975 h 305176"/>
                <a:gd name="connsiteX54" fmla="*/ 329795 w 334963"/>
                <a:gd name="connsiteY54" fmla="*/ 109914 h 305176"/>
                <a:gd name="connsiteX55" fmla="*/ 284569 w 334963"/>
                <a:gd name="connsiteY55" fmla="*/ 109914 h 305176"/>
                <a:gd name="connsiteX56" fmla="*/ 279400 w 334963"/>
                <a:gd name="connsiteY56" fmla="*/ 104975 h 305176"/>
                <a:gd name="connsiteX57" fmla="*/ 284569 w 334963"/>
                <a:gd name="connsiteY57" fmla="*/ 98801 h 305176"/>
                <a:gd name="connsiteX58" fmla="*/ 5340 w 334963"/>
                <a:gd name="connsiteY58" fmla="*/ 98801 h 305176"/>
                <a:gd name="connsiteX59" fmla="*/ 53398 w 334963"/>
                <a:gd name="connsiteY59" fmla="*/ 98801 h 305176"/>
                <a:gd name="connsiteX60" fmla="*/ 58738 w 334963"/>
                <a:gd name="connsiteY60" fmla="*/ 104975 h 305176"/>
                <a:gd name="connsiteX61" fmla="*/ 53398 w 334963"/>
                <a:gd name="connsiteY61" fmla="*/ 109914 h 305176"/>
                <a:gd name="connsiteX62" fmla="*/ 5340 w 334963"/>
                <a:gd name="connsiteY62" fmla="*/ 109914 h 305176"/>
                <a:gd name="connsiteX63" fmla="*/ 0 w 334963"/>
                <a:gd name="connsiteY63" fmla="*/ 104975 h 305176"/>
                <a:gd name="connsiteX64" fmla="*/ 5340 w 334963"/>
                <a:gd name="connsiteY64" fmla="*/ 98801 h 305176"/>
                <a:gd name="connsiteX65" fmla="*/ 164887 w 334963"/>
                <a:gd name="connsiteY65" fmla="*/ 36888 h 305176"/>
                <a:gd name="connsiteX66" fmla="*/ 171451 w 334963"/>
                <a:gd name="connsiteY66" fmla="*/ 43604 h 305176"/>
                <a:gd name="connsiteX67" fmla="*/ 164887 w 334963"/>
                <a:gd name="connsiteY67" fmla="*/ 48977 h 305176"/>
                <a:gd name="connsiteX68" fmla="*/ 115003 w 334963"/>
                <a:gd name="connsiteY68" fmla="*/ 100022 h 305176"/>
                <a:gd name="connsiteX69" fmla="*/ 109752 w 334963"/>
                <a:gd name="connsiteY69" fmla="*/ 106738 h 305176"/>
                <a:gd name="connsiteX70" fmla="*/ 103188 w 334963"/>
                <a:gd name="connsiteY70" fmla="*/ 100022 h 305176"/>
                <a:gd name="connsiteX71" fmla="*/ 164887 w 334963"/>
                <a:gd name="connsiteY71" fmla="*/ 36888 h 305176"/>
                <a:gd name="connsiteX72" fmla="*/ 169069 w 334963"/>
                <a:gd name="connsiteY72" fmla="*/ 9901 h 305176"/>
                <a:gd name="connsiteX73" fmla="*/ 258763 w 334963"/>
                <a:gd name="connsiteY73" fmla="*/ 99286 h 305176"/>
                <a:gd name="connsiteX74" fmla="*/ 240297 w 334963"/>
                <a:gd name="connsiteY74" fmla="*/ 154495 h 305176"/>
                <a:gd name="connsiteX75" fmla="*/ 221830 w 334963"/>
                <a:gd name="connsiteY75" fmla="*/ 208389 h 305176"/>
                <a:gd name="connsiteX76" fmla="*/ 217873 w 334963"/>
                <a:gd name="connsiteY76" fmla="*/ 214962 h 305176"/>
                <a:gd name="connsiteX77" fmla="*/ 211278 w 334963"/>
                <a:gd name="connsiteY77" fmla="*/ 212333 h 305176"/>
                <a:gd name="connsiteX78" fmla="*/ 231064 w 334963"/>
                <a:gd name="connsiteY78" fmla="*/ 147923 h 305176"/>
                <a:gd name="connsiteX79" fmla="*/ 248211 w 334963"/>
                <a:gd name="connsiteY79" fmla="*/ 99286 h 305176"/>
                <a:gd name="connsiteX80" fmla="*/ 169069 w 334963"/>
                <a:gd name="connsiteY80" fmla="*/ 21731 h 305176"/>
                <a:gd name="connsiteX81" fmla="*/ 89927 w 334963"/>
                <a:gd name="connsiteY81" fmla="*/ 99286 h 305176"/>
                <a:gd name="connsiteX82" fmla="*/ 107075 w 334963"/>
                <a:gd name="connsiteY82" fmla="*/ 146608 h 305176"/>
                <a:gd name="connsiteX83" fmla="*/ 107075 w 334963"/>
                <a:gd name="connsiteY83" fmla="*/ 147923 h 305176"/>
                <a:gd name="connsiteX84" fmla="*/ 128179 w 334963"/>
                <a:gd name="connsiteY84" fmla="*/ 212333 h 305176"/>
                <a:gd name="connsiteX85" fmla="*/ 122903 w 334963"/>
                <a:gd name="connsiteY85" fmla="*/ 216276 h 305176"/>
                <a:gd name="connsiteX86" fmla="*/ 120265 w 334963"/>
                <a:gd name="connsiteY86" fmla="*/ 214962 h 305176"/>
                <a:gd name="connsiteX87" fmla="*/ 117627 w 334963"/>
                <a:gd name="connsiteY87" fmla="*/ 207075 h 305176"/>
                <a:gd name="connsiteX88" fmla="*/ 97842 w 334963"/>
                <a:gd name="connsiteY88" fmla="*/ 154495 h 305176"/>
                <a:gd name="connsiteX89" fmla="*/ 79375 w 334963"/>
                <a:gd name="connsiteY89" fmla="*/ 99286 h 305176"/>
                <a:gd name="connsiteX90" fmla="*/ 169069 w 334963"/>
                <a:gd name="connsiteY90" fmla="*/ 9901 h 305176"/>
                <a:gd name="connsiteX91" fmla="*/ 39107 w 334963"/>
                <a:gd name="connsiteY91" fmla="*/ 1482 h 305176"/>
                <a:gd name="connsiteX92" fmla="*/ 79917 w 334963"/>
                <a:gd name="connsiteY92" fmla="*/ 31115 h 305176"/>
                <a:gd name="connsiteX93" fmla="*/ 81234 w 334963"/>
                <a:gd name="connsiteY93" fmla="*/ 40544 h 305176"/>
                <a:gd name="connsiteX94" fmla="*/ 75968 w 334963"/>
                <a:gd name="connsiteY94" fmla="*/ 43238 h 305176"/>
                <a:gd name="connsiteX95" fmla="*/ 72019 w 334963"/>
                <a:gd name="connsiteY95" fmla="*/ 41891 h 305176"/>
                <a:gd name="connsiteX96" fmla="*/ 32525 w 334963"/>
                <a:gd name="connsiteY96" fmla="*/ 10911 h 305176"/>
                <a:gd name="connsiteX97" fmla="*/ 31208 w 334963"/>
                <a:gd name="connsiteY97" fmla="*/ 2829 h 305176"/>
                <a:gd name="connsiteX98" fmla="*/ 39107 w 334963"/>
                <a:gd name="connsiteY98" fmla="*/ 1482 h 305176"/>
                <a:gd name="connsiteX99" fmla="*/ 299086 w 334963"/>
                <a:gd name="connsiteY99" fmla="*/ 1451 h 305176"/>
                <a:gd name="connsiteX100" fmla="*/ 306944 w 334963"/>
                <a:gd name="connsiteY100" fmla="*/ 2782 h 305176"/>
                <a:gd name="connsiteX101" fmla="*/ 305634 w 334963"/>
                <a:gd name="connsiteY101" fmla="*/ 10771 h 305176"/>
                <a:gd name="connsiteX102" fmla="*/ 267653 w 334963"/>
                <a:gd name="connsiteY102" fmla="*/ 38732 h 305176"/>
                <a:gd name="connsiteX103" fmla="*/ 265033 w 334963"/>
                <a:gd name="connsiteY103" fmla="*/ 40063 h 305176"/>
                <a:gd name="connsiteX104" fmla="*/ 259795 w 334963"/>
                <a:gd name="connsiteY104" fmla="*/ 37400 h 305176"/>
                <a:gd name="connsiteX105" fmla="*/ 261104 w 334963"/>
                <a:gd name="connsiteY105" fmla="*/ 29411 h 305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4963" h="305176">
                  <a:moveTo>
                    <a:pt x="138332" y="262313"/>
                  </a:moveTo>
                  <a:cubicBezTo>
                    <a:pt x="140960" y="262313"/>
                    <a:pt x="143587" y="264992"/>
                    <a:pt x="143587" y="267671"/>
                  </a:cubicBezTo>
                  <a:cubicBezTo>
                    <a:pt x="143587" y="267671"/>
                    <a:pt x="143587" y="267671"/>
                    <a:pt x="143587" y="279726"/>
                  </a:cubicBezTo>
                  <a:cubicBezTo>
                    <a:pt x="143587" y="279726"/>
                    <a:pt x="143587" y="279726"/>
                    <a:pt x="169863" y="291781"/>
                  </a:cubicBezTo>
                  <a:cubicBezTo>
                    <a:pt x="169863" y="291781"/>
                    <a:pt x="169863" y="291781"/>
                    <a:pt x="196139" y="279726"/>
                  </a:cubicBezTo>
                  <a:cubicBezTo>
                    <a:pt x="196139" y="279726"/>
                    <a:pt x="196139" y="279726"/>
                    <a:pt x="196139" y="267671"/>
                  </a:cubicBezTo>
                  <a:cubicBezTo>
                    <a:pt x="196139" y="264992"/>
                    <a:pt x="198767" y="262313"/>
                    <a:pt x="201394" y="262313"/>
                  </a:cubicBezTo>
                  <a:cubicBezTo>
                    <a:pt x="205336" y="262313"/>
                    <a:pt x="207963" y="264992"/>
                    <a:pt x="207963" y="267671"/>
                  </a:cubicBezTo>
                  <a:cubicBezTo>
                    <a:pt x="207963" y="267671"/>
                    <a:pt x="207963" y="267671"/>
                    <a:pt x="207963" y="283745"/>
                  </a:cubicBezTo>
                  <a:cubicBezTo>
                    <a:pt x="207963" y="285084"/>
                    <a:pt x="206649" y="287763"/>
                    <a:pt x="204022" y="289102"/>
                  </a:cubicBezTo>
                  <a:cubicBezTo>
                    <a:pt x="204022" y="289102"/>
                    <a:pt x="204022" y="289102"/>
                    <a:pt x="172491" y="303837"/>
                  </a:cubicBezTo>
                  <a:cubicBezTo>
                    <a:pt x="171177" y="303837"/>
                    <a:pt x="171177" y="305176"/>
                    <a:pt x="169863" y="305176"/>
                  </a:cubicBezTo>
                  <a:cubicBezTo>
                    <a:pt x="168549" y="305176"/>
                    <a:pt x="168549" y="303837"/>
                    <a:pt x="167236" y="303837"/>
                  </a:cubicBezTo>
                  <a:cubicBezTo>
                    <a:pt x="167236" y="303837"/>
                    <a:pt x="167236" y="303837"/>
                    <a:pt x="135705" y="289102"/>
                  </a:cubicBezTo>
                  <a:cubicBezTo>
                    <a:pt x="133077" y="287763"/>
                    <a:pt x="131763" y="286423"/>
                    <a:pt x="131763" y="283745"/>
                  </a:cubicBezTo>
                  <a:cubicBezTo>
                    <a:pt x="131763" y="283745"/>
                    <a:pt x="131763" y="283745"/>
                    <a:pt x="131763" y="267671"/>
                  </a:cubicBezTo>
                  <a:cubicBezTo>
                    <a:pt x="131763" y="264992"/>
                    <a:pt x="134391" y="262313"/>
                    <a:pt x="138332" y="262313"/>
                  </a:cubicBezTo>
                  <a:close/>
                  <a:moveTo>
                    <a:pt x="128043" y="230563"/>
                  </a:moveTo>
                  <a:cubicBezTo>
                    <a:pt x="126728" y="230563"/>
                    <a:pt x="125413" y="231952"/>
                    <a:pt x="125413" y="233341"/>
                  </a:cubicBezTo>
                  <a:cubicBezTo>
                    <a:pt x="125413" y="233341"/>
                    <a:pt x="125413" y="233341"/>
                    <a:pt x="125413" y="238898"/>
                  </a:cubicBezTo>
                  <a:cubicBezTo>
                    <a:pt x="125413" y="240287"/>
                    <a:pt x="126728" y="241676"/>
                    <a:pt x="128043" y="241676"/>
                  </a:cubicBezTo>
                  <a:cubicBezTo>
                    <a:pt x="128043" y="241676"/>
                    <a:pt x="128043" y="241676"/>
                    <a:pt x="206922" y="241676"/>
                  </a:cubicBezTo>
                  <a:cubicBezTo>
                    <a:pt x="208237" y="241676"/>
                    <a:pt x="209551" y="240287"/>
                    <a:pt x="209551" y="238898"/>
                  </a:cubicBezTo>
                  <a:cubicBezTo>
                    <a:pt x="209551" y="238898"/>
                    <a:pt x="209551" y="238898"/>
                    <a:pt x="209551" y="233341"/>
                  </a:cubicBezTo>
                  <a:cubicBezTo>
                    <a:pt x="209551" y="231952"/>
                    <a:pt x="208237" y="230563"/>
                    <a:pt x="206922" y="230563"/>
                  </a:cubicBezTo>
                  <a:cubicBezTo>
                    <a:pt x="206922" y="230563"/>
                    <a:pt x="206922" y="230563"/>
                    <a:pt x="128043" y="230563"/>
                  </a:cubicBezTo>
                  <a:close/>
                  <a:moveTo>
                    <a:pt x="128781" y="219451"/>
                  </a:moveTo>
                  <a:cubicBezTo>
                    <a:pt x="128781" y="219451"/>
                    <a:pt x="128781" y="219451"/>
                    <a:pt x="207769" y="219451"/>
                  </a:cubicBezTo>
                  <a:cubicBezTo>
                    <a:pt x="215668" y="219451"/>
                    <a:pt x="222250" y="225862"/>
                    <a:pt x="222250" y="233556"/>
                  </a:cubicBezTo>
                  <a:cubicBezTo>
                    <a:pt x="222250" y="233556"/>
                    <a:pt x="222250" y="233556"/>
                    <a:pt x="222250" y="238684"/>
                  </a:cubicBezTo>
                  <a:cubicBezTo>
                    <a:pt x="222250" y="246378"/>
                    <a:pt x="215668" y="252789"/>
                    <a:pt x="207769" y="252789"/>
                  </a:cubicBezTo>
                  <a:cubicBezTo>
                    <a:pt x="207769" y="252789"/>
                    <a:pt x="207769" y="252789"/>
                    <a:pt x="128781" y="252789"/>
                  </a:cubicBezTo>
                  <a:cubicBezTo>
                    <a:pt x="120883" y="252789"/>
                    <a:pt x="114300" y="246378"/>
                    <a:pt x="114300" y="238684"/>
                  </a:cubicBezTo>
                  <a:cubicBezTo>
                    <a:pt x="114300" y="238684"/>
                    <a:pt x="114300" y="238684"/>
                    <a:pt x="114300" y="233556"/>
                  </a:cubicBezTo>
                  <a:cubicBezTo>
                    <a:pt x="114300" y="225862"/>
                    <a:pt x="120883" y="219451"/>
                    <a:pt x="128781" y="219451"/>
                  </a:cubicBezTo>
                  <a:close/>
                  <a:moveTo>
                    <a:pt x="266120" y="168353"/>
                  </a:moveTo>
                  <a:cubicBezTo>
                    <a:pt x="266120" y="168353"/>
                    <a:pt x="266120" y="168353"/>
                    <a:pt x="305614" y="198019"/>
                  </a:cubicBezTo>
                  <a:cubicBezTo>
                    <a:pt x="308247" y="199309"/>
                    <a:pt x="309563" y="203179"/>
                    <a:pt x="306930" y="205758"/>
                  </a:cubicBezTo>
                  <a:cubicBezTo>
                    <a:pt x="305614" y="207048"/>
                    <a:pt x="304297" y="208338"/>
                    <a:pt x="301664" y="208338"/>
                  </a:cubicBezTo>
                  <a:cubicBezTo>
                    <a:pt x="301664" y="208338"/>
                    <a:pt x="300348" y="208338"/>
                    <a:pt x="299032" y="207048"/>
                  </a:cubicBezTo>
                  <a:cubicBezTo>
                    <a:pt x="299032" y="207048"/>
                    <a:pt x="299032" y="207048"/>
                    <a:pt x="259538" y="178672"/>
                  </a:cubicBezTo>
                  <a:cubicBezTo>
                    <a:pt x="256905" y="176092"/>
                    <a:pt x="255588" y="172222"/>
                    <a:pt x="258221" y="169643"/>
                  </a:cubicBezTo>
                  <a:cubicBezTo>
                    <a:pt x="259538" y="167063"/>
                    <a:pt x="263487" y="167063"/>
                    <a:pt x="266120" y="168353"/>
                  </a:cubicBezTo>
                  <a:close/>
                  <a:moveTo>
                    <a:pt x="75093" y="166503"/>
                  </a:moveTo>
                  <a:cubicBezTo>
                    <a:pt x="77751" y="163888"/>
                    <a:pt x="81738" y="165195"/>
                    <a:pt x="83067" y="167810"/>
                  </a:cubicBezTo>
                  <a:cubicBezTo>
                    <a:pt x="85725" y="170425"/>
                    <a:pt x="84396" y="174347"/>
                    <a:pt x="81738" y="175654"/>
                  </a:cubicBezTo>
                  <a:cubicBezTo>
                    <a:pt x="81738" y="175654"/>
                    <a:pt x="81738" y="175654"/>
                    <a:pt x="39208" y="207031"/>
                  </a:cubicBezTo>
                  <a:cubicBezTo>
                    <a:pt x="37879" y="208338"/>
                    <a:pt x="36550" y="208338"/>
                    <a:pt x="35221" y="208338"/>
                  </a:cubicBezTo>
                  <a:cubicBezTo>
                    <a:pt x="33892" y="208338"/>
                    <a:pt x="31233" y="207031"/>
                    <a:pt x="31233" y="205723"/>
                  </a:cubicBezTo>
                  <a:cubicBezTo>
                    <a:pt x="28575" y="203109"/>
                    <a:pt x="29904" y="199187"/>
                    <a:pt x="32562" y="197879"/>
                  </a:cubicBezTo>
                  <a:cubicBezTo>
                    <a:pt x="32562" y="197879"/>
                    <a:pt x="32562" y="197879"/>
                    <a:pt x="75093" y="166503"/>
                  </a:cubicBezTo>
                  <a:close/>
                  <a:moveTo>
                    <a:pt x="284569" y="98801"/>
                  </a:moveTo>
                  <a:cubicBezTo>
                    <a:pt x="284569" y="98801"/>
                    <a:pt x="284569" y="98801"/>
                    <a:pt x="329795" y="98801"/>
                  </a:cubicBezTo>
                  <a:cubicBezTo>
                    <a:pt x="332379" y="98801"/>
                    <a:pt x="334963" y="101271"/>
                    <a:pt x="334963" y="104975"/>
                  </a:cubicBezTo>
                  <a:cubicBezTo>
                    <a:pt x="334963" y="107444"/>
                    <a:pt x="332379" y="109914"/>
                    <a:pt x="329795" y="109914"/>
                  </a:cubicBezTo>
                  <a:cubicBezTo>
                    <a:pt x="329795" y="109914"/>
                    <a:pt x="329795" y="109914"/>
                    <a:pt x="284569" y="109914"/>
                  </a:cubicBezTo>
                  <a:cubicBezTo>
                    <a:pt x="281985" y="109914"/>
                    <a:pt x="279400" y="107444"/>
                    <a:pt x="279400" y="104975"/>
                  </a:cubicBezTo>
                  <a:cubicBezTo>
                    <a:pt x="279400" y="101271"/>
                    <a:pt x="281985" y="98801"/>
                    <a:pt x="284569" y="98801"/>
                  </a:cubicBezTo>
                  <a:close/>
                  <a:moveTo>
                    <a:pt x="5340" y="98801"/>
                  </a:moveTo>
                  <a:cubicBezTo>
                    <a:pt x="5340" y="98801"/>
                    <a:pt x="5340" y="98801"/>
                    <a:pt x="53398" y="98801"/>
                  </a:cubicBezTo>
                  <a:cubicBezTo>
                    <a:pt x="56068" y="98801"/>
                    <a:pt x="58738" y="101271"/>
                    <a:pt x="58738" y="104975"/>
                  </a:cubicBezTo>
                  <a:cubicBezTo>
                    <a:pt x="58738" y="107444"/>
                    <a:pt x="56068" y="109914"/>
                    <a:pt x="53398" y="109914"/>
                  </a:cubicBezTo>
                  <a:cubicBezTo>
                    <a:pt x="53398" y="109914"/>
                    <a:pt x="53398" y="109914"/>
                    <a:pt x="5340" y="109914"/>
                  </a:cubicBezTo>
                  <a:cubicBezTo>
                    <a:pt x="2670" y="109914"/>
                    <a:pt x="0" y="107444"/>
                    <a:pt x="0" y="104975"/>
                  </a:cubicBezTo>
                  <a:cubicBezTo>
                    <a:pt x="0" y="101271"/>
                    <a:pt x="2670" y="98801"/>
                    <a:pt x="5340" y="98801"/>
                  </a:cubicBezTo>
                  <a:close/>
                  <a:moveTo>
                    <a:pt x="164887" y="36888"/>
                  </a:moveTo>
                  <a:cubicBezTo>
                    <a:pt x="168826" y="36888"/>
                    <a:pt x="171451" y="40918"/>
                    <a:pt x="171451" y="43604"/>
                  </a:cubicBezTo>
                  <a:cubicBezTo>
                    <a:pt x="171451" y="46291"/>
                    <a:pt x="168826" y="48977"/>
                    <a:pt x="164887" y="48977"/>
                  </a:cubicBezTo>
                  <a:cubicBezTo>
                    <a:pt x="137320" y="48977"/>
                    <a:pt x="115003" y="71813"/>
                    <a:pt x="115003" y="100022"/>
                  </a:cubicBezTo>
                  <a:cubicBezTo>
                    <a:pt x="115003" y="104051"/>
                    <a:pt x="112377" y="106738"/>
                    <a:pt x="109752" y="106738"/>
                  </a:cubicBezTo>
                  <a:cubicBezTo>
                    <a:pt x="105814" y="106738"/>
                    <a:pt x="103188" y="104051"/>
                    <a:pt x="103188" y="100022"/>
                  </a:cubicBezTo>
                  <a:cubicBezTo>
                    <a:pt x="103188" y="65097"/>
                    <a:pt x="130756" y="36888"/>
                    <a:pt x="164887" y="36888"/>
                  </a:cubicBezTo>
                  <a:close/>
                  <a:moveTo>
                    <a:pt x="169069" y="9901"/>
                  </a:moveTo>
                  <a:cubicBezTo>
                    <a:pt x="219192" y="9901"/>
                    <a:pt x="258763" y="50650"/>
                    <a:pt x="258763" y="99286"/>
                  </a:cubicBezTo>
                  <a:cubicBezTo>
                    <a:pt x="258763" y="120318"/>
                    <a:pt x="253487" y="138721"/>
                    <a:pt x="240297" y="154495"/>
                  </a:cubicBezTo>
                  <a:cubicBezTo>
                    <a:pt x="215235" y="189986"/>
                    <a:pt x="221830" y="207075"/>
                    <a:pt x="221830" y="208389"/>
                  </a:cubicBezTo>
                  <a:cubicBezTo>
                    <a:pt x="223149" y="211018"/>
                    <a:pt x="221830" y="213647"/>
                    <a:pt x="217873" y="214962"/>
                  </a:cubicBezTo>
                  <a:cubicBezTo>
                    <a:pt x="215235" y="216276"/>
                    <a:pt x="212597" y="214962"/>
                    <a:pt x="211278" y="212333"/>
                  </a:cubicBezTo>
                  <a:cubicBezTo>
                    <a:pt x="209959" y="211018"/>
                    <a:pt x="200726" y="188672"/>
                    <a:pt x="231064" y="147923"/>
                  </a:cubicBezTo>
                  <a:cubicBezTo>
                    <a:pt x="241616" y="133463"/>
                    <a:pt x="248211" y="117689"/>
                    <a:pt x="248211" y="99286"/>
                  </a:cubicBezTo>
                  <a:cubicBezTo>
                    <a:pt x="248211" y="55908"/>
                    <a:pt x="212597" y="21731"/>
                    <a:pt x="169069" y="21731"/>
                  </a:cubicBezTo>
                  <a:cubicBezTo>
                    <a:pt x="125541" y="21731"/>
                    <a:pt x="89927" y="55908"/>
                    <a:pt x="89927" y="99286"/>
                  </a:cubicBezTo>
                  <a:cubicBezTo>
                    <a:pt x="89927" y="116375"/>
                    <a:pt x="96523" y="133463"/>
                    <a:pt x="107075" y="146608"/>
                  </a:cubicBezTo>
                  <a:cubicBezTo>
                    <a:pt x="107075" y="147923"/>
                    <a:pt x="107075" y="147923"/>
                    <a:pt x="107075" y="147923"/>
                  </a:cubicBezTo>
                  <a:cubicBezTo>
                    <a:pt x="137413" y="189986"/>
                    <a:pt x="129498" y="211018"/>
                    <a:pt x="128179" y="212333"/>
                  </a:cubicBezTo>
                  <a:cubicBezTo>
                    <a:pt x="126860" y="214962"/>
                    <a:pt x="124222" y="216276"/>
                    <a:pt x="122903" y="216276"/>
                  </a:cubicBezTo>
                  <a:cubicBezTo>
                    <a:pt x="121584" y="216276"/>
                    <a:pt x="120265" y="216276"/>
                    <a:pt x="120265" y="214962"/>
                  </a:cubicBezTo>
                  <a:cubicBezTo>
                    <a:pt x="117627" y="213647"/>
                    <a:pt x="116308" y="211018"/>
                    <a:pt x="117627" y="207075"/>
                  </a:cubicBezTo>
                  <a:cubicBezTo>
                    <a:pt x="117627" y="207075"/>
                    <a:pt x="124222" y="191301"/>
                    <a:pt x="97842" y="154495"/>
                  </a:cubicBezTo>
                  <a:cubicBezTo>
                    <a:pt x="84651" y="138721"/>
                    <a:pt x="79375" y="120318"/>
                    <a:pt x="79375" y="99286"/>
                  </a:cubicBezTo>
                  <a:cubicBezTo>
                    <a:pt x="79375" y="50650"/>
                    <a:pt x="118946" y="9901"/>
                    <a:pt x="169069" y="9901"/>
                  </a:cubicBezTo>
                  <a:close/>
                  <a:moveTo>
                    <a:pt x="39107" y="1482"/>
                  </a:moveTo>
                  <a:cubicBezTo>
                    <a:pt x="39107" y="1482"/>
                    <a:pt x="39107" y="1482"/>
                    <a:pt x="79917" y="31115"/>
                  </a:cubicBezTo>
                  <a:cubicBezTo>
                    <a:pt x="82550" y="33809"/>
                    <a:pt x="82550" y="37850"/>
                    <a:pt x="81234" y="40544"/>
                  </a:cubicBezTo>
                  <a:cubicBezTo>
                    <a:pt x="79917" y="41891"/>
                    <a:pt x="78601" y="43238"/>
                    <a:pt x="75968" y="43238"/>
                  </a:cubicBezTo>
                  <a:cubicBezTo>
                    <a:pt x="74651" y="43238"/>
                    <a:pt x="73335" y="41891"/>
                    <a:pt x="72019" y="41891"/>
                  </a:cubicBezTo>
                  <a:lnTo>
                    <a:pt x="32525" y="10911"/>
                  </a:lnTo>
                  <a:cubicBezTo>
                    <a:pt x="29892" y="8217"/>
                    <a:pt x="28575" y="5523"/>
                    <a:pt x="31208" y="2829"/>
                  </a:cubicBezTo>
                  <a:cubicBezTo>
                    <a:pt x="32525" y="135"/>
                    <a:pt x="36474" y="-1212"/>
                    <a:pt x="39107" y="1482"/>
                  </a:cubicBezTo>
                  <a:close/>
                  <a:moveTo>
                    <a:pt x="299086" y="1451"/>
                  </a:moveTo>
                  <a:cubicBezTo>
                    <a:pt x="301705" y="-1212"/>
                    <a:pt x="305634" y="119"/>
                    <a:pt x="306944" y="2782"/>
                  </a:cubicBezTo>
                  <a:cubicBezTo>
                    <a:pt x="309563" y="5445"/>
                    <a:pt x="308254" y="8108"/>
                    <a:pt x="305634" y="10771"/>
                  </a:cubicBezTo>
                  <a:cubicBezTo>
                    <a:pt x="305634" y="10771"/>
                    <a:pt x="305634" y="10771"/>
                    <a:pt x="267653" y="38732"/>
                  </a:cubicBezTo>
                  <a:cubicBezTo>
                    <a:pt x="266343" y="40063"/>
                    <a:pt x="265033" y="40063"/>
                    <a:pt x="265033" y="40063"/>
                  </a:cubicBezTo>
                  <a:cubicBezTo>
                    <a:pt x="262414" y="40063"/>
                    <a:pt x="261104" y="38732"/>
                    <a:pt x="259795" y="37400"/>
                  </a:cubicBezTo>
                  <a:cubicBezTo>
                    <a:pt x="257175" y="34737"/>
                    <a:pt x="258485" y="30743"/>
                    <a:pt x="261104" y="294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/>
              <a:endParaRPr lang="zh-CN" altLang="en-US" sz="1350" b="1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732315" y="2607553"/>
            <a:ext cx="1970315" cy="359654"/>
            <a:chOff x="3643087" y="3476737"/>
            <a:chExt cx="2627086" cy="479539"/>
          </a:xfrm>
        </p:grpSpPr>
        <p:sp>
          <p:nvSpPr>
            <p:cNvPr id="25" name="任意多边形 24"/>
            <p:cNvSpPr/>
            <p:nvPr/>
          </p:nvSpPr>
          <p:spPr>
            <a:xfrm>
              <a:off x="3643087" y="3476737"/>
              <a:ext cx="553242" cy="479539"/>
            </a:xfrm>
            <a:custGeom>
              <a:avLst/>
              <a:gdLst>
                <a:gd name="connsiteX0" fmla="*/ 0 w 553242"/>
                <a:gd name="connsiteY0" fmla="*/ 239769 h 479539"/>
                <a:gd name="connsiteX1" fmla="*/ 0 w 553242"/>
                <a:gd name="connsiteY1" fmla="*/ 239770 h 479539"/>
                <a:gd name="connsiteX2" fmla="*/ 0 w 553242"/>
                <a:gd name="connsiteY2" fmla="*/ 239770 h 479539"/>
                <a:gd name="connsiteX3" fmla="*/ 239770 w 553242"/>
                <a:gd name="connsiteY3" fmla="*/ 0 h 479539"/>
                <a:gd name="connsiteX4" fmla="*/ 553242 w 553242"/>
                <a:gd name="connsiteY4" fmla="*/ 0 h 479539"/>
                <a:gd name="connsiteX5" fmla="*/ 553242 w 553242"/>
                <a:gd name="connsiteY5" fmla="*/ 479539 h 479539"/>
                <a:gd name="connsiteX6" fmla="*/ 239770 w 553242"/>
                <a:gd name="connsiteY6" fmla="*/ 479539 h 479539"/>
                <a:gd name="connsiteX7" fmla="*/ 4871 w 553242"/>
                <a:gd name="connsiteY7" fmla="*/ 288091 h 479539"/>
                <a:gd name="connsiteX8" fmla="*/ 0 w 553242"/>
                <a:gd name="connsiteY8" fmla="*/ 239770 h 479539"/>
                <a:gd name="connsiteX9" fmla="*/ 4871 w 553242"/>
                <a:gd name="connsiteY9" fmla="*/ 191448 h 479539"/>
                <a:gd name="connsiteX10" fmla="*/ 239770 w 553242"/>
                <a:gd name="connsiteY10" fmla="*/ 0 h 47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242" h="479539">
                  <a:moveTo>
                    <a:pt x="0" y="239769"/>
                  </a:moveTo>
                  <a:lnTo>
                    <a:pt x="0" y="239770"/>
                  </a:lnTo>
                  <a:lnTo>
                    <a:pt x="0" y="239770"/>
                  </a:lnTo>
                  <a:close/>
                  <a:moveTo>
                    <a:pt x="239770" y="0"/>
                  </a:moveTo>
                  <a:lnTo>
                    <a:pt x="553242" y="0"/>
                  </a:lnTo>
                  <a:lnTo>
                    <a:pt x="553242" y="479539"/>
                  </a:lnTo>
                  <a:lnTo>
                    <a:pt x="239770" y="479539"/>
                  </a:lnTo>
                  <a:cubicBezTo>
                    <a:pt x="123902" y="479539"/>
                    <a:pt x="27229" y="397350"/>
                    <a:pt x="4871" y="288091"/>
                  </a:cubicBezTo>
                  <a:lnTo>
                    <a:pt x="0" y="239770"/>
                  </a:lnTo>
                  <a:lnTo>
                    <a:pt x="4871" y="191448"/>
                  </a:lnTo>
                  <a:cubicBezTo>
                    <a:pt x="27229" y="82189"/>
                    <a:pt x="123902" y="0"/>
                    <a:pt x="239770" y="0"/>
                  </a:cubicBezTo>
                  <a:close/>
                </a:path>
              </a:pathLst>
            </a:custGeom>
            <a:solidFill>
              <a:srgbClr val="004AB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/>
              <a:endParaRPr lang="zh-CN" altLang="en-US" sz="1350" b="1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3643087" y="3476737"/>
              <a:ext cx="2627086" cy="47953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/>
              <a:endParaRPr lang="zh-CN" altLang="en-US" sz="1350" b="1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4088363" y="3533872"/>
              <a:ext cx="2029310" cy="35787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85800">
                <a:lnSpc>
                  <a:spcPct val="120000"/>
                </a:lnSpc>
              </a:pPr>
              <a:r>
                <a:rPr lang="en-US" altLang="zh-CN" sz="1050" b="1" dirty="0">
                  <a:solidFill>
                    <a:prstClr val="black"/>
                  </a:solidFill>
                  <a:latin typeface="Arial"/>
                  <a:ea typeface="微软雅黑"/>
                  <a:sym typeface="Arial"/>
                </a:rPr>
                <a:t>Fill in the description</a:t>
              </a:r>
              <a:endParaRPr lang="zh-CN" altLang="en-US" sz="1050" b="1" dirty="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3" name="椭圆 36"/>
            <p:cNvSpPr/>
            <p:nvPr/>
          </p:nvSpPr>
          <p:spPr>
            <a:xfrm>
              <a:off x="3817655" y="3596125"/>
              <a:ext cx="242206" cy="242206"/>
            </a:xfrm>
            <a:custGeom>
              <a:avLst/>
              <a:gdLst>
                <a:gd name="connsiteX0" fmla="*/ 157638 w 338138"/>
                <a:gd name="connsiteY0" fmla="*/ 144463 h 338138"/>
                <a:gd name="connsiteX1" fmla="*/ 165544 w 338138"/>
                <a:gd name="connsiteY1" fmla="*/ 148443 h 338138"/>
                <a:gd name="connsiteX2" fmla="*/ 249865 w 338138"/>
                <a:gd name="connsiteY2" fmla="*/ 233341 h 338138"/>
                <a:gd name="connsiteX3" fmla="*/ 280167 w 338138"/>
                <a:gd name="connsiteY3" fmla="*/ 232015 h 338138"/>
                <a:gd name="connsiteX4" fmla="*/ 286755 w 338138"/>
                <a:gd name="connsiteY4" fmla="*/ 234668 h 338138"/>
                <a:gd name="connsiteX5" fmla="*/ 335503 w 338138"/>
                <a:gd name="connsiteY5" fmla="*/ 283750 h 338138"/>
                <a:gd name="connsiteX6" fmla="*/ 338138 w 338138"/>
                <a:gd name="connsiteY6" fmla="*/ 293036 h 338138"/>
                <a:gd name="connsiteX7" fmla="*/ 330233 w 338138"/>
                <a:gd name="connsiteY7" fmla="*/ 298342 h 338138"/>
                <a:gd name="connsiteX8" fmla="*/ 311788 w 338138"/>
                <a:gd name="connsiteY8" fmla="*/ 303648 h 338138"/>
                <a:gd name="connsiteX9" fmla="*/ 303883 w 338138"/>
                <a:gd name="connsiteY9" fmla="*/ 310281 h 338138"/>
                <a:gd name="connsiteX10" fmla="*/ 299930 w 338138"/>
                <a:gd name="connsiteY10" fmla="*/ 331505 h 338138"/>
                <a:gd name="connsiteX11" fmla="*/ 293343 w 338138"/>
                <a:gd name="connsiteY11" fmla="*/ 338138 h 338138"/>
                <a:gd name="connsiteX12" fmla="*/ 290708 w 338138"/>
                <a:gd name="connsiteY12" fmla="*/ 338138 h 338138"/>
                <a:gd name="connsiteX13" fmla="*/ 284120 w 338138"/>
                <a:gd name="connsiteY13" fmla="*/ 335485 h 338138"/>
                <a:gd name="connsiteX14" fmla="*/ 235372 w 338138"/>
                <a:gd name="connsiteY14" fmla="*/ 286403 h 338138"/>
                <a:gd name="connsiteX15" fmla="*/ 232737 w 338138"/>
                <a:gd name="connsiteY15" fmla="*/ 279770 h 338138"/>
                <a:gd name="connsiteX16" fmla="*/ 234054 w 338138"/>
                <a:gd name="connsiteY16" fmla="*/ 249260 h 338138"/>
                <a:gd name="connsiteX17" fmla="*/ 149733 w 338138"/>
                <a:gd name="connsiteY17" fmla="*/ 164361 h 338138"/>
                <a:gd name="connsiteX18" fmla="*/ 149733 w 338138"/>
                <a:gd name="connsiteY18" fmla="*/ 148443 h 338138"/>
                <a:gd name="connsiteX19" fmla="*/ 157638 w 338138"/>
                <a:gd name="connsiteY19" fmla="*/ 144463 h 338138"/>
                <a:gd name="connsiteX20" fmla="*/ 145922 w 338138"/>
                <a:gd name="connsiteY20" fmla="*/ 120650 h 338138"/>
                <a:gd name="connsiteX21" fmla="*/ 169863 w 338138"/>
                <a:gd name="connsiteY21" fmla="*/ 137383 h 338138"/>
                <a:gd name="connsiteX22" fmla="*/ 157893 w 338138"/>
                <a:gd name="connsiteY22" fmla="*/ 133522 h 338138"/>
                <a:gd name="connsiteX23" fmla="*/ 141931 w 338138"/>
                <a:gd name="connsiteY23" fmla="*/ 141245 h 338138"/>
                <a:gd name="connsiteX24" fmla="*/ 137941 w 338138"/>
                <a:gd name="connsiteY24" fmla="*/ 168275 h 338138"/>
                <a:gd name="connsiteX25" fmla="*/ 120650 w 338138"/>
                <a:gd name="connsiteY25" fmla="*/ 145106 h 338138"/>
                <a:gd name="connsiteX26" fmla="*/ 145922 w 338138"/>
                <a:gd name="connsiteY26" fmla="*/ 120650 h 338138"/>
                <a:gd name="connsiteX27" fmla="*/ 146051 w 338138"/>
                <a:gd name="connsiteY27" fmla="*/ 60325 h 338138"/>
                <a:gd name="connsiteX28" fmla="*/ 230188 w 338138"/>
                <a:gd name="connsiteY28" fmla="*/ 145257 h 338138"/>
                <a:gd name="connsiteX29" fmla="*/ 219671 w 338138"/>
                <a:gd name="connsiteY29" fmla="*/ 186395 h 338138"/>
                <a:gd name="connsiteX30" fmla="*/ 193378 w 338138"/>
                <a:gd name="connsiteY30" fmla="*/ 161181 h 338138"/>
                <a:gd name="connsiteX31" fmla="*/ 196007 w 338138"/>
                <a:gd name="connsiteY31" fmla="*/ 145257 h 338138"/>
                <a:gd name="connsiteX32" fmla="*/ 146051 w 338138"/>
                <a:gd name="connsiteY32" fmla="*/ 94828 h 338138"/>
                <a:gd name="connsiteX33" fmla="*/ 96094 w 338138"/>
                <a:gd name="connsiteY33" fmla="*/ 145257 h 338138"/>
                <a:gd name="connsiteX34" fmla="*/ 146051 w 338138"/>
                <a:gd name="connsiteY34" fmla="*/ 195685 h 338138"/>
                <a:gd name="connsiteX35" fmla="*/ 161827 w 338138"/>
                <a:gd name="connsiteY35" fmla="*/ 193031 h 338138"/>
                <a:gd name="connsiteX36" fmla="*/ 188119 w 338138"/>
                <a:gd name="connsiteY36" fmla="*/ 219572 h 338138"/>
                <a:gd name="connsiteX37" fmla="*/ 146051 w 338138"/>
                <a:gd name="connsiteY37" fmla="*/ 230188 h 338138"/>
                <a:gd name="connsiteX38" fmla="*/ 61913 w 338138"/>
                <a:gd name="connsiteY38" fmla="*/ 145257 h 338138"/>
                <a:gd name="connsiteX39" fmla="*/ 146051 w 338138"/>
                <a:gd name="connsiteY39" fmla="*/ 60325 h 338138"/>
                <a:gd name="connsiteX40" fmla="*/ 145257 w 338138"/>
                <a:gd name="connsiteY40" fmla="*/ 0 h 338138"/>
                <a:gd name="connsiteX41" fmla="*/ 290513 w 338138"/>
                <a:gd name="connsiteY41" fmla="*/ 145257 h 338138"/>
                <a:gd name="connsiteX42" fmla="*/ 269385 w 338138"/>
                <a:gd name="connsiteY42" fmla="*/ 221846 h 338138"/>
                <a:gd name="connsiteX43" fmla="*/ 254859 w 338138"/>
                <a:gd name="connsiteY43" fmla="*/ 221846 h 338138"/>
                <a:gd name="connsiteX44" fmla="*/ 239013 w 338138"/>
                <a:gd name="connsiteY44" fmla="*/ 206000 h 338138"/>
                <a:gd name="connsiteX45" fmla="*/ 256180 w 338138"/>
                <a:gd name="connsiteY45" fmla="*/ 145257 h 338138"/>
                <a:gd name="connsiteX46" fmla="*/ 145257 w 338138"/>
                <a:gd name="connsiteY46" fmla="*/ 34333 h 338138"/>
                <a:gd name="connsiteX47" fmla="*/ 34333 w 338138"/>
                <a:gd name="connsiteY47" fmla="*/ 145257 h 338138"/>
                <a:gd name="connsiteX48" fmla="*/ 145257 w 338138"/>
                <a:gd name="connsiteY48" fmla="*/ 256180 h 338138"/>
                <a:gd name="connsiteX49" fmla="*/ 206000 w 338138"/>
                <a:gd name="connsiteY49" fmla="*/ 239013 h 338138"/>
                <a:gd name="connsiteX50" fmla="*/ 221847 w 338138"/>
                <a:gd name="connsiteY50" fmla="*/ 254859 h 338138"/>
                <a:gd name="connsiteX51" fmla="*/ 221847 w 338138"/>
                <a:gd name="connsiteY51" fmla="*/ 269385 h 338138"/>
                <a:gd name="connsiteX52" fmla="*/ 145257 w 338138"/>
                <a:gd name="connsiteY52" fmla="*/ 290513 h 338138"/>
                <a:gd name="connsiteX53" fmla="*/ 0 w 338138"/>
                <a:gd name="connsiteY53" fmla="*/ 145257 h 338138"/>
                <a:gd name="connsiteX54" fmla="*/ 145257 w 338138"/>
                <a:gd name="connsiteY5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38138" h="338138">
                  <a:moveTo>
                    <a:pt x="157638" y="144463"/>
                  </a:moveTo>
                  <a:cubicBezTo>
                    <a:pt x="160273" y="144463"/>
                    <a:pt x="162908" y="145790"/>
                    <a:pt x="165544" y="148443"/>
                  </a:cubicBezTo>
                  <a:cubicBezTo>
                    <a:pt x="165544" y="148443"/>
                    <a:pt x="165544" y="148443"/>
                    <a:pt x="249865" y="233341"/>
                  </a:cubicBezTo>
                  <a:cubicBezTo>
                    <a:pt x="249865" y="233341"/>
                    <a:pt x="249865" y="233341"/>
                    <a:pt x="280167" y="232015"/>
                  </a:cubicBezTo>
                  <a:cubicBezTo>
                    <a:pt x="282803" y="232015"/>
                    <a:pt x="285438" y="233341"/>
                    <a:pt x="286755" y="234668"/>
                  </a:cubicBezTo>
                  <a:cubicBezTo>
                    <a:pt x="286755" y="234668"/>
                    <a:pt x="286755" y="234668"/>
                    <a:pt x="335503" y="283750"/>
                  </a:cubicBezTo>
                  <a:cubicBezTo>
                    <a:pt x="338138" y="286403"/>
                    <a:pt x="338138" y="289056"/>
                    <a:pt x="338138" y="293036"/>
                  </a:cubicBezTo>
                  <a:cubicBezTo>
                    <a:pt x="336821" y="295689"/>
                    <a:pt x="334186" y="298342"/>
                    <a:pt x="330233" y="298342"/>
                  </a:cubicBezTo>
                  <a:cubicBezTo>
                    <a:pt x="330233" y="298342"/>
                    <a:pt x="330233" y="298342"/>
                    <a:pt x="311788" y="303648"/>
                  </a:cubicBezTo>
                  <a:cubicBezTo>
                    <a:pt x="307835" y="303648"/>
                    <a:pt x="305200" y="306301"/>
                    <a:pt x="303883" y="310281"/>
                  </a:cubicBezTo>
                  <a:cubicBezTo>
                    <a:pt x="303883" y="310281"/>
                    <a:pt x="303883" y="310281"/>
                    <a:pt x="299930" y="331505"/>
                  </a:cubicBezTo>
                  <a:cubicBezTo>
                    <a:pt x="298613" y="334158"/>
                    <a:pt x="295978" y="336812"/>
                    <a:pt x="293343" y="338138"/>
                  </a:cubicBezTo>
                  <a:cubicBezTo>
                    <a:pt x="292025" y="338138"/>
                    <a:pt x="292025" y="338138"/>
                    <a:pt x="290708" y="338138"/>
                  </a:cubicBezTo>
                  <a:cubicBezTo>
                    <a:pt x="288073" y="338138"/>
                    <a:pt x="285438" y="336812"/>
                    <a:pt x="284120" y="335485"/>
                  </a:cubicBezTo>
                  <a:cubicBezTo>
                    <a:pt x="284120" y="335485"/>
                    <a:pt x="284120" y="335485"/>
                    <a:pt x="235372" y="286403"/>
                  </a:cubicBezTo>
                  <a:cubicBezTo>
                    <a:pt x="232737" y="283750"/>
                    <a:pt x="232737" y="281097"/>
                    <a:pt x="232737" y="279770"/>
                  </a:cubicBezTo>
                  <a:cubicBezTo>
                    <a:pt x="232737" y="279770"/>
                    <a:pt x="232737" y="279770"/>
                    <a:pt x="234054" y="249260"/>
                  </a:cubicBezTo>
                  <a:cubicBezTo>
                    <a:pt x="234054" y="249260"/>
                    <a:pt x="234054" y="249260"/>
                    <a:pt x="149733" y="164361"/>
                  </a:cubicBezTo>
                  <a:cubicBezTo>
                    <a:pt x="144463" y="159055"/>
                    <a:pt x="144463" y="152422"/>
                    <a:pt x="149733" y="148443"/>
                  </a:cubicBezTo>
                  <a:cubicBezTo>
                    <a:pt x="151051" y="145790"/>
                    <a:pt x="155003" y="144463"/>
                    <a:pt x="157638" y="144463"/>
                  </a:cubicBezTo>
                  <a:close/>
                  <a:moveTo>
                    <a:pt x="145922" y="120650"/>
                  </a:moveTo>
                  <a:cubicBezTo>
                    <a:pt x="157893" y="120650"/>
                    <a:pt x="167203" y="128373"/>
                    <a:pt x="169863" y="137383"/>
                  </a:cubicBezTo>
                  <a:cubicBezTo>
                    <a:pt x="167203" y="134809"/>
                    <a:pt x="161883" y="133522"/>
                    <a:pt x="157893" y="133522"/>
                  </a:cubicBezTo>
                  <a:cubicBezTo>
                    <a:pt x="151242" y="133522"/>
                    <a:pt x="145922" y="136096"/>
                    <a:pt x="141931" y="141245"/>
                  </a:cubicBezTo>
                  <a:cubicBezTo>
                    <a:pt x="133951" y="147680"/>
                    <a:pt x="132620" y="160552"/>
                    <a:pt x="137941" y="168275"/>
                  </a:cubicBezTo>
                  <a:cubicBezTo>
                    <a:pt x="128630" y="165701"/>
                    <a:pt x="120650" y="156691"/>
                    <a:pt x="120650" y="145106"/>
                  </a:cubicBezTo>
                  <a:cubicBezTo>
                    <a:pt x="120650" y="132234"/>
                    <a:pt x="132620" y="120650"/>
                    <a:pt x="145922" y="120650"/>
                  </a:cubicBezTo>
                  <a:close/>
                  <a:moveTo>
                    <a:pt x="146051" y="60325"/>
                  </a:moveTo>
                  <a:cubicBezTo>
                    <a:pt x="192063" y="60325"/>
                    <a:pt x="230188" y="98810"/>
                    <a:pt x="230188" y="145257"/>
                  </a:cubicBezTo>
                  <a:cubicBezTo>
                    <a:pt x="230188" y="159854"/>
                    <a:pt x="226244" y="174452"/>
                    <a:pt x="219671" y="186395"/>
                  </a:cubicBezTo>
                  <a:lnTo>
                    <a:pt x="193378" y="161181"/>
                  </a:lnTo>
                  <a:cubicBezTo>
                    <a:pt x="196007" y="155873"/>
                    <a:pt x="196007" y="150565"/>
                    <a:pt x="196007" y="145257"/>
                  </a:cubicBezTo>
                  <a:cubicBezTo>
                    <a:pt x="196007" y="117388"/>
                    <a:pt x="173658" y="94828"/>
                    <a:pt x="146051" y="94828"/>
                  </a:cubicBezTo>
                  <a:cubicBezTo>
                    <a:pt x="118443" y="94828"/>
                    <a:pt x="96094" y="117388"/>
                    <a:pt x="96094" y="145257"/>
                  </a:cubicBezTo>
                  <a:cubicBezTo>
                    <a:pt x="96094" y="173125"/>
                    <a:pt x="118443" y="195685"/>
                    <a:pt x="146051" y="195685"/>
                  </a:cubicBezTo>
                  <a:cubicBezTo>
                    <a:pt x="151309" y="195685"/>
                    <a:pt x="156568" y="194358"/>
                    <a:pt x="161827" y="193031"/>
                  </a:cubicBezTo>
                  <a:cubicBezTo>
                    <a:pt x="161827" y="193031"/>
                    <a:pt x="161827" y="193031"/>
                    <a:pt x="188119" y="219572"/>
                  </a:cubicBezTo>
                  <a:cubicBezTo>
                    <a:pt x="174973" y="226207"/>
                    <a:pt x="161827" y="230188"/>
                    <a:pt x="146051" y="230188"/>
                  </a:cubicBezTo>
                  <a:cubicBezTo>
                    <a:pt x="100038" y="230188"/>
                    <a:pt x="61913" y="191703"/>
                    <a:pt x="61913" y="145257"/>
                  </a:cubicBezTo>
                  <a:cubicBezTo>
                    <a:pt x="61913" y="98810"/>
                    <a:pt x="100038" y="60325"/>
                    <a:pt x="146051" y="60325"/>
                  </a:cubicBezTo>
                  <a:close/>
                  <a:moveTo>
                    <a:pt x="145257" y="0"/>
                  </a:moveTo>
                  <a:cubicBezTo>
                    <a:pt x="225808" y="0"/>
                    <a:pt x="290513" y="64705"/>
                    <a:pt x="290513" y="145257"/>
                  </a:cubicBezTo>
                  <a:cubicBezTo>
                    <a:pt x="290513" y="172987"/>
                    <a:pt x="282590" y="199398"/>
                    <a:pt x="269385" y="221846"/>
                  </a:cubicBezTo>
                  <a:cubicBezTo>
                    <a:pt x="269385" y="221846"/>
                    <a:pt x="269385" y="221846"/>
                    <a:pt x="254859" y="221846"/>
                  </a:cubicBezTo>
                  <a:cubicBezTo>
                    <a:pt x="254859" y="221846"/>
                    <a:pt x="254859" y="221846"/>
                    <a:pt x="239013" y="206000"/>
                  </a:cubicBezTo>
                  <a:cubicBezTo>
                    <a:pt x="249577" y="188833"/>
                    <a:pt x="256180" y="167705"/>
                    <a:pt x="256180" y="145257"/>
                  </a:cubicBezTo>
                  <a:cubicBezTo>
                    <a:pt x="256180" y="84513"/>
                    <a:pt x="207321" y="34333"/>
                    <a:pt x="145257" y="34333"/>
                  </a:cubicBezTo>
                  <a:cubicBezTo>
                    <a:pt x="84513" y="34333"/>
                    <a:pt x="34333" y="84513"/>
                    <a:pt x="34333" y="145257"/>
                  </a:cubicBezTo>
                  <a:cubicBezTo>
                    <a:pt x="34333" y="207321"/>
                    <a:pt x="84513" y="256180"/>
                    <a:pt x="145257" y="256180"/>
                  </a:cubicBezTo>
                  <a:cubicBezTo>
                    <a:pt x="167705" y="256180"/>
                    <a:pt x="188834" y="249577"/>
                    <a:pt x="206000" y="239013"/>
                  </a:cubicBezTo>
                  <a:cubicBezTo>
                    <a:pt x="206000" y="239013"/>
                    <a:pt x="206000" y="239013"/>
                    <a:pt x="221847" y="254859"/>
                  </a:cubicBezTo>
                  <a:cubicBezTo>
                    <a:pt x="221847" y="254859"/>
                    <a:pt x="221847" y="254859"/>
                    <a:pt x="221847" y="269385"/>
                  </a:cubicBezTo>
                  <a:cubicBezTo>
                    <a:pt x="199398" y="282590"/>
                    <a:pt x="172988" y="290513"/>
                    <a:pt x="145257" y="290513"/>
                  </a:cubicBezTo>
                  <a:cubicBezTo>
                    <a:pt x="64705" y="290513"/>
                    <a:pt x="0" y="225808"/>
                    <a:pt x="0" y="145257"/>
                  </a:cubicBezTo>
                  <a:cubicBezTo>
                    <a:pt x="0" y="64705"/>
                    <a:pt x="64705" y="0"/>
                    <a:pt x="14525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/>
              <a:endParaRPr lang="zh-CN" altLang="en-US" sz="1350" b="1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2732314" y="3446391"/>
            <a:ext cx="2017095" cy="359654"/>
            <a:chOff x="3643087" y="4595187"/>
            <a:chExt cx="2689460" cy="479539"/>
          </a:xfrm>
        </p:grpSpPr>
        <p:sp>
          <p:nvSpPr>
            <p:cNvPr id="26" name="任意多边形 25"/>
            <p:cNvSpPr/>
            <p:nvPr/>
          </p:nvSpPr>
          <p:spPr>
            <a:xfrm>
              <a:off x="3643087" y="4595187"/>
              <a:ext cx="553242" cy="479539"/>
            </a:xfrm>
            <a:custGeom>
              <a:avLst/>
              <a:gdLst>
                <a:gd name="connsiteX0" fmla="*/ 0 w 553242"/>
                <a:gd name="connsiteY0" fmla="*/ 239769 h 479539"/>
                <a:gd name="connsiteX1" fmla="*/ 0 w 553242"/>
                <a:gd name="connsiteY1" fmla="*/ 239770 h 479539"/>
                <a:gd name="connsiteX2" fmla="*/ 0 w 553242"/>
                <a:gd name="connsiteY2" fmla="*/ 239770 h 479539"/>
                <a:gd name="connsiteX3" fmla="*/ 239770 w 553242"/>
                <a:gd name="connsiteY3" fmla="*/ 0 h 479539"/>
                <a:gd name="connsiteX4" fmla="*/ 553242 w 553242"/>
                <a:gd name="connsiteY4" fmla="*/ 0 h 479539"/>
                <a:gd name="connsiteX5" fmla="*/ 553242 w 553242"/>
                <a:gd name="connsiteY5" fmla="*/ 479539 h 479539"/>
                <a:gd name="connsiteX6" fmla="*/ 239770 w 553242"/>
                <a:gd name="connsiteY6" fmla="*/ 479539 h 479539"/>
                <a:gd name="connsiteX7" fmla="*/ 4871 w 553242"/>
                <a:gd name="connsiteY7" fmla="*/ 288091 h 479539"/>
                <a:gd name="connsiteX8" fmla="*/ 0 w 553242"/>
                <a:gd name="connsiteY8" fmla="*/ 239770 h 479539"/>
                <a:gd name="connsiteX9" fmla="*/ 4871 w 553242"/>
                <a:gd name="connsiteY9" fmla="*/ 191448 h 479539"/>
                <a:gd name="connsiteX10" fmla="*/ 239770 w 553242"/>
                <a:gd name="connsiteY10" fmla="*/ 0 h 47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242" h="479539">
                  <a:moveTo>
                    <a:pt x="0" y="239769"/>
                  </a:moveTo>
                  <a:lnTo>
                    <a:pt x="0" y="239770"/>
                  </a:lnTo>
                  <a:lnTo>
                    <a:pt x="0" y="239770"/>
                  </a:lnTo>
                  <a:close/>
                  <a:moveTo>
                    <a:pt x="239770" y="0"/>
                  </a:moveTo>
                  <a:lnTo>
                    <a:pt x="553242" y="0"/>
                  </a:lnTo>
                  <a:lnTo>
                    <a:pt x="553242" y="479539"/>
                  </a:lnTo>
                  <a:lnTo>
                    <a:pt x="239770" y="479539"/>
                  </a:lnTo>
                  <a:cubicBezTo>
                    <a:pt x="123902" y="479539"/>
                    <a:pt x="27229" y="397350"/>
                    <a:pt x="4871" y="288091"/>
                  </a:cubicBezTo>
                  <a:lnTo>
                    <a:pt x="0" y="239770"/>
                  </a:lnTo>
                  <a:lnTo>
                    <a:pt x="4871" y="191448"/>
                  </a:lnTo>
                  <a:cubicBezTo>
                    <a:pt x="27229" y="82189"/>
                    <a:pt x="123902" y="0"/>
                    <a:pt x="239770" y="0"/>
                  </a:cubicBezTo>
                  <a:close/>
                </a:path>
              </a:pathLst>
            </a:custGeom>
            <a:solidFill>
              <a:srgbClr val="004AB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/>
              <a:endParaRPr lang="zh-CN" altLang="en-US" sz="1350" b="1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3643087" y="4595187"/>
              <a:ext cx="2627086" cy="47953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/>
              <a:endParaRPr lang="zh-CN" altLang="en-US" sz="1350" b="1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090578" y="4655247"/>
              <a:ext cx="2241969" cy="35787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85800">
                <a:lnSpc>
                  <a:spcPct val="120000"/>
                </a:lnSpc>
              </a:pPr>
              <a:r>
                <a:rPr lang="en-US" altLang="zh-CN" sz="1050" b="1" dirty="0">
                  <a:solidFill>
                    <a:prstClr val="black"/>
                  </a:solidFill>
                  <a:latin typeface="Arial"/>
                  <a:ea typeface="微软雅黑"/>
                  <a:sym typeface="Arial"/>
                </a:rPr>
                <a:t>Fill in the description</a:t>
              </a:r>
              <a:endParaRPr lang="zh-CN" altLang="en-US" sz="1050" b="1" dirty="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5" name="椭圆 37"/>
            <p:cNvSpPr/>
            <p:nvPr/>
          </p:nvSpPr>
          <p:spPr>
            <a:xfrm>
              <a:off x="3817655" y="4736262"/>
              <a:ext cx="242206" cy="195850"/>
            </a:xfrm>
            <a:custGeom>
              <a:avLst/>
              <a:gdLst>
                <a:gd name="connsiteX0" fmla="*/ 0 w 331788"/>
                <a:gd name="connsiteY0" fmla="*/ 255587 h 268287"/>
                <a:gd name="connsiteX1" fmla="*/ 331788 w 331788"/>
                <a:gd name="connsiteY1" fmla="*/ 255587 h 268287"/>
                <a:gd name="connsiteX2" fmla="*/ 331788 w 331788"/>
                <a:gd name="connsiteY2" fmla="*/ 268287 h 268287"/>
                <a:gd name="connsiteX3" fmla="*/ 0 w 331788"/>
                <a:gd name="connsiteY3" fmla="*/ 268287 h 268287"/>
                <a:gd name="connsiteX4" fmla="*/ 76201 w 331788"/>
                <a:gd name="connsiteY4" fmla="*/ 207962 h 268287"/>
                <a:gd name="connsiteX5" fmla="*/ 82551 w 331788"/>
                <a:gd name="connsiteY5" fmla="*/ 207962 h 268287"/>
                <a:gd name="connsiteX6" fmla="*/ 82551 w 331788"/>
                <a:gd name="connsiteY6" fmla="*/ 247650 h 268287"/>
                <a:gd name="connsiteX7" fmla="*/ 55563 w 331788"/>
                <a:gd name="connsiteY7" fmla="*/ 247650 h 268287"/>
                <a:gd name="connsiteX8" fmla="*/ 55563 w 331788"/>
                <a:gd name="connsiteY8" fmla="*/ 227012 h 268287"/>
                <a:gd name="connsiteX9" fmla="*/ 115888 w 331788"/>
                <a:gd name="connsiteY9" fmla="*/ 168275 h 268287"/>
                <a:gd name="connsiteX10" fmla="*/ 127168 w 331788"/>
                <a:gd name="connsiteY10" fmla="*/ 168275 h 268287"/>
                <a:gd name="connsiteX11" fmla="*/ 139701 w 331788"/>
                <a:gd name="connsiteY11" fmla="*/ 170835 h 268287"/>
                <a:gd name="connsiteX12" fmla="*/ 139701 w 331788"/>
                <a:gd name="connsiteY12" fmla="*/ 247650 h 268287"/>
                <a:gd name="connsiteX13" fmla="*/ 115888 w 331788"/>
                <a:gd name="connsiteY13" fmla="*/ 247650 h 268287"/>
                <a:gd name="connsiteX14" fmla="*/ 198438 w 331788"/>
                <a:gd name="connsiteY14" fmla="*/ 155575 h 268287"/>
                <a:gd name="connsiteX15" fmla="*/ 198438 w 331788"/>
                <a:gd name="connsiteY15" fmla="*/ 247650 h 268287"/>
                <a:gd name="connsiteX16" fmla="*/ 173038 w 331788"/>
                <a:gd name="connsiteY16" fmla="*/ 247650 h 268287"/>
                <a:gd name="connsiteX17" fmla="*/ 173038 w 331788"/>
                <a:gd name="connsiteY17" fmla="*/ 168363 h 268287"/>
                <a:gd name="connsiteX18" fmla="*/ 198438 w 331788"/>
                <a:gd name="connsiteY18" fmla="*/ 155575 h 268287"/>
                <a:gd name="connsiteX19" fmla="*/ 149226 w 331788"/>
                <a:gd name="connsiteY19" fmla="*/ 41376 h 268287"/>
                <a:gd name="connsiteX20" fmla="*/ 114947 w 331788"/>
                <a:gd name="connsiteY20" fmla="*/ 55968 h 268287"/>
                <a:gd name="connsiteX21" fmla="*/ 114947 w 331788"/>
                <a:gd name="connsiteY21" fmla="*/ 123418 h 268287"/>
                <a:gd name="connsiteX22" fmla="*/ 183504 w 331788"/>
                <a:gd name="connsiteY22" fmla="*/ 123418 h 268287"/>
                <a:gd name="connsiteX23" fmla="*/ 183504 w 331788"/>
                <a:gd name="connsiteY23" fmla="*/ 55968 h 268287"/>
                <a:gd name="connsiteX24" fmla="*/ 149226 w 331788"/>
                <a:gd name="connsiteY24" fmla="*/ 41376 h 268287"/>
                <a:gd name="connsiteX25" fmla="*/ 228600 w 331788"/>
                <a:gd name="connsiteY25" fmla="*/ 39687 h 268287"/>
                <a:gd name="connsiteX26" fmla="*/ 254000 w 331788"/>
                <a:gd name="connsiteY26" fmla="*/ 39687 h 268287"/>
                <a:gd name="connsiteX27" fmla="*/ 254000 w 331788"/>
                <a:gd name="connsiteY27" fmla="*/ 247650 h 268287"/>
                <a:gd name="connsiteX28" fmla="*/ 228600 w 331788"/>
                <a:gd name="connsiteY28" fmla="*/ 247650 h 268287"/>
                <a:gd name="connsiteX29" fmla="*/ 228600 w 331788"/>
                <a:gd name="connsiteY29" fmla="*/ 110730 h 268287"/>
                <a:gd name="connsiteX30" fmla="*/ 231140 w 331788"/>
                <a:gd name="connsiteY30" fmla="*/ 90063 h 268287"/>
                <a:gd name="connsiteX31" fmla="*/ 228600 w 331788"/>
                <a:gd name="connsiteY31" fmla="*/ 69396 h 268287"/>
                <a:gd name="connsiteX32" fmla="*/ 228600 w 331788"/>
                <a:gd name="connsiteY32" fmla="*/ 39687 h 268287"/>
                <a:gd name="connsiteX33" fmla="*/ 149707 w 331788"/>
                <a:gd name="connsiteY33" fmla="*/ 22312 h 268287"/>
                <a:gd name="connsiteX34" fmla="*/ 196764 w 331788"/>
                <a:gd name="connsiteY34" fmla="*/ 41623 h 268287"/>
                <a:gd name="connsiteX35" fmla="*/ 196764 w 331788"/>
                <a:gd name="connsiteY35" fmla="*/ 136893 h 268287"/>
                <a:gd name="connsiteX36" fmla="*/ 109096 w 331788"/>
                <a:gd name="connsiteY36" fmla="*/ 143330 h 268287"/>
                <a:gd name="connsiteX37" fmla="*/ 97492 w 331788"/>
                <a:gd name="connsiteY37" fmla="*/ 154917 h 268287"/>
                <a:gd name="connsiteX38" fmla="*/ 93625 w 331788"/>
                <a:gd name="connsiteY38" fmla="*/ 170366 h 268287"/>
                <a:gd name="connsiteX39" fmla="*/ 43344 w 331788"/>
                <a:gd name="connsiteY39" fmla="*/ 220576 h 268287"/>
                <a:gd name="connsiteX40" fmla="*/ 18848 w 331788"/>
                <a:gd name="connsiteY40" fmla="*/ 220576 h 268287"/>
                <a:gd name="connsiteX41" fmla="*/ 18848 w 331788"/>
                <a:gd name="connsiteY41" fmla="*/ 196115 h 268287"/>
                <a:gd name="connsiteX42" fmla="*/ 67840 w 331788"/>
                <a:gd name="connsiteY42" fmla="*/ 145905 h 268287"/>
                <a:gd name="connsiteX43" fmla="*/ 84600 w 331788"/>
                <a:gd name="connsiteY43" fmla="*/ 140755 h 268287"/>
                <a:gd name="connsiteX44" fmla="*/ 96203 w 331788"/>
                <a:gd name="connsiteY44" fmla="*/ 129168 h 268287"/>
                <a:gd name="connsiteX45" fmla="*/ 102649 w 331788"/>
                <a:gd name="connsiteY45" fmla="*/ 41623 h 268287"/>
                <a:gd name="connsiteX46" fmla="*/ 149707 w 331788"/>
                <a:gd name="connsiteY46" fmla="*/ 22312 h 268287"/>
                <a:gd name="connsiteX47" fmla="*/ 280988 w 331788"/>
                <a:gd name="connsiteY47" fmla="*/ 0 h 268287"/>
                <a:gd name="connsiteX48" fmla="*/ 306388 w 331788"/>
                <a:gd name="connsiteY48" fmla="*/ 0 h 268287"/>
                <a:gd name="connsiteX49" fmla="*/ 306388 w 331788"/>
                <a:gd name="connsiteY49" fmla="*/ 247650 h 268287"/>
                <a:gd name="connsiteX50" fmla="*/ 280988 w 331788"/>
                <a:gd name="connsiteY50" fmla="*/ 247650 h 26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31788" h="268287">
                  <a:moveTo>
                    <a:pt x="0" y="255587"/>
                  </a:moveTo>
                  <a:lnTo>
                    <a:pt x="331788" y="255587"/>
                  </a:lnTo>
                  <a:lnTo>
                    <a:pt x="331788" y="268287"/>
                  </a:lnTo>
                  <a:lnTo>
                    <a:pt x="0" y="268287"/>
                  </a:lnTo>
                  <a:close/>
                  <a:moveTo>
                    <a:pt x="76201" y="207962"/>
                  </a:moveTo>
                  <a:lnTo>
                    <a:pt x="82551" y="207962"/>
                  </a:lnTo>
                  <a:lnTo>
                    <a:pt x="82551" y="247650"/>
                  </a:lnTo>
                  <a:lnTo>
                    <a:pt x="55563" y="247650"/>
                  </a:lnTo>
                  <a:lnTo>
                    <a:pt x="55563" y="227012"/>
                  </a:lnTo>
                  <a:close/>
                  <a:moveTo>
                    <a:pt x="115888" y="168275"/>
                  </a:moveTo>
                  <a:cubicBezTo>
                    <a:pt x="115888" y="168275"/>
                    <a:pt x="115888" y="168275"/>
                    <a:pt x="127168" y="168275"/>
                  </a:cubicBezTo>
                  <a:cubicBezTo>
                    <a:pt x="130928" y="169555"/>
                    <a:pt x="135941" y="170835"/>
                    <a:pt x="139701" y="170835"/>
                  </a:cubicBezTo>
                  <a:cubicBezTo>
                    <a:pt x="139701" y="170835"/>
                    <a:pt x="139701" y="170835"/>
                    <a:pt x="139701" y="247650"/>
                  </a:cubicBezTo>
                  <a:cubicBezTo>
                    <a:pt x="139701" y="247650"/>
                    <a:pt x="139701" y="247650"/>
                    <a:pt x="115888" y="247650"/>
                  </a:cubicBezTo>
                  <a:close/>
                  <a:moveTo>
                    <a:pt x="198438" y="155575"/>
                  </a:moveTo>
                  <a:cubicBezTo>
                    <a:pt x="198438" y="155575"/>
                    <a:pt x="198438" y="155575"/>
                    <a:pt x="198438" y="247650"/>
                  </a:cubicBezTo>
                  <a:cubicBezTo>
                    <a:pt x="198438" y="247650"/>
                    <a:pt x="198438" y="247650"/>
                    <a:pt x="173038" y="247650"/>
                  </a:cubicBezTo>
                  <a:lnTo>
                    <a:pt x="173038" y="168363"/>
                  </a:lnTo>
                  <a:cubicBezTo>
                    <a:pt x="181928" y="165805"/>
                    <a:pt x="190818" y="161969"/>
                    <a:pt x="198438" y="155575"/>
                  </a:cubicBezTo>
                  <a:close/>
                  <a:moveTo>
                    <a:pt x="149226" y="41376"/>
                  </a:moveTo>
                  <a:cubicBezTo>
                    <a:pt x="136937" y="41376"/>
                    <a:pt x="124649" y="46240"/>
                    <a:pt x="114947" y="55968"/>
                  </a:cubicBezTo>
                  <a:cubicBezTo>
                    <a:pt x="96838" y="74128"/>
                    <a:pt x="96838" y="105259"/>
                    <a:pt x="114947" y="123418"/>
                  </a:cubicBezTo>
                  <a:cubicBezTo>
                    <a:pt x="134350" y="142875"/>
                    <a:pt x="164101" y="142875"/>
                    <a:pt x="183504" y="123418"/>
                  </a:cubicBezTo>
                  <a:cubicBezTo>
                    <a:pt x="201613" y="105259"/>
                    <a:pt x="201613" y="74128"/>
                    <a:pt x="183504" y="55968"/>
                  </a:cubicBezTo>
                  <a:cubicBezTo>
                    <a:pt x="173803" y="46240"/>
                    <a:pt x="161514" y="41376"/>
                    <a:pt x="149226" y="41376"/>
                  </a:cubicBezTo>
                  <a:close/>
                  <a:moveTo>
                    <a:pt x="228600" y="39687"/>
                  </a:moveTo>
                  <a:cubicBezTo>
                    <a:pt x="228600" y="39687"/>
                    <a:pt x="228600" y="39687"/>
                    <a:pt x="254000" y="39687"/>
                  </a:cubicBezTo>
                  <a:lnTo>
                    <a:pt x="254000" y="247650"/>
                  </a:lnTo>
                  <a:cubicBezTo>
                    <a:pt x="254000" y="247650"/>
                    <a:pt x="254000" y="247650"/>
                    <a:pt x="228600" y="247650"/>
                  </a:cubicBezTo>
                  <a:cubicBezTo>
                    <a:pt x="228600" y="247650"/>
                    <a:pt x="228600" y="247650"/>
                    <a:pt x="228600" y="110730"/>
                  </a:cubicBezTo>
                  <a:cubicBezTo>
                    <a:pt x="231140" y="104272"/>
                    <a:pt x="231140" y="96521"/>
                    <a:pt x="231140" y="90063"/>
                  </a:cubicBezTo>
                  <a:cubicBezTo>
                    <a:pt x="231140" y="83604"/>
                    <a:pt x="231140" y="75854"/>
                    <a:pt x="228600" y="69396"/>
                  </a:cubicBezTo>
                  <a:cubicBezTo>
                    <a:pt x="228600" y="69396"/>
                    <a:pt x="228600" y="69396"/>
                    <a:pt x="228600" y="39687"/>
                  </a:cubicBezTo>
                  <a:close/>
                  <a:moveTo>
                    <a:pt x="149707" y="22312"/>
                  </a:moveTo>
                  <a:cubicBezTo>
                    <a:pt x="166789" y="22312"/>
                    <a:pt x="183872" y="28749"/>
                    <a:pt x="196764" y="41623"/>
                  </a:cubicBezTo>
                  <a:cubicBezTo>
                    <a:pt x="223838" y="68659"/>
                    <a:pt x="223838" y="111144"/>
                    <a:pt x="196764" y="136893"/>
                  </a:cubicBezTo>
                  <a:cubicBezTo>
                    <a:pt x="173558" y="161354"/>
                    <a:pt x="136170" y="162641"/>
                    <a:pt x="109096" y="143330"/>
                  </a:cubicBezTo>
                  <a:cubicBezTo>
                    <a:pt x="109096" y="143330"/>
                    <a:pt x="109096" y="143330"/>
                    <a:pt x="97492" y="154917"/>
                  </a:cubicBezTo>
                  <a:cubicBezTo>
                    <a:pt x="98782" y="160067"/>
                    <a:pt x="97492" y="166504"/>
                    <a:pt x="93625" y="170366"/>
                  </a:cubicBezTo>
                  <a:cubicBezTo>
                    <a:pt x="93625" y="170366"/>
                    <a:pt x="93625" y="170366"/>
                    <a:pt x="43344" y="220576"/>
                  </a:cubicBezTo>
                  <a:cubicBezTo>
                    <a:pt x="35608" y="227013"/>
                    <a:pt x="25295" y="227013"/>
                    <a:pt x="18848" y="220576"/>
                  </a:cubicBezTo>
                  <a:cubicBezTo>
                    <a:pt x="11113" y="214139"/>
                    <a:pt x="11113" y="202552"/>
                    <a:pt x="18848" y="196115"/>
                  </a:cubicBezTo>
                  <a:cubicBezTo>
                    <a:pt x="18848" y="196115"/>
                    <a:pt x="18848" y="196115"/>
                    <a:pt x="67840" y="145905"/>
                  </a:cubicBezTo>
                  <a:cubicBezTo>
                    <a:pt x="72997" y="142043"/>
                    <a:pt x="78154" y="140755"/>
                    <a:pt x="84600" y="140755"/>
                  </a:cubicBezTo>
                  <a:cubicBezTo>
                    <a:pt x="84600" y="140755"/>
                    <a:pt x="84600" y="140755"/>
                    <a:pt x="96203" y="129168"/>
                  </a:cubicBezTo>
                  <a:cubicBezTo>
                    <a:pt x="75575" y="103420"/>
                    <a:pt x="78154" y="66084"/>
                    <a:pt x="102649" y="41623"/>
                  </a:cubicBezTo>
                  <a:cubicBezTo>
                    <a:pt x="115542" y="28749"/>
                    <a:pt x="132624" y="22312"/>
                    <a:pt x="149707" y="22312"/>
                  </a:cubicBezTo>
                  <a:close/>
                  <a:moveTo>
                    <a:pt x="280988" y="0"/>
                  </a:moveTo>
                  <a:lnTo>
                    <a:pt x="306388" y="0"/>
                  </a:lnTo>
                  <a:lnTo>
                    <a:pt x="306388" y="247650"/>
                  </a:lnTo>
                  <a:lnTo>
                    <a:pt x="280988" y="24765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/>
              <a:endParaRPr lang="zh-CN" altLang="en-US" sz="1350" b="1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pic>
        <p:nvPicPr>
          <p:cNvPr id="40" name="图片占位符 39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" b="15"/>
          <a:stretch>
            <a:fillRect/>
          </a:stretch>
        </p:blipFill>
        <p:spPr/>
      </p:pic>
      <p:grpSp>
        <p:nvGrpSpPr>
          <p:cNvPr id="35" name="组合 34"/>
          <p:cNvGrpSpPr/>
          <p:nvPr/>
        </p:nvGrpSpPr>
        <p:grpSpPr>
          <a:xfrm>
            <a:off x="494387" y="265263"/>
            <a:ext cx="4543425" cy="605029"/>
            <a:chOff x="1524000" y="362831"/>
            <a:chExt cx="6057900" cy="806705"/>
          </a:xfrm>
        </p:grpSpPr>
        <p:sp>
          <p:nvSpPr>
            <p:cNvPr id="36" name="文本框 35"/>
            <p:cNvSpPr txBox="1"/>
            <p:nvPr/>
          </p:nvSpPr>
          <p:spPr>
            <a:xfrm>
              <a:off x="1524000" y="362831"/>
              <a:ext cx="44577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defTabSz="685800">
                <a:defRPr sz="2400">
                  <a:gradFill>
                    <a:gsLst>
                      <a:gs pos="0">
                        <a:srgbClr val="C7AB76"/>
                      </a:gs>
                      <a:gs pos="100000">
                        <a:srgbClr val="FFFAC6"/>
                      </a:gs>
                      <a:gs pos="52000">
                        <a:srgbClr val="DAC38E"/>
                      </a:gs>
                    </a:gsLst>
                    <a:lin ang="10800000" scaled="1"/>
                  </a:gradFill>
                  <a:latin typeface="时尚中黑简体" pitchFamily="2" charset="-122"/>
                  <a:ea typeface="时尚中黑简体" pitchFamily="2" charset="-122"/>
                </a:defRPr>
              </a:lvl1pPr>
            </a:lstStyle>
            <a:p>
              <a:r>
                <a:rPr lang="en-US" altLang="zh-CN" dirty="0">
                  <a:sym typeface="Arial"/>
                </a:rPr>
                <a:t>ADD TITLE TEXT</a:t>
              </a:r>
              <a:endParaRPr lang="zh-CN" altLang="en-US" dirty="0">
                <a:sym typeface="Arial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524000" y="853552"/>
              <a:ext cx="6057900" cy="31598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85800">
                <a:lnSpc>
                  <a:spcPct val="114000"/>
                </a:lnSpc>
                <a:defRPr/>
              </a:pPr>
              <a:r>
                <a:rPr lang="en-US" altLang="zh-CN" sz="900" dirty="0">
                  <a:gradFill>
                    <a:gsLst>
                      <a:gs pos="0">
                        <a:srgbClr val="C7AB76"/>
                      </a:gs>
                      <a:gs pos="100000">
                        <a:srgbClr val="FFFAC6"/>
                      </a:gs>
                      <a:gs pos="52000">
                        <a:srgbClr val="DAC38E"/>
                      </a:gs>
                    </a:gsLst>
                    <a:lin ang="10800000" scaled="1"/>
                  </a:gra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0">
        <p14:glitter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占位符 3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Oval 38"/>
          <p:cNvSpPr/>
          <p:nvPr/>
        </p:nvSpPr>
        <p:spPr bwMode="auto">
          <a:xfrm>
            <a:off x="1523807" y="1874714"/>
            <a:ext cx="1907685" cy="1907685"/>
          </a:xfrm>
          <a:prstGeom prst="ellipse">
            <a:avLst/>
          </a:prstGeom>
          <a:noFill/>
          <a:ln w="57150"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round/>
          </a:ln>
        </p:spPr>
        <p:txBody>
          <a:bodyPr anchor="ctr"/>
          <a:lstStyle/>
          <a:p>
            <a:pPr algn="ctr" defTabSz="685800"/>
            <a:endParaRPr sz="1350">
              <a:solidFill>
                <a:prstClr val="black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3515737" y="1910823"/>
            <a:ext cx="4017461" cy="340059"/>
            <a:chOff x="4687649" y="2547764"/>
            <a:chExt cx="5356615" cy="453412"/>
          </a:xfrm>
        </p:grpSpPr>
        <p:grpSp>
          <p:nvGrpSpPr>
            <p:cNvPr id="6" name="Group 11"/>
            <p:cNvGrpSpPr/>
            <p:nvPr/>
          </p:nvGrpSpPr>
          <p:grpSpPr>
            <a:xfrm>
              <a:off x="4687649" y="2547764"/>
              <a:ext cx="5117289" cy="453412"/>
              <a:chOff x="5303911" y="2204864"/>
              <a:chExt cx="5117289" cy="453412"/>
            </a:xfrm>
          </p:grpSpPr>
          <p:sp>
            <p:nvSpPr>
              <p:cNvPr id="15" name="Rectangle: Rounded Corners 31"/>
              <p:cNvSpPr/>
              <p:nvPr/>
            </p:nvSpPr>
            <p:spPr>
              <a:xfrm>
                <a:off x="5303911" y="2204864"/>
                <a:ext cx="5117289" cy="45341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C7AB76"/>
                  </a:gs>
                  <a:gs pos="100000">
                    <a:srgbClr val="FFFAC6"/>
                  </a:gs>
                  <a:gs pos="52000">
                    <a:srgbClr val="DAC38E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540000" anchor="ctr">
                <a:normAutofit fontScale="92500" lnSpcReduction="20000"/>
              </a:bodyPr>
              <a:lstStyle/>
              <a:p>
                <a:pPr algn="ctr" defTabSz="685800"/>
                <a:endParaRPr lang="zh-CN" altLang="en-US" sz="1200" dirty="0">
                  <a:solidFill>
                    <a:prstClr val="white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" name="Oval 47"/>
              <p:cNvSpPr/>
              <p:nvPr/>
            </p:nvSpPr>
            <p:spPr bwMode="auto">
              <a:xfrm>
                <a:off x="5328998" y="2231193"/>
                <a:ext cx="401997" cy="40199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 vert="horz" wrap="none" lIns="68580" tIns="34290" rIns="68580" bIns="34290" anchor="ctr" anchorCtr="1" compatLnSpc="1">
                <a:noAutofit/>
              </a:bodyPr>
              <a:lstStyle/>
              <a:p>
                <a:pPr algn="ctr" defTabSz="685800"/>
                <a:r>
                  <a:rPr lang="en-US" altLang="zh-CN" sz="1200" dirty="0">
                    <a:solidFill>
                      <a:prstClr val="black"/>
                    </a:solidFill>
                    <a:latin typeface="Arial"/>
                    <a:ea typeface="微软雅黑"/>
                    <a:sym typeface="Arial"/>
                  </a:rPr>
                  <a:t>1</a:t>
                </a:r>
              </a:p>
            </p:txBody>
          </p:sp>
        </p:grpSp>
        <p:sp>
          <p:nvSpPr>
            <p:cNvPr id="28" name="矩形 27"/>
            <p:cNvSpPr/>
            <p:nvPr/>
          </p:nvSpPr>
          <p:spPr>
            <a:xfrm>
              <a:off x="5318277" y="2600528"/>
              <a:ext cx="4725987" cy="35941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685800">
                <a:lnSpc>
                  <a:spcPct val="120000"/>
                </a:lnSpc>
              </a:pPr>
              <a:r>
                <a:rPr lang="en-US" altLang="zh-CN" sz="1050" dirty="0">
                  <a:solidFill>
                    <a:prstClr val="black"/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050" dirty="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515737" y="3426376"/>
            <a:ext cx="4017461" cy="340059"/>
            <a:chOff x="4687649" y="4568501"/>
            <a:chExt cx="5356615" cy="453412"/>
          </a:xfrm>
        </p:grpSpPr>
        <p:grpSp>
          <p:nvGrpSpPr>
            <p:cNvPr id="7" name="Group 15"/>
            <p:cNvGrpSpPr/>
            <p:nvPr/>
          </p:nvGrpSpPr>
          <p:grpSpPr>
            <a:xfrm>
              <a:off x="4687649" y="4568501"/>
              <a:ext cx="5117289" cy="453412"/>
              <a:chOff x="5303911" y="4225601"/>
              <a:chExt cx="5117289" cy="453412"/>
            </a:xfrm>
          </p:grpSpPr>
          <p:sp>
            <p:nvSpPr>
              <p:cNvPr id="13" name="Rectangle: Rounded Corners 44"/>
              <p:cNvSpPr/>
              <p:nvPr/>
            </p:nvSpPr>
            <p:spPr>
              <a:xfrm>
                <a:off x="5303911" y="4225601"/>
                <a:ext cx="5117289" cy="45341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C7AB76"/>
                  </a:gs>
                  <a:gs pos="100000">
                    <a:srgbClr val="FFFAC6"/>
                  </a:gs>
                  <a:gs pos="52000">
                    <a:srgbClr val="DAC38E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540000" anchor="ctr">
                <a:normAutofit fontScale="92500" lnSpcReduction="20000"/>
              </a:bodyPr>
              <a:lstStyle/>
              <a:p>
                <a:pPr algn="ctr" defTabSz="685800"/>
                <a:endParaRPr lang="zh-CN" altLang="en-US" sz="1200" dirty="0">
                  <a:solidFill>
                    <a:prstClr val="white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" name="Oval 50"/>
              <p:cNvSpPr/>
              <p:nvPr/>
            </p:nvSpPr>
            <p:spPr bwMode="auto">
              <a:xfrm>
                <a:off x="5328998" y="4250064"/>
                <a:ext cx="401997" cy="40199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 vert="horz" wrap="none" lIns="68580" tIns="34290" rIns="68580" bIns="34290" anchor="ctr" anchorCtr="1" compatLnSpc="1">
                <a:noAutofit/>
              </a:bodyPr>
              <a:lstStyle/>
              <a:p>
                <a:pPr algn="ctr" defTabSz="685800"/>
                <a:r>
                  <a:rPr lang="en-US" altLang="zh-CN" sz="1200" dirty="0">
                    <a:solidFill>
                      <a:prstClr val="black"/>
                    </a:solidFill>
                    <a:latin typeface="Arial"/>
                    <a:ea typeface="微软雅黑"/>
                    <a:sym typeface="Arial"/>
                  </a:rPr>
                  <a:t>4</a:t>
                </a:r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5318277" y="4618364"/>
              <a:ext cx="4725987" cy="35941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685800">
                <a:lnSpc>
                  <a:spcPct val="120000"/>
                </a:lnSpc>
              </a:pPr>
              <a:r>
                <a:rPr lang="en-US" altLang="zh-CN" sz="1050" dirty="0">
                  <a:solidFill>
                    <a:prstClr val="black"/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050" dirty="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782226" y="2921192"/>
            <a:ext cx="3997919" cy="340059"/>
            <a:chOff x="5042968" y="3894922"/>
            <a:chExt cx="5330558" cy="453412"/>
          </a:xfrm>
        </p:grpSpPr>
        <p:grpSp>
          <p:nvGrpSpPr>
            <p:cNvPr id="5" name="Group 14"/>
            <p:cNvGrpSpPr/>
            <p:nvPr/>
          </p:nvGrpSpPr>
          <p:grpSpPr>
            <a:xfrm>
              <a:off x="5042968" y="3894922"/>
              <a:ext cx="5117289" cy="453412"/>
              <a:chOff x="5659230" y="3552022"/>
              <a:chExt cx="5117289" cy="453412"/>
            </a:xfrm>
          </p:grpSpPr>
          <p:sp>
            <p:nvSpPr>
              <p:cNvPr id="17" name="Rectangle: Rounded Corners 37"/>
              <p:cNvSpPr/>
              <p:nvPr/>
            </p:nvSpPr>
            <p:spPr>
              <a:xfrm>
                <a:off x="5659230" y="3552022"/>
                <a:ext cx="5117289" cy="45341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C7AB76"/>
                  </a:gs>
                  <a:gs pos="100000">
                    <a:srgbClr val="FFFAC6"/>
                  </a:gs>
                  <a:gs pos="52000">
                    <a:srgbClr val="DAC38E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540000" anchor="ctr">
                <a:normAutofit fontScale="92500" lnSpcReduction="20000"/>
              </a:bodyPr>
              <a:lstStyle/>
              <a:p>
                <a:pPr algn="ctr" defTabSz="685800"/>
                <a:endParaRPr lang="zh-CN" altLang="en-US" sz="1200" dirty="0">
                  <a:solidFill>
                    <a:prstClr val="white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" name="Oval 49"/>
              <p:cNvSpPr/>
              <p:nvPr/>
            </p:nvSpPr>
            <p:spPr bwMode="auto">
              <a:xfrm>
                <a:off x="5684317" y="3577107"/>
                <a:ext cx="401997" cy="40199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 vert="horz" wrap="none" lIns="68580" tIns="34290" rIns="68580" bIns="34290" anchor="ctr" anchorCtr="1" compatLnSpc="1">
                <a:noAutofit/>
              </a:bodyPr>
              <a:lstStyle/>
              <a:p>
                <a:pPr algn="ctr" defTabSz="685800"/>
                <a:r>
                  <a:rPr lang="en-US" altLang="zh-CN" sz="1200" dirty="0">
                    <a:solidFill>
                      <a:prstClr val="black"/>
                    </a:solidFill>
                    <a:latin typeface="Arial"/>
                    <a:ea typeface="微软雅黑"/>
                    <a:sym typeface="Arial"/>
                  </a:rPr>
                  <a:t>3</a:t>
                </a:r>
              </a:p>
            </p:txBody>
          </p:sp>
        </p:grpSp>
        <p:sp>
          <p:nvSpPr>
            <p:cNvPr id="31" name="矩形 30"/>
            <p:cNvSpPr/>
            <p:nvPr/>
          </p:nvSpPr>
          <p:spPr>
            <a:xfrm>
              <a:off x="5647539" y="3945573"/>
              <a:ext cx="4725987" cy="35941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685800">
                <a:lnSpc>
                  <a:spcPct val="120000"/>
                </a:lnSpc>
              </a:pPr>
              <a:r>
                <a:rPr lang="en-US" altLang="zh-CN" sz="1050" dirty="0">
                  <a:solidFill>
                    <a:prstClr val="black"/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050" dirty="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782226" y="2416007"/>
            <a:ext cx="3997919" cy="340059"/>
            <a:chOff x="5042968" y="3221343"/>
            <a:chExt cx="5330558" cy="453412"/>
          </a:xfrm>
        </p:grpSpPr>
        <p:grpSp>
          <p:nvGrpSpPr>
            <p:cNvPr id="4" name="Group 13"/>
            <p:cNvGrpSpPr/>
            <p:nvPr/>
          </p:nvGrpSpPr>
          <p:grpSpPr>
            <a:xfrm>
              <a:off x="5042968" y="3221343"/>
              <a:ext cx="5117289" cy="453412"/>
              <a:chOff x="5659230" y="2878443"/>
              <a:chExt cx="5117289" cy="453412"/>
            </a:xfrm>
          </p:grpSpPr>
          <p:sp>
            <p:nvSpPr>
              <p:cNvPr id="19" name="Rectangle: Rounded Corners 34"/>
              <p:cNvSpPr/>
              <p:nvPr/>
            </p:nvSpPr>
            <p:spPr>
              <a:xfrm>
                <a:off x="5659230" y="2878443"/>
                <a:ext cx="5117289" cy="45341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C7AB76"/>
                  </a:gs>
                  <a:gs pos="100000">
                    <a:srgbClr val="FFFAC6"/>
                  </a:gs>
                  <a:gs pos="52000">
                    <a:srgbClr val="DAC38E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540000" anchor="ctr">
                <a:normAutofit fontScale="92500" lnSpcReduction="20000"/>
              </a:bodyPr>
              <a:lstStyle/>
              <a:p>
                <a:pPr algn="ctr" defTabSz="685800"/>
                <a:endParaRPr lang="zh-CN" altLang="en-US" sz="1200" dirty="0">
                  <a:solidFill>
                    <a:prstClr val="white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0" name="Oval 48"/>
              <p:cNvSpPr/>
              <p:nvPr/>
            </p:nvSpPr>
            <p:spPr bwMode="auto">
              <a:xfrm>
                <a:off x="5684317" y="2904150"/>
                <a:ext cx="401997" cy="40199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 vert="horz" wrap="none" lIns="68580" tIns="34290" rIns="68580" bIns="34290" anchor="ctr" anchorCtr="1" compatLnSpc="1">
                <a:noAutofit/>
              </a:bodyPr>
              <a:lstStyle/>
              <a:p>
                <a:pPr algn="ctr" defTabSz="685800"/>
                <a:r>
                  <a:rPr lang="en-US" altLang="zh-CN" sz="1200" dirty="0">
                    <a:solidFill>
                      <a:prstClr val="black"/>
                    </a:solidFill>
                    <a:latin typeface="Arial"/>
                    <a:ea typeface="微软雅黑"/>
                    <a:sym typeface="Arial"/>
                  </a:rPr>
                  <a:t>2</a:t>
                </a:r>
              </a:p>
            </p:txBody>
          </p:sp>
        </p:grpSp>
        <p:sp>
          <p:nvSpPr>
            <p:cNvPr id="32" name="矩形 31"/>
            <p:cNvSpPr/>
            <p:nvPr/>
          </p:nvSpPr>
          <p:spPr>
            <a:xfrm>
              <a:off x="5647539" y="3272615"/>
              <a:ext cx="4725987" cy="35941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685800">
                <a:lnSpc>
                  <a:spcPct val="120000"/>
                </a:lnSpc>
              </a:pPr>
              <a:r>
                <a:rPr lang="en-US" altLang="zh-CN" sz="1050" dirty="0">
                  <a:solidFill>
                    <a:prstClr val="black"/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050" dirty="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94387" y="265263"/>
            <a:ext cx="4543425" cy="605029"/>
            <a:chOff x="1524000" y="362831"/>
            <a:chExt cx="6057900" cy="806705"/>
          </a:xfrm>
        </p:grpSpPr>
        <p:sp>
          <p:nvSpPr>
            <p:cNvPr id="39" name="文本框 38"/>
            <p:cNvSpPr txBox="1"/>
            <p:nvPr/>
          </p:nvSpPr>
          <p:spPr>
            <a:xfrm>
              <a:off x="1524000" y="362831"/>
              <a:ext cx="44577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defTabSz="685800">
                <a:defRPr sz="2400">
                  <a:gradFill>
                    <a:gsLst>
                      <a:gs pos="0">
                        <a:srgbClr val="C7AB76"/>
                      </a:gs>
                      <a:gs pos="100000">
                        <a:srgbClr val="FFFAC6"/>
                      </a:gs>
                      <a:gs pos="52000">
                        <a:srgbClr val="DAC38E"/>
                      </a:gs>
                    </a:gsLst>
                    <a:lin ang="10800000" scaled="1"/>
                  </a:gradFill>
                  <a:latin typeface="时尚中黑简体" pitchFamily="2" charset="-122"/>
                  <a:ea typeface="时尚中黑简体" pitchFamily="2" charset="-122"/>
                </a:defRPr>
              </a:lvl1pPr>
            </a:lstStyle>
            <a:p>
              <a:r>
                <a:rPr lang="en-US" altLang="zh-CN" dirty="0">
                  <a:sym typeface="Arial"/>
                </a:rPr>
                <a:t>ADD TITLE TEXT</a:t>
              </a:r>
              <a:endParaRPr lang="zh-CN" altLang="en-US" dirty="0">
                <a:sym typeface="Arial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524000" y="853552"/>
              <a:ext cx="6057900" cy="31598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85800">
                <a:lnSpc>
                  <a:spcPct val="114000"/>
                </a:lnSpc>
                <a:defRPr/>
              </a:pPr>
              <a:r>
                <a:rPr lang="en-US" altLang="zh-CN" sz="900" dirty="0">
                  <a:gradFill>
                    <a:gsLst>
                      <a:gs pos="0">
                        <a:srgbClr val="C7AB76"/>
                      </a:gs>
                      <a:gs pos="100000">
                        <a:srgbClr val="FFFAC6"/>
                      </a:gs>
                      <a:gs pos="52000">
                        <a:srgbClr val="DAC38E"/>
                      </a:gs>
                    </a:gsLst>
                    <a:lin ang="10800000" scaled="1"/>
                  </a:gra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0">
        <p14:glitter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文本框 2"/>
          <p:cNvSpPr txBox="1"/>
          <p:nvPr/>
        </p:nvSpPr>
        <p:spPr>
          <a:xfrm>
            <a:off x="3113654" y="1288207"/>
            <a:ext cx="2916697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685800"/>
            <a:r>
              <a:rPr lang="en-US" altLang="zh-CN" sz="5400" dirty="0">
                <a:gradFill flip="none" rotWithShape="1">
                  <a:gsLst>
                    <a:gs pos="0">
                      <a:srgbClr val="C7AB76"/>
                    </a:gs>
                    <a:gs pos="100000">
                      <a:srgbClr val="FFFAC6"/>
                    </a:gs>
                    <a:gs pos="52000">
                      <a:srgbClr val="DAC38E"/>
                    </a:gs>
                  </a:gsLst>
                  <a:lin ang="10800000" scaled="1"/>
                  <a:tileRect/>
                </a:gradFill>
                <a:latin typeface="Arial" panose="020B0604020202020204"/>
                <a:ea typeface="微软雅黑"/>
                <a:sym typeface="Arial"/>
              </a:rPr>
              <a:t>PART 03</a:t>
            </a:r>
            <a:endParaRPr lang="zh-CN" altLang="en-US" sz="5400" dirty="0">
              <a:gradFill flip="none" rotWithShape="1">
                <a:gsLst>
                  <a:gs pos="0">
                    <a:srgbClr val="C7AB76"/>
                  </a:gs>
                  <a:gs pos="100000">
                    <a:srgbClr val="FFFAC6"/>
                  </a:gs>
                  <a:gs pos="52000">
                    <a:srgbClr val="DAC38E"/>
                  </a:gs>
                </a:gsLst>
                <a:lin ang="10800000" scaled="1"/>
                <a:tileRect/>
              </a:gradFill>
              <a:latin typeface="Arial" panose="020B0604020202020204"/>
              <a:ea typeface="微软雅黑"/>
              <a:sym typeface="Arial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09775" y="2379245"/>
            <a:ext cx="5200650" cy="6711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685800">
              <a:lnSpc>
                <a:spcPct val="114000"/>
              </a:lnSpc>
            </a:pPr>
            <a:r>
              <a:rPr lang="en-US" altLang="zh-CN" sz="3600" dirty="0">
                <a:gradFill>
                  <a:gsLst>
                    <a:gs pos="0">
                      <a:srgbClr val="C7AB76"/>
                    </a:gs>
                    <a:gs pos="100000">
                      <a:srgbClr val="FFFAC6"/>
                    </a:gs>
                    <a:gs pos="52000">
                      <a:srgbClr val="DAC38E"/>
                    </a:gs>
                  </a:gsLst>
                  <a:lin ang="10800000" scaled="1"/>
                </a:gradFill>
                <a:latin typeface="Arial"/>
                <a:ea typeface="微软雅黑"/>
                <a:sym typeface="Arial"/>
              </a:rPr>
              <a:t>ADD TITLE TEXT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-Turn Arrow 3" descr="e7d195523061f1c0f55f9af68525816972d868573ada39bc763F3977967589A5F92C178830C92595A6CE4D0132F8C206B2B04C416AAA86B7FD80AB023F78DAEB544E2F013E11B2B95AD21703D1C90034A379EC9026EFAAF5D8D3F6EDD7215B01F2EB414F4EDE30409D8B61380DC7EC398BF814D050B1A52ACB0EE859CB44EE74C1A67D2FC84CC23471FDAC255AABD646"/>
          <p:cNvSpPr/>
          <p:nvPr/>
        </p:nvSpPr>
        <p:spPr>
          <a:xfrm rot="16200000">
            <a:off x="3097830" y="1014493"/>
            <a:ext cx="1355392" cy="1549019"/>
          </a:xfrm>
          <a:prstGeom prst="uturnArrow">
            <a:avLst>
              <a:gd name="adj1" fmla="val 12725"/>
              <a:gd name="adj2" fmla="val 25000"/>
              <a:gd name="adj3" fmla="val 0"/>
              <a:gd name="adj4" fmla="val 40681"/>
              <a:gd name="adj5" fmla="val 100000"/>
            </a:avLst>
          </a:prstGeom>
          <a:gradFill>
            <a:gsLst>
              <a:gs pos="0">
                <a:srgbClr val="FFFAC6"/>
              </a:gs>
              <a:gs pos="46000">
                <a:srgbClr val="DAC38E"/>
              </a:gs>
              <a:gs pos="100000">
                <a:srgbClr val="C7AB7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" name="U-Turn Arrow 4" descr="e7d195523061f1c0f55f9af68525816972d868573ada39bc763F3977967589A5F92C178830C92595A6CE4D0132F8C206B2B04C416AAA86B7FD80AB023F78DAEB544E2F013E11B2B95AD21703D1C90034A379EC9026EFAAF5D8D3F6EDD7215B01F2EB414F4EDE30409D8B61380DC7EC398BF814D050B1A52ACB0EE859CB44EE74C1A67D2FC84CC23471FDAC255AABD646"/>
          <p:cNvSpPr/>
          <p:nvPr/>
        </p:nvSpPr>
        <p:spPr>
          <a:xfrm rot="5400000">
            <a:off x="4646850" y="2195876"/>
            <a:ext cx="1355392" cy="1549019"/>
          </a:xfrm>
          <a:prstGeom prst="uturnArrow">
            <a:avLst>
              <a:gd name="adj1" fmla="val 12725"/>
              <a:gd name="adj2" fmla="val 25000"/>
              <a:gd name="adj3" fmla="val 0"/>
              <a:gd name="adj4" fmla="val 40681"/>
              <a:gd name="adj5" fmla="val 100000"/>
            </a:avLst>
          </a:prstGeom>
          <a:gradFill>
            <a:gsLst>
              <a:gs pos="0">
                <a:srgbClr val="FFFAC6"/>
              </a:gs>
              <a:gs pos="46000">
                <a:srgbClr val="DAC38E"/>
              </a:gs>
              <a:gs pos="100000">
                <a:srgbClr val="C7AB7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" name="U-Turn Arrow 5" descr="e7d195523061f1c0f55f9af68525816972d868573ada39bc763F3977967589A5F92C178830C92595A6CE4D0132F8C206B2B04C416AAA86B7FD80AB023F78DAEB544E2F013E11B2B95AD21703D1C90034A379EC9026EFAAF5D8D3F6EDD7215B01F2EB414F4EDE30409D8B61380DC7EC398BF814D050B1A52ACB0EE859CB44EE74C1A67D2FC84CC23471FDAC255AABD646"/>
          <p:cNvSpPr/>
          <p:nvPr/>
        </p:nvSpPr>
        <p:spPr>
          <a:xfrm rot="16200000">
            <a:off x="3097830" y="2875358"/>
            <a:ext cx="1355392" cy="1549019"/>
          </a:xfrm>
          <a:prstGeom prst="uturnArrow">
            <a:avLst>
              <a:gd name="adj1" fmla="val 12725"/>
              <a:gd name="adj2" fmla="val 25000"/>
              <a:gd name="adj3" fmla="val 0"/>
              <a:gd name="adj4" fmla="val 40681"/>
              <a:gd name="adj5" fmla="val 100000"/>
            </a:avLst>
          </a:prstGeom>
          <a:gradFill>
            <a:gsLst>
              <a:gs pos="0">
                <a:srgbClr val="FFFAC6"/>
              </a:gs>
              <a:gs pos="46000">
                <a:srgbClr val="DAC38E"/>
              </a:gs>
              <a:gs pos="100000">
                <a:srgbClr val="C7AB7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3" name="Shape 731"/>
          <p:cNvSpPr/>
          <p:nvPr/>
        </p:nvSpPr>
        <p:spPr>
          <a:xfrm>
            <a:off x="3428832" y="1739398"/>
            <a:ext cx="273140" cy="343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9" y="0"/>
                </a:moveTo>
                <a:cubicBezTo>
                  <a:pt x="4836" y="0"/>
                  <a:pt x="0" y="1447"/>
                  <a:pt x="0" y="3231"/>
                </a:cubicBezTo>
                <a:lnTo>
                  <a:pt x="0" y="4776"/>
                </a:lnTo>
                <a:cubicBezTo>
                  <a:pt x="0" y="6669"/>
                  <a:pt x="4836" y="8203"/>
                  <a:pt x="10799" y="8203"/>
                </a:cubicBezTo>
                <a:cubicBezTo>
                  <a:pt x="16764" y="8203"/>
                  <a:pt x="21600" y="6669"/>
                  <a:pt x="21600" y="4776"/>
                </a:cubicBezTo>
                <a:lnTo>
                  <a:pt x="21600" y="3231"/>
                </a:lnTo>
                <a:cubicBezTo>
                  <a:pt x="21600" y="1447"/>
                  <a:pt x="16764" y="0"/>
                  <a:pt x="10799" y="0"/>
                </a:cubicBezTo>
                <a:close/>
                <a:moveTo>
                  <a:pt x="21195" y="8008"/>
                </a:moveTo>
                <a:cubicBezTo>
                  <a:pt x="19915" y="9488"/>
                  <a:pt x="15746" y="10572"/>
                  <a:pt x="10799" y="10572"/>
                </a:cubicBezTo>
                <a:cubicBezTo>
                  <a:pt x="5856" y="10572"/>
                  <a:pt x="1685" y="9488"/>
                  <a:pt x="405" y="8008"/>
                </a:cubicBezTo>
                <a:cubicBezTo>
                  <a:pt x="141" y="7702"/>
                  <a:pt x="0" y="7868"/>
                  <a:pt x="0" y="8007"/>
                </a:cubicBezTo>
                <a:cubicBezTo>
                  <a:pt x="0" y="8144"/>
                  <a:pt x="0" y="10898"/>
                  <a:pt x="0" y="10898"/>
                </a:cubicBezTo>
                <a:cubicBezTo>
                  <a:pt x="0" y="13061"/>
                  <a:pt x="4836" y="14814"/>
                  <a:pt x="10799" y="14814"/>
                </a:cubicBezTo>
                <a:cubicBezTo>
                  <a:pt x="16764" y="14814"/>
                  <a:pt x="21600" y="13061"/>
                  <a:pt x="21600" y="10898"/>
                </a:cubicBezTo>
                <a:cubicBezTo>
                  <a:pt x="21600" y="10898"/>
                  <a:pt x="21600" y="8144"/>
                  <a:pt x="21600" y="8007"/>
                </a:cubicBezTo>
                <a:cubicBezTo>
                  <a:pt x="21600" y="7868"/>
                  <a:pt x="21459" y="7702"/>
                  <a:pt x="21195" y="8008"/>
                </a:cubicBezTo>
                <a:close/>
                <a:moveTo>
                  <a:pt x="21176" y="14285"/>
                </a:moveTo>
                <a:cubicBezTo>
                  <a:pt x="19876" y="15959"/>
                  <a:pt x="15722" y="17184"/>
                  <a:pt x="10799" y="17184"/>
                </a:cubicBezTo>
                <a:cubicBezTo>
                  <a:pt x="5878" y="17184"/>
                  <a:pt x="1724" y="15959"/>
                  <a:pt x="424" y="14285"/>
                </a:cubicBezTo>
                <a:cubicBezTo>
                  <a:pt x="147" y="13932"/>
                  <a:pt x="0" y="14121"/>
                  <a:pt x="0" y="14297"/>
                </a:cubicBezTo>
                <a:cubicBezTo>
                  <a:pt x="0" y="14472"/>
                  <a:pt x="0" y="16754"/>
                  <a:pt x="0" y="16754"/>
                </a:cubicBezTo>
                <a:cubicBezTo>
                  <a:pt x="0" y="19133"/>
                  <a:pt x="4836" y="21600"/>
                  <a:pt x="10799" y="21600"/>
                </a:cubicBezTo>
                <a:cubicBezTo>
                  <a:pt x="16764" y="21600"/>
                  <a:pt x="21600" y="19133"/>
                  <a:pt x="21600" y="16754"/>
                </a:cubicBezTo>
                <a:cubicBezTo>
                  <a:pt x="21600" y="16754"/>
                  <a:pt x="21600" y="14472"/>
                  <a:pt x="21600" y="14297"/>
                </a:cubicBezTo>
                <a:cubicBezTo>
                  <a:pt x="21600" y="14121"/>
                  <a:pt x="21453" y="13932"/>
                  <a:pt x="21176" y="14285"/>
                </a:cubicBezTo>
                <a:close/>
              </a:path>
            </a:pathLst>
          </a:custGeom>
          <a:gradFill>
            <a:gsLst>
              <a:gs pos="0">
                <a:srgbClr val="FFFAC6"/>
              </a:gs>
              <a:gs pos="46000">
                <a:srgbClr val="DAC38E"/>
              </a:gs>
              <a:gs pos="100000">
                <a:srgbClr val="C7AB76"/>
              </a:gs>
            </a:gsLst>
            <a:lin ang="5400000" scaled="1"/>
          </a:gradFill>
          <a:ln w="12700" cap="flat">
            <a:noFill/>
            <a:miter lim="400000"/>
          </a:ln>
          <a:effectLst/>
        </p:spPr>
        <p:txBody>
          <a:bodyPr wrap="square" lIns="28575" tIns="28575" rIns="28575" bIns="28575" numCol="1" anchor="ctr">
            <a:noAutofit/>
          </a:bodyPr>
          <a:lstStyle/>
          <a:p>
            <a:pPr defTabSz="685800"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2325" b="1">
              <a:gradFill>
                <a:gsLst>
                  <a:gs pos="0">
                    <a:srgbClr val="FFFAC6"/>
                  </a:gs>
                  <a:gs pos="46000">
                    <a:srgbClr val="DAC38E"/>
                  </a:gs>
                  <a:gs pos="100000">
                    <a:srgbClr val="C7AB76"/>
                  </a:gs>
                </a:gsLst>
                <a:lin ang="5400000" scaled="1"/>
              </a:gradFill>
              <a:latin typeface="Arial"/>
              <a:ea typeface="微软雅黑"/>
              <a:sym typeface="Arial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5427481" y="2633924"/>
            <a:ext cx="240650" cy="363329"/>
            <a:chOff x="549275" y="4406901"/>
            <a:chExt cx="161926" cy="244475"/>
          </a:xfrm>
          <a:gradFill>
            <a:gsLst>
              <a:gs pos="0">
                <a:srgbClr val="FFFAC6"/>
              </a:gs>
              <a:gs pos="46000">
                <a:srgbClr val="DAC38E"/>
              </a:gs>
              <a:gs pos="100000">
                <a:srgbClr val="C7AB76"/>
              </a:gs>
            </a:gsLst>
            <a:lin ang="5400000" scaled="1"/>
          </a:gradFill>
        </p:grpSpPr>
        <p:sp>
          <p:nvSpPr>
            <p:cNvPr id="55" name="Freeform 62"/>
            <p:cNvSpPr>
              <a:spLocks noEditPoints="1"/>
            </p:cNvSpPr>
            <p:nvPr/>
          </p:nvSpPr>
          <p:spPr bwMode="auto">
            <a:xfrm>
              <a:off x="549275" y="4406901"/>
              <a:ext cx="138113" cy="244475"/>
            </a:xfrm>
            <a:custGeom>
              <a:avLst/>
              <a:gdLst>
                <a:gd name="T0" fmla="*/ 66 w 73"/>
                <a:gd name="T1" fmla="*/ 105 h 129"/>
                <a:gd name="T2" fmla="*/ 7 w 73"/>
                <a:gd name="T3" fmla="*/ 105 h 129"/>
                <a:gd name="T4" fmla="*/ 7 w 73"/>
                <a:gd name="T5" fmla="*/ 16 h 129"/>
                <a:gd name="T6" fmla="*/ 66 w 73"/>
                <a:gd name="T7" fmla="*/ 16 h 129"/>
                <a:gd name="T8" fmla="*/ 66 w 73"/>
                <a:gd name="T9" fmla="*/ 35 h 129"/>
                <a:gd name="T10" fmla="*/ 73 w 73"/>
                <a:gd name="T11" fmla="*/ 35 h 129"/>
                <a:gd name="T12" fmla="*/ 73 w 73"/>
                <a:gd name="T13" fmla="*/ 10 h 129"/>
                <a:gd name="T14" fmla="*/ 63 w 73"/>
                <a:gd name="T15" fmla="*/ 0 h 129"/>
                <a:gd name="T16" fmla="*/ 9 w 73"/>
                <a:gd name="T17" fmla="*/ 0 h 129"/>
                <a:gd name="T18" fmla="*/ 0 w 73"/>
                <a:gd name="T19" fmla="*/ 10 h 129"/>
                <a:gd name="T20" fmla="*/ 0 w 73"/>
                <a:gd name="T21" fmla="*/ 120 h 129"/>
                <a:gd name="T22" fmla="*/ 9 w 73"/>
                <a:gd name="T23" fmla="*/ 129 h 129"/>
                <a:gd name="T24" fmla="*/ 63 w 73"/>
                <a:gd name="T25" fmla="*/ 129 h 129"/>
                <a:gd name="T26" fmla="*/ 73 w 73"/>
                <a:gd name="T27" fmla="*/ 120 h 129"/>
                <a:gd name="T28" fmla="*/ 73 w 73"/>
                <a:gd name="T29" fmla="*/ 79 h 129"/>
                <a:gd name="T30" fmla="*/ 66 w 73"/>
                <a:gd name="T31" fmla="*/ 79 h 129"/>
                <a:gd name="T32" fmla="*/ 66 w 73"/>
                <a:gd name="T33" fmla="*/ 105 h 129"/>
                <a:gd name="T34" fmla="*/ 57 w 73"/>
                <a:gd name="T35" fmla="*/ 6 h 129"/>
                <a:gd name="T36" fmla="*/ 60 w 73"/>
                <a:gd name="T37" fmla="*/ 9 h 129"/>
                <a:gd name="T38" fmla="*/ 57 w 73"/>
                <a:gd name="T39" fmla="*/ 11 h 129"/>
                <a:gd name="T40" fmla="*/ 55 w 73"/>
                <a:gd name="T41" fmla="*/ 9 h 129"/>
                <a:gd name="T42" fmla="*/ 57 w 73"/>
                <a:gd name="T43" fmla="*/ 6 h 129"/>
                <a:gd name="T44" fmla="*/ 24 w 73"/>
                <a:gd name="T45" fmla="*/ 7 h 129"/>
                <a:gd name="T46" fmla="*/ 49 w 73"/>
                <a:gd name="T47" fmla="*/ 7 h 129"/>
                <a:gd name="T48" fmla="*/ 49 w 73"/>
                <a:gd name="T49" fmla="*/ 10 h 129"/>
                <a:gd name="T50" fmla="*/ 24 w 73"/>
                <a:gd name="T51" fmla="*/ 10 h 129"/>
                <a:gd name="T52" fmla="*/ 24 w 73"/>
                <a:gd name="T53" fmla="*/ 7 h 129"/>
                <a:gd name="T54" fmla="*/ 48 w 73"/>
                <a:gd name="T55" fmla="*/ 119 h 129"/>
                <a:gd name="T56" fmla="*/ 25 w 73"/>
                <a:gd name="T57" fmla="*/ 119 h 129"/>
                <a:gd name="T58" fmla="*/ 25 w 73"/>
                <a:gd name="T59" fmla="*/ 112 h 129"/>
                <a:gd name="T60" fmla="*/ 48 w 73"/>
                <a:gd name="T61" fmla="*/ 112 h 129"/>
                <a:gd name="T62" fmla="*/ 48 w 73"/>
                <a:gd name="T63" fmla="*/ 11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3" h="129">
                  <a:moveTo>
                    <a:pt x="66" y="105"/>
                  </a:moveTo>
                  <a:cubicBezTo>
                    <a:pt x="7" y="105"/>
                    <a:pt x="7" y="105"/>
                    <a:pt x="7" y="10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5"/>
                    <a:pt x="68" y="0"/>
                    <a:pt x="6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5"/>
                    <a:pt x="4" y="129"/>
                    <a:pt x="9" y="129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68" y="129"/>
                    <a:pt x="73" y="125"/>
                    <a:pt x="73" y="120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66" y="79"/>
                    <a:pt x="66" y="79"/>
                    <a:pt x="66" y="79"/>
                  </a:cubicBezTo>
                  <a:lnTo>
                    <a:pt x="66" y="105"/>
                  </a:lnTo>
                  <a:close/>
                  <a:moveTo>
                    <a:pt x="57" y="6"/>
                  </a:moveTo>
                  <a:cubicBezTo>
                    <a:pt x="58" y="6"/>
                    <a:pt x="60" y="7"/>
                    <a:pt x="60" y="9"/>
                  </a:cubicBezTo>
                  <a:cubicBezTo>
                    <a:pt x="60" y="10"/>
                    <a:pt x="58" y="11"/>
                    <a:pt x="57" y="11"/>
                  </a:cubicBezTo>
                  <a:cubicBezTo>
                    <a:pt x="56" y="11"/>
                    <a:pt x="55" y="10"/>
                    <a:pt x="55" y="9"/>
                  </a:cubicBezTo>
                  <a:cubicBezTo>
                    <a:pt x="55" y="7"/>
                    <a:pt x="56" y="6"/>
                    <a:pt x="57" y="6"/>
                  </a:cubicBezTo>
                  <a:close/>
                  <a:moveTo>
                    <a:pt x="24" y="7"/>
                  </a:moveTo>
                  <a:cubicBezTo>
                    <a:pt x="49" y="7"/>
                    <a:pt x="49" y="7"/>
                    <a:pt x="49" y="7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24" y="10"/>
                    <a:pt x="24" y="10"/>
                    <a:pt x="24" y="10"/>
                  </a:cubicBezTo>
                  <a:lnTo>
                    <a:pt x="24" y="7"/>
                  </a:lnTo>
                  <a:close/>
                  <a:moveTo>
                    <a:pt x="48" y="119"/>
                  </a:moveTo>
                  <a:cubicBezTo>
                    <a:pt x="25" y="119"/>
                    <a:pt x="25" y="119"/>
                    <a:pt x="25" y="119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48" y="112"/>
                    <a:pt x="48" y="112"/>
                    <a:pt x="48" y="112"/>
                  </a:cubicBezTo>
                  <a:lnTo>
                    <a:pt x="48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en-US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6" name="Freeform 63"/>
            <p:cNvSpPr/>
            <p:nvPr/>
          </p:nvSpPr>
          <p:spPr bwMode="auto">
            <a:xfrm>
              <a:off x="608013" y="4478338"/>
              <a:ext cx="103188" cy="98425"/>
            </a:xfrm>
            <a:custGeom>
              <a:avLst/>
              <a:gdLst>
                <a:gd name="T0" fmla="*/ 0 w 65"/>
                <a:gd name="T1" fmla="*/ 44 h 62"/>
                <a:gd name="T2" fmla="*/ 8 w 65"/>
                <a:gd name="T3" fmla="*/ 44 h 62"/>
                <a:gd name="T4" fmla="*/ 0 w 65"/>
                <a:gd name="T5" fmla="*/ 62 h 62"/>
                <a:gd name="T6" fmla="*/ 22 w 65"/>
                <a:gd name="T7" fmla="*/ 44 h 62"/>
                <a:gd name="T8" fmla="*/ 65 w 65"/>
                <a:gd name="T9" fmla="*/ 44 h 62"/>
                <a:gd name="T10" fmla="*/ 65 w 65"/>
                <a:gd name="T11" fmla="*/ 0 h 62"/>
                <a:gd name="T12" fmla="*/ 0 w 65"/>
                <a:gd name="T13" fmla="*/ 0 h 62"/>
                <a:gd name="T14" fmla="*/ 0 w 65"/>
                <a:gd name="T15" fmla="*/ 4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2">
                  <a:moveTo>
                    <a:pt x="0" y="44"/>
                  </a:moveTo>
                  <a:lnTo>
                    <a:pt x="8" y="44"/>
                  </a:lnTo>
                  <a:lnTo>
                    <a:pt x="0" y="62"/>
                  </a:lnTo>
                  <a:lnTo>
                    <a:pt x="22" y="44"/>
                  </a:lnTo>
                  <a:lnTo>
                    <a:pt x="65" y="44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en-US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 flipH="1">
            <a:off x="3403912" y="3648081"/>
            <a:ext cx="317996" cy="235553"/>
            <a:chOff x="4598988" y="3619501"/>
            <a:chExt cx="214313" cy="158750"/>
          </a:xfrm>
          <a:gradFill>
            <a:gsLst>
              <a:gs pos="0">
                <a:srgbClr val="FFFAC6"/>
              </a:gs>
              <a:gs pos="46000">
                <a:srgbClr val="DAC38E"/>
              </a:gs>
              <a:gs pos="100000">
                <a:srgbClr val="C7AB76"/>
              </a:gs>
            </a:gsLst>
            <a:lin ang="5400000" scaled="1"/>
          </a:gradFill>
        </p:grpSpPr>
        <p:sp>
          <p:nvSpPr>
            <p:cNvPr id="62" name="Freeform 24"/>
            <p:cNvSpPr/>
            <p:nvPr/>
          </p:nvSpPr>
          <p:spPr bwMode="auto">
            <a:xfrm>
              <a:off x="4675188" y="3729038"/>
              <a:ext cx="61913" cy="49213"/>
            </a:xfrm>
            <a:custGeom>
              <a:avLst/>
              <a:gdLst>
                <a:gd name="T0" fmla="*/ 36 w 38"/>
                <a:gd name="T1" fmla="*/ 10 h 30"/>
                <a:gd name="T2" fmla="*/ 1 w 38"/>
                <a:gd name="T3" fmla="*/ 11 h 30"/>
                <a:gd name="T4" fmla="*/ 1 w 38"/>
                <a:gd name="T5" fmla="*/ 13 h 30"/>
                <a:gd name="T6" fmla="*/ 19 w 38"/>
                <a:gd name="T7" fmla="*/ 30 h 30"/>
                <a:gd name="T8" fmla="*/ 36 w 38"/>
                <a:gd name="T9" fmla="*/ 13 h 30"/>
                <a:gd name="T10" fmla="*/ 36 w 38"/>
                <a:gd name="T11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0">
                  <a:moveTo>
                    <a:pt x="36" y="10"/>
                  </a:moveTo>
                  <a:cubicBezTo>
                    <a:pt x="26" y="1"/>
                    <a:pt x="12" y="0"/>
                    <a:pt x="1" y="11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1"/>
                    <a:pt x="37" y="11"/>
                    <a:pt x="3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en-US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3" name="Freeform 25"/>
            <p:cNvSpPr/>
            <p:nvPr/>
          </p:nvSpPr>
          <p:spPr bwMode="auto">
            <a:xfrm>
              <a:off x="4633913" y="3675063"/>
              <a:ext cx="142875" cy="63500"/>
            </a:xfrm>
            <a:custGeom>
              <a:avLst/>
              <a:gdLst>
                <a:gd name="T0" fmla="*/ 87 w 88"/>
                <a:gd name="T1" fmla="*/ 23 h 39"/>
                <a:gd name="T2" fmla="*/ 0 w 88"/>
                <a:gd name="T3" fmla="*/ 24 h 39"/>
                <a:gd name="T4" fmla="*/ 0 w 88"/>
                <a:gd name="T5" fmla="*/ 26 h 39"/>
                <a:gd name="T6" fmla="*/ 13 w 88"/>
                <a:gd name="T7" fmla="*/ 38 h 39"/>
                <a:gd name="T8" fmla="*/ 15 w 88"/>
                <a:gd name="T9" fmla="*/ 38 h 39"/>
                <a:gd name="T10" fmla="*/ 73 w 88"/>
                <a:gd name="T11" fmla="*/ 38 h 39"/>
                <a:gd name="T12" fmla="*/ 75 w 88"/>
                <a:gd name="T13" fmla="*/ 38 h 39"/>
                <a:gd name="T14" fmla="*/ 87 w 88"/>
                <a:gd name="T15" fmla="*/ 26 h 39"/>
                <a:gd name="T16" fmla="*/ 87 w 88"/>
                <a:gd name="T17" fmla="*/ 26 h 39"/>
                <a:gd name="T18" fmla="*/ 87 w 88"/>
                <a:gd name="T19" fmla="*/ 24 h 39"/>
                <a:gd name="T20" fmla="*/ 87 w 88"/>
                <a:gd name="T21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39">
                  <a:moveTo>
                    <a:pt x="87" y="23"/>
                  </a:moveTo>
                  <a:cubicBezTo>
                    <a:pt x="63" y="0"/>
                    <a:pt x="24" y="0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4" y="39"/>
                    <a:pt x="15" y="38"/>
                  </a:cubicBezTo>
                  <a:cubicBezTo>
                    <a:pt x="31" y="22"/>
                    <a:pt x="57" y="22"/>
                    <a:pt x="73" y="38"/>
                  </a:cubicBezTo>
                  <a:cubicBezTo>
                    <a:pt x="73" y="39"/>
                    <a:pt x="74" y="39"/>
                    <a:pt x="75" y="38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8" y="25"/>
                    <a:pt x="88" y="24"/>
                    <a:pt x="87" y="24"/>
                  </a:cubicBezTo>
                  <a:lnTo>
                    <a:pt x="8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en-US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4" name="Freeform 26"/>
            <p:cNvSpPr/>
            <p:nvPr/>
          </p:nvSpPr>
          <p:spPr bwMode="auto">
            <a:xfrm>
              <a:off x="4598988" y="3619501"/>
              <a:ext cx="214313" cy="82550"/>
            </a:xfrm>
            <a:custGeom>
              <a:avLst/>
              <a:gdLst>
                <a:gd name="T0" fmla="*/ 131 w 132"/>
                <a:gd name="T1" fmla="*/ 36 h 51"/>
                <a:gd name="T2" fmla="*/ 131 w 132"/>
                <a:gd name="T3" fmla="*/ 36 h 51"/>
                <a:gd name="T4" fmla="*/ 1 w 132"/>
                <a:gd name="T5" fmla="*/ 36 h 51"/>
                <a:gd name="T6" fmla="*/ 1 w 132"/>
                <a:gd name="T7" fmla="*/ 38 h 51"/>
                <a:gd name="T8" fmla="*/ 13 w 132"/>
                <a:gd name="T9" fmla="*/ 51 h 51"/>
                <a:gd name="T10" fmla="*/ 16 w 132"/>
                <a:gd name="T11" fmla="*/ 51 h 51"/>
                <a:gd name="T12" fmla="*/ 116 w 132"/>
                <a:gd name="T13" fmla="*/ 51 h 51"/>
                <a:gd name="T14" fmla="*/ 118 w 132"/>
                <a:gd name="T15" fmla="*/ 51 h 51"/>
                <a:gd name="T16" fmla="*/ 131 w 132"/>
                <a:gd name="T17" fmla="*/ 38 h 51"/>
                <a:gd name="T18" fmla="*/ 131 w 132"/>
                <a:gd name="T19" fmla="*/ 38 h 51"/>
                <a:gd name="T20" fmla="*/ 131 w 132"/>
                <a:gd name="T21" fmla="*/ 3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51">
                  <a:moveTo>
                    <a:pt x="131" y="36"/>
                  </a:moveTo>
                  <a:cubicBezTo>
                    <a:pt x="131" y="36"/>
                    <a:pt x="131" y="36"/>
                    <a:pt x="131" y="36"/>
                  </a:cubicBezTo>
                  <a:cubicBezTo>
                    <a:pt x="95" y="0"/>
                    <a:pt x="36" y="0"/>
                    <a:pt x="1" y="36"/>
                  </a:cubicBezTo>
                  <a:cubicBezTo>
                    <a:pt x="0" y="37"/>
                    <a:pt x="0" y="37"/>
                    <a:pt x="1" y="38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4" y="51"/>
                    <a:pt x="15" y="51"/>
                    <a:pt x="16" y="51"/>
                  </a:cubicBezTo>
                  <a:cubicBezTo>
                    <a:pt x="43" y="23"/>
                    <a:pt x="88" y="23"/>
                    <a:pt x="116" y="51"/>
                  </a:cubicBezTo>
                  <a:cubicBezTo>
                    <a:pt x="117" y="51"/>
                    <a:pt x="118" y="51"/>
                    <a:pt x="118" y="51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2" y="37"/>
                    <a:pt x="132" y="37"/>
                    <a:pt x="1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en-US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4657525" y="1437771"/>
            <a:ext cx="3544490" cy="779674"/>
            <a:chOff x="874712" y="3325188"/>
            <a:chExt cx="4725987" cy="1039565"/>
          </a:xfrm>
        </p:grpSpPr>
        <p:sp>
          <p:nvSpPr>
            <p:cNvPr id="66" name="矩形 65"/>
            <p:cNvSpPr/>
            <p:nvPr/>
          </p:nvSpPr>
          <p:spPr>
            <a:xfrm>
              <a:off x="874712" y="3677812"/>
              <a:ext cx="4725987" cy="68694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685800">
                <a:lnSpc>
                  <a:spcPct val="120000"/>
                </a:lnSpc>
              </a:pPr>
              <a:r>
                <a:rPr lang="en-US" altLang="zh-CN" sz="1200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200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874713" y="3325188"/>
              <a:ext cx="2241973" cy="4268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685800">
                <a:lnSpc>
                  <a:spcPct val="120000"/>
                </a:lnSpc>
              </a:pPr>
              <a:r>
                <a:rPr lang="en-US" altLang="zh-CN" sz="1350" b="1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350" b="1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494387" y="265263"/>
            <a:ext cx="4543425" cy="605029"/>
            <a:chOff x="1524000" y="362831"/>
            <a:chExt cx="6057900" cy="806705"/>
          </a:xfrm>
        </p:grpSpPr>
        <p:sp>
          <p:nvSpPr>
            <p:cNvPr id="69" name="文本框 68"/>
            <p:cNvSpPr txBox="1"/>
            <p:nvPr/>
          </p:nvSpPr>
          <p:spPr>
            <a:xfrm>
              <a:off x="1524000" y="362831"/>
              <a:ext cx="44577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defTabSz="685800">
                <a:defRPr sz="2400">
                  <a:gradFill>
                    <a:gsLst>
                      <a:gs pos="0">
                        <a:srgbClr val="C7AB76"/>
                      </a:gs>
                      <a:gs pos="100000">
                        <a:srgbClr val="FFFAC6"/>
                      </a:gs>
                      <a:gs pos="52000">
                        <a:srgbClr val="DAC38E"/>
                      </a:gs>
                    </a:gsLst>
                    <a:lin ang="10800000" scaled="1"/>
                  </a:gradFill>
                  <a:latin typeface="时尚中黑简体" pitchFamily="2" charset="-122"/>
                  <a:ea typeface="时尚中黑简体" pitchFamily="2" charset="-122"/>
                </a:defRPr>
              </a:lvl1pPr>
            </a:lstStyle>
            <a:p>
              <a:r>
                <a:rPr lang="en-US" altLang="zh-CN" dirty="0">
                  <a:sym typeface="Arial"/>
                </a:rPr>
                <a:t>ADD TITLE TEXT</a:t>
              </a:r>
              <a:endParaRPr lang="zh-CN" altLang="en-US" dirty="0">
                <a:sym typeface="Arial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1524000" y="853552"/>
              <a:ext cx="6057900" cy="31598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85800">
                <a:lnSpc>
                  <a:spcPct val="114000"/>
                </a:lnSpc>
                <a:defRPr/>
              </a:pPr>
              <a:r>
                <a:rPr lang="en-US" altLang="zh-CN" sz="900" dirty="0">
                  <a:gradFill>
                    <a:gsLst>
                      <a:gs pos="0">
                        <a:srgbClr val="C7AB76"/>
                      </a:gs>
                      <a:gs pos="100000">
                        <a:srgbClr val="FFFAC6"/>
                      </a:gs>
                      <a:gs pos="52000">
                        <a:srgbClr val="DAC38E"/>
                      </a:gs>
                    </a:gsLst>
                    <a:lin ang="10800000" scaled="1"/>
                  </a:gra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4657525" y="3473514"/>
            <a:ext cx="3544490" cy="779674"/>
            <a:chOff x="874712" y="3325188"/>
            <a:chExt cx="4725987" cy="1039565"/>
          </a:xfrm>
        </p:grpSpPr>
        <p:sp>
          <p:nvSpPr>
            <p:cNvPr id="72" name="矩形 71"/>
            <p:cNvSpPr/>
            <p:nvPr/>
          </p:nvSpPr>
          <p:spPr>
            <a:xfrm>
              <a:off x="874712" y="3677812"/>
              <a:ext cx="4725987" cy="68694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685800">
                <a:lnSpc>
                  <a:spcPct val="120000"/>
                </a:lnSpc>
              </a:pPr>
              <a:r>
                <a:rPr lang="en-US" altLang="zh-CN" sz="1200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200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874713" y="3325188"/>
              <a:ext cx="2241973" cy="4268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685800">
                <a:lnSpc>
                  <a:spcPct val="120000"/>
                </a:lnSpc>
              </a:pPr>
              <a:r>
                <a:rPr lang="en-US" altLang="zh-CN" sz="1350" b="1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350" b="1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714703" y="2506191"/>
            <a:ext cx="3776930" cy="558075"/>
            <a:chOff x="564792" y="3325188"/>
            <a:chExt cx="5035907" cy="744100"/>
          </a:xfrm>
        </p:grpSpPr>
        <p:sp>
          <p:nvSpPr>
            <p:cNvPr id="75" name="矩形 74"/>
            <p:cNvSpPr/>
            <p:nvPr/>
          </p:nvSpPr>
          <p:spPr>
            <a:xfrm>
              <a:off x="564792" y="3677812"/>
              <a:ext cx="5035907" cy="39147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685800">
                <a:lnSpc>
                  <a:spcPct val="120000"/>
                </a:lnSpc>
              </a:pPr>
              <a:r>
                <a:rPr lang="en-US" altLang="zh-CN" sz="1200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200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3358726" y="3325188"/>
              <a:ext cx="2241973" cy="4268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685800">
                <a:lnSpc>
                  <a:spcPct val="120000"/>
                </a:lnSpc>
              </a:pPr>
              <a:r>
                <a:rPr lang="en-US" altLang="zh-CN" sz="1350" b="1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350" b="1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0">
        <p14:glitter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954883" y="1686006"/>
            <a:ext cx="2503355" cy="2534979"/>
            <a:chOff x="1273176" y="2248008"/>
            <a:chExt cx="3337807" cy="3379972"/>
          </a:xfrm>
        </p:grpSpPr>
        <p:grpSp>
          <p:nvGrpSpPr>
            <p:cNvPr id="13" name="Group 12" descr="e7d195523061f1c0f55f9af68525816972d868573ada39bc763F3977967589A5F92C178830C92595A6CE4D0132F8C206B2B04C416AAA86B7FD80AB023F78DAEB544E2F013E11B2B95AD21703D1C90034A379EC9026EFAAF5D8D3F6EDD7215B01F2EB414F4EDE30409D8B61380DC7EC398BF814D050B1A52ACB0EE859CB44EE74C1A67D2FC84CC23471FDAC255AABD646"/>
            <p:cNvGrpSpPr/>
            <p:nvPr/>
          </p:nvGrpSpPr>
          <p:grpSpPr>
            <a:xfrm>
              <a:off x="2321580" y="2825760"/>
              <a:ext cx="1226485" cy="1057444"/>
              <a:chOff x="2321580" y="3159587"/>
              <a:chExt cx="1226485" cy="1057444"/>
            </a:xfrm>
          </p:grpSpPr>
          <p:sp>
            <p:nvSpPr>
              <p:cNvPr id="48" name="Freeform 47"/>
              <p:cNvSpPr/>
              <p:nvPr/>
            </p:nvSpPr>
            <p:spPr>
              <a:xfrm>
                <a:off x="2321580" y="3159587"/>
                <a:ext cx="1226485" cy="1057444"/>
              </a:xfrm>
              <a:custGeom>
                <a:avLst/>
                <a:gdLst>
                  <a:gd name="connsiteX0" fmla="*/ 0 w 1111645"/>
                  <a:gd name="connsiteY0" fmla="*/ 479216 h 958432"/>
                  <a:gd name="connsiteX1" fmla="*/ 239608 w 1111645"/>
                  <a:gd name="connsiteY1" fmla="*/ 0 h 958432"/>
                  <a:gd name="connsiteX2" fmla="*/ 872037 w 1111645"/>
                  <a:gd name="connsiteY2" fmla="*/ 0 h 958432"/>
                  <a:gd name="connsiteX3" fmla="*/ 1111645 w 1111645"/>
                  <a:gd name="connsiteY3" fmla="*/ 479216 h 958432"/>
                  <a:gd name="connsiteX4" fmla="*/ 872037 w 1111645"/>
                  <a:gd name="connsiteY4" fmla="*/ 958432 h 958432"/>
                  <a:gd name="connsiteX5" fmla="*/ 239608 w 1111645"/>
                  <a:gd name="connsiteY5" fmla="*/ 958432 h 958432"/>
                  <a:gd name="connsiteX6" fmla="*/ 0 w 1111645"/>
                  <a:gd name="connsiteY6" fmla="*/ 479216 h 958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1645" h="958432">
                    <a:moveTo>
                      <a:pt x="0" y="479216"/>
                    </a:moveTo>
                    <a:lnTo>
                      <a:pt x="239608" y="0"/>
                    </a:lnTo>
                    <a:lnTo>
                      <a:pt x="872037" y="0"/>
                    </a:lnTo>
                    <a:lnTo>
                      <a:pt x="1111645" y="479216"/>
                    </a:lnTo>
                    <a:lnTo>
                      <a:pt x="872037" y="958432"/>
                    </a:lnTo>
                    <a:lnTo>
                      <a:pt x="239608" y="958432"/>
                    </a:lnTo>
                    <a:lnTo>
                      <a:pt x="0" y="479216"/>
                    </a:lnTo>
                    <a:close/>
                  </a:path>
                </a:pathLst>
              </a:custGeom>
              <a:gradFill>
                <a:gsLst>
                  <a:gs pos="0">
                    <a:srgbClr val="FFFAC6"/>
                  </a:gs>
                  <a:gs pos="46000">
                    <a:srgbClr val="DAC38E"/>
                  </a:gs>
                  <a:gs pos="100000">
                    <a:srgbClr val="C7AB76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2">
                  <a:hueOff val="-1433582"/>
                  <a:satOff val="-34543"/>
                  <a:lumOff val="-20784"/>
                  <a:alphaOff val="0"/>
                </a:schemeClr>
              </a:lnRef>
              <a:fillRef idx="1">
                <a:schemeClr val="accent2">
                  <a:hueOff val="-1433582"/>
                  <a:satOff val="-34543"/>
                  <a:lumOff val="-20784"/>
                  <a:alphaOff val="0"/>
                </a:schemeClr>
              </a:fillRef>
              <a:effectRef idx="0">
                <a:schemeClr val="accent2">
                  <a:hueOff val="-1433582"/>
                  <a:satOff val="-34543"/>
                  <a:lumOff val="-20784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9380" tIns="136313" rIns="129380" bIns="136313" numCol="1" spcCol="1270" anchor="ctr" anchorCtr="0">
                <a:noAutofit/>
              </a:bodyPr>
              <a:lstStyle/>
              <a:p>
                <a:pPr algn="ctr" defTabSz="8667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id-ID" sz="2400">
                  <a:solidFill>
                    <a:srgbClr val="44546A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321744" y="3508322"/>
                <a:ext cx="1226156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n-US" sz="1350" b="1" dirty="0">
                    <a:solidFill>
                      <a:srgbClr val="44546A"/>
                    </a:solidFill>
                    <a:latin typeface="Arial"/>
                    <a:ea typeface="微软雅黑"/>
                    <a:cs typeface="Clear Sans" panose="020B0503030202020304" pitchFamily="34" charset="0"/>
                    <a:sym typeface="Arial"/>
                  </a:rPr>
                  <a:t>PC</a:t>
                </a:r>
                <a:endParaRPr lang="id-ID" sz="1350" b="1" dirty="0">
                  <a:solidFill>
                    <a:srgbClr val="44546A"/>
                  </a:solidFill>
                  <a:latin typeface="Arial"/>
                  <a:ea typeface="微软雅黑"/>
                  <a:cs typeface="Clear Sans" panose="020B0503030202020304" pitchFamily="34" charset="0"/>
                  <a:sym typeface="Arial"/>
                </a:endParaRPr>
              </a:p>
            </p:txBody>
          </p:sp>
        </p:grpSp>
        <p:grpSp>
          <p:nvGrpSpPr>
            <p:cNvPr id="8" name="Group 7" descr="e7d195523061f1c0f55f9af68525816972d868573ada39bc763F3977967589A5F92C178830C92595A6CE4D0132F8C206B2B04C416AAA86B7FD80AB023F78DAEB544E2F013E11B2B95AD21703D1C90034A379EC9026EFAAF5D8D3F6EDD7215B01F2EB414F4EDE30409D8B61380DC7EC398BF814D050B1A52ACB0EE859CB44EE74C1A67D2FC84CC23471FDAC255AABD646"/>
            <p:cNvGrpSpPr/>
            <p:nvPr/>
          </p:nvGrpSpPr>
          <p:grpSpPr>
            <a:xfrm>
              <a:off x="2318254" y="3984338"/>
              <a:ext cx="1229811" cy="1057444"/>
              <a:chOff x="2318254" y="4318165"/>
              <a:chExt cx="1229811" cy="1057444"/>
            </a:xfrm>
          </p:grpSpPr>
          <p:sp>
            <p:nvSpPr>
              <p:cNvPr id="44" name="Freeform 43"/>
              <p:cNvSpPr/>
              <p:nvPr/>
            </p:nvSpPr>
            <p:spPr>
              <a:xfrm>
                <a:off x="2321580" y="4318165"/>
                <a:ext cx="1226485" cy="1057444"/>
              </a:xfrm>
              <a:custGeom>
                <a:avLst/>
                <a:gdLst>
                  <a:gd name="connsiteX0" fmla="*/ 0 w 1111645"/>
                  <a:gd name="connsiteY0" fmla="*/ 479216 h 958432"/>
                  <a:gd name="connsiteX1" fmla="*/ 239608 w 1111645"/>
                  <a:gd name="connsiteY1" fmla="*/ 0 h 958432"/>
                  <a:gd name="connsiteX2" fmla="*/ 872037 w 1111645"/>
                  <a:gd name="connsiteY2" fmla="*/ 0 h 958432"/>
                  <a:gd name="connsiteX3" fmla="*/ 1111645 w 1111645"/>
                  <a:gd name="connsiteY3" fmla="*/ 479216 h 958432"/>
                  <a:gd name="connsiteX4" fmla="*/ 872037 w 1111645"/>
                  <a:gd name="connsiteY4" fmla="*/ 958432 h 958432"/>
                  <a:gd name="connsiteX5" fmla="*/ 239608 w 1111645"/>
                  <a:gd name="connsiteY5" fmla="*/ 958432 h 958432"/>
                  <a:gd name="connsiteX6" fmla="*/ 0 w 1111645"/>
                  <a:gd name="connsiteY6" fmla="*/ 479216 h 958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1645" h="958432">
                    <a:moveTo>
                      <a:pt x="0" y="479216"/>
                    </a:moveTo>
                    <a:lnTo>
                      <a:pt x="239608" y="0"/>
                    </a:lnTo>
                    <a:lnTo>
                      <a:pt x="872037" y="0"/>
                    </a:lnTo>
                    <a:lnTo>
                      <a:pt x="1111645" y="479216"/>
                    </a:lnTo>
                    <a:lnTo>
                      <a:pt x="872037" y="958432"/>
                    </a:lnTo>
                    <a:lnTo>
                      <a:pt x="239608" y="958432"/>
                    </a:lnTo>
                    <a:lnTo>
                      <a:pt x="0" y="479216"/>
                    </a:lnTo>
                    <a:close/>
                  </a:path>
                </a:pathLst>
              </a:custGeom>
              <a:gradFill>
                <a:gsLst>
                  <a:gs pos="0">
                    <a:srgbClr val="FFFAC6"/>
                  </a:gs>
                  <a:gs pos="46000">
                    <a:srgbClr val="DAC38E"/>
                  </a:gs>
                  <a:gs pos="100000">
                    <a:srgbClr val="C7AB76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9380" tIns="136313" rIns="129380" bIns="136313" numCol="1" spcCol="1270" anchor="ctr" anchorCtr="0">
                <a:noAutofit/>
              </a:bodyPr>
              <a:lstStyle/>
              <a:p>
                <a:pPr algn="ctr" defTabSz="8667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id-ID" sz="2400">
                  <a:solidFill>
                    <a:srgbClr val="44546A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318254" y="4692232"/>
                <a:ext cx="1226156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n-US" sz="1350" b="1" dirty="0">
                    <a:solidFill>
                      <a:srgbClr val="44546A"/>
                    </a:solidFill>
                    <a:latin typeface="Arial"/>
                    <a:ea typeface="微软雅黑"/>
                    <a:cs typeface="Clear Sans" panose="020B0503030202020304" pitchFamily="34" charset="0"/>
                    <a:sym typeface="Arial"/>
                  </a:rPr>
                  <a:t>MOBILE</a:t>
                </a:r>
                <a:endParaRPr lang="id-ID" sz="1350" b="1" dirty="0">
                  <a:solidFill>
                    <a:srgbClr val="44546A"/>
                  </a:solidFill>
                  <a:latin typeface="Arial"/>
                  <a:ea typeface="微软雅黑"/>
                  <a:cs typeface="Clear Sans" panose="020B0503030202020304" pitchFamily="34" charset="0"/>
                  <a:sym typeface="Arial"/>
                </a:endParaRPr>
              </a:p>
            </p:txBody>
          </p:sp>
        </p:grpSp>
        <p:grpSp>
          <p:nvGrpSpPr>
            <p:cNvPr id="18" name="Group 17" descr="e7d195523061f1c0f55f9af68525816972d868573ada39bc763F3977967589A5F92C178830C92595A6CE4D0132F8C206B2B04C416AAA86B7FD80AB023F78DAEB544E2F013E11B2B95AD21703D1C90034A379EC9026EFAAF5D8D3F6EDD7215B01F2EB414F4EDE30409D8B61380DC7EC398BF814D050B1A52ACB0EE859CB44EE74C1A67D2FC84CC23471FDAC255AABD646"/>
            <p:cNvGrpSpPr/>
            <p:nvPr/>
          </p:nvGrpSpPr>
          <p:grpSpPr>
            <a:xfrm>
              <a:off x="3363002" y="3403792"/>
              <a:ext cx="1229976" cy="1057444"/>
              <a:chOff x="3363002" y="3737619"/>
              <a:chExt cx="1229976" cy="1057444"/>
            </a:xfrm>
          </p:grpSpPr>
          <p:sp>
            <p:nvSpPr>
              <p:cNvPr id="46" name="Freeform 45"/>
              <p:cNvSpPr/>
              <p:nvPr/>
            </p:nvSpPr>
            <p:spPr>
              <a:xfrm>
                <a:off x="3366493" y="3737619"/>
                <a:ext cx="1226485" cy="1057444"/>
              </a:xfrm>
              <a:custGeom>
                <a:avLst/>
                <a:gdLst>
                  <a:gd name="connsiteX0" fmla="*/ 0 w 1111645"/>
                  <a:gd name="connsiteY0" fmla="*/ 479216 h 958432"/>
                  <a:gd name="connsiteX1" fmla="*/ 239608 w 1111645"/>
                  <a:gd name="connsiteY1" fmla="*/ 0 h 958432"/>
                  <a:gd name="connsiteX2" fmla="*/ 872037 w 1111645"/>
                  <a:gd name="connsiteY2" fmla="*/ 0 h 958432"/>
                  <a:gd name="connsiteX3" fmla="*/ 1111645 w 1111645"/>
                  <a:gd name="connsiteY3" fmla="*/ 479216 h 958432"/>
                  <a:gd name="connsiteX4" fmla="*/ 872037 w 1111645"/>
                  <a:gd name="connsiteY4" fmla="*/ 958432 h 958432"/>
                  <a:gd name="connsiteX5" fmla="*/ 239608 w 1111645"/>
                  <a:gd name="connsiteY5" fmla="*/ 958432 h 958432"/>
                  <a:gd name="connsiteX6" fmla="*/ 0 w 1111645"/>
                  <a:gd name="connsiteY6" fmla="*/ 479216 h 958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1645" h="958432">
                    <a:moveTo>
                      <a:pt x="0" y="479216"/>
                    </a:moveTo>
                    <a:lnTo>
                      <a:pt x="239608" y="0"/>
                    </a:lnTo>
                    <a:lnTo>
                      <a:pt x="872037" y="0"/>
                    </a:lnTo>
                    <a:lnTo>
                      <a:pt x="1111645" y="479216"/>
                    </a:lnTo>
                    <a:lnTo>
                      <a:pt x="872037" y="958432"/>
                    </a:lnTo>
                    <a:lnTo>
                      <a:pt x="239608" y="958432"/>
                    </a:lnTo>
                    <a:lnTo>
                      <a:pt x="0" y="479216"/>
                    </a:lnTo>
                    <a:close/>
                  </a:path>
                </a:pathLst>
              </a:custGeom>
              <a:gradFill>
                <a:gsLst>
                  <a:gs pos="0">
                    <a:srgbClr val="FFFAC6"/>
                  </a:gs>
                  <a:gs pos="46000">
                    <a:srgbClr val="DAC38E"/>
                  </a:gs>
                  <a:gs pos="100000">
                    <a:srgbClr val="C7AB76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2">
                  <a:hueOff val="-716791"/>
                  <a:satOff val="-17271"/>
                  <a:lumOff val="-10392"/>
                  <a:alphaOff val="0"/>
                </a:schemeClr>
              </a:lnRef>
              <a:fillRef idx="1">
                <a:schemeClr val="accent2">
                  <a:hueOff val="-716791"/>
                  <a:satOff val="-17271"/>
                  <a:lumOff val="-10392"/>
                  <a:alphaOff val="0"/>
                </a:schemeClr>
              </a:fillRef>
              <a:effectRef idx="0">
                <a:schemeClr val="accent2">
                  <a:hueOff val="-716791"/>
                  <a:satOff val="-17271"/>
                  <a:lumOff val="-1039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9380" tIns="136313" rIns="129380" bIns="136313" numCol="1" spcCol="1270" anchor="ctr" anchorCtr="0">
                <a:noAutofit/>
              </a:bodyPr>
              <a:lstStyle/>
              <a:p>
                <a:pPr algn="ctr" defTabSz="8667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id-ID" sz="2400">
                  <a:solidFill>
                    <a:srgbClr val="44546A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363002" y="4125707"/>
                <a:ext cx="1226156" cy="344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lnSpc>
                    <a:spcPct val="80000"/>
                  </a:lnSpc>
                </a:pPr>
                <a:r>
                  <a:rPr lang="en-US" sz="1350" b="1" dirty="0">
                    <a:solidFill>
                      <a:srgbClr val="44546A"/>
                    </a:solidFill>
                    <a:latin typeface="Arial"/>
                    <a:ea typeface="微软雅黑"/>
                    <a:cs typeface="Clear Sans" panose="020B0503030202020304" pitchFamily="34" charset="0"/>
                    <a:sym typeface="Arial"/>
                  </a:rPr>
                  <a:t>TABLET</a:t>
                </a:r>
                <a:endParaRPr lang="id-ID" sz="1350" b="1" dirty="0">
                  <a:solidFill>
                    <a:srgbClr val="44546A"/>
                  </a:solidFill>
                  <a:latin typeface="Arial"/>
                  <a:ea typeface="微软雅黑"/>
                  <a:cs typeface="Clear Sans" panose="020B0503030202020304" pitchFamily="34" charset="0"/>
                  <a:sym typeface="Arial"/>
                </a:endParaRPr>
              </a:p>
            </p:txBody>
          </p:sp>
        </p:grpSp>
        <p:grpSp>
          <p:nvGrpSpPr>
            <p:cNvPr id="2" name="Group 1" descr="e7d195523061f1c0f55f9af68525816972d868573ada39bc763F3977967589A5F92C178830C92595A6CE4D0132F8C206B2B04C416AAA86B7FD80AB023F78DAEB544E2F013E11B2B95AD21703D1C90034A379EC9026EFAAF5D8D3F6EDD7215B01F2EB414F4EDE30409D8B61380DC7EC398BF814D050B1A52ACB0EE859CB44EE74C1A67D2FC84CC23471FDAC255AABD646"/>
            <p:cNvGrpSpPr/>
            <p:nvPr/>
          </p:nvGrpSpPr>
          <p:grpSpPr>
            <a:xfrm>
              <a:off x="1273176" y="3416364"/>
              <a:ext cx="1226485" cy="1057444"/>
              <a:chOff x="1273176" y="3750191"/>
              <a:chExt cx="1226485" cy="1057444"/>
            </a:xfrm>
          </p:grpSpPr>
          <p:sp>
            <p:nvSpPr>
              <p:cNvPr id="45" name="Hexagon 44"/>
              <p:cNvSpPr/>
              <p:nvPr/>
            </p:nvSpPr>
            <p:spPr>
              <a:xfrm>
                <a:off x="1273176" y="3750191"/>
                <a:ext cx="1226485" cy="1057444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 w="50800">
                <a:solidFill>
                  <a:srgbClr val="DAC38E"/>
                </a:solidFill>
              </a:ln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8" name="Shape 4494"/>
              <p:cNvSpPr/>
              <p:nvPr/>
            </p:nvSpPr>
            <p:spPr>
              <a:xfrm>
                <a:off x="1779082" y="4059369"/>
                <a:ext cx="237999" cy="4496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25"/>
                    </a:moveTo>
                    <a:cubicBezTo>
                      <a:pt x="21600" y="814"/>
                      <a:pt x="20064" y="0"/>
                      <a:pt x="18155" y="0"/>
                    </a:cubicBezTo>
                    <a:cubicBezTo>
                      <a:pt x="3445" y="0"/>
                      <a:pt x="3445" y="0"/>
                      <a:pt x="3445" y="0"/>
                    </a:cubicBezTo>
                    <a:cubicBezTo>
                      <a:pt x="1536" y="0"/>
                      <a:pt x="0" y="814"/>
                      <a:pt x="0" y="1825"/>
                    </a:cubicBezTo>
                    <a:cubicBezTo>
                      <a:pt x="0" y="19775"/>
                      <a:pt x="0" y="19775"/>
                      <a:pt x="0" y="19775"/>
                    </a:cubicBezTo>
                    <a:cubicBezTo>
                      <a:pt x="0" y="20786"/>
                      <a:pt x="1536" y="21600"/>
                      <a:pt x="3445" y="21600"/>
                    </a:cubicBezTo>
                    <a:cubicBezTo>
                      <a:pt x="18155" y="21600"/>
                      <a:pt x="18155" y="21600"/>
                      <a:pt x="18155" y="21600"/>
                    </a:cubicBezTo>
                    <a:cubicBezTo>
                      <a:pt x="20064" y="21600"/>
                      <a:pt x="21600" y="20786"/>
                      <a:pt x="21600" y="19775"/>
                    </a:cubicBezTo>
                    <a:lnTo>
                      <a:pt x="21600" y="1825"/>
                    </a:lnTo>
                    <a:close/>
                    <a:moveTo>
                      <a:pt x="8984" y="493"/>
                    </a:moveTo>
                    <a:cubicBezTo>
                      <a:pt x="12848" y="493"/>
                      <a:pt x="12848" y="493"/>
                      <a:pt x="12848" y="493"/>
                    </a:cubicBezTo>
                    <a:cubicBezTo>
                      <a:pt x="12988" y="493"/>
                      <a:pt x="13128" y="567"/>
                      <a:pt x="13128" y="641"/>
                    </a:cubicBezTo>
                    <a:cubicBezTo>
                      <a:pt x="13128" y="715"/>
                      <a:pt x="12988" y="789"/>
                      <a:pt x="12848" y="789"/>
                    </a:cubicBezTo>
                    <a:cubicBezTo>
                      <a:pt x="8984" y="789"/>
                      <a:pt x="8984" y="789"/>
                      <a:pt x="8984" y="789"/>
                    </a:cubicBezTo>
                    <a:cubicBezTo>
                      <a:pt x="8845" y="789"/>
                      <a:pt x="8752" y="715"/>
                      <a:pt x="8752" y="641"/>
                    </a:cubicBezTo>
                    <a:cubicBezTo>
                      <a:pt x="8752" y="567"/>
                      <a:pt x="8845" y="493"/>
                      <a:pt x="8984" y="493"/>
                    </a:cubicBezTo>
                    <a:close/>
                    <a:moveTo>
                      <a:pt x="12429" y="20910"/>
                    </a:moveTo>
                    <a:cubicBezTo>
                      <a:pt x="9357" y="20910"/>
                      <a:pt x="9357" y="20910"/>
                      <a:pt x="9357" y="20910"/>
                    </a:cubicBezTo>
                    <a:cubicBezTo>
                      <a:pt x="8891" y="20910"/>
                      <a:pt x="8566" y="20762"/>
                      <a:pt x="8566" y="20515"/>
                    </a:cubicBezTo>
                    <a:cubicBezTo>
                      <a:pt x="8566" y="20268"/>
                      <a:pt x="8891" y="20121"/>
                      <a:pt x="9357" y="20121"/>
                    </a:cubicBezTo>
                    <a:cubicBezTo>
                      <a:pt x="12429" y="20121"/>
                      <a:pt x="12429" y="20121"/>
                      <a:pt x="12429" y="20121"/>
                    </a:cubicBezTo>
                    <a:cubicBezTo>
                      <a:pt x="12895" y="20121"/>
                      <a:pt x="13267" y="20268"/>
                      <a:pt x="13267" y="20515"/>
                    </a:cubicBezTo>
                    <a:cubicBezTo>
                      <a:pt x="13267" y="20762"/>
                      <a:pt x="12895" y="20910"/>
                      <a:pt x="12429" y="20910"/>
                    </a:cubicBezTo>
                    <a:close/>
                    <a:moveTo>
                      <a:pt x="20483" y="19726"/>
                    </a:moveTo>
                    <a:cubicBezTo>
                      <a:pt x="1303" y="19726"/>
                      <a:pt x="1303" y="19726"/>
                      <a:pt x="1303" y="19726"/>
                    </a:cubicBezTo>
                    <a:cubicBezTo>
                      <a:pt x="1303" y="1874"/>
                      <a:pt x="1303" y="1874"/>
                      <a:pt x="1303" y="1874"/>
                    </a:cubicBezTo>
                    <a:cubicBezTo>
                      <a:pt x="20483" y="1874"/>
                      <a:pt x="20483" y="1874"/>
                      <a:pt x="20483" y="1874"/>
                    </a:cubicBezTo>
                    <a:lnTo>
                      <a:pt x="20483" y="19726"/>
                    </a:lnTo>
                    <a:close/>
                  </a:path>
                </a:pathLst>
              </a:custGeom>
              <a:gradFill>
                <a:gsLst>
                  <a:gs pos="0">
                    <a:srgbClr val="FFFAC6"/>
                  </a:gs>
                  <a:gs pos="46000">
                    <a:srgbClr val="DAC38E"/>
                  </a:gs>
                  <a:gs pos="100000">
                    <a:srgbClr val="C7AB76"/>
                  </a:gs>
                </a:gsLst>
                <a:lin ang="5400000" scaled="1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68580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400">
                  <a:solidFill>
                    <a:srgbClr val="FFFFFF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3" name="Group 2" descr="e7d195523061f1c0f55f9af68525816972d868573ada39bc763F3977967589A5F92C178830C92595A6CE4D0132F8C206B2B04C416AAA86B7FD80AB023F78DAEB544E2F013E11B2B95AD21703D1C90034A379EC9026EFAAF5D8D3F6EDD7215B01F2EB414F4EDE30409D8B61380DC7EC398BF814D050B1A52ACB0EE859CB44EE74C1A67D2FC84CC23471FDAC255AABD646"/>
            <p:cNvGrpSpPr/>
            <p:nvPr/>
          </p:nvGrpSpPr>
          <p:grpSpPr>
            <a:xfrm>
              <a:off x="3366493" y="2248008"/>
              <a:ext cx="1226485" cy="1057444"/>
              <a:chOff x="3366493" y="2581835"/>
              <a:chExt cx="1226485" cy="1057444"/>
            </a:xfrm>
          </p:grpSpPr>
          <p:sp>
            <p:nvSpPr>
              <p:cNvPr id="49" name="Hexagon 48"/>
              <p:cNvSpPr/>
              <p:nvPr/>
            </p:nvSpPr>
            <p:spPr>
              <a:xfrm>
                <a:off x="3366493" y="2581835"/>
                <a:ext cx="1226485" cy="1057444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 w="50800">
                <a:solidFill>
                  <a:srgbClr val="DAC38E"/>
                </a:solidFill>
              </a:ln>
            </p:spPr>
            <p:style>
              <a:lnRef idx="2">
                <a:schemeClr val="accent2">
                  <a:hueOff val="-1433582"/>
                  <a:satOff val="-34543"/>
                  <a:lumOff val="-20784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0" name="Shape 940"/>
              <p:cNvSpPr/>
              <p:nvPr/>
            </p:nvSpPr>
            <p:spPr>
              <a:xfrm>
                <a:off x="3696990" y="2908542"/>
                <a:ext cx="556128" cy="3704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7" h="21600" extrusionOk="0">
                    <a:moveTo>
                      <a:pt x="18847" y="15749"/>
                    </a:moveTo>
                    <a:lnTo>
                      <a:pt x="2701" y="15749"/>
                    </a:lnTo>
                    <a:lnTo>
                      <a:pt x="2701" y="1346"/>
                    </a:lnTo>
                    <a:lnTo>
                      <a:pt x="18847" y="1346"/>
                    </a:lnTo>
                    <a:cubicBezTo>
                      <a:pt x="18847" y="1346"/>
                      <a:pt x="18847" y="15749"/>
                      <a:pt x="18847" y="15749"/>
                    </a:cubicBezTo>
                    <a:close/>
                    <a:moveTo>
                      <a:pt x="0" y="20510"/>
                    </a:moveTo>
                    <a:cubicBezTo>
                      <a:pt x="0" y="20510"/>
                      <a:pt x="-26" y="21600"/>
                      <a:pt x="1603" y="21600"/>
                    </a:cubicBezTo>
                    <a:cubicBezTo>
                      <a:pt x="2568" y="21600"/>
                      <a:pt x="6216" y="21600"/>
                      <a:pt x="9032" y="21600"/>
                    </a:cubicBezTo>
                    <a:cubicBezTo>
                      <a:pt x="9032" y="21600"/>
                      <a:pt x="10576" y="21600"/>
                      <a:pt x="12515" y="21600"/>
                    </a:cubicBezTo>
                    <a:cubicBezTo>
                      <a:pt x="15331" y="21600"/>
                      <a:pt x="18979" y="21600"/>
                      <a:pt x="19943" y="21600"/>
                    </a:cubicBezTo>
                    <a:cubicBezTo>
                      <a:pt x="21574" y="21600"/>
                      <a:pt x="21547" y="20510"/>
                      <a:pt x="21547" y="20510"/>
                    </a:cubicBezTo>
                    <a:lnTo>
                      <a:pt x="19418" y="16436"/>
                    </a:lnTo>
                    <a:cubicBezTo>
                      <a:pt x="19512" y="16224"/>
                      <a:pt x="19569" y="15977"/>
                      <a:pt x="19569" y="15711"/>
                    </a:cubicBezTo>
                    <a:lnTo>
                      <a:pt x="19569" y="1384"/>
                    </a:lnTo>
                    <a:cubicBezTo>
                      <a:pt x="19569" y="621"/>
                      <a:pt x="19123" y="0"/>
                      <a:pt x="18571" y="0"/>
                    </a:cubicBezTo>
                    <a:lnTo>
                      <a:pt x="2977" y="0"/>
                    </a:lnTo>
                    <a:cubicBezTo>
                      <a:pt x="2425" y="0"/>
                      <a:pt x="1979" y="621"/>
                      <a:pt x="1979" y="1384"/>
                    </a:cubicBezTo>
                    <a:lnTo>
                      <a:pt x="1979" y="15711"/>
                    </a:lnTo>
                    <a:cubicBezTo>
                      <a:pt x="1979" y="15978"/>
                      <a:pt x="2035" y="16224"/>
                      <a:pt x="2129" y="16436"/>
                    </a:cubicBezTo>
                    <a:cubicBezTo>
                      <a:pt x="2129" y="16436"/>
                      <a:pt x="0" y="20510"/>
                      <a:pt x="0" y="205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AC6"/>
                  </a:gs>
                  <a:gs pos="46000">
                    <a:srgbClr val="DAC38E"/>
                  </a:gs>
                  <a:gs pos="100000">
                    <a:srgbClr val="C7AB76"/>
                  </a:gs>
                </a:gsLst>
                <a:lin ang="5400000" scaled="1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68580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400">
                  <a:solidFill>
                    <a:srgbClr val="FFFFFF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4" name="Group 3" descr="e7d195523061f1c0f55f9af68525816972d868573ada39bc763F3977967589A5F92C178830C92595A6CE4D0132F8C206B2B04C416AAA86B7FD80AB023F78DAEB544E2F013E11B2B95AD21703D1C90034A379EC9026EFAAF5D8D3F6EDD7215B01F2EB414F4EDE30409D8B61380DC7EC398BF814D050B1A52ACB0EE859CB44EE74C1A67D2FC84CC23471FDAC255AABD646"/>
            <p:cNvGrpSpPr/>
            <p:nvPr/>
          </p:nvGrpSpPr>
          <p:grpSpPr>
            <a:xfrm>
              <a:off x="3384498" y="4570536"/>
              <a:ext cx="1226485" cy="1057444"/>
              <a:chOff x="4411406" y="4318165"/>
              <a:chExt cx="1226485" cy="1057444"/>
            </a:xfrm>
          </p:grpSpPr>
          <p:sp>
            <p:nvSpPr>
              <p:cNvPr id="47" name="Hexagon 46"/>
              <p:cNvSpPr/>
              <p:nvPr/>
            </p:nvSpPr>
            <p:spPr>
              <a:xfrm>
                <a:off x="4411406" y="4318165"/>
                <a:ext cx="1226485" cy="1057444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 w="50800">
                <a:solidFill>
                  <a:srgbClr val="DAC38E"/>
                </a:solidFill>
              </a:ln>
            </p:spPr>
            <p:style>
              <a:lnRef idx="2">
                <a:schemeClr val="accent2">
                  <a:hueOff val="-716791"/>
                  <a:satOff val="-17271"/>
                  <a:lumOff val="-10392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1" name="AutoShape 8"/>
              <p:cNvSpPr/>
              <p:nvPr/>
            </p:nvSpPr>
            <p:spPr bwMode="auto">
              <a:xfrm>
                <a:off x="4874328" y="4622571"/>
                <a:ext cx="326410" cy="447095"/>
              </a:xfrm>
              <a:custGeom>
                <a:avLst/>
                <a:gdLst>
                  <a:gd name="T0" fmla="*/ 21600 w 21600"/>
                  <a:gd name="T1" fmla="*/ 1825 h 21600"/>
                  <a:gd name="T2" fmla="*/ 18155 w 21600"/>
                  <a:gd name="T3" fmla="*/ 0 h 21600"/>
                  <a:gd name="T4" fmla="*/ 3445 w 21600"/>
                  <a:gd name="T5" fmla="*/ 0 h 21600"/>
                  <a:gd name="T6" fmla="*/ 0 w 21600"/>
                  <a:gd name="T7" fmla="*/ 1825 h 21600"/>
                  <a:gd name="T8" fmla="*/ 0 w 21600"/>
                  <a:gd name="T9" fmla="*/ 19775 h 21600"/>
                  <a:gd name="T10" fmla="*/ 3445 w 21600"/>
                  <a:gd name="T11" fmla="*/ 21600 h 21600"/>
                  <a:gd name="T12" fmla="*/ 18155 w 21600"/>
                  <a:gd name="T13" fmla="*/ 21600 h 21600"/>
                  <a:gd name="T14" fmla="*/ 21600 w 21600"/>
                  <a:gd name="T15" fmla="*/ 19775 h 21600"/>
                  <a:gd name="T16" fmla="*/ 21600 w 21600"/>
                  <a:gd name="T17" fmla="*/ 1825 h 21600"/>
                  <a:gd name="T18" fmla="*/ 8984 w 21600"/>
                  <a:gd name="T19" fmla="*/ 493 h 21600"/>
                  <a:gd name="T20" fmla="*/ 12848 w 21600"/>
                  <a:gd name="T21" fmla="*/ 493 h 21600"/>
                  <a:gd name="T22" fmla="*/ 13128 w 21600"/>
                  <a:gd name="T23" fmla="*/ 641 h 21600"/>
                  <a:gd name="T24" fmla="*/ 12848 w 21600"/>
                  <a:gd name="T25" fmla="*/ 789 h 21600"/>
                  <a:gd name="T26" fmla="*/ 8984 w 21600"/>
                  <a:gd name="T27" fmla="*/ 789 h 21600"/>
                  <a:gd name="T28" fmla="*/ 8752 w 21600"/>
                  <a:gd name="T29" fmla="*/ 641 h 21600"/>
                  <a:gd name="T30" fmla="*/ 8984 w 21600"/>
                  <a:gd name="T31" fmla="*/ 493 h 21600"/>
                  <a:gd name="T32" fmla="*/ 12429 w 21600"/>
                  <a:gd name="T33" fmla="*/ 20910 h 21600"/>
                  <a:gd name="T34" fmla="*/ 9357 w 21600"/>
                  <a:gd name="T35" fmla="*/ 20910 h 21600"/>
                  <a:gd name="T36" fmla="*/ 8566 w 21600"/>
                  <a:gd name="T37" fmla="*/ 20515 h 21600"/>
                  <a:gd name="T38" fmla="*/ 9357 w 21600"/>
                  <a:gd name="T39" fmla="*/ 20121 h 21600"/>
                  <a:gd name="T40" fmla="*/ 12429 w 21600"/>
                  <a:gd name="T41" fmla="*/ 20121 h 21600"/>
                  <a:gd name="T42" fmla="*/ 13267 w 21600"/>
                  <a:gd name="T43" fmla="*/ 20515 h 21600"/>
                  <a:gd name="T44" fmla="*/ 12429 w 21600"/>
                  <a:gd name="T45" fmla="*/ 20910 h 21600"/>
                  <a:gd name="T46" fmla="*/ 20483 w 21600"/>
                  <a:gd name="T47" fmla="*/ 19726 h 21600"/>
                  <a:gd name="T48" fmla="*/ 1303 w 21600"/>
                  <a:gd name="T49" fmla="*/ 19726 h 21600"/>
                  <a:gd name="T50" fmla="*/ 1303 w 21600"/>
                  <a:gd name="T51" fmla="*/ 1874 h 21600"/>
                  <a:gd name="T52" fmla="*/ 20483 w 21600"/>
                  <a:gd name="T53" fmla="*/ 1874 h 21600"/>
                  <a:gd name="T54" fmla="*/ 20483 w 21600"/>
                  <a:gd name="T55" fmla="*/ 19726 h 21600"/>
                  <a:gd name="T56" fmla="*/ 20483 w 21600"/>
                  <a:gd name="T57" fmla="*/ 19726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600" h="21600">
                    <a:moveTo>
                      <a:pt x="21600" y="1825"/>
                    </a:moveTo>
                    <a:cubicBezTo>
                      <a:pt x="21600" y="814"/>
                      <a:pt x="20064" y="0"/>
                      <a:pt x="18155" y="0"/>
                    </a:cubicBezTo>
                    <a:cubicBezTo>
                      <a:pt x="3445" y="0"/>
                      <a:pt x="3445" y="0"/>
                      <a:pt x="3445" y="0"/>
                    </a:cubicBezTo>
                    <a:cubicBezTo>
                      <a:pt x="1536" y="0"/>
                      <a:pt x="0" y="814"/>
                      <a:pt x="0" y="1825"/>
                    </a:cubicBezTo>
                    <a:cubicBezTo>
                      <a:pt x="0" y="19775"/>
                      <a:pt x="0" y="19775"/>
                      <a:pt x="0" y="19775"/>
                    </a:cubicBezTo>
                    <a:cubicBezTo>
                      <a:pt x="0" y="20786"/>
                      <a:pt x="1536" y="21600"/>
                      <a:pt x="3445" y="21600"/>
                    </a:cubicBezTo>
                    <a:cubicBezTo>
                      <a:pt x="18155" y="21600"/>
                      <a:pt x="18155" y="21600"/>
                      <a:pt x="18155" y="21600"/>
                    </a:cubicBezTo>
                    <a:cubicBezTo>
                      <a:pt x="20064" y="21600"/>
                      <a:pt x="21600" y="20786"/>
                      <a:pt x="21600" y="19775"/>
                    </a:cubicBezTo>
                    <a:lnTo>
                      <a:pt x="21600" y="1825"/>
                    </a:lnTo>
                    <a:close/>
                    <a:moveTo>
                      <a:pt x="8984" y="493"/>
                    </a:moveTo>
                    <a:cubicBezTo>
                      <a:pt x="12848" y="493"/>
                      <a:pt x="12848" y="493"/>
                      <a:pt x="12848" y="493"/>
                    </a:cubicBezTo>
                    <a:cubicBezTo>
                      <a:pt x="12988" y="493"/>
                      <a:pt x="13128" y="567"/>
                      <a:pt x="13128" y="641"/>
                    </a:cubicBezTo>
                    <a:cubicBezTo>
                      <a:pt x="13128" y="715"/>
                      <a:pt x="12988" y="789"/>
                      <a:pt x="12848" y="789"/>
                    </a:cubicBezTo>
                    <a:cubicBezTo>
                      <a:pt x="8984" y="789"/>
                      <a:pt x="8984" y="789"/>
                      <a:pt x="8984" y="789"/>
                    </a:cubicBezTo>
                    <a:cubicBezTo>
                      <a:pt x="8845" y="789"/>
                      <a:pt x="8752" y="715"/>
                      <a:pt x="8752" y="641"/>
                    </a:cubicBezTo>
                    <a:cubicBezTo>
                      <a:pt x="8752" y="567"/>
                      <a:pt x="8845" y="493"/>
                      <a:pt x="8984" y="493"/>
                    </a:cubicBezTo>
                    <a:close/>
                    <a:moveTo>
                      <a:pt x="12429" y="20910"/>
                    </a:moveTo>
                    <a:cubicBezTo>
                      <a:pt x="9357" y="20910"/>
                      <a:pt x="9357" y="20910"/>
                      <a:pt x="9357" y="20910"/>
                    </a:cubicBezTo>
                    <a:cubicBezTo>
                      <a:pt x="8891" y="20910"/>
                      <a:pt x="8566" y="20762"/>
                      <a:pt x="8566" y="20515"/>
                    </a:cubicBezTo>
                    <a:cubicBezTo>
                      <a:pt x="8566" y="20269"/>
                      <a:pt x="8891" y="20121"/>
                      <a:pt x="9357" y="20121"/>
                    </a:cubicBezTo>
                    <a:cubicBezTo>
                      <a:pt x="12429" y="20121"/>
                      <a:pt x="12429" y="20121"/>
                      <a:pt x="12429" y="20121"/>
                    </a:cubicBezTo>
                    <a:cubicBezTo>
                      <a:pt x="12895" y="20121"/>
                      <a:pt x="13267" y="20269"/>
                      <a:pt x="13267" y="20515"/>
                    </a:cubicBezTo>
                    <a:cubicBezTo>
                      <a:pt x="13267" y="20762"/>
                      <a:pt x="12895" y="20910"/>
                      <a:pt x="12429" y="20910"/>
                    </a:cubicBezTo>
                    <a:close/>
                    <a:moveTo>
                      <a:pt x="20483" y="19726"/>
                    </a:moveTo>
                    <a:cubicBezTo>
                      <a:pt x="1303" y="19726"/>
                      <a:pt x="1303" y="19726"/>
                      <a:pt x="1303" y="19726"/>
                    </a:cubicBezTo>
                    <a:cubicBezTo>
                      <a:pt x="1303" y="1874"/>
                      <a:pt x="1303" y="1874"/>
                      <a:pt x="1303" y="1874"/>
                    </a:cubicBezTo>
                    <a:cubicBezTo>
                      <a:pt x="20483" y="1874"/>
                      <a:pt x="20483" y="1874"/>
                      <a:pt x="20483" y="1874"/>
                    </a:cubicBezTo>
                    <a:lnTo>
                      <a:pt x="20483" y="19726"/>
                    </a:lnTo>
                    <a:close/>
                    <a:moveTo>
                      <a:pt x="20483" y="19726"/>
                    </a:moveTo>
                  </a:path>
                </a:pathLst>
              </a:custGeom>
              <a:gradFill>
                <a:gsLst>
                  <a:gs pos="0">
                    <a:srgbClr val="FFFAC6"/>
                  </a:gs>
                  <a:gs pos="46000">
                    <a:srgbClr val="DAC38E"/>
                  </a:gs>
                  <a:gs pos="100000">
                    <a:srgbClr val="C7AB76"/>
                  </a:gs>
                </a:gsLst>
                <a:lin ang="5400000" scaled="1"/>
              </a:gradFill>
              <a:ln>
                <a:noFill/>
              </a:ln>
            </p:spPr>
            <p:txBody>
              <a:bodyPr lIns="0" tIns="0" rIns="0" bIns="0"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292" name="组合 291"/>
          <p:cNvGrpSpPr/>
          <p:nvPr/>
        </p:nvGrpSpPr>
        <p:grpSpPr>
          <a:xfrm>
            <a:off x="4020706" y="1705058"/>
            <a:ext cx="3994022" cy="558075"/>
            <a:chOff x="874713" y="3325188"/>
            <a:chExt cx="5325362" cy="744100"/>
          </a:xfrm>
        </p:grpSpPr>
        <p:sp>
          <p:nvSpPr>
            <p:cNvPr id="293" name="矩形 292"/>
            <p:cNvSpPr/>
            <p:nvPr/>
          </p:nvSpPr>
          <p:spPr>
            <a:xfrm>
              <a:off x="874713" y="3677812"/>
              <a:ext cx="5325362" cy="39147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685800">
                <a:lnSpc>
                  <a:spcPct val="120000"/>
                </a:lnSpc>
              </a:pPr>
              <a:r>
                <a:rPr lang="en-US" altLang="zh-CN" sz="1200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200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94" name="矩形 293"/>
            <p:cNvSpPr/>
            <p:nvPr/>
          </p:nvSpPr>
          <p:spPr>
            <a:xfrm>
              <a:off x="874713" y="3325188"/>
              <a:ext cx="2241974" cy="4268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685800">
                <a:lnSpc>
                  <a:spcPct val="120000"/>
                </a:lnSpc>
              </a:pPr>
              <a:r>
                <a:rPr lang="en-US" altLang="zh-CN" sz="1350" b="1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350" b="1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084377" y="2651916"/>
            <a:ext cx="4555000" cy="324320"/>
            <a:chOff x="5445835" y="3535888"/>
            <a:chExt cx="6073333" cy="432426"/>
          </a:xfrm>
        </p:grpSpPr>
        <p:sp>
          <p:nvSpPr>
            <p:cNvPr id="61" name="Shape 3747"/>
            <p:cNvSpPr/>
            <p:nvPr/>
          </p:nvSpPr>
          <p:spPr>
            <a:xfrm>
              <a:off x="7920241" y="3637884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4" name="Shape 3748"/>
            <p:cNvSpPr/>
            <p:nvPr/>
          </p:nvSpPr>
          <p:spPr>
            <a:xfrm>
              <a:off x="7968910" y="3569578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5" name="Shape 3749"/>
            <p:cNvSpPr/>
            <p:nvPr/>
          </p:nvSpPr>
          <p:spPr>
            <a:xfrm>
              <a:off x="8126110" y="3637884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6" name="Shape 3750"/>
            <p:cNvSpPr/>
            <p:nvPr/>
          </p:nvSpPr>
          <p:spPr>
            <a:xfrm>
              <a:off x="8174778" y="3569578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7" name="Shape 3751"/>
            <p:cNvSpPr/>
            <p:nvPr/>
          </p:nvSpPr>
          <p:spPr>
            <a:xfrm>
              <a:off x="8332757" y="3637884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8" name="Shape 3752"/>
            <p:cNvSpPr/>
            <p:nvPr/>
          </p:nvSpPr>
          <p:spPr>
            <a:xfrm>
              <a:off x="8381425" y="3569578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9" name="Shape 3753"/>
            <p:cNvSpPr/>
            <p:nvPr/>
          </p:nvSpPr>
          <p:spPr>
            <a:xfrm>
              <a:off x="8538626" y="3637884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0" name="Shape 3754"/>
            <p:cNvSpPr/>
            <p:nvPr/>
          </p:nvSpPr>
          <p:spPr>
            <a:xfrm>
              <a:off x="8587294" y="3569578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1" name="Shape 3755"/>
            <p:cNvSpPr/>
            <p:nvPr/>
          </p:nvSpPr>
          <p:spPr>
            <a:xfrm>
              <a:off x="8745065" y="3637884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2" name="Shape 3756"/>
            <p:cNvSpPr/>
            <p:nvPr/>
          </p:nvSpPr>
          <p:spPr>
            <a:xfrm>
              <a:off x="8793733" y="3569578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3" name="Shape 3757"/>
            <p:cNvSpPr/>
            <p:nvPr/>
          </p:nvSpPr>
          <p:spPr>
            <a:xfrm>
              <a:off x="8950933" y="3637884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4" name="Shape 3758"/>
            <p:cNvSpPr/>
            <p:nvPr/>
          </p:nvSpPr>
          <p:spPr>
            <a:xfrm>
              <a:off x="8999602" y="3569578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5" name="Shape 3759"/>
            <p:cNvSpPr/>
            <p:nvPr/>
          </p:nvSpPr>
          <p:spPr>
            <a:xfrm>
              <a:off x="9157581" y="3637884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chemeClr val="bg1">
                <a:alpha val="7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6" name="Shape 3760"/>
            <p:cNvSpPr/>
            <p:nvPr/>
          </p:nvSpPr>
          <p:spPr>
            <a:xfrm>
              <a:off x="9206249" y="3569578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bg1">
                <a:alpha val="7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7" name="Shape 3761"/>
            <p:cNvSpPr/>
            <p:nvPr/>
          </p:nvSpPr>
          <p:spPr>
            <a:xfrm>
              <a:off x="9363450" y="3637884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chemeClr val="bg1">
                <a:alpha val="7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8" name="Shape 3762"/>
            <p:cNvSpPr/>
            <p:nvPr/>
          </p:nvSpPr>
          <p:spPr>
            <a:xfrm>
              <a:off x="9412118" y="3569578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bg1">
                <a:alpha val="7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9" name="Shape 3763"/>
            <p:cNvSpPr/>
            <p:nvPr/>
          </p:nvSpPr>
          <p:spPr>
            <a:xfrm>
              <a:off x="6271604" y="3637884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0" name="Shape 3764"/>
            <p:cNvSpPr/>
            <p:nvPr/>
          </p:nvSpPr>
          <p:spPr>
            <a:xfrm>
              <a:off x="6320272" y="3569578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1" name="Shape 3765"/>
            <p:cNvSpPr/>
            <p:nvPr/>
          </p:nvSpPr>
          <p:spPr>
            <a:xfrm>
              <a:off x="6477472" y="3637884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2" name="Shape 3766"/>
            <p:cNvSpPr/>
            <p:nvPr/>
          </p:nvSpPr>
          <p:spPr>
            <a:xfrm>
              <a:off x="6526140" y="3569578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3" name="Shape 3767"/>
            <p:cNvSpPr/>
            <p:nvPr/>
          </p:nvSpPr>
          <p:spPr>
            <a:xfrm>
              <a:off x="6684155" y="3637884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4" name="Shape 3768"/>
            <p:cNvSpPr/>
            <p:nvPr/>
          </p:nvSpPr>
          <p:spPr>
            <a:xfrm>
              <a:off x="6732787" y="3569578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5" name="Shape 3769"/>
            <p:cNvSpPr/>
            <p:nvPr/>
          </p:nvSpPr>
          <p:spPr>
            <a:xfrm>
              <a:off x="6889988" y="3637884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6" name="Shape 3770"/>
            <p:cNvSpPr/>
            <p:nvPr/>
          </p:nvSpPr>
          <p:spPr>
            <a:xfrm>
              <a:off x="6938656" y="3569578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7" name="Shape 3771"/>
            <p:cNvSpPr/>
            <p:nvPr/>
          </p:nvSpPr>
          <p:spPr>
            <a:xfrm>
              <a:off x="7096427" y="3637884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8" name="Shape 3772"/>
            <p:cNvSpPr/>
            <p:nvPr/>
          </p:nvSpPr>
          <p:spPr>
            <a:xfrm>
              <a:off x="7145095" y="3569578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9" name="Shape 3773"/>
            <p:cNvSpPr/>
            <p:nvPr/>
          </p:nvSpPr>
          <p:spPr>
            <a:xfrm>
              <a:off x="7302296" y="3637884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0" name="Shape 3774"/>
            <p:cNvSpPr/>
            <p:nvPr/>
          </p:nvSpPr>
          <p:spPr>
            <a:xfrm>
              <a:off x="7350964" y="3569578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1" name="Shape 3775"/>
            <p:cNvSpPr/>
            <p:nvPr/>
          </p:nvSpPr>
          <p:spPr>
            <a:xfrm>
              <a:off x="7508942" y="3637884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2" name="Shape 3776"/>
            <p:cNvSpPr/>
            <p:nvPr/>
          </p:nvSpPr>
          <p:spPr>
            <a:xfrm>
              <a:off x="7557610" y="3569578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3" name="Shape 3777"/>
            <p:cNvSpPr/>
            <p:nvPr/>
          </p:nvSpPr>
          <p:spPr>
            <a:xfrm>
              <a:off x="7714811" y="3637884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4" name="Shape 3778"/>
            <p:cNvSpPr/>
            <p:nvPr/>
          </p:nvSpPr>
          <p:spPr>
            <a:xfrm>
              <a:off x="7763479" y="3569578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5" name="Shape 3779"/>
            <p:cNvSpPr/>
            <p:nvPr/>
          </p:nvSpPr>
          <p:spPr>
            <a:xfrm>
              <a:off x="5445835" y="3637884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6" name="Shape 3780"/>
            <p:cNvSpPr/>
            <p:nvPr/>
          </p:nvSpPr>
          <p:spPr>
            <a:xfrm>
              <a:off x="5494503" y="3569578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7" name="Shape 3781"/>
            <p:cNvSpPr/>
            <p:nvPr/>
          </p:nvSpPr>
          <p:spPr>
            <a:xfrm>
              <a:off x="5651704" y="3637884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8" name="Shape 3782"/>
            <p:cNvSpPr/>
            <p:nvPr/>
          </p:nvSpPr>
          <p:spPr>
            <a:xfrm>
              <a:off x="5700371" y="3569578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9" name="Shape 3783"/>
            <p:cNvSpPr/>
            <p:nvPr/>
          </p:nvSpPr>
          <p:spPr>
            <a:xfrm>
              <a:off x="5858350" y="3637884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0" name="Shape 3784"/>
            <p:cNvSpPr/>
            <p:nvPr/>
          </p:nvSpPr>
          <p:spPr>
            <a:xfrm>
              <a:off x="5907019" y="3569578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1" name="Shape 3785"/>
            <p:cNvSpPr/>
            <p:nvPr/>
          </p:nvSpPr>
          <p:spPr>
            <a:xfrm>
              <a:off x="6064219" y="3637884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2" name="Shape 3786"/>
            <p:cNvSpPr/>
            <p:nvPr/>
          </p:nvSpPr>
          <p:spPr>
            <a:xfrm>
              <a:off x="6112887" y="3569578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98" name="矩形 297"/>
            <p:cNvSpPr/>
            <p:nvPr/>
          </p:nvSpPr>
          <p:spPr>
            <a:xfrm>
              <a:off x="9668353" y="3535888"/>
              <a:ext cx="1850815" cy="42490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685800">
                <a:lnSpc>
                  <a:spcPct val="120000"/>
                </a:lnSpc>
              </a:pPr>
              <a:r>
                <a:rPr lang="en-US" altLang="zh-CN" sz="1350" b="1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350" b="1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084377" y="3186653"/>
            <a:ext cx="4520394" cy="325459"/>
            <a:chOff x="5445835" y="4248870"/>
            <a:chExt cx="6027191" cy="433945"/>
          </a:xfrm>
        </p:grpSpPr>
        <p:sp>
          <p:nvSpPr>
            <p:cNvPr id="137" name="Shape 3747"/>
            <p:cNvSpPr/>
            <p:nvPr/>
          </p:nvSpPr>
          <p:spPr>
            <a:xfrm>
              <a:off x="7920241" y="4352385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chemeClr val="bg1">
                <a:alpha val="7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8" name="Shape 3748"/>
            <p:cNvSpPr/>
            <p:nvPr/>
          </p:nvSpPr>
          <p:spPr>
            <a:xfrm>
              <a:off x="7968910" y="4284079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bg1">
                <a:alpha val="7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9" name="Shape 3749"/>
            <p:cNvSpPr/>
            <p:nvPr/>
          </p:nvSpPr>
          <p:spPr>
            <a:xfrm>
              <a:off x="8126110" y="4352385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chemeClr val="bg1">
                <a:alpha val="7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0" name="Shape 3750"/>
            <p:cNvSpPr/>
            <p:nvPr/>
          </p:nvSpPr>
          <p:spPr>
            <a:xfrm>
              <a:off x="8174778" y="4284079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bg1">
                <a:alpha val="7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1" name="Shape 3751"/>
            <p:cNvSpPr/>
            <p:nvPr/>
          </p:nvSpPr>
          <p:spPr>
            <a:xfrm>
              <a:off x="8332757" y="4352385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chemeClr val="bg1">
                <a:alpha val="7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2" name="Shape 3752"/>
            <p:cNvSpPr/>
            <p:nvPr/>
          </p:nvSpPr>
          <p:spPr>
            <a:xfrm>
              <a:off x="8381425" y="4284079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bg1">
                <a:alpha val="7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3" name="Shape 3753"/>
            <p:cNvSpPr/>
            <p:nvPr/>
          </p:nvSpPr>
          <p:spPr>
            <a:xfrm>
              <a:off x="8538626" y="4352385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chemeClr val="bg1">
                <a:alpha val="7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4" name="Shape 3754"/>
            <p:cNvSpPr/>
            <p:nvPr/>
          </p:nvSpPr>
          <p:spPr>
            <a:xfrm>
              <a:off x="8587294" y="4284079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bg1">
                <a:alpha val="7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5" name="Shape 3755"/>
            <p:cNvSpPr/>
            <p:nvPr/>
          </p:nvSpPr>
          <p:spPr>
            <a:xfrm>
              <a:off x="8745065" y="4352385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chemeClr val="bg1">
                <a:alpha val="7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6" name="Shape 3756"/>
            <p:cNvSpPr/>
            <p:nvPr/>
          </p:nvSpPr>
          <p:spPr>
            <a:xfrm>
              <a:off x="8793733" y="4284079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bg1">
                <a:alpha val="7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7" name="Shape 3757"/>
            <p:cNvSpPr/>
            <p:nvPr/>
          </p:nvSpPr>
          <p:spPr>
            <a:xfrm>
              <a:off x="8950933" y="4352385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chemeClr val="bg1">
                <a:alpha val="7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8" name="Shape 3758"/>
            <p:cNvSpPr/>
            <p:nvPr/>
          </p:nvSpPr>
          <p:spPr>
            <a:xfrm>
              <a:off x="8999602" y="4284079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bg1">
                <a:alpha val="7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9" name="Shape 3759"/>
            <p:cNvSpPr/>
            <p:nvPr/>
          </p:nvSpPr>
          <p:spPr>
            <a:xfrm>
              <a:off x="9157581" y="4352385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chemeClr val="bg1">
                <a:alpha val="7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0" name="Shape 3760"/>
            <p:cNvSpPr/>
            <p:nvPr/>
          </p:nvSpPr>
          <p:spPr>
            <a:xfrm>
              <a:off x="9206249" y="4284079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bg1">
                <a:alpha val="7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1" name="Shape 3761"/>
            <p:cNvSpPr/>
            <p:nvPr/>
          </p:nvSpPr>
          <p:spPr>
            <a:xfrm>
              <a:off x="9363450" y="4352385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chemeClr val="bg1">
                <a:alpha val="7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2" name="Shape 3762"/>
            <p:cNvSpPr/>
            <p:nvPr/>
          </p:nvSpPr>
          <p:spPr>
            <a:xfrm>
              <a:off x="9412118" y="4284079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bg1">
                <a:alpha val="7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3" name="Shape 3763"/>
            <p:cNvSpPr/>
            <p:nvPr/>
          </p:nvSpPr>
          <p:spPr>
            <a:xfrm>
              <a:off x="6271604" y="4352385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4" name="Shape 3764"/>
            <p:cNvSpPr/>
            <p:nvPr/>
          </p:nvSpPr>
          <p:spPr>
            <a:xfrm>
              <a:off x="6320272" y="4284079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5" name="Shape 3765"/>
            <p:cNvSpPr/>
            <p:nvPr/>
          </p:nvSpPr>
          <p:spPr>
            <a:xfrm>
              <a:off x="6477472" y="4352385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6" name="Shape 3766"/>
            <p:cNvSpPr/>
            <p:nvPr/>
          </p:nvSpPr>
          <p:spPr>
            <a:xfrm>
              <a:off x="6526140" y="4284079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7" name="Shape 3767"/>
            <p:cNvSpPr/>
            <p:nvPr/>
          </p:nvSpPr>
          <p:spPr>
            <a:xfrm>
              <a:off x="6684155" y="4352385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8" name="Shape 3768"/>
            <p:cNvSpPr/>
            <p:nvPr/>
          </p:nvSpPr>
          <p:spPr>
            <a:xfrm>
              <a:off x="6732787" y="4284079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9" name="Shape 3769"/>
            <p:cNvSpPr/>
            <p:nvPr/>
          </p:nvSpPr>
          <p:spPr>
            <a:xfrm>
              <a:off x="6889988" y="4352385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0" name="Shape 3770"/>
            <p:cNvSpPr/>
            <p:nvPr/>
          </p:nvSpPr>
          <p:spPr>
            <a:xfrm>
              <a:off x="6938656" y="4284079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1" name="Shape 3771"/>
            <p:cNvSpPr/>
            <p:nvPr/>
          </p:nvSpPr>
          <p:spPr>
            <a:xfrm>
              <a:off x="7096427" y="4352385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2" name="Shape 3772"/>
            <p:cNvSpPr/>
            <p:nvPr/>
          </p:nvSpPr>
          <p:spPr>
            <a:xfrm>
              <a:off x="7145095" y="4284079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3" name="Shape 3773"/>
            <p:cNvSpPr/>
            <p:nvPr/>
          </p:nvSpPr>
          <p:spPr>
            <a:xfrm>
              <a:off x="7302296" y="4352385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4" name="Shape 3774"/>
            <p:cNvSpPr/>
            <p:nvPr/>
          </p:nvSpPr>
          <p:spPr>
            <a:xfrm>
              <a:off x="7350964" y="4284079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5" name="Shape 3775"/>
            <p:cNvSpPr/>
            <p:nvPr/>
          </p:nvSpPr>
          <p:spPr>
            <a:xfrm>
              <a:off x="7508942" y="4352385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6" name="Shape 3776"/>
            <p:cNvSpPr/>
            <p:nvPr/>
          </p:nvSpPr>
          <p:spPr>
            <a:xfrm>
              <a:off x="7557610" y="4284079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7" name="Shape 3777"/>
            <p:cNvSpPr/>
            <p:nvPr/>
          </p:nvSpPr>
          <p:spPr>
            <a:xfrm>
              <a:off x="7714811" y="4352385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8" name="Shape 3778"/>
            <p:cNvSpPr/>
            <p:nvPr/>
          </p:nvSpPr>
          <p:spPr>
            <a:xfrm>
              <a:off x="7763479" y="4284079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9" name="Shape 3779"/>
            <p:cNvSpPr/>
            <p:nvPr/>
          </p:nvSpPr>
          <p:spPr>
            <a:xfrm>
              <a:off x="5445835" y="4352385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70" name="Shape 3780"/>
            <p:cNvSpPr/>
            <p:nvPr/>
          </p:nvSpPr>
          <p:spPr>
            <a:xfrm>
              <a:off x="5494503" y="4284079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71" name="Shape 3781"/>
            <p:cNvSpPr/>
            <p:nvPr/>
          </p:nvSpPr>
          <p:spPr>
            <a:xfrm>
              <a:off x="5651704" y="4352385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72" name="Shape 3782"/>
            <p:cNvSpPr/>
            <p:nvPr/>
          </p:nvSpPr>
          <p:spPr>
            <a:xfrm>
              <a:off x="5700371" y="4284079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73" name="Shape 3783"/>
            <p:cNvSpPr/>
            <p:nvPr/>
          </p:nvSpPr>
          <p:spPr>
            <a:xfrm>
              <a:off x="5858350" y="4352385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74" name="Shape 3784"/>
            <p:cNvSpPr/>
            <p:nvPr/>
          </p:nvSpPr>
          <p:spPr>
            <a:xfrm>
              <a:off x="5907019" y="4284079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75" name="Shape 3785"/>
            <p:cNvSpPr/>
            <p:nvPr/>
          </p:nvSpPr>
          <p:spPr>
            <a:xfrm>
              <a:off x="6064219" y="4352385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76" name="Shape 3786"/>
            <p:cNvSpPr/>
            <p:nvPr/>
          </p:nvSpPr>
          <p:spPr>
            <a:xfrm>
              <a:off x="6112887" y="4284079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99" name="矩形 298"/>
            <p:cNvSpPr/>
            <p:nvPr/>
          </p:nvSpPr>
          <p:spPr>
            <a:xfrm>
              <a:off x="9668353" y="4248870"/>
              <a:ext cx="1804673" cy="42490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685800">
                <a:lnSpc>
                  <a:spcPct val="120000"/>
                </a:lnSpc>
              </a:pPr>
              <a:r>
                <a:rPr lang="en-US" altLang="zh-CN" sz="1350" b="1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350" b="1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084377" y="3735432"/>
            <a:ext cx="4612540" cy="318677"/>
            <a:chOff x="5445835" y="4980586"/>
            <a:chExt cx="6150053" cy="424904"/>
          </a:xfrm>
        </p:grpSpPr>
        <p:sp>
          <p:nvSpPr>
            <p:cNvPr id="178" name="Shape 3747"/>
            <p:cNvSpPr/>
            <p:nvPr/>
          </p:nvSpPr>
          <p:spPr>
            <a:xfrm>
              <a:off x="7920241" y="5057595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79" name="Shape 3748"/>
            <p:cNvSpPr/>
            <p:nvPr/>
          </p:nvSpPr>
          <p:spPr>
            <a:xfrm>
              <a:off x="7968910" y="4989289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80" name="Shape 3749"/>
            <p:cNvSpPr/>
            <p:nvPr/>
          </p:nvSpPr>
          <p:spPr>
            <a:xfrm>
              <a:off x="8126110" y="5057595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81" name="Shape 3750"/>
            <p:cNvSpPr/>
            <p:nvPr/>
          </p:nvSpPr>
          <p:spPr>
            <a:xfrm>
              <a:off x="8174778" y="4989289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82" name="Shape 3751"/>
            <p:cNvSpPr/>
            <p:nvPr/>
          </p:nvSpPr>
          <p:spPr>
            <a:xfrm>
              <a:off x="8332757" y="5057595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83" name="Shape 3752"/>
            <p:cNvSpPr/>
            <p:nvPr/>
          </p:nvSpPr>
          <p:spPr>
            <a:xfrm>
              <a:off x="8381425" y="4989289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84" name="Shape 3753"/>
            <p:cNvSpPr/>
            <p:nvPr/>
          </p:nvSpPr>
          <p:spPr>
            <a:xfrm>
              <a:off x="8538626" y="5057595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85" name="Shape 3754"/>
            <p:cNvSpPr/>
            <p:nvPr/>
          </p:nvSpPr>
          <p:spPr>
            <a:xfrm>
              <a:off x="8587294" y="4989289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86" name="Shape 3755"/>
            <p:cNvSpPr/>
            <p:nvPr/>
          </p:nvSpPr>
          <p:spPr>
            <a:xfrm>
              <a:off x="8745065" y="5057595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chemeClr val="bg1">
                <a:alpha val="7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87" name="Shape 3756"/>
            <p:cNvSpPr/>
            <p:nvPr/>
          </p:nvSpPr>
          <p:spPr>
            <a:xfrm>
              <a:off x="8793733" y="4989289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bg1">
                <a:alpha val="7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88" name="Shape 3757"/>
            <p:cNvSpPr/>
            <p:nvPr/>
          </p:nvSpPr>
          <p:spPr>
            <a:xfrm>
              <a:off x="8950933" y="5057595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chemeClr val="bg1">
                <a:alpha val="7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89" name="Shape 3758"/>
            <p:cNvSpPr/>
            <p:nvPr/>
          </p:nvSpPr>
          <p:spPr>
            <a:xfrm>
              <a:off x="8999602" y="4989289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bg1">
                <a:alpha val="7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90" name="Shape 3759"/>
            <p:cNvSpPr/>
            <p:nvPr/>
          </p:nvSpPr>
          <p:spPr>
            <a:xfrm>
              <a:off x="9157581" y="5057595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chemeClr val="bg1">
                <a:alpha val="7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91" name="Shape 3760"/>
            <p:cNvSpPr/>
            <p:nvPr/>
          </p:nvSpPr>
          <p:spPr>
            <a:xfrm>
              <a:off x="9206249" y="4989289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bg1">
                <a:alpha val="7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92" name="Shape 3761"/>
            <p:cNvSpPr/>
            <p:nvPr/>
          </p:nvSpPr>
          <p:spPr>
            <a:xfrm>
              <a:off x="9363450" y="5057595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chemeClr val="bg1">
                <a:alpha val="7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93" name="Shape 3762"/>
            <p:cNvSpPr/>
            <p:nvPr/>
          </p:nvSpPr>
          <p:spPr>
            <a:xfrm>
              <a:off x="9412118" y="4989289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bg1">
                <a:alpha val="7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94" name="Shape 3763"/>
            <p:cNvSpPr/>
            <p:nvPr/>
          </p:nvSpPr>
          <p:spPr>
            <a:xfrm>
              <a:off x="6271604" y="5057595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95" name="Shape 3764"/>
            <p:cNvSpPr/>
            <p:nvPr/>
          </p:nvSpPr>
          <p:spPr>
            <a:xfrm>
              <a:off x="6320272" y="4989289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96" name="Shape 3765"/>
            <p:cNvSpPr/>
            <p:nvPr/>
          </p:nvSpPr>
          <p:spPr>
            <a:xfrm>
              <a:off x="6477472" y="5057595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97" name="Shape 3766"/>
            <p:cNvSpPr/>
            <p:nvPr/>
          </p:nvSpPr>
          <p:spPr>
            <a:xfrm>
              <a:off x="6526140" y="4989289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98" name="Shape 3767"/>
            <p:cNvSpPr/>
            <p:nvPr/>
          </p:nvSpPr>
          <p:spPr>
            <a:xfrm>
              <a:off x="6684155" y="5057595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99" name="Shape 3768"/>
            <p:cNvSpPr/>
            <p:nvPr/>
          </p:nvSpPr>
          <p:spPr>
            <a:xfrm>
              <a:off x="6732787" y="4989289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00" name="Shape 3769"/>
            <p:cNvSpPr/>
            <p:nvPr/>
          </p:nvSpPr>
          <p:spPr>
            <a:xfrm>
              <a:off x="6889988" y="5057595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01" name="Shape 3770"/>
            <p:cNvSpPr/>
            <p:nvPr/>
          </p:nvSpPr>
          <p:spPr>
            <a:xfrm>
              <a:off x="6938656" y="4989289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02" name="Shape 3771"/>
            <p:cNvSpPr/>
            <p:nvPr/>
          </p:nvSpPr>
          <p:spPr>
            <a:xfrm>
              <a:off x="7096427" y="5057595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03" name="Shape 3772"/>
            <p:cNvSpPr/>
            <p:nvPr/>
          </p:nvSpPr>
          <p:spPr>
            <a:xfrm>
              <a:off x="7145095" y="4989289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04" name="Shape 3773"/>
            <p:cNvSpPr/>
            <p:nvPr/>
          </p:nvSpPr>
          <p:spPr>
            <a:xfrm>
              <a:off x="7302296" y="5057595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05" name="Shape 3774"/>
            <p:cNvSpPr/>
            <p:nvPr/>
          </p:nvSpPr>
          <p:spPr>
            <a:xfrm>
              <a:off x="7350964" y="4989289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06" name="Shape 3775"/>
            <p:cNvSpPr/>
            <p:nvPr/>
          </p:nvSpPr>
          <p:spPr>
            <a:xfrm>
              <a:off x="7508942" y="5057595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07" name="Shape 3776"/>
            <p:cNvSpPr/>
            <p:nvPr/>
          </p:nvSpPr>
          <p:spPr>
            <a:xfrm>
              <a:off x="7557610" y="4989289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08" name="Shape 3777"/>
            <p:cNvSpPr/>
            <p:nvPr/>
          </p:nvSpPr>
          <p:spPr>
            <a:xfrm>
              <a:off x="7714811" y="5057595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09" name="Shape 3778"/>
            <p:cNvSpPr/>
            <p:nvPr/>
          </p:nvSpPr>
          <p:spPr>
            <a:xfrm>
              <a:off x="7763479" y="4989289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10" name="Shape 3779"/>
            <p:cNvSpPr/>
            <p:nvPr/>
          </p:nvSpPr>
          <p:spPr>
            <a:xfrm>
              <a:off x="5445835" y="5057595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11" name="Shape 3780"/>
            <p:cNvSpPr/>
            <p:nvPr/>
          </p:nvSpPr>
          <p:spPr>
            <a:xfrm>
              <a:off x="5494503" y="4989289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12" name="Shape 3781"/>
            <p:cNvSpPr/>
            <p:nvPr/>
          </p:nvSpPr>
          <p:spPr>
            <a:xfrm>
              <a:off x="5651704" y="5057595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13" name="Shape 3782"/>
            <p:cNvSpPr/>
            <p:nvPr/>
          </p:nvSpPr>
          <p:spPr>
            <a:xfrm>
              <a:off x="5700371" y="4989289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14" name="Shape 3783"/>
            <p:cNvSpPr/>
            <p:nvPr/>
          </p:nvSpPr>
          <p:spPr>
            <a:xfrm>
              <a:off x="5858350" y="5057595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15" name="Shape 3784"/>
            <p:cNvSpPr/>
            <p:nvPr/>
          </p:nvSpPr>
          <p:spPr>
            <a:xfrm>
              <a:off x="5907019" y="4989289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16" name="Shape 3785"/>
            <p:cNvSpPr/>
            <p:nvPr/>
          </p:nvSpPr>
          <p:spPr>
            <a:xfrm>
              <a:off x="6064219" y="5057595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17" name="Shape 3786"/>
            <p:cNvSpPr/>
            <p:nvPr/>
          </p:nvSpPr>
          <p:spPr>
            <a:xfrm>
              <a:off x="6112887" y="4989289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00" name="矩形 299"/>
            <p:cNvSpPr/>
            <p:nvPr/>
          </p:nvSpPr>
          <p:spPr>
            <a:xfrm>
              <a:off x="9668355" y="4980586"/>
              <a:ext cx="1927533" cy="4249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685800">
                <a:lnSpc>
                  <a:spcPct val="120000"/>
                </a:lnSpc>
              </a:pPr>
              <a:r>
                <a:rPr lang="en-US" altLang="zh-CN" sz="1350" b="1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350" b="1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77" name="组合 176"/>
          <p:cNvGrpSpPr/>
          <p:nvPr/>
        </p:nvGrpSpPr>
        <p:grpSpPr>
          <a:xfrm>
            <a:off x="494387" y="265263"/>
            <a:ext cx="4543425" cy="605029"/>
            <a:chOff x="1524000" y="362831"/>
            <a:chExt cx="6057900" cy="806705"/>
          </a:xfrm>
        </p:grpSpPr>
        <p:sp>
          <p:nvSpPr>
            <p:cNvPr id="218" name="文本框 217"/>
            <p:cNvSpPr txBox="1"/>
            <p:nvPr/>
          </p:nvSpPr>
          <p:spPr>
            <a:xfrm>
              <a:off x="1524000" y="362831"/>
              <a:ext cx="44577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defTabSz="685800">
                <a:defRPr sz="2400">
                  <a:gradFill>
                    <a:gsLst>
                      <a:gs pos="0">
                        <a:srgbClr val="C7AB76"/>
                      </a:gs>
                      <a:gs pos="100000">
                        <a:srgbClr val="FFFAC6"/>
                      </a:gs>
                      <a:gs pos="52000">
                        <a:srgbClr val="DAC38E"/>
                      </a:gs>
                    </a:gsLst>
                    <a:lin ang="10800000" scaled="1"/>
                  </a:gradFill>
                  <a:latin typeface="时尚中黑简体" pitchFamily="2" charset="-122"/>
                  <a:ea typeface="时尚中黑简体" pitchFamily="2" charset="-122"/>
                </a:defRPr>
              </a:lvl1pPr>
            </a:lstStyle>
            <a:p>
              <a:r>
                <a:rPr lang="en-US" altLang="zh-CN" dirty="0">
                  <a:sym typeface="Arial"/>
                </a:rPr>
                <a:t>ADD TITLE TEXT</a:t>
              </a:r>
              <a:endParaRPr lang="zh-CN" altLang="en-US" dirty="0">
                <a:sym typeface="Arial"/>
              </a:endParaRPr>
            </a:p>
          </p:txBody>
        </p:sp>
        <p:sp>
          <p:nvSpPr>
            <p:cNvPr id="219" name="文本框 218"/>
            <p:cNvSpPr txBox="1"/>
            <p:nvPr/>
          </p:nvSpPr>
          <p:spPr>
            <a:xfrm>
              <a:off x="1524000" y="853552"/>
              <a:ext cx="6057900" cy="31598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85800">
                <a:lnSpc>
                  <a:spcPct val="114000"/>
                </a:lnSpc>
                <a:defRPr/>
              </a:pPr>
              <a:r>
                <a:rPr lang="en-US" altLang="zh-CN" sz="900" dirty="0">
                  <a:gradFill>
                    <a:gsLst>
                      <a:gs pos="0">
                        <a:srgbClr val="C7AB76"/>
                      </a:gs>
                      <a:gs pos="100000">
                        <a:srgbClr val="FFFAC6"/>
                      </a:gs>
                      <a:gs pos="52000">
                        <a:srgbClr val="DAC38E"/>
                      </a:gs>
                    </a:gsLst>
                    <a:lin ang="10800000" scaled="1"/>
                  </a:gra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0">
        <p14:glitter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15854" y="1293856"/>
            <a:ext cx="3084909" cy="3068948"/>
            <a:chOff x="4543425" y="2244725"/>
            <a:chExt cx="3068639" cy="3052763"/>
          </a:xfrm>
        </p:grpSpPr>
        <p:sp>
          <p:nvSpPr>
            <p:cNvPr id="74" name="MH_SubTitle_3"/>
            <p:cNvSpPr/>
            <p:nvPr>
              <p:custDataLst>
                <p:tags r:id="rId2"/>
              </p:custDataLst>
            </p:nvPr>
          </p:nvSpPr>
          <p:spPr>
            <a:xfrm rot="18937616">
              <a:off x="6369050" y="3500438"/>
              <a:ext cx="673100" cy="1797050"/>
            </a:xfrm>
            <a:custGeom>
              <a:avLst/>
              <a:gdLst>
                <a:gd name="connsiteX0" fmla="*/ 657299 w 673339"/>
                <a:gd name="connsiteY0" fmla="*/ 0 h 1796353"/>
                <a:gd name="connsiteX1" fmla="*/ 659221 w 673339"/>
                <a:gd name="connsiteY1" fmla="*/ 175718 h 1796353"/>
                <a:gd name="connsiteX2" fmla="*/ 673319 w 673339"/>
                <a:gd name="connsiteY2" fmla="*/ 1464088 h 1796353"/>
                <a:gd name="connsiteX3" fmla="*/ 579603 w 673339"/>
                <a:gd name="connsiteY3" fmla="*/ 1697531 h 1796353"/>
                <a:gd name="connsiteX4" fmla="*/ 348266 w 673339"/>
                <a:gd name="connsiteY4" fmla="*/ 1796333 h 1796353"/>
                <a:gd name="connsiteX5" fmla="*/ 114823 w 673339"/>
                <a:gd name="connsiteY5" fmla="*/ 1702617 h 1796353"/>
                <a:gd name="connsiteX6" fmla="*/ 16021 w 673339"/>
                <a:gd name="connsiteY6" fmla="*/ 1471280 h 1796353"/>
                <a:gd name="connsiteX7" fmla="*/ 1954 w 673339"/>
                <a:gd name="connsiteY7" fmla="*/ 185707 h 1796353"/>
                <a:gd name="connsiteX8" fmla="*/ 1953 w 673339"/>
                <a:gd name="connsiteY8" fmla="*/ 185699 h 1796353"/>
                <a:gd name="connsiteX9" fmla="*/ 0 w 673339"/>
                <a:gd name="connsiteY9" fmla="*/ 7194 h 1796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3339" h="1796353">
                  <a:moveTo>
                    <a:pt x="657299" y="0"/>
                  </a:moveTo>
                  <a:lnTo>
                    <a:pt x="659221" y="175718"/>
                  </a:lnTo>
                  <a:lnTo>
                    <a:pt x="673319" y="1464088"/>
                  </a:lnTo>
                  <a:cubicBezTo>
                    <a:pt x="674312" y="1554842"/>
                    <a:pt x="638426" y="1637407"/>
                    <a:pt x="579603" y="1697531"/>
                  </a:cubicBezTo>
                  <a:cubicBezTo>
                    <a:pt x="520780" y="1757657"/>
                    <a:pt x="439020" y="1795341"/>
                    <a:pt x="348266" y="1796333"/>
                  </a:cubicBezTo>
                  <a:cubicBezTo>
                    <a:pt x="257513" y="1797327"/>
                    <a:pt x="174947" y="1761440"/>
                    <a:pt x="114823" y="1702617"/>
                  </a:cubicBezTo>
                  <a:cubicBezTo>
                    <a:pt x="54699" y="1643795"/>
                    <a:pt x="17013" y="1562034"/>
                    <a:pt x="16021" y="1471280"/>
                  </a:cubicBezTo>
                  <a:lnTo>
                    <a:pt x="1954" y="185707"/>
                  </a:lnTo>
                  <a:lnTo>
                    <a:pt x="1953" y="185699"/>
                  </a:lnTo>
                  <a:lnTo>
                    <a:pt x="0" y="7194"/>
                  </a:lnTo>
                  <a:close/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09452"/>
                <a:satOff val="-3414"/>
                <a:lumOff val="-3529"/>
                <a:alphaOff val="0"/>
              </a:schemeClr>
            </a:fillRef>
            <a:effectRef idx="2">
              <a:schemeClr val="accent4">
                <a:hueOff val="-509452"/>
                <a:satOff val="-3414"/>
                <a:lumOff val="-3529"/>
                <a:alphaOff val="0"/>
              </a:schemeClr>
            </a:effectRef>
            <a:fontRef idx="minor">
              <a:schemeClr val="lt1"/>
            </a:fontRef>
          </p:style>
          <p:txBody>
            <a:bodyPr vert="eaVert" lIns="0" tIns="21600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685800">
                <a:defRPr/>
              </a:pPr>
              <a:r>
                <a:rPr lang="en-US" altLang="zh-CN" sz="2100" dirty="0">
                  <a:solidFill>
                    <a:prstClr val="black"/>
                  </a:solidFill>
                  <a:latin typeface="Arial"/>
                  <a:ea typeface="微软雅黑"/>
                  <a:sym typeface="Arial"/>
                </a:rPr>
                <a:t>Lorem</a:t>
              </a:r>
            </a:p>
          </p:txBody>
        </p:sp>
        <p:sp>
          <p:nvSpPr>
            <p:cNvPr id="38" name="MH_Other_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 rot="8100000">
              <a:off x="6438900" y="3546476"/>
              <a:ext cx="539750" cy="1704975"/>
            </a:xfrm>
            <a:custGeom>
              <a:avLst/>
              <a:gdLst>
                <a:gd name="connsiteX0" fmla="*/ 459389 w 538208"/>
                <a:gd name="connsiteY0" fmla="*/ 90966 h 1703835"/>
                <a:gd name="connsiteX1" fmla="*/ 538208 w 538208"/>
                <a:gd name="connsiteY1" fmla="*/ 310579 h 1703835"/>
                <a:gd name="connsiteX2" fmla="*/ 538207 w 538208"/>
                <a:gd name="connsiteY2" fmla="*/ 1525464 h 1703835"/>
                <a:gd name="connsiteX3" fmla="*/ 538208 w 538208"/>
                <a:gd name="connsiteY3" fmla="*/ 1525472 h 1703835"/>
                <a:gd name="connsiteX4" fmla="*/ 538208 w 538208"/>
                <a:gd name="connsiteY4" fmla="*/ 1703835 h 1703835"/>
                <a:gd name="connsiteX5" fmla="*/ 0 w 538208"/>
                <a:gd name="connsiteY5" fmla="*/ 1703835 h 1703835"/>
                <a:gd name="connsiteX6" fmla="*/ 0 w 538208"/>
                <a:gd name="connsiteY6" fmla="*/ 1528107 h 1703835"/>
                <a:gd name="connsiteX7" fmla="*/ 0 w 538208"/>
                <a:gd name="connsiteY7" fmla="*/ 310579 h 1703835"/>
                <a:gd name="connsiteX8" fmla="*/ 78819 w 538208"/>
                <a:gd name="connsiteY8" fmla="*/ 90966 h 1703835"/>
                <a:gd name="connsiteX9" fmla="*/ 269104 w 538208"/>
                <a:gd name="connsiteY9" fmla="*/ 0 h 1703835"/>
                <a:gd name="connsiteX10" fmla="*/ 459389 w 538208"/>
                <a:gd name="connsiteY10" fmla="*/ 90966 h 170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8208" h="1703835">
                  <a:moveTo>
                    <a:pt x="459389" y="90966"/>
                  </a:moveTo>
                  <a:cubicBezTo>
                    <a:pt x="508088" y="147170"/>
                    <a:pt x="538208" y="224815"/>
                    <a:pt x="538208" y="310579"/>
                  </a:cubicBezTo>
                  <a:lnTo>
                    <a:pt x="538207" y="1525464"/>
                  </a:lnTo>
                  <a:lnTo>
                    <a:pt x="538208" y="1525472"/>
                  </a:lnTo>
                  <a:lnTo>
                    <a:pt x="538208" y="1703835"/>
                  </a:lnTo>
                  <a:lnTo>
                    <a:pt x="0" y="1703835"/>
                  </a:lnTo>
                  <a:lnTo>
                    <a:pt x="0" y="1528107"/>
                  </a:lnTo>
                  <a:lnTo>
                    <a:pt x="0" y="310579"/>
                  </a:lnTo>
                  <a:cubicBezTo>
                    <a:pt x="0" y="224814"/>
                    <a:pt x="30121" y="147170"/>
                    <a:pt x="78819" y="90966"/>
                  </a:cubicBezTo>
                  <a:cubicBezTo>
                    <a:pt x="127517" y="34762"/>
                    <a:pt x="194793" y="0"/>
                    <a:pt x="269104" y="0"/>
                  </a:cubicBezTo>
                  <a:cubicBezTo>
                    <a:pt x="343415" y="0"/>
                    <a:pt x="410691" y="34763"/>
                    <a:pt x="459389" y="90966"/>
                  </a:cubicBezTo>
                  <a:close/>
                </a:path>
              </a:pathLst>
            </a:custGeom>
            <a:noFill/>
            <a:ln w="3175" cmpd="sng">
              <a:solidFill>
                <a:schemeClr val="tx1"/>
              </a:solidFill>
              <a:prstDash val="dash"/>
              <a:round/>
            </a:ln>
          </p:spPr>
          <p:txBody>
            <a:bodyPr vert="vert" lIns="68572" tIns="34286" rIns="68572" bIns="34286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85800">
                <a:defRPr/>
              </a:pPr>
              <a:endParaRPr lang="zh-CN" altLang="en-US" sz="2100" kern="0" dirty="0">
                <a:solidFill>
                  <a:srgbClr val="FFFFFF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3" name="MH_SubTitle_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18900000">
              <a:off x="5122864" y="2244725"/>
              <a:ext cx="657225" cy="1792288"/>
            </a:xfrm>
            <a:custGeom>
              <a:avLst/>
              <a:gdLst>
                <a:gd name="connsiteX0" fmla="*/ 561073 w 657338"/>
                <a:gd name="connsiteY0" fmla="*/ 96265 h 1792844"/>
                <a:gd name="connsiteX1" fmla="*/ 657338 w 657338"/>
                <a:gd name="connsiteY1" fmla="*/ 328669 h 1792844"/>
                <a:gd name="connsiteX2" fmla="*/ 657337 w 657338"/>
                <a:gd name="connsiteY2" fmla="*/ 1614319 h 1792844"/>
                <a:gd name="connsiteX3" fmla="*/ 657338 w 657338"/>
                <a:gd name="connsiteY3" fmla="*/ 1614327 h 1792844"/>
                <a:gd name="connsiteX4" fmla="*/ 657338 w 657338"/>
                <a:gd name="connsiteY4" fmla="*/ 1792843 h 1792844"/>
                <a:gd name="connsiteX5" fmla="*/ 0 w 657338"/>
                <a:gd name="connsiteY5" fmla="*/ 1792844 h 1792844"/>
                <a:gd name="connsiteX6" fmla="*/ 0 w 657338"/>
                <a:gd name="connsiteY6" fmla="*/ 1617116 h 1792844"/>
                <a:gd name="connsiteX7" fmla="*/ 0 w 657338"/>
                <a:gd name="connsiteY7" fmla="*/ 328669 h 1792844"/>
                <a:gd name="connsiteX8" fmla="*/ 96265 w 657338"/>
                <a:gd name="connsiteY8" fmla="*/ 96265 h 1792844"/>
                <a:gd name="connsiteX9" fmla="*/ 328669 w 657338"/>
                <a:gd name="connsiteY9" fmla="*/ 0 h 1792844"/>
                <a:gd name="connsiteX10" fmla="*/ 561073 w 657338"/>
                <a:gd name="connsiteY10" fmla="*/ 96265 h 179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7338" h="1792844">
                  <a:moveTo>
                    <a:pt x="561073" y="96265"/>
                  </a:moveTo>
                  <a:cubicBezTo>
                    <a:pt x="620550" y="155742"/>
                    <a:pt x="657338" y="237910"/>
                    <a:pt x="657338" y="328669"/>
                  </a:cubicBezTo>
                  <a:lnTo>
                    <a:pt x="657337" y="1614319"/>
                  </a:lnTo>
                  <a:lnTo>
                    <a:pt x="657338" y="1614327"/>
                  </a:lnTo>
                  <a:lnTo>
                    <a:pt x="657338" y="1792843"/>
                  </a:lnTo>
                  <a:lnTo>
                    <a:pt x="0" y="1792844"/>
                  </a:lnTo>
                  <a:lnTo>
                    <a:pt x="0" y="1617116"/>
                  </a:lnTo>
                  <a:lnTo>
                    <a:pt x="0" y="328669"/>
                  </a:lnTo>
                  <a:cubicBezTo>
                    <a:pt x="0" y="237909"/>
                    <a:pt x="36788" y="155742"/>
                    <a:pt x="96265" y="96265"/>
                  </a:cubicBezTo>
                  <a:cubicBezTo>
                    <a:pt x="155742" y="36787"/>
                    <a:pt x="237910" y="0"/>
                    <a:pt x="328669" y="0"/>
                  </a:cubicBezTo>
                  <a:cubicBezTo>
                    <a:pt x="419428" y="0"/>
                    <a:pt x="501596" y="36788"/>
                    <a:pt x="561073" y="96265"/>
                  </a:cubicBezTo>
                  <a:close/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3175" cmpd="sng">
              <a:noFill/>
              <a:round/>
            </a:ln>
          </p:spPr>
          <p:txBody>
            <a:bodyPr vert="eaVert" lIns="0" tIns="21600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85800">
                <a:defRPr/>
              </a:pPr>
              <a:r>
                <a:rPr lang="en-US" altLang="zh-CN" sz="2100" kern="0">
                  <a:solidFill>
                    <a:prstClr val="black"/>
                  </a:solidFill>
                  <a:latin typeface="Arial"/>
                  <a:ea typeface="微软雅黑"/>
                  <a:sym typeface="Arial"/>
                </a:rPr>
                <a:t>Lorem</a:t>
              </a:r>
              <a:endParaRPr lang="en-US" altLang="zh-CN" sz="2100" kern="0" dirty="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4" name="MH_Other_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18900000">
              <a:off x="5181601" y="2289175"/>
              <a:ext cx="538163" cy="1703388"/>
            </a:xfrm>
            <a:custGeom>
              <a:avLst/>
              <a:gdLst>
                <a:gd name="connsiteX0" fmla="*/ 459389 w 538208"/>
                <a:gd name="connsiteY0" fmla="*/ 90966 h 1703835"/>
                <a:gd name="connsiteX1" fmla="*/ 538208 w 538208"/>
                <a:gd name="connsiteY1" fmla="*/ 310579 h 1703835"/>
                <a:gd name="connsiteX2" fmla="*/ 538207 w 538208"/>
                <a:gd name="connsiteY2" fmla="*/ 1525464 h 1703835"/>
                <a:gd name="connsiteX3" fmla="*/ 538208 w 538208"/>
                <a:gd name="connsiteY3" fmla="*/ 1525472 h 1703835"/>
                <a:gd name="connsiteX4" fmla="*/ 538208 w 538208"/>
                <a:gd name="connsiteY4" fmla="*/ 1703835 h 1703835"/>
                <a:gd name="connsiteX5" fmla="*/ 0 w 538208"/>
                <a:gd name="connsiteY5" fmla="*/ 1703835 h 1703835"/>
                <a:gd name="connsiteX6" fmla="*/ 0 w 538208"/>
                <a:gd name="connsiteY6" fmla="*/ 1528107 h 1703835"/>
                <a:gd name="connsiteX7" fmla="*/ 0 w 538208"/>
                <a:gd name="connsiteY7" fmla="*/ 310579 h 1703835"/>
                <a:gd name="connsiteX8" fmla="*/ 78819 w 538208"/>
                <a:gd name="connsiteY8" fmla="*/ 90966 h 1703835"/>
                <a:gd name="connsiteX9" fmla="*/ 269104 w 538208"/>
                <a:gd name="connsiteY9" fmla="*/ 0 h 1703835"/>
                <a:gd name="connsiteX10" fmla="*/ 459389 w 538208"/>
                <a:gd name="connsiteY10" fmla="*/ 90966 h 170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8208" h="1703835">
                  <a:moveTo>
                    <a:pt x="459389" y="90966"/>
                  </a:moveTo>
                  <a:cubicBezTo>
                    <a:pt x="508088" y="147170"/>
                    <a:pt x="538208" y="224815"/>
                    <a:pt x="538208" y="310579"/>
                  </a:cubicBezTo>
                  <a:lnTo>
                    <a:pt x="538207" y="1525464"/>
                  </a:lnTo>
                  <a:lnTo>
                    <a:pt x="538208" y="1525472"/>
                  </a:lnTo>
                  <a:lnTo>
                    <a:pt x="538208" y="1703835"/>
                  </a:lnTo>
                  <a:lnTo>
                    <a:pt x="0" y="1703835"/>
                  </a:lnTo>
                  <a:lnTo>
                    <a:pt x="0" y="1528107"/>
                  </a:lnTo>
                  <a:lnTo>
                    <a:pt x="0" y="310579"/>
                  </a:lnTo>
                  <a:cubicBezTo>
                    <a:pt x="0" y="224814"/>
                    <a:pt x="30121" y="147170"/>
                    <a:pt x="78819" y="90966"/>
                  </a:cubicBezTo>
                  <a:cubicBezTo>
                    <a:pt x="127517" y="34762"/>
                    <a:pt x="194793" y="0"/>
                    <a:pt x="269104" y="0"/>
                  </a:cubicBezTo>
                  <a:cubicBezTo>
                    <a:pt x="343415" y="0"/>
                    <a:pt x="410691" y="34763"/>
                    <a:pt x="459389" y="90966"/>
                  </a:cubicBezTo>
                  <a:close/>
                </a:path>
              </a:pathLst>
            </a:custGeom>
            <a:noFill/>
            <a:ln w="3175" cmpd="sng">
              <a:solidFill>
                <a:schemeClr val="tx1"/>
              </a:solidFill>
              <a:prstDash val="dash"/>
              <a:round/>
            </a:ln>
          </p:spPr>
          <p:txBody>
            <a:bodyPr vert="vert" lIns="68572" tIns="34286" rIns="68572" bIns="34286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85800">
                <a:defRPr/>
              </a:pPr>
              <a:endParaRPr lang="zh-CN" altLang="en-US" sz="2100" kern="0" dirty="0">
                <a:solidFill>
                  <a:srgbClr val="FFFFFF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9" name="MH_SubTitle_4"/>
            <p:cNvSpPr/>
            <p:nvPr>
              <p:custDataLst>
                <p:tags r:id="rId6"/>
              </p:custDataLst>
            </p:nvPr>
          </p:nvSpPr>
          <p:spPr>
            <a:xfrm rot="2768180">
              <a:off x="5100638" y="3502026"/>
              <a:ext cx="685800" cy="1800225"/>
            </a:xfrm>
            <a:custGeom>
              <a:avLst/>
              <a:gdLst>
                <a:gd name="connsiteX0" fmla="*/ 0 w 686310"/>
                <a:gd name="connsiteY0" fmla="*/ 13037 h 1799075"/>
                <a:gd name="connsiteX1" fmla="*/ 657209 w 686310"/>
                <a:gd name="connsiteY1" fmla="*/ 0 h 1799075"/>
                <a:gd name="connsiteX2" fmla="*/ 660693 w 686310"/>
                <a:gd name="connsiteY2" fmla="*/ 175694 h 1799075"/>
                <a:gd name="connsiteX3" fmla="*/ 686245 w 686310"/>
                <a:gd name="connsiteY3" fmla="*/ 1463887 h 1799075"/>
                <a:gd name="connsiteX4" fmla="*/ 594608 w 686310"/>
                <a:gd name="connsiteY4" fmla="*/ 1698155 h 1799075"/>
                <a:gd name="connsiteX5" fmla="*/ 364159 w 686310"/>
                <a:gd name="connsiteY5" fmla="*/ 1799009 h 1799075"/>
                <a:gd name="connsiteX6" fmla="*/ 129892 w 686310"/>
                <a:gd name="connsiteY6" fmla="*/ 1707372 h 1799075"/>
                <a:gd name="connsiteX7" fmla="*/ 29037 w 686310"/>
                <a:gd name="connsiteY7" fmla="*/ 1476923 h 1799075"/>
                <a:gd name="connsiteX8" fmla="*/ 3541 w 686310"/>
                <a:gd name="connsiteY8" fmla="*/ 191526 h 1799075"/>
                <a:gd name="connsiteX9" fmla="*/ 3540 w 686310"/>
                <a:gd name="connsiteY9" fmla="*/ 191518 h 179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6310" h="1799075">
                  <a:moveTo>
                    <a:pt x="0" y="13037"/>
                  </a:moveTo>
                  <a:lnTo>
                    <a:pt x="657209" y="0"/>
                  </a:lnTo>
                  <a:lnTo>
                    <a:pt x="660693" y="175694"/>
                  </a:lnTo>
                  <a:lnTo>
                    <a:pt x="686245" y="1463887"/>
                  </a:lnTo>
                  <a:cubicBezTo>
                    <a:pt x="688045" y="1554629"/>
                    <a:pt x="652894" y="1637510"/>
                    <a:pt x="594608" y="1698155"/>
                  </a:cubicBezTo>
                  <a:cubicBezTo>
                    <a:pt x="536322" y="1758800"/>
                    <a:pt x="454900" y="1797210"/>
                    <a:pt x="364159" y="1799009"/>
                  </a:cubicBezTo>
                  <a:cubicBezTo>
                    <a:pt x="273418" y="1800810"/>
                    <a:pt x="190536" y="1765658"/>
                    <a:pt x="129892" y="1707372"/>
                  </a:cubicBezTo>
                  <a:cubicBezTo>
                    <a:pt x="69247" y="1649087"/>
                    <a:pt x="30836" y="1567664"/>
                    <a:pt x="29037" y="1476923"/>
                  </a:cubicBezTo>
                  <a:lnTo>
                    <a:pt x="3541" y="191526"/>
                  </a:lnTo>
                  <a:lnTo>
                    <a:pt x="3540" y="191518"/>
                  </a:lnTo>
                  <a:close/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09452"/>
                <a:satOff val="-3414"/>
                <a:lumOff val="-3529"/>
                <a:alphaOff val="0"/>
              </a:schemeClr>
            </a:fillRef>
            <a:effectRef idx="2">
              <a:schemeClr val="accent4">
                <a:hueOff val="-509452"/>
                <a:satOff val="-3414"/>
                <a:lumOff val="-3529"/>
                <a:alphaOff val="0"/>
              </a:schemeClr>
            </a:effectRef>
            <a:fontRef idx="minor">
              <a:schemeClr val="lt1"/>
            </a:fontRef>
          </p:style>
          <p:txBody>
            <a:bodyPr vert="eaVert" lIns="0" tIns="21600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685800">
                <a:defRPr/>
              </a:pPr>
              <a:r>
                <a:rPr lang="en-US" altLang="zh-CN" sz="2100">
                  <a:solidFill>
                    <a:prstClr val="black"/>
                  </a:solidFill>
                  <a:latin typeface="Arial"/>
                  <a:ea typeface="微软雅黑"/>
                  <a:sym typeface="Arial"/>
                </a:rPr>
                <a:t>Lorem</a:t>
              </a:r>
              <a:endParaRPr lang="en-US" altLang="zh-CN" sz="2100" dirty="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3" name="MH_SubTitle_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2700000">
              <a:off x="6387307" y="2237582"/>
              <a:ext cx="657225" cy="1792288"/>
            </a:xfrm>
            <a:custGeom>
              <a:avLst/>
              <a:gdLst>
                <a:gd name="connsiteX0" fmla="*/ 561073 w 657338"/>
                <a:gd name="connsiteY0" fmla="*/ 96265 h 1792844"/>
                <a:gd name="connsiteX1" fmla="*/ 657338 w 657338"/>
                <a:gd name="connsiteY1" fmla="*/ 328669 h 1792844"/>
                <a:gd name="connsiteX2" fmla="*/ 657337 w 657338"/>
                <a:gd name="connsiteY2" fmla="*/ 1614319 h 1792844"/>
                <a:gd name="connsiteX3" fmla="*/ 657338 w 657338"/>
                <a:gd name="connsiteY3" fmla="*/ 1614327 h 1792844"/>
                <a:gd name="connsiteX4" fmla="*/ 657338 w 657338"/>
                <a:gd name="connsiteY4" fmla="*/ 1792843 h 1792844"/>
                <a:gd name="connsiteX5" fmla="*/ 0 w 657338"/>
                <a:gd name="connsiteY5" fmla="*/ 1792844 h 1792844"/>
                <a:gd name="connsiteX6" fmla="*/ 0 w 657338"/>
                <a:gd name="connsiteY6" fmla="*/ 1617116 h 1792844"/>
                <a:gd name="connsiteX7" fmla="*/ 0 w 657338"/>
                <a:gd name="connsiteY7" fmla="*/ 328669 h 1792844"/>
                <a:gd name="connsiteX8" fmla="*/ 96265 w 657338"/>
                <a:gd name="connsiteY8" fmla="*/ 96265 h 1792844"/>
                <a:gd name="connsiteX9" fmla="*/ 328669 w 657338"/>
                <a:gd name="connsiteY9" fmla="*/ 0 h 1792844"/>
                <a:gd name="connsiteX10" fmla="*/ 561073 w 657338"/>
                <a:gd name="connsiteY10" fmla="*/ 96265 h 179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7338" h="1792844">
                  <a:moveTo>
                    <a:pt x="561073" y="96265"/>
                  </a:moveTo>
                  <a:cubicBezTo>
                    <a:pt x="620550" y="155742"/>
                    <a:pt x="657338" y="237910"/>
                    <a:pt x="657338" y="328669"/>
                  </a:cubicBezTo>
                  <a:lnTo>
                    <a:pt x="657337" y="1614319"/>
                  </a:lnTo>
                  <a:lnTo>
                    <a:pt x="657338" y="1614327"/>
                  </a:lnTo>
                  <a:lnTo>
                    <a:pt x="657338" y="1792843"/>
                  </a:lnTo>
                  <a:lnTo>
                    <a:pt x="0" y="1792844"/>
                  </a:lnTo>
                  <a:lnTo>
                    <a:pt x="0" y="1617116"/>
                  </a:lnTo>
                  <a:lnTo>
                    <a:pt x="0" y="328669"/>
                  </a:lnTo>
                  <a:cubicBezTo>
                    <a:pt x="0" y="237909"/>
                    <a:pt x="36788" y="155742"/>
                    <a:pt x="96265" y="96265"/>
                  </a:cubicBezTo>
                  <a:cubicBezTo>
                    <a:pt x="155742" y="36787"/>
                    <a:pt x="237910" y="0"/>
                    <a:pt x="328669" y="0"/>
                  </a:cubicBezTo>
                  <a:cubicBezTo>
                    <a:pt x="419428" y="0"/>
                    <a:pt x="501596" y="36788"/>
                    <a:pt x="561073" y="96265"/>
                  </a:cubicBezTo>
                  <a:close/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3175" cmpd="sng">
              <a:noFill/>
              <a:round/>
            </a:ln>
          </p:spPr>
          <p:txBody>
            <a:bodyPr vert="eaVert" lIns="0" tIns="21600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85800">
                <a:defRPr/>
              </a:pPr>
              <a:r>
                <a:rPr lang="en-US" altLang="zh-CN" sz="2100" kern="0" dirty="0">
                  <a:solidFill>
                    <a:prstClr val="black"/>
                  </a:solidFill>
                  <a:latin typeface="Arial"/>
                  <a:ea typeface="微软雅黑"/>
                  <a:sym typeface="Arial"/>
                </a:rPr>
                <a:t>Lorem</a:t>
              </a:r>
            </a:p>
          </p:txBody>
        </p:sp>
        <p:sp>
          <p:nvSpPr>
            <p:cNvPr id="34" name="MH_Other_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2700000">
              <a:off x="6446838" y="2281238"/>
              <a:ext cx="538163" cy="1703388"/>
            </a:xfrm>
            <a:custGeom>
              <a:avLst/>
              <a:gdLst>
                <a:gd name="connsiteX0" fmla="*/ 459389 w 538208"/>
                <a:gd name="connsiteY0" fmla="*/ 90966 h 1703835"/>
                <a:gd name="connsiteX1" fmla="*/ 538208 w 538208"/>
                <a:gd name="connsiteY1" fmla="*/ 310579 h 1703835"/>
                <a:gd name="connsiteX2" fmla="*/ 538207 w 538208"/>
                <a:gd name="connsiteY2" fmla="*/ 1525464 h 1703835"/>
                <a:gd name="connsiteX3" fmla="*/ 538208 w 538208"/>
                <a:gd name="connsiteY3" fmla="*/ 1525472 h 1703835"/>
                <a:gd name="connsiteX4" fmla="*/ 538208 w 538208"/>
                <a:gd name="connsiteY4" fmla="*/ 1703835 h 1703835"/>
                <a:gd name="connsiteX5" fmla="*/ 0 w 538208"/>
                <a:gd name="connsiteY5" fmla="*/ 1703835 h 1703835"/>
                <a:gd name="connsiteX6" fmla="*/ 0 w 538208"/>
                <a:gd name="connsiteY6" fmla="*/ 1528107 h 1703835"/>
                <a:gd name="connsiteX7" fmla="*/ 0 w 538208"/>
                <a:gd name="connsiteY7" fmla="*/ 310579 h 1703835"/>
                <a:gd name="connsiteX8" fmla="*/ 78819 w 538208"/>
                <a:gd name="connsiteY8" fmla="*/ 90966 h 1703835"/>
                <a:gd name="connsiteX9" fmla="*/ 269104 w 538208"/>
                <a:gd name="connsiteY9" fmla="*/ 0 h 1703835"/>
                <a:gd name="connsiteX10" fmla="*/ 459389 w 538208"/>
                <a:gd name="connsiteY10" fmla="*/ 90966 h 170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8208" h="1703835">
                  <a:moveTo>
                    <a:pt x="459389" y="90966"/>
                  </a:moveTo>
                  <a:cubicBezTo>
                    <a:pt x="508088" y="147170"/>
                    <a:pt x="538208" y="224815"/>
                    <a:pt x="538208" y="310579"/>
                  </a:cubicBezTo>
                  <a:lnTo>
                    <a:pt x="538207" y="1525464"/>
                  </a:lnTo>
                  <a:lnTo>
                    <a:pt x="538208" y="1525472"/>
                  </a:lnTo>
                  <a:lnTo>
                    <a:pt x="538208" y="1703835"/>
                  </a:lnTo>
                  <a:lnTo>
                    <a:pt x="0" y="1703835"/>
                  </a:lnTo>
                  <a:lnTo>
                    <a:pt x="0" y="1528107"/>
                  </a:lnTo>
                  <a:lnTo>
                    <a:pt x="0" y="310579"/>
                  </a:lnTo>
                  <a:cubicBezTo>
                    <a:pt x="0" y="224814"/>
                    <a:pt x="30121" y="147170"/>
                    <a:pt x="78819" y="90966"/>
                  </a:cubicBezTo>
                  <a:cubicBezTo>
                    <a:pt x="127517" y="34762"/>
                    <a:pt x="194793" y="0"/>
                    <a:pt x="269104" y="0"/>
                  </a:cubicBezTo>
                  <a:cubicBezTo>
                    <a:pt x="343415" y="0"/>
                    <a:pt x="410691" y="34763"/>
                    <a:pt x="459389" y="90966"/>
                  </a:cubicBezTo>
                  <a:close/>
                </a:path>
              </a:pathLst>
            </a:custGeom>
            <a:noFill/>
            <a:ln w="3175" cmpd="sng">
              <a:solidFill>
                <a:schemeClr val="tx1"/>
              </a:solidFill>
              <a:prstDash val="dash"/>
              <a:round/>
            </a:ln>
          </p:spPr>
          <p:txBody>
            <a:bodyPr vert="vert" lIns="68572" tIns="34286" rIns="68572" bIns="34286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85800">
                <a:defRPr/>
              </a:pPr>
              <a:endParaRPr lang="zh-CN" altLang="en-US" sz="2100" kern="0" dirty="0">
                <a:solidFill>
                  <a:srgbClr val="FFFFFF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1" name="MH_Other_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13500000">
              <a:off x="5173663" y="3554413"/>
              <a:ext cx="538163" cy="1703388"/>
            </a:xfrm>
            <a:custGeom>
              <a:avLst/>
              <a:gdLst>
                <a:gd name="connsiteX0" fmla="*/ 459389 w 538208"/>
                <a:gd name="connsiteY0" fmla="*/ 90966 h 1703835"/>
                <a:gd name="connsiteX1" fmla="*/ 538208 w 538208"/>
                <a:gd name="connsiteY1" fmla="*/ 310579 h 1703835"/>
                <a:gd name="connsiteX2" fmla="*/ 538207 w 538208"/>
                <a:gd name="connsiteY2" fmla="*/ 1525464 h 1703835"/>
                <a:gd name="connsiteX3" fmla="*/ 538208 w 538208"/>
                <a:gd name="connsiteY3" fmla="*/ 1525472 h 1703835"/>
                <a:gd name="connsiteX4" fmla="*/ 538208 w 538208"/>
                <a:gd name="connsiteY4" fmla="*/ 1703835 h 1703835"/>
                <a:gd name="connsiteX5" fmla="*/ 0 w 538208"/>
                <a:gd name="connsiteY5" fmla="*/ 1703835 h 1703835"/>
                <a:gd name="connsiteX6" fmla="*/ 0 w 538208"/>
                <a:gd name="connsiteY6" fmla="*/ 1528107 h 1703835"/>
                <a:gd name="connsiteX7" fmla="*/ 0 w 538208"/>
                <a:gd name="connsiteY7" fmla="*/ 310579 h 1703835"/>
                <a:gd name="connsiteX8" fmla="*/ 78819 w 538208"/>
                <a:gd name="connsiteY8" fmla="*/ 90966 h 1703835"/>
                <a:gd name="connsiteX9" fmla="*/ 269104 w 538208"/>
                <a:gd name="connsiteY9" fmla="*/ 0 h 1703835"/>
                <a:gd name="connsiteX10" fmla="*/ 459389 w 538208"/>
                <a:gd name="connsiteY10" fmla="*/ 90966 h 170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8208" h="1703835">
                  <a:moveTo>
                    <a:pt x="459389" y="90966"/>
                  </a:moveTo>
                  <a:cubicBezTo>
                    <a:pt x="508088" y="147170"/>
                    <a:pt x="538208" y="224815"/>
                    <a:pt x="538208" y="310579"/>
                  </a:cubicBezTo>
                  <a:lnTo>
                    <a:pt x="538207" y="1525464"/>
                  </a:lnTo>
                  <a:lnTo>
                    <a:pt x="538208" y="1525472"/>
                  </a:lnTo>
                  <a:lnTo>
                    <a:pt x="538208" y="1703835"/>
                  </a:lnTo>
                  <a:lnTo>
                    <a:pt x="0" y="1703835"/>
                  </a:lnTo>
                  <a:lnTo>
                    <a:pt x="0" y="1528107"/>
                  </a:lnTo>
                  <a:lnTo>
                    <a:pt x="0" y="310579"/>
                  </a:lnTo>
                  <a:cubicBezTo>
                    <a:pt x="0" y="224814"/>
                    <a:pt x="30121" y="147170"/>
                    <a:pt x="78819" y="90966"/>
                  </a:cubicBezTo>
                  <a:cubicBezTo>
                    <a:pt x="127517" y="34762"/>
                    <a:pt x="194793" y="0"/>
                    <a:pt x="269104" y="0"/>
                  </a:cubicBezTo>
                  <a:cubicBezTo>
                    <a:pt x="343415" y="0"/>
                    <a:pt x="410691" y="34763"/>
                    <a:pt x="459389" y="90966"/>
                  </a:cubicBezTo>
                  <a:close/>
                </a:path>
              </a:pathLst>
            </a:custGeom>
            <a:noFill/>
            <a:ln w="3175" cmpd="sng">
              <a:solidFill>
                <a:schemeClr val="tx1"/>
              </a:solidFill>
              <a:prstDash val="dash"/>
              <a:round/>
            </a:ln>
          </p:spPr>
          <p:txBody>
            <a:bodyPr vert="vert" lIns="68572" tIns="34286" rIns="68572" bIns="34286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85800">
                <a:defRPr/>
              </a:pPr>
              <a:endParaRPr lang="zh-CN" altLang="en-US" sz="2100" kern="0" dirty="0">
                <a:solidFill>
                  <a:srgbClr val="FFFFFF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2" name="MH_Other_5"/>
            <p:cNvSpPr/>
            <p:nvPr>
              <p:custDataLst>
                <p:tags r:id="rId10"/>
              </p:custDataLst>
            </p:nvPr>
          </p:nvSpPr>
          <p:spPr>
            <a:xfrm>
              <a:off x="5732463" y="3403601"/>
              <a:ext cx="690562" cy="688975"/>
            </a:xfrm>
            <a:prstGeom prst="ellipse">
              <a:avLst/>
            </a:prstGeom>
            <a:solidFill>
              <a:schemeClr val="tx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09452"/>
                <a:satOff val="-3414"/>
                <a:lumOff val="-3529"/>
                <a:alphaOff val="0"/>
              </a:schemeClr>
            </a:fillRef>
            <a:effectRef idx="2">
              <a:schemeClr val="accent4">
                <a:hueOff val="-509452"/>
                <a:satOff val="-3414"/>
                <a:lumOff val="-3529"/>
                <a:alphaOff val="0"/>
              </a:schemeClr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685800">
                <a:defRPr/>
              </a:pPr>
              <a:endParaRPr lang="zh-CN" altLang="en-US" sz="2700" dirty="0">
                <a:solidFill>
                  <a:srgbClr val="FFFFFF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144409" y="1521870"/>
            <a:ext cx="2212511" cy="779674"/>
            <a:chOff x="6562725" y="2887663"/>
            <a:chExt cx="2950015" cy="1039565"/>
          </a:xfrm>
        </p:grpSpPr>
        <p:sp>
          <p:nvSpPr>
            <p:cNvPr id="22" name="矩形 21"/>
            <p:cNvSpPr/>
            <p:nvPr/>
          </p:nvSpPr>
          <p:spPr>
            <a:xfrm>
              <a:off x="6562725" y="3240287"/>
              <a:ext cx="2950015" cy="68694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85800">
                <a:lnSpc>
                  <a:spcPct val="120000"/>
                </a:lnSpc>
              </a:pPr>
              <a:r>
                <a:rPr lang="en-US" altLang="zh-CN" sz="1200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200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6562725" y="2887663"/>
              <a:ext cx="2241974" cy="4268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85800">
                <a:lnSpc>
                  <a:spcPct val="120000"/>
                </a:lnSpc>
              </a:pPr>
              <a:r>
                <a:rPr lang="en-US" altLang="zh-CN" sz="1350" b="1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350" b="1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144409" y="3132817"/>
            <a:ext cx="2212511" cy="779674"/>
            <a:chOff x="6562725" y="2887663"/>
            <a:chExt cx="2950015" cy="1039565"/>
          </a:xfrm>
        </p:grpSpPr>
        <p:sp>
          <p:nvSpPr>
            <p:cNvPr id="25" name="矩形 24"/>
            <p:cNvSpPr/>
            <p:nvPr/>
          </p:nvSpPr>
          <p:spPr>
            <a:xfrm>
              <a:off x="6562725" y="3240287"/>
              <a:ext cx="2950015" cy="68694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85800">
                <a:lnSpc>
                  <a:spcPct val="120000"/>
                </a:lnSpc>
              </a:pPr>
              <a:r>
                <a:rPr lang="en-US" altLang="zh-CN" sz="1200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200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6562725" y="2887663"/>
              <a:ext cx="2241974" cy="4268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85800">
                <a:lnSpc>
                  <a:spcPct val="120000"/>
                </a:lnSpc>
              </a:pPr>
              <a:r>
                <a:rPr lang="en-US" altLang="zh-CN" sz="1350" b="1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350" b="1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20201" y="1521870"/>
            <a:ext cx="2212511" cy="779674"/>
            <a:chOff x="6562725" y="2887663"/>
            <a:chExt cx="2950015" cy="1039565"/>
          </a:xfrm>
        </p:grpSpPr>
        <p:sp>
          <p:nvSpPr>
            <p:cNvPr id="28" name="矩形 27"/>
            <p:cNvSpPr/>
            <p:nvPr/>
          </p:nvSpPr>
          <p:spPr>
            <a:xfrm>
              <a:off x="6562725" y="3240287"/>
              <a:ext cx="2950015" cy="68694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685800">
                <a:lnSpc>
                  <a:spcPct val="120000"/>
                </a:lnSpc>
              </a:pPr>
              <a:r>
                <a:rPr lang="en-US" altLang="zh-CN" sz="1200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200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7270766" y="2887663"/>
              <a:ext cx="2241974" cy="4268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685800">
                <a:lnSpc>
                  <a:spcPct val="120000"/>
                </a:lnSpc>
              </a:pPr>
              <a:r>
                <a:rPr lang="en-US" altLang="zh-CN" sz="1350" b="1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350" b="1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20201" y="3132817"/>
            <a:ext cx="2212511" cy="779674"/>
            <a:chOff x="6562725" y="2887663"/>
            <a:chExt cx="2950015" cy="1039565"/>
          </a:xfrm>
        </p:grpSpPr>
        <p:sp>
          <p:nvSpPr>
            <p:cNvPr id="31" name="矩形 30"/>
            <p:cNvSpPr/>
            <p:nvPr/>
          </p:nvSpPr>
          <p:spPr>
            <a:xfrm>
              <a:off x="6562725" y="3240287"/>
              <a:ext cx="2950015" cy="68694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685800">
                <a:lnSpc>
                  <a:spcPct val="120000"/>
                </a:lnSpc>
              </a:pPr>
              <a:r>
                <a:rPr lang="en-US" altLang="zh-CN" sz="1200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200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7270766" y="2887663"/>
              <a:ext cx="2241974" cy="4268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685800">
                <a:lnSpc>
                  <a:spcPct val="120000"/>
                </a:lnSpc>
              </a:pPr>
              <a:r>
                <a:rPr lang="en-US" altLang="zh-CN" sz="1350" b="1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350" b="1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94387" y="265263"/>
            <a:ext cx="4543425" cy="605029"/>
            <a:chOff x="1524000" y="362831"/>
            <a:chExt cx="6057900" cy="806705"/>
          </a:xfrm>
        </p:grpSpPr>
        <p:sp>
          <p:nvSpPr>
            <p:cNvPr id="36" name="文本框 35"/>
            <p:cNvSpPr txBox="1"/>
            <p:nvPr/>
          </p:nvSpPr>
          <p:spPr>
            <a:xfrm>
              <a:off x="1524000" y="362831"/>
              <a:ext cx="44577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defTabSz="685800">
                <a:defRPr sz="2400">
                  <a:gradFill>
                    <a:gsLst>
                      <a:gs pos="0">
                        <a:srgbClr val="C7AB76"/>
                      </a:gs>
                      <a:gs pos="100000">
                        <a:srgbClr val="FFFAC6"/>
                      </a:gs>
                      <a:gs pos="52000">
                        <a:srgbClr val="DAC38E"/>
                      </a:gs>
                    </a:gsLst>
                    <a:lin ang="10800000" scaled="1"/>
                  </a:gradFill>
                  <a:latin typeface="时尚中黑简体" pitchFamily="2" charset="-122"/>
                  <a:ea typeface="时尚中黑简体" pitchFamily="2" charset="-122"/>
                </a:defRPr>
              </a:lvl1pPr>
            </a:lstStyle>
            <a:p>
              <a:r>
                <a:rPr lang="en-US" altLang="zh-CN" dirty="0">
                  <a:sym typeface="Arial"/>
                </a:rPr>
                <a:t>ADD TITLE TEXT</a:t>
              </a:r>
              <a:endParaRPr lang="zh-CN" altLang="en-US" dirty="0">
                <a:sym typeface="Arial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524000" y="853552"/>
              <a:ext cx="6057900" cy="31598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85800">
                <a:lnSpc>
                  <a:spcPct val="114000"/>
                </a:lnSpc>
                <a:defRPr/>
              </a:pPr>
              <a:r>
                <a:rPr lang="en-US" altLang="zh-CN" sz="900" dirty="0">
                  <a:gradFill>
                    <a:gsLst>
                      <a:gs pos="0">
                        <a:srgbClr val="C7AB76"/>
                      </a:gs>
                      <a:gs pos="100000">
                        <a:srgbClr val="FFFAC6"/>
                      </a:gs>
                      <a:gs pos="52000">
                        <a:srgbClr val="DAC38E"/>
                      </a:gs>
                    </a:gsLst>
                    <a:lin ang="10800000" scaled="1"/>
                  </a:gra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0">
        <p14:glitter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组合 102"/>
          <p:cNvGrpSpPr/>
          <p:nvPr/>
        </p:nvGrpSpPr>
        <p:grpSpPr>
          <a:xfrm>
            <a:off x="2755196" y="1949904"/>
            <a:ext cx="3647615" cy="1877142"/>
            <a:chOff x="3673595" y="2425700"/>
            <a:chExt cx="4863486" cy="2502856"/>
          </a:xfrm>
        </p:grpSpPr>
        <p:sp>
          <p:nvSpPr>
            <p:cNvPr id="56" name="Freeform: Shape 34"/>
            <p:cNvSpPr/>
            <p:nvPr/>
          </p:nvSpPr>
          <p:spPr bwMode="auto">
            <a:xfrm>
              <a:off x="4955310" y="2425700"/>
              <a:ext cx="1880423" cy="1922199"/>
            </a:xfrm>
            <a:custGeom>
              <a:avLst/>
              <a:gdLst>
                <a:gd name="T0" fmla="*/ 2100 w 2100"/>
                <a:gd name="T1" fmla="*/ 630 h 2147"/>
                <a:gd name="T2" fmla="*/ 634 w 2100"/>
                <a:gd name="T3" fmla="*/ 510 h 2147"/>
                <a:gd name="T4" fmla="*/ 1574 w 2100"/>
                <a:gd name="T5" fmla="*/ 1621 h 2147"/>
                <a:gd name="T6" fmla="*/ 991 w 2100"/>
                <a:gd name="T7" fmla="*/ 1572 h 2147"/>
                <a:gd name="T8" fmla="*/ 2100 w 2100"/>
                <a:gd name="T9" fmla="*/ 630 h 2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0" h="2147">
                  <a:moveTo>
                    <a:pt x="2100" y="630"/>
                  </a:moveTo>
                  <a:cubicBezTo>
                    <a:pt x="1728" y="193"/>
                    <a:pt x="1072" y="139"/>
                    <a:pt x="634" y="510"/>
                  </a:cubicBezTo>
                  <a:cubicBezTo>
                    <a:pt x="0" y="1047"/>
                    <a:pt x="953" y="2147"/>
                    <a:pt x="1574" y="1621"/>
                  </a:cubicBezTo>
                  <a:cubicBezTo>
                    <a:pt x="1400" y="1768"/>
                    <a:pt x="1139" y="1747"/>
                    <a:pt x="991" y="1572"/>
                  </a:cubicBezTo>
                  <a:cubicBezTo>
                    <a:pt x="466" y="952"/>
                    <a:pt x="1563" y="0"/>
                    <a:pt x="2100" y="630"/>
                  </a:cubicBezTo>
                  <a:close/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>
              <a:noFill/>
            </a:ln>
          </p:spPr>
          <p:txBody>
            <a:bodyPr anchor="ctr"/>
            <a:lstStyle/>
            <a:p>
              <a:pPr algn="ctr" defTabSz="685800"/>
              <a:endParaRPr sz="135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7" name="Freeform: Shape 35"/>
            <p:cNvSpPr/>
            <p:nvPr/>
          </p:nvSpPr>
          <p:spPr bwMode="auto">
            <a:xfrm>
              <a:off x="5413432" y="2470116"/>
              <a:ext cx="1917802" cy="1877783"/>
            </a:xfrm>
            <a:custGeom>
              <a:avLst/>
              <a:gdLst>
                <a:gd name="T0" fmla="*/ 1521 w 2142"/>
                <a:gd name="T1" fmla="*/ 2097 h 2097"/>
                <a:gd name="T2" fmla="*/ 1637 w 2142"/>
                <a:gd name="T3" fmla="*/ 634 h 2097"/>
                <a:gd name="T4" fmla="*/ 526 w 2142"/>
                <a:gd name="T5" fmla="*/ 1574 h 2097"/>
                <a:gd name="T6" fmla="*/ 575 w 2142"/>
                <a:gd name="T7" fmla="*/ 991 h 2097"/>
                <a:gd name="T8" fmla="*/ 1521 w 2142"/>
                <a:gd name="T9" fmla="*/ 2097 h 2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2" h="2097">
                  <a:moveTo>
                    <a:pt x="1521" y="2097"/>
                  </a:moveTo>
                  <a:cubicBezTo>
                    <a:pt x="1954" y="1724"/>
                    <a:pt x="2007" y="1071"/>
                    <a:pt x="1637" y="634"/>
                  </a:cubicBezTo>
                  <a:cubicBezTo>
                    <a:pt x="1100" y="0"/>
                    <a:pt x="0" y="953"/>
                    <a:pt x="526" y="1574"/>
                  </a:cubicBezTo>
                  <a:cubicBezTo>
                    <a:pt x="379" y="1400"/>
                    <a:pt x="400" y="1139"/>
                    <a:pt x="575" y="991"/>
                  </a:cubicBezTo>
                  <a:cubicBezTo>
                    <a:pt x="1194" y="467"/>
                    <a:pt x="2142" y="1558"/>
                    <a:pt x="1521" y="2097"/>
                  </a:cubicBezTo>
                  <a:close/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>
              <a:noFill/>
            </a:ln>
          </p:spPr>
          <p:txBody>
            <a:bodyPr anchor="ctr"/>
            <a:lstStyle/>
            <a:p>
              <a:pPr algn="ctr" defTabSz="685800"/>
              <a:endParaRPr sz="135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8" name="Freeform: Shape 36"/>
            <p:cNvSpPr/>
            <p:nvPr/>
          </p:nvSpPr>
          <p:spPr bwMode="auto">
            <a:xfrm>
              <a:off x="4912213" y="2946049"/>
              <a:ext cx="1923519" cy="1881301"/>
            </a:xfrm>
            <a:custGeom>
              <a:avLst/>
              <a:gdLst>
                <a:gd name="T0" fmla="*/ 633 w 2148"/>
                <a:gd name="T1" fmla="*/ 0 h 2101"/>
                <a:gd name="T2" fmla="*/ 512 w 2148"/>
                <a:gd name="T3" fmla="*/ 1467 h 2101"/>
                <a:gd name="T4" fmla="*/ 1623 w 2148"/>
                <a:gd name="T5" fmla="*/ 527 h 2101"/>
                <a:gd name="T6" fmla="*/ 1574 w 2148"/>
                <a:gd name="T7" fmla="*/ 1110 h 2101"/>
                <a:gd name="T8" fmla="*/ 633 w 2148"/>
                <a:gd name="T9" fmla="*/ 0 h 2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8" h="2101">
                  <a:moveTo>
                    <a:pt x="633" y="0"/>
                  </a:moveTo>
                  <a:cubicBezTo>
                    <a:pt x="195" y="371"/>
                    <a:pt x="140" y="1028"/>
                    <a:pt x="512" y="1467"/>
                  </a:cubicBezTo>
                  <a:cubicBezTo>
                    <a:pt x="1048" y="2101"/>
                    <a:pt x="2148" y="1148"/>
                    <a:pt x="1623" y="527"/>
                  </a:cubicBezTo>
                  <a:cubicBezTo>
                    <a:pt x="1770" y="701"/>
                    <a:pt x="1748" y="962"/>
                    <a:pt x="1574" y="1110"/>
                  </a:cubicBezTo>
                  <a:cubicBezTo>
                    <a:pt x="953" y="1636"/>
                    <a:pt x="0" y="536"/>
                    <a:pt x="633" y="0"/>
                  </a:cubicBezTo>
                  <a:close/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>
              <a:noFill/>
            </a:ln>
          </p:spPr>
          <p:txBody>
            <a:bodyPr anchor="ctr"/>
            <a:lstStyle/>
            <a:p>
              <a:pPr algn="ctr" defTabSz="685800"/>
              <a:endParaRPr sz="135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9" name="Freeform: Shape 37"/>
            <p:cNvSpPr/>
            <p:nvPr/>
          </p:nvSpPr>
          <p:spPr bwMode="auto">
            <a:xfrm>
              <a:off x="5407715" y="2935275"/>
              <a:ext cx="1877784" cy="1918241"/>
            </a:xfrm>
            <a:custGeom>
              <a:avLst/>
              <a:gdLst>
                <a:gd name="T0" fmla="*/ 0 w 2097"/>
                <a:gd name="T1" fmla="*/ 1520 h 2142"/>
                <a:gd name="T2" fmla="*/ 1463 w 2097"/>
                <a:gd name="T3" fmla="*/ 1636 h 2142"/>
                <a:gd name="T4" fmla="*/ 523 w 2097"/>
                <a:gd name="T5" fmla="*/ 525 h 2142"/>
                <a:gd name="T6" fmla="*/ 1106 w 2097"/>
                <a:gd name="T7" fmla="*/ 574 h 2142"/>
                <a:gd name="T8" fmla="*/ 0 w 2097"/>
                <a:gd name="T9" fmla="*/ 1520 h 2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7" h="2142">
                  <a:moveTo>
                    <a:pt x="0" y="1520"/>
                  </a:moveTo>
                  <a:cubicBezTo>
                    <a:pt x="373" y="1954"/>
                    <a:pt x="1026" y="2006"/>
                    <a:pt x="1463" y="1636"/>
                  </a:cubicBezTo>
                  <a:cubicBezTo>
                    <a:pt x="2097" y="1100"/>
                    <a:pt x="1144" y="0"/>
                    <a:pt x="523" y="525"/>
                  </a:cubicBezTo>
                  <a:cubicBezTo>
                    <a:pt x="697" y="378"/>
                    <a:pt x="958" y="400"/>
                    <a:pt x="1106" y="574"/>
                  </a:cubicBezTo>
                  <a:cubicBezTo>
                    <a:pt x="1630" y="1193"/>
                    <a:pt x="539" y="2142"/>
                    <a:pt x="0" y="1520"/>
                  </a:cubicBezTo>
                  <a:close/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>
              <a:noFill/>
            </a:ln>
          </p:spPr>
          <p:txBody>
            <a:bodyPr anchor="ctr"/>
            <a:lstStyle/>
            <a:p>
              <a:pPr algn="ctr" defTabSz="685800"/>
              <a:endParaRPr sz="135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cxnSp>
          <p:nvCxnSpPr>
            <p:cNvPr id="10" name="Straight Connector 10"/>
            <p:cNvCxnSpPr/>
            <p:nvPr/>
          </p:nvCxnSpPr>
          <p:spPr>
            <a:xfrm rot="16200000">
              <a:off x="3633901" y="3697832"/>
              <a:ext cx="1919655" cy="145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1"/>
            <p:cNvCxnSpPr/>
            <p:nvPr/>
          </p:nvCxnSpPr>
          <p:spPr>
            <a:xfrm rot="10800000">
              <a:off x="4259389" y="4657660"/>
              <a:ext cx="335067" cy="145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2"/>
            <p:cNvCxnSpPr/>
            <p:nvPr/>
          </p:nvCxnSpPr>
          <p:spPr>
            <a:xfrm rot="10800000">
              <a:off x="4259389" y="2738733"/>
              <a:ext cx="335067" cy="145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3"/>
            <p:cNvCxnSpPr/>
            <p:nvPr/>
          </p:nvCxnSpPr>
          <p:spPr>
            <a:xfrm flipH="1" flipV="1">
              <a:off x="4597947" y="3699258"/>
              <a:ext cx="406950" cy="67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4"/>
            <p:cNvSpPr/>
            <p:nvPr/>
          </p:nvSpPr>
          <p:spPr>
            <a:xfrm rot="10800000">
              <a:off x="3716052" y="4387879"/>
              <a:ext cx="540678" cy="540677"/>
            </a:xfrm>
            <a:prstGeom prst="ellipse">
              <a:avLst/>
            </a:prstGeom>
            <a:noFill/>
            <a:ln w="19050">
              <a:solidFill>
                <a:srgbClr val="C7AB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/>
              <a:endParaRPr sz="1350">
                <a:solidFill>
                  <a:prstClr val="white"/>
                </a:solidFill>
                <a:latin typeface="Arial"/>
                <a:ea typeface="微软雅黑"/>
                <a:sym typeface="Arial"/>
              </a:endParaRPr>
            </a:p>
          </p:txBody>
        </p:sp>
        <p:cxnSp>
          <p:nvCxnSpPr>
            <p:cNvPr id="15" name="Straight Connector 15"/>
            <p:cNvCxnSpPr/>
            <p:nvPr/>
          </p:nvCxnSpPr>
          <p:spPr>
            <a:xfrm rot="10800000">
              <a:off x="4259389" y="3698866"/>
              <a:ext cx="335067" cy="145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6"/>
            <p:cNvSpPr/>
            <p:nvPr/>
          </p:nvSpPr>
          <p:spPr>
            <a:xfrm rot="10800000">
              <a:off x="3716052" y="3432416"/>
              <a:ext cx="540678" cy="540677"/>
            </a:xfrm>
            <a:prstGeom prst="ellipse">
              <a:avLst/>
            </a:prstGeom>
            <a:noFill/>
            <a:ln w="19050">
              <a:solidFill>
                <a:srgbClr val="C7AB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/>
              <a:endParaRPr sz="1350">
                <a:solidFill>
                  <a:prstClr val="white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7" name="Oval 17"/>
            <p:cNvSpPr/>
            <p:nvPr/>
          </p:nvSpPr>
          <p:spPr>
            <a:xfrm rot="10800000">
              <a:off x="3673595" y="2472590"/>
              <a:ext cx="540678" cy="540677"/>
            </a:xfrm>
            <a:prstGeom prst="ellipse">
              <a:avLst/>
            </a:prstGeom>
            <a:noFill/>
            <a:ln w="19050">
              <a:solidFill>
                <a:srgbClr val="C7AB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/>
              <a:endParaRPr sz="1350">
                <a:solidFill>
                  <a:prstClr val="white"/>
                </a:solidFill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19" name="Group 38"/>
            <p:cNvGrpSpPr/>
            <p:nvPr/>
          </p:nvGrpSpPr>
          <p:grpSpPr>
            <a:xfrm>
              <a:off x="3832746" y="2583688"/>
              <a:ext cx="225240" cy="265460"/>
              <a:chOff x="5721350" y="1593384"/>
              <a:chExt cx="311150" cy="366712"/>
            </a:xfrm>
            <a:solidFill>
              <a:schemeClr val="accent1"/>
            </a:solidFill>
          </p:grpSpPr>
          <p:sp>
            <p:nvSpPr>
              <p:cNvPr id="54" name="Freeform: Shape 39"/>
              <p:cNvSpPr/>
              <p:nvPr/>
            </p:nvSpPr>
            <p:spPr bwMode="auto">
              <a:xfrm>
                <a:off x="5721350" y="1680696"/>
                <a:ext cx="311150" cy="279400"/>
              </a:xfrm>
              <a:custGeom>
                <a:avLst/>
                <a:gdLst>
                  <a:gd name="T0" fmla="*/ 19 w 184"/>
                  <a:gd name="T1" fmla="*/ 16 h 165"/>
                  <a:gd name="T2" fmla="*/ 2 w 184"/>
                  <a:gd name="T3" fmla="*/ 50 h 165"/>
                  <a:gd name="T4" fmla="*/ 0 w 184"/>
                  <a:gd name="T5" fmla="*/ 60 h 165"/>
                  <a:gd name="T6" fmla="*/ 0 w 184"/>
                  <a:gd name="T7" fmla="*/ 61 h 165"/>
                  <a:gd name="T8" fmla="*/ 0 w 184"/>
                  <a:gd name="T9" fmla="*/ 70 h 165"/>
                  <a:gd name="T10" fmla="*/ 1 w 184"/>
                  <a:gd name="T11" fmla="*/ 77 h 165"/>
                  <a:gd name="T12" fmla="*/ 8 w 184"/>
                  <a:gd name="T13" fmla="*/ 107 h 165"/>
                  <a:gd name="T14" fmla="*/ 28 w 184"/>
                  <a:gd name="T15" fmla="*/ 144 h 165"/>
                  <a:gd name="T16" fmla="*/ 29 w 184"/>
                  <a:gd name="T17" fmla="*/ 145 h 165"/>
                  <a:gd name="T18" fmla="*/ 41 w 184"/>
                  <a:gd name="T19" fmla="*/ 158 h 165"/>
                  <a:gd name="T20" fmla="*/ 44 w 184"/>
                  <a:gd name="T21" fmla="*/ 161 h 165"/>
                  <a:gd name="T22" fmla="*/ 64 w 184"/>
                  <a:gd name="T23" fmla="*/ 163 h 165"/>
                  <a:gd name="T24" fmla="*/ 65 w 184"/>
                  <a:gd name="T25" fmla="*/ 163 h 165"/>
                  <a:gd name="T26" fmla="*/ 74 w 184"/>
                  <a:gd name="T27" fmla="*/ 160 h 165"/>
                  <a:gd name="T28" fmla="*/ 81 w 184"/>
                  <a:gd name="T29" fmla="*/ 157 h 165"/>
                  <a:gd name="T30" fmla="*/ 92 w 184"/>
                  <a:gd name="T31" fmla="*/ 156 h 165"/>
                  <a:gd name="T32" fmla="*/ 93 w 184"/>
                  <a:gd name="T33" fmla="*/ 156 h 165"/>
                  <a:gd name="T34" fmla="*/ 104 w 184"/>
                  <a:gd name="T35" fmla="*/ 157 h 165"/>
                  <a:gd name="T36" fmla="*/ 110 w 184"/>
                  <a:gd name="T37" fmla="*/ 160 h 165"/>
                  <a:gd name="T38" fmla="*/ 120 w 184"/>
                  <a:gd name="T39" fmla="*/ 163 h 165"/>
                  <a:gd name="T40" fmla="*/ 120 w 184"/>
                  <a:gd name="T41" fmla="*/ 163 h 165"/>
                  <a:gd name="T42" fmla="*/ 140 w 184"/>
                  <a:gd name="T43" fmla="*/ 161 h 165"/>
                  <a:gd name="T44" fmla="*/ 144 w 184"/>
                  <a:gd name="T45" fmla="*/ 158 h 165"/>
                  <a:gd name="T46" fmla="*/ 156 w 184"/>
                  <a:gd name="T47" fmla="*/ 145 h 165"/>
                  <a:gd name="T48" fmla="*/ 157 w 184"/>
                  <a:gd name="T49" fmla="*/ 144 h 165"/>
                  <a:gd name="T50" fmla="*/ 177 w 184"/>
                  <a:gd name="T51" fmla="*/ 107 h 165"/>
                  <a:gd name="T52" fmla="*/ 184 w 184"/>
                  <a:gd name="T53" fmla="*/ 77 h 165"/>
                  <a:gd name="T54" fmla="*/ 184 w 184"/>
                  <a:gd name="T55" fmla="*/ 70 h 165"/>
                  <a:gd name="T56" fmla="*/ 184 w 184"/>
                  <a:gd name="T57" fmla="*/ 61 h 165"/>
                  <a:gd name="T58" fmla="*/ 184 w 184"/>
                  <a:gd name="T59" fmla="*/ 60 h 165"/>
                  <a:gd name="T60" fmla="*/ 183 w 184"/>
                  <a:gd name="T61" fmla="*/ 50 h 165"/>
                  <a:gd name="T62" fmla="*/ 166 w 184"/>
                  <a:gd name="T63" fmla="*/ 16 h 165"/>
                  <a:gd name="T64" fmla="*/ 162 w 184"/>
                  <a:gd name="T65" fmla="*/ 12 h 165"/>
                  <a:gd name="T66" fmla="*/ 136 w 184"/>
                  <a:gd name="T67" fmla="*/ 1 h 165"/>
                  <a:gd name="T68" fmla="*/ 107 w 184"/>
                  <a:gd name="T69" fmla="*/ 5 h 165"/>
                  <a:gd name="T70" fmla="*/ 92 w 184"/>
                  <a:gd name="T71" fmla="*/ 10 h 165"/>
                  <a:gd name="T72" fmla="*/ 77 w 184"/>
                  <a:gd name="T73" fmla="*/ 5 h 165"/>
                  <a:gd name="T74" fmla="*/ 49 w 184"/>
                  <a:gd name="T75" fmla="*/ 1 h 165"/>
                  <a:gd name="T76" fmla="*/ 23 w 184"/>
                  <a:gd name="T77" fmla="*/ 12 h 165"/>
                  <a:gd name="T78" fmla="*/ 19 w 184"/>
                  <a:gd name="T79" fmla="*/ 1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4" h="165">
                    <a:moveTo>
                      <a:pt x="19" y="16"/>
                    </a:moveTo>
                    <a:cubicBezTo>
                      <a:pt x="9" y="25"/>
                      <a:pt x="4" y="37"/>
                      <a:pt x="2" y="50"/>
                    </a:cubicBezTo>
                    <a:cubicBezTo>
                      <a:pt x="1" y="53"/>
                      <a:pt x="1" y="56"/>
                      <a:pt x="0" y="60"/>
                    </a:cubicBezTo>
                    <a:cubicBezTo>
                      <a:pt x="0" y="60"/>
                      <a:pt x="0" y="60"/>
                      <a:pt x="0" y="61"/>
                    </a:cubicBezTo>
                    <a:cubicBezTo>
                      <a:pt x="0" y="64"/>
                      <a:pt x="0" y="67"/>
                      <a:pt x="0" y="70"/>
                    </a:cubicBezTo>
                    <a:cubicBezTo>
                      <a:pt x="0" y="73"/>
                      <a:pt x="1" y="75"/>
                      <a:pt x="1" y="77"/>
                    </a:cubicBezTo>
                    <a:cubicBezTo>
                      <a:pt x="2" y="87"/>
                      <a:pt x="4" y="98"/>
                      <a:pt x="8" y="107"/>
                    </a:cubicBezTo>
                    <a:cubicBezTo>
                      <a:pt x="13" y="121"/>
                      <a:pt x="19" y="133"/>
                      <a:pt x="28" y="144"/>
                    </a:cubicBezTo>
                    <a:cubicBezTo>
                      <a:pt x="28" y="144"/>
                      <a:pt x="28" y="145"/>
                      <a:pt x="29" y="145"/>
                    </a:cubicBezTo>
                    <a:cubicBezTo>
                      <a:pt x="32" y="150"/>
                      <a:pt x="36" y="155"/>
                      <a:pt x="41" y="158"/>
                    </a:cubicBezTo>
                    <a:cubicBezTo>
                      <a:pt x="42" y="159"/>
                      <a:pt x="43" y="160"/>
                      <a:pt x="44" y="161"/>
                    </a:cubicBezTo>
                    <a:cubicBezTo>
                      <a:pt x="50" y="165"/>
                      <a:pt x="57" y="165"/>
                      <a:pt x="64" y="163"/>
                    </a:cubicBezTo>
                    <a:cubicBezTo>
                      <a:pt x="64" y="163"/>
                      <a:pt x="65" y="163"/>
                      <a:pt x="65" y="163"/>
                    </a:cubicBezTo>
                    <a:cubicBezTo>
                      <a:pt x="68" y="162"/>
                      <a:pt x="71" y="161"/>
                      <a:pt x="74" y="160"/>
                    </a:cubicBezTo>
                    <a:cubicBezTo>
                      <a:pt x="76" y="159"/>
                      <a:pt x="78" y="158"/>
                      <a:pt x="81" y="157"/>
                    </a:cubicBezTo>
                    <a:cubicBezTo>
                      <a:pt x="84" y="156"/>
                      <a:pt x="92" y="156"/>
                      <a:pt x="92" y="156"/>
                    </a:cubicBezTo>
                    <a:cubicBezTo>
                      <a:pt x="92" y="156"/>
                      <a:pt x="93" y="156"/>
                      <a:pt x="93" y="156"/>
                    </a:cubicBezTo>
                    <a:cubicBezTo>
                      <a:pt x="97" y="156"/>
                      <a:pt x="100" y="156"/>
                      <a:pt x="104" y="157"/>
                    </a:cubicBezTo>
                    <a:cubicBezTo>
                      <a:pt x="106" y="158"/>
                      <a:pt x="108" y="159"/>
                      <a:pt x="110" y="160"/>
                    </a:cubicBezTo>
                    <a:cubicBezTo>
                      <a:pt x="113" y="161"/>
                      <a:pt x="117" y="162"/>
                      <a:pt x="120" y="163"/>
                    </a:cubicBezTo>
                    <a:cubicBezTo>
                      <a:pt x="120" y="163"/>
                      <a:pt x="120" y="163"/>
                      <a:pt x="120" y="163"/>
                    </a:cubicBezTo>
                    <a:cubicBezTo>
                      <a:pt x="127" y="165"/>
                      <a:pt x="134" y="165"/>
                      <a:pt x="140" y="161"/>
                    </a:cubicBezTo>
                    <a:cubicBezTo>
                      <a:pt x="142" y="160"/>
                      <a:pt x="143" y="159"/>
                      <a:pt x="144" y="158"/>
                    </a:cubicBezTo>
                    <a:cubicBezTo>
                      <a:pt x="149" y="155"/>
                      <a:pt x="152" y="150"/>
                      <a:pt x="156" y="145"/>
                    </a:cubicBezTo>
                    <a:cubicBezTo>
                      <a:pt x="156" y="145"/>
                      <a:pt x="157" y="144"/>
                      <a:pt x="157" y="144"/>
                    </a:cubicBezTo>
                    <a:cubicBezTo>
                      <a:pt x="165" y="133"/>
                      <a:pt x="172" y="121"/>
                      <a:pt x="177" y="107"/>
                    </a:cubicBezTo>
                    <a:cubicBezTo>
                      <a:pt x="180" y="98"/>
                      <a:pt x="183" y="87"/>
                      <a:pt x="184" y="77"/>
                    </a:cubicBezTo>
                    <a:cubicBezTo>
                      <a:pt x="184" y="75"/>
                      <a:pt x="184" y="73"/>
                      <a:pt x="184" y="70"/>
                    </a:cubicBezTo>
                    <a:cubicBezTo>
                      <a:pt x="184" y="67"/>
                      <a:pt x="184" y="64"/>
                      <a:pt x="184" y="61"/>
                    </a:cubicBezTo>
                    <a:cubicBezTo>
                      <a:pt x="184" y="60"/>
                      <a:pt x="184" y="60"/>
                      <a:pt x="184" y="60"/>
                    </a:cubicBezTo>
                    <a:cubicBezTo>
                      <a:pt x="184" y="56"/>
                      <a:pt x="184" y="53"/>
                      <a:pt x="183" y="50"/>
                    </a:cubicBezTo>
                    <a:cubicBezTo>
                      <a:pt x="181" y="37"/>
                      <a:pt x="175" y="25"/>
                      <a:pt x="166" y="16"/>
                    </a:cubicBezTo>
                    <a:cubicBezTo>
                      <a:pt x="164" y="15"/>
                      <a:pt x="163" y="14"/>
                      <a:pt x="162" y="12"/>
                    </a:cubicBezTo>
                    <a:cubicBezTo>
                      <a:pt x="154" y="6"/>
                      <a:pt x="145" y="3"/>
                      <a:pt x="136" y="1"/>
                    </a:cubicBezTo>
                    <a:cubicBezTo>
                      <a:pt x="126" y="0"/>
                      <a:pt x="116" y="2"/>
                      <a:pt x="107" y="5"/>
                    </a:cubicBezTo>
                    <a:cubicBezTo>
                      <a:pt x="102" y="7"/>
                      <a:pt x="92" y="10"/>
                      <a:pt x="92" y="10"/>
                    </a:cubicBezTo>
                    <a:cubicBezTo>
                      <a:pt x="92" y="10"/>
                      <a:pt x="82" y="7"/>
                      <a:pt x="77" y="5"/>
                    </a:cubicBezTo>
                    <a:cubicBezTo>
                      <a:pt x="68" y="2"/>
                      <a:pt x="59" y="0"/>
                      <a:pt x="49" y="1"/>
                    </a:cubicBezTo>
                    <a:cubicBezTo>
                      <a:pt x="39" y="3"/>
                      <a:pt x="30" y="6"/>
                      <a:pt x="23" y="12"/>
                    </a:cubicBezTo>
                    <a:cubicBezTo>
                      <a:pt x="22" y="14"/>
                      <a:pt x="20" y="15"/>
                      <a:pt x="19" y="1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AC6"/>
                  </a:gs>
                  <a:gs pos="46000">
                    <a:srgbClr val="DAC38E"/>
                  </a:gs>
                  <a:gs pos="100000">
                    <a:srgbClr val="C7AB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 defTabSz="685800"/>
                <a:endParaRPr sz="135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5" name="Freeform: Shape 40"/>
              <p:cNvSpPr/>
              <p:nvPr/>
            </p:nvSpPr>
            <p:spPr bwMode="auto">
              <a:xfrm>
                <a:off x="5802313" y="1593384"/>
                <a:ext cx="76200" cy="85725"/>
              </a:xfrm>
              <a:custGeom>
                <a:avLst/>
                <a:gdLst>
                  <a:gd name="T0" fmla="*/ 14 w 45"/>
                  <a:gd name="T1" fmla="*/ 37 h 50"/>
                  <a:gd name="T2" fmla="*/ 32 w 45"/>
                  <a:gd name="T3" fmla="*/ 48 h 50"/>
                  <a:gd name="T4" fmla="*/ 43 w 45"/>
                  <a:gd name="T5" fmla="*/ 50 h 50"/>
                  <a:gd name="T6" fmla="*/ 44 w 45"/>
                  <a:gd name="T7" fmla="*/ 48 h 50"/>
                  <a:gd name="T8" fmla="*/ 35 w 45"/>
                  <a:gd name="T9" fmla="*/ 19 h 50"/>
                  <a:gd name="T10" fmla="*/ 4 w 45"/>
                  <a:gd name="T11" fmla="*/ 0 h 50"/>
                  <a:gd name="T12" fmla="*/ 2 w 45"/>
                  <a:gd name="T13" fmla="*/ 0 h 50"/>
                  <a:gd name="T14" fmla="*/ 1 w 45"/>
                  <a:gd name="T15" fmla="*/ 0 h 50"/>
                  <a:gd name="T16" fmla="*/ 1 w 45"/>
                  <a:gd name="T17" fmla="*/ 12 h 50"/>
                  <a:gd name="T18" fmla="*/ 14 w 45"/>
                  <a:gd name="T19" fmla="*/ 3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" h="50">
                    <a:moveTo>
                      <a:pt x="14" y="37"/>
                    </a:moveTo>
                    <a:cubicBezTo>
                      <a:pt x="19" y="42"/>
                      <a:pt x="25" y="46"/>
                      <a:pt x="32" y="48"/>
                    </a:cubicBezTo>
                    <a:cubicBezTo>
                      <a:pt x="36" y="49"/>
                      <a:pt x="39" y="50"/>
                      <a:pt x="43" y="50"/>
                    </a:cubicBezTo>
                    <a:cubicBezTo>
                      <a:pt x="44" y="50"/>
                      <a:pt x="44" y="49"/>
                      <a:pt x="44" y="48"/>
                    </a:cubicBezTo>
                    <a:cubicBezTo>
                      <a:pt x="45" y="37"/>
                      <a:pt x="41" y="28"/>
                      <a:pt x="35" y="19"/>
                    </a:cubicBezTo>
                    <a:cubicBezTo>
                      <a:pt x="27" y="9"/>
                      <a:pt x="17" y="3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4"/>
                      <a:pt x="1" y="8"/>
                      <a:pt x="1" y="12"/>
                    </a:cubicBezTo>
                    <a:cubicBezTo>
                      <a:pt x="3" y="22"/>
                      <a:pt x="8" y="30"/>
                      <a:pt x="14" y="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AC6"/>
                  </a:gs>
                  <a:gs pos="46000">
                    <a:srgbClr val="DAC38E"/>
                  </a:gs>
                  <a:gs pos="100000">
                    <a:srgbClr val="C7AB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 defTabSz="685800"/>
                <a:endParaRPr sz="135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20" name="Group 41"/>
            <p:cNvGrpSpPr/>
            <p:nvPr/>
          </p:nvGrpSpPr>
          <p:grpSpPr>
            <a:xfrm>
              <a:off x="3841670" y="3567717"/>
              <a:ext cx="302235" cy="259715"/>
              <a:chOff x="1446213" y="940921"/>
              <a:chExt cx="417513" cy="358776"/>
            </a:xfrm>
            <a:solidFill>
              <a:schemeClr val="accent2"/>
            </a:solidFill>
          </p:grpSpPr>
          <p:sp>
            <p:nvSpPr>
              <p:cNvPr id="51" name="Freeform: Shape 42"/>
              <p:cNvSpPr/>
              <p:nvPr/>
            </p:nvSpPr>
            <p:spPr bwMode="auto">
              <a:xfrm>
                <a:off x="1727200" y="955209"/>
                <a:ext cx="68263" cy="85725"/>
              </a:xfrm>
              <a:custGeom>
                <a:avLst/>
                <a:gdLst>
                  <a:gd name="T0" fmla="*/ 43 w 43"/>
                  <a:gd name="T1" fmla="*/ 0 h 54"/>
                  <a:gd name="T2" fmla="*/ 0 w 43"/>
                  <a:gd name="T3" fmla="*/ 0 h 54"/>
                  <a:gd name="T4" fmla="*/ 0 w 43"/>
                  <a:gd name="T5" fmla="*/ 19 h 54"/>
                  <a:gd name="T6" fmla="*/ 43 w 43"/>
                  <a:gd name="T7" fmla="*/ 54 h 54"/>
                  <a:gd name="T8" fmla="*/ 43 w 43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54">
                    <a:moveTo>
                      <a:pt x="43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43" y="54"/>
                    </a:lnTo>
                    <a:lnTo>
                      <a:pt x="43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AC6"/>
                  </a:gs>
                  <a:gs pos="46000">
                    <a:srgbClr val="DAC38E"/>
                  </a:gs>
                  <a:gs pos="100000">
                    <a:srgbClr val="C7AB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 defTabSz="685800"/>
                <a:endParaRPr sz="135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2" name="Freeform: Shape 43"/>
              <p:cNvSpPr/>
              <p:nvPr/>
            </p:nvSpPr>
            <p:spPr bwMode="auto">
              <a:xfrm>
                <a:off x="1514475" y="1028234"/>
                <a:ext cx="280988" cy="271463"/>
              </a:xfrm>
              <a:custGeom>
                <a:avLst/>
                <a:gdLst>
                  <a:gd name="T0" fmla="*/ 177 w 177"/>
                  <a:gd name="T1" fmla="*/ 91 h 171"/>
                  <a:gd name="T2" fmla="*/ 177 w 177"/>
                  <a:gd name="T3" fmla="*/ 73 h 171"/>
                  <a:gd name="T4" fmla="*/ 134 w 177"/>
                  <a:gd name="T5" fmla="*/ 38 h 171"/>
                  <a:gd name="T6" fmla="*/ 89 w 177"/>
                  <a:gd name="T7" fmla="*/ 0 h 171"/>
                  <a:gd name="T8" fmla="*/ 0 w 177"/>
                  <a:gd name="T9" fmla="*/ 73 h 171"/>
                  <a:gd name="T10" fmla="*/ 0 w 177"/>
                  <a:gd name="T11" fmla="*/ 171 h 171"/>
                  <a:gd name="T12" fmla="*/ 55 w 177"/>
                  <a:gd name="T13" fmla="*/ 171 h 171"/>
                  <a:gd name="T14" fmla="*/ 55 w 177"/>
                  <a:gd name="T15" fmla="*/ 74 h 171"/>
                  <a:gd name="T16" fmla="*/ 122 w 177"/>
                  <a:gd name="T17" fmla="*/ 74 h 171"/>
                  <a:gd name="T18" fmla="*/ 122 w 177"/>
                  <a:gd name="T19" fmla="*/ 171 h 171"/>
                  <a:gd name="T20" fmla="*/ 177 w 177"/>
                  <a:gd name="T21" fmla="*/ 171 h 171"/>
                  <a:gd name="T22" fmla="*/ 177 w 177"/>
                  <a:gd name="T23" fmla="*/ 9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7" h="171">
                    <a:moveTo>
                      <a:pt x="177" y="91"/>
                    </a:moveTo>
                    <a:lnTo>
                      <a:pt x="177" y="73"/>
                    </a:lnTo>
                    <a:lnTo>
                      <a:pt x="134" y="38"/>
                    </a:lnTo>
                    <a:lnTo>
                      <a:pt x="89" y="0"/>
                    </a:lnTo>
                    <a:lnTo>
                      <a:pt x="0" y="73"/>
                    </a:lnTo>
                    <a:lnTo>
                      <a:pt x="0" y="171"/>
                    </a:lnTo>
                    <a:lnTo>
                      <a:pt x="55" y="171"/>
                    </a:lnTo>
                    <a:lnTo>
                      <a:pt x="55" y="74"/>
                    </a:lnTo>
                    <a:lnTo>
                      <a:pt x="122" y="74"/>
                    </a:lnTo>
                    <a:lnTo>
                      <a:pt x="122" y="171"/>
                    </a:lnTo>
                    <a:lnTo>
                      <a:pt x="177" y="171"/>
                    </a:lnTo>
                    <a:lnTo>
                      <a:pt x="177" y="91"/>
                    </a:lnTo>
                    <a:close/>
                  </a:path>
                </a:pathLst>
              </a:custGeom>
              <a:gradFill>
                <a:gsLst>
                  <a:gs pos="0">
                    <a:srgbClr val="FFFAC6"/>
                  </a:gs>
                  <a:gs pos="46000">
                    <a:srgbClr val="DAC38E"/>
                  </a:gs>
                  <a:gs pos="100000">
                    <a:srgbClr val="C7AB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 defTabSz="685800"/>
                <a:endParaRPr sz="135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3" name="Freeform: Shape 44"/>
              <p:cNvSpPr/>
              <p:nvPr/>
            </p:nvSpPr>
            <p:spPr bwMode="auto">
              <a:xfrm>
                <a:off x="1446213" y="940921"/>
                <a:ext cx="417513" cy="214313"/>
              </a:xfrm>
              <a:custGeom>
                <a:avLst/>
                <a:gdLst>
                  <a:gd name="T0" fmla="*/ 43 w 263"/>
                  <a:gd name="T1" fmla="*/ 119 h 135"/>
                  <a:gd name="T2" fmla="*/ 132 w 263"/>
                  <a:gd name="T3" fmla="*/ 46 h 135"/>
                  <a:gd name="T4" fmla="*/ 177 w 263"/>
                  <a:gd name="T5" fmla="*/ 83 h 135"/>
                  <a:gd name="T6" fmla="*/ 220 w 263"/>
                  <a:gd name="T7" fmla="*/ 119 h 135"/>
                  <a:gd name="T8" fmla="*/ 241 w 263"/>
                  <a:gd name="T9" fmla="*/ 135 h 135"/>
                  <a:gd name="T10" fmla="*/ 263 w 263"/>
                  <a:gd name="T11" fmla="*/ 107 h 135"/>
                  <a:gd name="T12" fmla="*/ 220 w 263"/>
                  <a:gd name="T13" fmla="*/ 73 h 135"/>
                  <a:gd name="T14" fmla="*/ 177 w 263"/>
                  <a:gd name="T15" fmla="*/ 37 h 135"/>
                  <a:gd name="T16" fmla="*/ 132 w 263"/>
                  <a:gd name="T17" fmla="*/ 0 h 135"/>
                  <a:gd name="T18" fmla="*/ 0 w 263"/>
                  <a:gd name="T19" fmla="*/ 107 h 135"/>
                  <a:gd name="T20" fmla="*/ 23 w 263"/>
                  <a:gd name="T21" fmla="*/ 135 h 135"/>
                  <a:gd name="T22" fmla="*/ 43 w 263"/>
                  <a:gd name="T23" fmla="*/ 119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3" h="135">
                    <a:moveTo>
                      <a:pt x="43" y="119"/>
                    </a:moveTo>
                    <a:lnTo>
                      <a:pt x="132" y="46"/>
                    </a:lnTo>
                    <a:lnTo>
                      <a:pt x="177" y="83"/>
                    </a:lnTo>
                    <a:lnTo>
                      <a:pt x="220" y="119"/>
                    </a:lnTo>
                    <a:lnTo>
                      <a:pt x="241" y="135"/>
                    </a:lnTo>
                    <a:lnTo>
                      <a:pt x="263" y="107"/>
                    </a:lnTo>
                    <a:lnTo>
                      <a:pt x="220" y="73"/>
                    </a:lnTo>
                    <a:lnTo>
                      <a:pt x="177" y="37"/>
                    </a:lnTo>
                    <a:lnTo>
                      <a:pt x="132" y="0"/>
                    </a:lnTo>
                    <a:lnTo>
                      <a:pt x="0" y="107"/>
                    </a:lnTo>
                    <a:lnTo>
                      <a:pt x="23" y="135"/>
                    </a:lnTo>
                    <a:lnTo>
                      <a:pt x="43" y="119"/>
                    </a:lnTo>
                    <a:close/>
                  </a:path>
                </a:pathLst>
              </a:custGeom>
              <a:gradFill>
                <a:gsLst>
                  <a:gs pos="0">
                    <a:srgbClr val="FFFAC6"/>
                  </a:gs>
                  <a:gs pos="46000">
                    <a:srgbClr val="DAC38E"/>
                  </a:gs>
                  <a:gs pos="100000">
                    <a:srgbClr val="C7AB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 defTabSz="685800"/>
                <a:endParaRPr sz="135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23" name="Freeform: Shape 59"/>
            <p:cNvSpPr/>
            <p:nvPr/>
          </p:nvSpPr>
          <p:spPr bwMode="auto">
            <a:xfrm>
              <a:off x="3859079" y="4519143"/>
              <a:ext cx="243175" cy="277034"/>
            </a:xfrm>
            <a:custGeom>
              <a:avLst/>
              <a:gdLst>
                <a:gd name="T0" fmla="*/ 9 w 199"/>
                <a:gd name="T1" fmla="*/ 190 h 226"/>
                <a:gd name="T2" fmla="*/ 1 w 199"/>
                <a:gd name="T3" fmla="*/ 218 h 226"/>
                <a:gd name="T4" fmla="*/ 13 w 199"/>
                <a:gd name="T5" fmla="*/ 218 h 226"/>
                <a:gd name="T6" fmla="*/ 18 w 199"/>
                <a:gd name="T7" fmla="*/ 198 h 226"/>
                <a:gd name="T8" fmla="*/ 28 w 199"/>
                <a:gd name="T9" fmla="*/ 196 h 226"/>
                <a:gd name="T10" fmla="*/ 28 w 199"/>
                <a:gd name="T11" fmla="*/ 220 h 226"/>
                <a:gd name="T12" fmla="*/ 199 w 199"/>
                <a:gd name="T13" fmla="*/ 220 h 226"/>
                <a:gd name="T14" fmla="*/ 199 w 199"/>
                <a:gd name="T15" fmla="*/ 0 h 226"/>
                <a:gd name="T16" fmla="*/ 28 w 199"/>
                <a:gd name="T17" fmla="*/ 0 h 226"/>
                <a:gd name="T18" fmla="*/ 28 w 199"/>
                <a:gd name="T19" fmla="*/ 0 h 226"/>
                <a:gd name="T20" fmla="*/ 9 w 199"/>
                <a:gd name="T21" fmla="*/ 6 h 226"/>
                <a:gd name="T22" fmla="*/ 1 w 199"/>
                <a:gd name="T23" fmla="*/ 34 h 226"/>
                <a:gd name="T24" fmla="*/ 13 w 199"/>
                <a:gd name="T25" fmla="*/ 34 h 226"/>
                <a:gd name="T26" fmla="*/ 18 w 199"/>
                <a:gd name="T27" fmla="*/ 15 h 226"/>
                <a:gd name="T28" fmla="*/ 28 w 199"/>
                <a:gd name="T29" fmla="*/ 12 h 226"/>
                <a:gd name="T30" fmla="*/ 28 w 199"/>
                <a:gd name="T31" fmla="*/ 46 h 226"/>
                <a:gd name="T32" fmla="*/ 9 w 199"/>
                <a:gd name="T33" fmla="*/ 52 h 226"/>
                <a:gd name="T34" fmla="*/ 1 w 199"/>
                <a:gd name="T35" fmla="*/ 80 h 226"/>
                <a:gd name="T36" fmla="*/ 13 w 199"/>
                <a:gd name="T37" fmla="*/ 80 h 226"/>
                <a:gd name="T38" fmla="*/ 18 w 199"/>
                <a:gd name="T39" fmla="*/ 61 h 226"/>
                <a:gd name="T40" fmla="*/ 28 w 199"/>
                <a:gd name="T41" fmla="*/ 58 h 226"/>
                <a:gd name="T42" fmla="*/ 28 w 199"/>
                <a:gd name="T43" fmla="*/ 92 h 226"/>
                <a:gd name="T44" fmla="*/ 9 w 199"/>
                <a:gd name="T45" fmla="*/ 98 h 226"/>
                <a:gd name="T46" fmla="*/ 1 w 199"/>
                <a:gd name="T47" fmla="*/ 126 h 226"/>
                <a:gd name="T48" fmla="*/ 13 w 199"/>
                <a:gd name="T49" fmla="*/ 126 h 226"/>
                <a:gd name="T50" fmla="*/ 18 w 199"/>
                <a:gd name="T51" fmla="*/ 106 h 226"/>
                <a:gd name="T52" fmla="*/ 28 w 199"/>
                <a:gd name="T53" fmla="*/ 104 h 226"/>
                <a:gd name="T54" fmla="*/ 28 w 199"/>
                <a:gd name="T55" fmla="*/ 138 h 226"/>
                <a:gd name="T56" fmla="*/ 9 w 199"/>
                <a:gd name="T57" fmla="*/ 144 h 226"/>
                <a:gd name="T58" fmla="*/ 1 w 199"/>
                <a:gd name="T59" fmla="*/ 172 h 226"/>
                <a:gd name="T60" fmla="*/ 13 w 199"/>
                <a:gd name="T61" fmla="*/ 172 h 226"/>
                <a:gd name="T62" fmla="*/ 18 w 199"/>
                <a:gd name="T63" fmla="*/ 152 h 226"/>
                <a:gd name="T64" fmla="*/ 28 w 199"/>
                <a:gd name="T65" fmla="*/ 150 h 226"/>
                <a:gd name="T66" fmla="*/ 28 w 199"/>
                <a:gd name="T67" fmla="*/ 184 h 226"/>
                <a:gd name="T68" fmla="*/ 9 w 199"/>
                <a:gd name="T69" fmla="*/ 190 h 226"/>
                <a:gd name="T70" fmla="*/ 67 w 199"/>
                <a:gd name="T71" fmla="*/ 23 h 226"/>
                <a:gd name="T72" fmla="*/ 159 w 199"/>
                <a:gd name="T73" fmla="*/ 23 h 226"/>
                <a:gd name="T74" fmla="*/ 159 w 199"/>
                <a:gd name="T75" fmla="*/ 72 h 226"/>
                <a:gd name="T76" fmla="*/ 67 w 199"/>
                <a:gd name="T77" fmla="*/ 72 h 226"/>
                <a:gd name="T78" fmla="*/ 67 w 199"/>
                <a:gd name="T79" fmla="*/ 2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9" h="226">
                  <a:moveTo>
                    <a:pt x="9" y="190"/>
                  </a:moveTo>
                  <a:cubicBezTo>
                    <a:pt x="1" y="197"/>
                    <a:pt x="0" y="208"/>
                    <a:pt x="1" y="218"/>
                  </a:cubicBezTo>
                  <a:cubicBezTo>
                    <a:pt x="1" y="226"/>
                    <a:pt x="13" y="226"/>
                    <a:pt x="13" y="218"/>
                  </a:cubicBezTo>
                  <a:cubicBezTo>
                    <a:pt x="13" y="211"/>
                    <a:pt x="12" y="203"/>
                    <a:pt x="18" y="198"/>
                  </a:cubicBezTo>
                  <a:cubicBezTo>
                    <a:pt x="20" y="196"/>
                    <a:pt x="24" y="196"/>
                    <a:pt x="28" y="196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199" y="220"/>
                    <a:pt x="199" y="220"/>
                    <a:pt x="199" y="22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1" y="0"/>
                    <a:pt x="14" y="1"/>
                    <a:pt x="9" y="6"/>
                  </a:cubicBezTo>
                  <a:cubicBezTo>
                    <a:pt x="1" y="13"/>
                    <a:pt x="0" y="24"/>
                    <a:pt x="1" y="34"/>
                  </a:cubicBezTo>
                  <a:cubicBezTo>
                    <a:pt x="1" y="42"/>
                    <a:pt x="13" y="42"/>
                    <a:pt x="13" y="34"/>
                  </a:cubicBezTo>
                  <a:cubicBezTo>
                    <a:pt x="13" y="28"/>
                    <a:pt x="12" y="19"/>
                    <a:pt x="18" y="15"/>
                  </a:cubicBezTo>
                  <a:cubicBezTo>
                    <a:pt x="20" y="13"/>
                    <a:pt x="24" y="12"/>
                    <a:pt x="28" y="12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1" y="46"/>
                    <a:pt x="14" y="47"/>
                    <a:pt x="9" y="52"/>
                  </a:cubicBezTo>
                  <a:cubicBezTo>
                    <a:pt x="1" y="59"/>
                    <a:pt x="0" y="70"/>
                    <a:pt x="1" y="80"/>
                  </a:cubicBezTo>
                  <a:cubicBezTo>
                    <a:pt x="1" y="88"/>
                    <a:pt x="13" y="88"/>
                    <a:pt x="13" y="80"/>
                  </a:cubicBezTo>
                  <a:cubicBezTo>
                    <a:pt x="13" y="73"/>
                    <a:pt x="12" y="65"/>
                    <a:pt x="18" y="61"/>
                  </a:cubicBezTo>
                  <a:cubicBezTo>
                    <a:pt x="20" y="58"/>
                    <a:pt x="24" y="58"/>
                    <a:pt x="28" y="58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1" y="92"/>
                    <a:pt x="14" y="93"/>
                    <a:pt x="9" y="98"/>
                  </a:cubicBezTo>
                  <a:cubicBezTo>
                    <a:pt x="1" y="105"/>
                    <a:pt x="0" y="116"/>
                    <a:pt x="1" y="126"/>
                  </a:cubicBezTo>
                  <a:cubicBezTo>
                    <a:pt x="1" y="134"/>
                    <a:pt x="13" y="134"/>
                    <a:pt x="13" y="126"/>
                  </a:cubicBezTo>
                  <a:cubicBezTo>
                    <a:pt x="13" y="119"/>
                    <a:pt x="12" y="111"/>
                    <a:pt x="18" y="106"/>
                  </a:cubicBezTo>
                  <a:cubicBezTo>
                    <a:pt x="20" y="104"/>
                    <a:pt x="24" y="104"/>
                    <a:pt x="28" y="104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1" y="138"/>
                    <a:pt x="14" y="139"/>
                    <a:pt x="9" y="144"/>
                  </a:cubicBezTo>
                  <a:cubicBezTo>
                    <a:pt x="1" y="151"/>
                    <a:pt x="0" y="162"/>
                    <a:pt x="1" y="172"/>
                  </a:cubicBezTo>
                  <a:cubicBezTo>
                    <a:pt x="1" y="180"/>
                    <a:pt x="13" y="180"/>
                    <a:pt x="13" y="172"/>
                  </a:cubicBezTo>
                  <a:cubicBezTo>
                    <a:pt x="13" y="165"/>
                    <a:pt x="12" y="157"/>
                    <a:pt x="18" y="152"/>
                  </a:cubicBezTo>
                  <a:cubicBezTo>
                    <a:pt x="20" y="150"/>
                    <a:pt x="24" y="150"/>
                    <a:pt x="28" y="150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1" y="184"/>
                    <a:pt x="14" y="185"/>
                    <a:pt x="9" y="190"/>
                  </a:cubicBezTo>
                  <a:close/>
                  <a:moveTo>
                    <a:pt x="67" y="23"/>
                  </a:moveTo>
                  <a:cubicBezTo>
                    <a:pt x="159" y="23"/>
                    <a:pt x="159" y="23"/>
                    <a:pt x="159" y="23"/>
                  </a:cubicBezTo>
                  <a:cubicBezTo>
                    <a:pt x="159" y="72"/>
                    <a:pt x="159" y="72"/>
                    <a:pt x="159" y="72"/>
                  </a:cubicBezTo>
                  <a:cubicBezTo>
                    <a:pt x="67" y="72"/>
                    <a:pt x="67" y="72"/>
                    <a:pt x="67" y="72"/>
                  </a:cubicBezTo>
                  <a:lnTo>
                    <a:pt x="67" y="23"/>
                  </a:lnTo>
                  <a:close/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>
              <a:noFill/>
            </a:ln>
          </p:spPr>
          <p:txBody>
            <a:bodyPr anchor="ctr"/>
            <a:lstStyle/>
            <a:p>
              <a:pPr algn="ctr" defTabSz="685800"/>
              <a:endParaRPr sz="135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cxnSp>
          <p:nvCxnSpPr>
            <p:cNvPr id="62" name="Straight Connector 10"/>
            <p:cNvCxnSpPr/>
            <p:nvPr/>
          </p:nvCxnSpPr>
          <p:spPr>
            <a:xfrm rot="5400000" flipH="1">
              <a:off x="6657120" y="3697832"/>
              <a:ext cx="1919655" cy="145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11"/>
            <p:cNvCxnSpPr/>
            <p:nvPr/>
          </p:nvCxnSpPr>
          <p:spPr>
            <a:xfrm rot="10800000" flipH="1">
              <a:off x="7616220" y="4657660"/>
              <a:ext cx="335067" cy="145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12"/>
            <p:cNvCxnSpPr/>
            <p:nvPr/>
          </p:nvCxnSpPr>
          <p:spPr>
            <a:xfrm rot="10800000" flipH="1">
              <a:off x="7616220" y="2738733"/>
              <a:ext cx="335067" cy="145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13"/>
            <p:cNvCxnSpPr/>
            <p:nvPr/>
          </p:nvCxnSpPr>
          <p:spPr>
            <a:xfrm flipV="1">
              <a:off x="7205779" y="3699258"/>
              <a:ext cx="406950" cy="67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14"/>
            <p:cNvSpPr/>
            <p:nvPr/>
          </p:nvSpPr>
          <p:spPr>
            <a:xfrm rot="10800000" flipH="1">
              <a:off x="7953946" y="4387879"/>
              <a:ext cx="540678" cy="540677"/>
            </a:xfrm>
            <a:prstGeom prst="ellipse">
              <a:avLst/>
            </a:prstGeom>
            <a:noFill/>
            <a:ln w="19050">
              <a:solidFill>
                <a:srgbClr val="C7AB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/>
              <a:endParaRPr sz="1350">
                <a:solidFill>
                  <a:prstClr val="white"/>
                </a:solidFill>
                <a:latin typeface="Arial"/>
                <a:ea typeface="微软雅黑"/>
                <a:sym typeface="Arial"/>
              </a:endParaRPr>
            </a:p>
          </p:txBody>
        </p:sp>
        <p:cxnSp>
          <p:nvCxnSpPr>
            <p:cNvPr id="67" name="Straight Connector 15"/>
            <p:cNvCxnSpPr/>
            <p:nvPr/>
          </p:nvCxnSpPr>
          <p:spPr>
            <a:xfrm rot="10800000" flipH="1">
              <a:off x="7616220" y="3698866"/>
              <a:ext cx="335067" cy="145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16"/>
            <p:cNvSpPr/>
            <p:nvPr/>
          </p:nvSpPr>
          <p:spPr>
            <a:xfrm rot="10800000" flipH="1">
              <a:off x="7953946" y="3432416"/>
              <a:ext cx="540678" cy="540677"/>
            </a:xfrm>
            <a:prstGeom prst="ellipse">
              <a:avLst/>
            </a:prstGeom>
            <a:noFill/>
            <a:ln w="19050">
              <a:solidFill>
                <a:srgbClr val="C7AB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/>
              <a:endParaRPr sz="1350">
                <a:solidFill>
                  <a:prstClr val="white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9" name="Oval 17"/>
            <p:cNvSpPr/>
            <p:nvPr/>
          </p:nvSpPr>
          <p:spPr>
            <a:xfrm rot="10800000" flipH="1">
              <a:off x="7996403" y="2472590"/>
              <a:ext cx="540678" cy="540677"/>
            </a:xfrm>
            <a:prstGeom prst="ellipse">
              <a:avLst/>
            </a:prstGeom>
            <a:noFill/>
            <a:ln w="19050">
              <a:solidFill>
                <a:srgbClr val="C7AB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/>
              <a:endParaRPr sz="1350">
                <a:solidFill>
                  <a:prstClr val="white"/>
                </a:solidFill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70" name="Group 38"/>
            <p:cNvGrpSpPr/>
            <p:nvPr/>
          </p:nvGrpSpPr>
          <p:grpSpPr>
            <a:xfrm flipH="1">
              <a:off x="8152690" y="2583688"/>
              <a:ext cx="225240" cy="265460"/>
              <a:chOff x="5721350" y="1593384"/>
              <a:chExt cx="311150" cy="366712"/>
            </a:xfrm>
            <a:solidFill>
              <a:schemeClr val="accent2"/>
            </a:solidFill>
          </p:grpSpPr>
          <p:sp>
            <p:nvSpPr>
              <p:cNvPr id="76" name="Freeform: Shape 39"/>
              <p:cNvSpPr/>
              <p:nvPr/>
            </p:nvSpPr>
            <p:spPr bwMode="auto">
              <a:xfrm>
                <a:off x="5721350" y="1680696"/>
                <a:ext cx="311150" cy="279400"/>
              </a:xfrm>
              <a:custGeom>
                <a:avLst/>
                <a:gdLst>
                  <a:gd name="T0" fmla="*/ 19 w 184"/>
                  <a:gd name="T1" fmla="*/ 16 h 165"/>
                  <a:gd name="T2" fmla="*/ 2 w 184"/>
                  <a:gd name="T3" fmla="*/ 50 h 165"/>
                  <a:gd name="T4" fmla="*/ 0 w 184"/>
                  <a:gd name="T5" fmla="*/ 60 h 165"/>
                  <a:gd name="T6" fmla="*/ 0 w 184"/>
                  <a:gd name="T7" fmla="*/ 61 h 165"/>
                  <a:gd name="T8" fmla="*/ 0 w 184"/>
                  <a:gd name="T9" fmla="*/ 70 h 165"/>
                  <a:gd name="T10" fmla="*/ 1 w 184"/>
                  <a:gd name="T11" fmla="*/ 77 h 165"/>
                  <a:gd name="T12" fmla="*/ 8 w 184"/>
                  <a:gd name="T13" fmla="*/ 107 h 165"/>
                  <a:gd name="T14" fmla="*/ 28 w 184"/>
                  <a:gd name="T15" fmla="*/ 144 h 165"/>
                  <a:gd name="T16" fmla="*/ 29 w 184"/>
                  <a:gd name="T17" fmla="*/ 145 h 165"/>
                  <a:gd name="T18" fmla="*/ 41 w 184"/>
                  <a:gd name="T19" fmla="*/ 158 h 165"/>
                  <a:gd name="T20" fmla="*/ 44 w 184"/>
                  <a:gd name="T21" fmla="*/ 161 h 165"/>
                  <a:gd name="T22" fmla="*/ 64 w 184"/>
                  <a:gd name="T23" fmla="*/ 163 h 165"/>
                  <a:gd name="T24" fmla="*/ 65 w 184"/>
                  <a:gd name="T25" fmla="*/ 163 h 165"/>
                  <a:gd name="T26" fmla="*/ 74 w 184"/>
                  <a:gd name="T27" fmla="*/ 160 h 165"/>
                  <a:gd name="T28" fmla="*/ 81 w 184"/>
                  <a:gd name="T29" fmla="*/ 157 h 165"/>
                  <a:gd name="T30" fmla="*/ 92 w 184"/>
                  <a:gd name="T31" fmla="*/ 156 h 165"/>
                  <a:gd name="T32" fmla="*/ 93 w 184"/>
                  <a:gd name="T33" fmla="*/ 156 h 165"/>
                  <a:gd name="T34" fmla="*/ 104 w 184"/>
                  <a:gd name="T35" fmla="*/ 157 h 165"/>
                  <a:gd name="T36" fmla="*/ 110 w 184"/>
                  <a:gd name="T37" fmla="*/ 160 h 165"/>
                  <a:gd name="T38" fmla="*/ 120 w 184"/>
                  <a:gd name="T39" fmla="*/ 163 h 165"/>
                  <a:gd name="T40" fmla="*/ 120 w 184"/>
                  <a:gd name="T41" fmla="*/ 163 h 165"/>
                  <a:gd name="T42" fmla="*/ 140 w 184"/>
                  <a:gd name="T43" fmla="*/ 161 h 165"/>
                  <a:gd name="T44" fmla="*/ 144 w 184"/>
                  <a:gd name="T45" fmla="*/ 158 h 165"/>
                  <a:gd name="T46" fmla="*/ 156 w 184"/>
                  <a:gd name="T47" fmla="*/ 145 h 165"/>
                  <a:gd name="T48" fmla="*/ 157 w 184"/>
                  <a:gd name="T49" fmla="*/ 144 h 165"/>
                  <a:gd name="T50" fmla="*/ 177 w 184"/>
                  <a:gd name="T51" fmla="*/ 107 h 165"/>
                  <a:gd name="T52" fmla="*/ 184 w 184"/>
                  <a:gd name="T53" fmla="*/ 77 h 165"/>
                  <a:gd name="T54" fmla="*/ 184 w 184"/>
                  <a:gd name="T55" fmla="*/ 70 h 165"/>
                  <a:gd name="T56" fmla="*/ 184 w 184"/>
                  <a:gd name="T57" fmla="*/ 61 h 165"/>
                  <a:gd name="T58" fmla="*/ 184 w 184"/>
                  <a:gd name="T59" fmla="*/ 60 h 165"/>
                  <a:gd name="T60" fmla="*/ 183 w 184"/>
                  <a:gd name="T61" fmla="*/ 50 h 165"/>
                  <a:gd name="T62" fmla="*/ 166 w 184"/>
                  <a:gd name="T63" fmla="*/ 16 h 165"/>
                  <a:gd name="T64" fmla="*/ 162 w 184"/>
                  <a:gd name="T65" fmla="*/ 12 h 165"/>
                  <a:gd name="T66" fmla="*/ 136 w 184"/>
                  <a:gd name="T67" fmla="*/ 1 h 165"/>
                  <a:gd name="T68" fmla="*/ 107 w 184"/>
                  <a:gd name="T69" fmla="*/ 5 h 165"/>
                  <a:gd name="T70" fmla="*/ 92 w 184"/>
                  <a:gd name="T71" fmla="*/ 10 h 165"/>
                  <a:gd name="T72" fmla="*/ 77 w 184"/>
                  <a:gd name="T73" fmla="*/ 5 h 165"/>
                  <a:gd name="T74" fmla="*/ 49 w 184"/>
                  <a:gd name="T75" fmla="*/ 1 h 165"/>
                  <a:gd name="T76" fmla="*/ 23 w 184"/>
                  <a:gd name="T77" fmla="*/ 12 h 165"/>
                  <a:gd name="T78" fmla="*/ 19 w 184"/>
                  <a:gd name="T79" fmla="*/ 1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4" h="165">
                    <a:moveTo>
                      <a:pt x="19" y="16"/>
                    </a:moveTo>
                    <a:cubicBezTo>
                      <a:pt x="9" y="25"/>
                      <a:pt x="4" y="37"/>
                      <a:pt x="2" y="50"/>
                    </a:cubicBezTo>
                    <a:cubicBezTo>
                      <a:pt x="1" y="53"/>
                      <a:pt x="1" y="56"/>
                      <a:pt x="0" y="60"/>
                    </a:cubicBezTo>
                    <a:cubicBezTo>
                      <a:pt x="0" y="60"/>
                      <a:pt x="0" y="60"/>
                      <a:pt x="0" y="61"/>
                    </a:cubicBezTo>
                    <a:cubicBezTo>
                      <a:pt x="0" y="64"/>
                      <a:pt x="0" y="67"/>
                      <a:pt x="0" y="70"/>
                    </a:cubicBezTo>
                    <a:cubicBezTo>
                      <a:pt x="0" y="73"/>
                      <a:pt x="1" y="75"/>
                      <a:pt x="1" y="77"/>
                    </a:cubicBezTo>
                    <a:cubicBezTo>
                      <a:pt x="2" y="87"/>
                      <a:pt x="4" y="98"/>
                      <a:pt x="8" y="107"/>
                    </a:cubicBezTo>
                    <a:cubicBezTo>
                      <a:pt x="13" y="121"/>
                      <a:pt x="19" y="133"/>
                      <a:pt x="28" y="144"/>
                    </a:cubicBezTo>
                    <a:cubicBezTo>
                      <a:pt x="28" y="144"/>
                      <a:pt x="28" y="145"/>
                      <a:pt x="29" y="145"/>
                    </a:cubicBezTo>
                    <a:cubicBezTo>
                      <a:pt x="32" y="150"/>
                      <a:pt x="36" y="155"/>
                      <a:pt x="41" y="158"/>
                    </a:cubicBezTo>
                    <a:cubicBezTo>
                      <a:pt x="42" y="159"/>
                      <a:pt x="43" y="160"/>
                      <a:pt x="44" y="161"/>
                    </a:cubicBezTo>
                    <a:cubicBezTo>
                      <a:pt x="50" y="165"/>
                      <a:pt x="57" y="165"/>
                      <a:pt x="64" y="163"/>
                    </a:cubicBezTo>
                    <a:cubicBezTo>
                      <a:pt x="64" y="163"/>
                      <a:pt x="65" y="163"/>
                      <a:pt x="65" y="163"/>
                    </a:cubicBezTo>
                    <a:cubicBezTo>
                      <a:pt x="68" y="162"/>
                      <a:pt x="71" y="161"/>
                      <a:pt x="74" y="160"/>
                    </a:cubicBezTo>
                    <a:cubicBezTo>
                      <a:pt x="76" y="159"/>
                      <a:pt x="78" y="158"/>
                      <a:pt x="81" y="157"/>
                    </a:cubicBezTo>
                    <a:cubicBezTo>
                      <a:pt x="84" y="156"/>
                      <a:pt x="92" y="156"/>
                      <a:pt x="92" y="156"/>
                    </a:cubicBezTo>
                    <a:cubicBezTo>
                      <a:pt x="92" y="156"/>
                      <a:pt x="93" y="156"/>
                      <a:pt x="93" y="156"/>
                    </a:cubicBezTo>
                    <a:cubicBezTo>
                      <a:pt x="97" y="156"/>
                      <a:pt x="100" y="156"/>
                      <a:pt x="104" y="157"/>
                    </a:cubicBezTo>
                    <a:cubicBezTo>
                      <a:pt x="106" y="158"/>
                      <a:pt x="108" y="159"/>
                      <a:pt x="110" y="160"/>
                    </a:cubicBezTo>
                    <a:cubicBezTo>
                      <a:pt x="113" y="161"/>
                      <a:pt x="117" y="162"/>
                      <a:pt x="120" y="163"/>
                    </a:cubicBezTo>
                    <a:cubicBezTo>
                      <a:pt x="120" y="163"/>
                      <a:pt x="120" y="163"/>
                      <a:pt x="120" y="163"/>
                    </a:cubicBezTo>
                    <a:cubicBezTo>
                      <a:pt x="127" y="165"/>
                      <a:pt x="134" y="165"/>
                      <a:pt x="140" y="161"/>
                    </a:cubicBezTo>
                    <a:cubicBezTo>
                      <a:pt x="142" y="160"/>
                      <a:pt x="143" y="159"/>
                      <a:pt x="144" y="158"/>
                    </a:cubicBezTo>
                    <a:cubicBezTo>
                      <a:pt x="149" y="155"/>
                      <a:pt x="152" y="150"/>
                      <a:pt x="156" y="145"/>
                    </a:cubicBezTo>
                    <a:cubicBezTo>
                      <a:pt x="156" y="145"/>
                      <a:pt x="157" y="144"/>
                      <a:pt x="157" y="144"/>
                    </a:cubicBezTo>
                    <a:cubicBezTo>
                      <a:pt x="165" y="133"/>
                      <a:pt x="172" y="121"/>
                      <a:pt x="177" y="107"/>
                    </a:cubicBezTo>
                    <a:cubicBezTo>
                      <a:pt x="180" y="98"/>
                      <a:pt x="183" y="87"/>
                      <a:pt x="184" y="77"/>
                    </a:cubicBezTo>
                    <a:cubicBezTo>
                      <a:pt x="184" y="75"/>
                      <a:pt x="184" y="73"/>
                      <a:pt x="184" y="70"/>
                    </a:cubicBezTo>
                    <a:cubicBezTo>
                      <a:pt x="184" y="67"/>
                      <a:pt x="184" y="64"/>
                      <a:pt x="184" y="61"/>
                    </a:cubicBezTo>
                    <a:cubicBezTo>
                      <a:pt x="184" y="60"/>
                      <a:pt x="184" y="60"/>
                      <a:pt x="184" y="60"/>
                    </a:cubicBezTo>
                    <a:cubicBezTo>
                      <a:pt x="184" y="56"/>
                      <a:pt x="184" y="53"/>
                      <a:pt x="183" y="50"/>
                    </a:cubicBezTo>
                    <a:cubicBezTo>
                      <a:pt x="181" y="37"/>
                      <a:pt x="175" y="25"/>
                      <a:pt x="166" y="16"/>
                    </a:cubicBezTo>
                    <a:cubicBezTo>
                      <a:pt x="164" y="15"/>
                      <a:pt x="163" y="14"/>
                      <a:pt x="162" y="12"/>
                    </a:cubicBezTo>
                    <a:cubicBezTo>
                      <a:pt x="154" y="6"/>
                      <a:pt x="145" y="3"/>
                      <a:pt x="136" y="1"/>
                    </a:cubicBezTo>
                    <a:cubicBezTo>
                      <a:pt x="126" y="0"/>
                      <a:pt x="116" y="2"/>
                      <a:pt x="107" y="5"/>
                    </a:cubicBezTo>
                    <a:cubicBezTo>
                      <a:pt x="102" y="7"/>
                      <a:pt x="92" y="10"/>
                      <a:pt x="92" y="10"/>
                    </a:cubicBezTo>
                    <a:cubicBezTo>
                      <a:pt x="92" y="10"/>
                      <a:pt x="82" y="7"/>
                      <a:pt x="77" y="5"/>
                    </a:cubicBezTo>
                    <a:cubicBezTo>
                      <a:pt x="68" y="2"/>
                      <a:pt x="59" y="0"/>
                      <a:pt x="49" y="1"/>
                    </a:cubicBezTo>
                    <a:cubicBezTo>
                      <a:pt x="39" y="3"/>
                      <a:pt x="30" y="6"/>
                      <a:pt x="23" y="12"/>
                    </a:cubicBezTo>
                    <a:cubicBezTo>
                      <a:pt x="22" y="14"/>
                      <a:pt x="20" y="15"/>
                      <a:pt x="19" y="1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AC6"/>
                  </a:gs>
                  <a:gs pos="46000">
                    <a:srgbClr val="DAC38E"/>
                  </a:gs>
                  <a:gs pos="100000">
                    <a:srgbClr val="C7AB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 defTabSz="685800"/>
                <a:endParaRPr sz="135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7" name="Freeform: Shape 40"/>
              <p:cNvSpPr/>
              <p:nvPr/>
            </p:nvSpPr>
            <p:spPr bwMode="auto">
              <a:xfrm>
                <a:off x="5802313" y="1593384"/>
                <a:ext cx="76200" cy="85725"/>
              </a:xfrm>
              <a:custGeom>
                <a:avLst/>
                <a:gdLst>
                  <a:gd name="T0" fmla="*/ 14 w 45"/>
                  <a:gd name="T1" fmla="*/ 37 h 50"/>
                  <a:gd name="T2" fmla="*/ 32 w 45"/>
                  <a:gd name="T3" fmla="*/ 48 h 50"/>
                  <a:gd name="T4" fmla="*/ 43 w 45"/>
                  <a:gd name="T5" fmla="*/ 50 h 50"/>
                  <a:gd name="T6" fmla="*/ 44 w 45"/>
                  <a:gd name="T7" fmla="*/ 48 h 50"/>
                  <a:gd name="T8" fmla="*/ 35 w 45"/>
                  <a:gd name="T9" fmla="*/ 19 h 50"/>
                  <a:gd name="T10" fmla="*/ 4 w 45"/>
                  <a:gd name="T11" fmla="*/ 0 h 50"/>
                  <a:gd name="T12" fmla="*/ 2 w 45"/>
                  <a:gd name="T13" fmla="*/ 0 h 50"/>
                  <a:gd name="T14" fmla="*/ 1 w 45"/>
                  <a:gd name="T15" fmla="*/ 0 h 50"/>
                  <a:gd name="T16" fmla="*/ 1 w 45"/>
                  <a:gd name="T17" fmla="*/ 12 h 50"/>
                  <a:gd name="T18" fmla="*/ 14 w 45"/>
                  <a:gd name="T19" fmla="*/ 3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" h="50">
                    <a:moveTo>
                      <a:pt x="14" y="37"/>
                    </a:moveTo>
                    <a:cubicBezTo>
                      <a:pt x="19" y="42"/>
                      <a:pt x="25" y="46"/>
                      <a:pt x="32" y="48"/>
                    </a:cubicBezTo>
                    <a:cubicBezTo>
                      <a:pt x="36" y="49"/>
                      <a:pt x="39" y="50"/>
                      <a:pt x="43" y="50"/>
                    </a:cubicBezTo>
                    <a:cubicBezTo>
                      <a:pt x="44" y="50"/>
                      <a:pt x="44" y="49"/>
                      <a:pt x="44" y="48"/>
                    </a:cubicBezTo>
                    <a:cubicBezTo>
                      <a:pt x="45" y="37"/>
                      <a:pt x="41" y="28"/>
                      <a:pt x="35" y="19"/>
                    </a:cubicBezTo>
                    <a:cubicBezTo>
                      <a:pt x="27" y="9"/>
                      <a:pt x="17" y="3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4"/>
                      <a:pt x="1" y="8"/>
                      <a:pt x="1" y="12"/>
                    </a:cubicBezTo>
                    <a:cubicBezTo>
                      <a:pt x="3" y="22"/>
                      <a:pt x="8" y="30"/>
                      <a:pt x="14" y="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AC6"/>
                  </a:gs>
                  <a:gs pos="46000">
                    <a:srgbClr val="DAC38E"/>
                  </a:gs>
                  <a:gs pos="100000">
                    <a:srgbClr val="C7AB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 defTabSz="685800"/>
                <a:endParaRPr sz="135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71" name="Group 41"/>
            <p:cNvGrpSpPr/>
            <p:nvPr/>
          </p:nvGrpSpPr>
          <p:grpSpPr>
            <a:xfrm flipH="1">
              <a:off x="8066771" y="3567717"/>
              <a:ext cx="302235" cy="259715"/>
              <a:chOff x="1446213" y="940921"/>
              <a:chExt cx="417513" cy="358776"/>
            </a:xfrm>
            <a:solidFill>
              <a:schemeClr val="accent1"/>
            </a:solidFill>
          </p:grpSpPr>
          <p:sp>
            <p:nvSpPr>
              <p:cNvPr id="73" name="Freeform: Shape 42"/>
              <p:cNvSpPr/>
              <p:nvPr/>
            </p:nvSpPr>
            <p:spPr bwMode="auto">
              <a:xfrm>
                <a:off x="1727200" y="955209"/>
                <a:ext cx="68263" cy="85725"/>
              </a:xfrm>
              <a:custGeom>
                <a:avLst/>
                <a:gdLst>
                  <a:gd name="T0" fmla="*/ 43 w 43"/>
                  <a:gd name="T1" fmla="*/ 0 h 54"/>
                  <a:gd name="T2" fmla="*/ 0 w 43"/>
                  <a:gd name="T3" fmla="*/ 0 h 54"/>
                  <a:gd name="T4" fmla="*/ 0 w 43"/>
                  <a:gd name="T5" fmla="*/ 19 h 54"/>
                  <a:gd name="T6" fmla="*/ 43 w 43"/>
                  <a:gd name="T7" fmla="*/ 54 h 54"/>
                  <a:gd name="T8" fmla="*/ 43 w 43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54">
                    <a:moveTo>
                      <a:pt x="43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43" y="54"/>
                    </a:lnTo>
                    <a:lnTo>
                      <a:pt x="43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AC6"/>
                  </a:gs>
                  <a:gs pos="46000">
                    <a:srgbClr val="DAC38E"/>
                  </a:gs>
                  <a:gs pos="100000">
                    <a:srgbClr val="C7AB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 defTabSz="685800"/>
                <a:endParaRPr sz="135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4" name="Freeform: Shape 43"/>
              <p:cNvSpPr/>
              <p:nvPr/>
            </p:nvSpPr>
            <p:spPr bwMode="auto">
              <a:xfrm>
                <a:off x="1514475" y="1028234"/>
                <a:ext cx="280988" cy="271463"/>
              </a:xfrm>
              <a:custGeom>
                <a:avLst/>
                <a:gdLst>
                  <a:gd name="T0" fmla="*/ 177 w 177"/>
                  <a:gd name="T1" fmla="*/ 91 h 171"/>
                  <a:gd name="T2" fmla="*/ 177 w 177"/>
                  <a:gd name="T3" fmla="*/ 73 h 171"/>
                  <a:gd name="T4" fmla="*/ 134 w 177"/>
                  <a:gd name="T5" fmla="*/ 38 h 171"/>
                  <a:gd name="T6" fmla="*/ 89 w 177"/>
                  <a:gd name="T7" fmla="*/ 0 h 171"/>
                  <a:gd name="T8" fmla="*/ 0 w 177"/>
                  <a:gd name="T9" fmla="*/ 73 h 171"/>
                  <a:gd name="T10" fmla="*/ 0 w 177"/>
                  <a:gd name="T11" fmla="*/ 171 h 171"/>
                  <a:gd name="T12" fmla="*/ 55 w 177"/>
                  <a:gd name="T13" fmla="*/ 171 h 171"/>
                  <a:gd name="T14" fmla="*/ 55 w 177"/>
                  <a:gd name="T15" fmla="*/ 74 h 171"/>
                  <a:gd name="T16" fmla="*/ 122 w 177"/>
                  <a:gd name="T17" fmla="*/ 74 h 171"/>
                  <a:gd name="T18" fmla="*/ 122 w 177"/>
                  <a:gd name="T19" fmla="*/ 171 h 171"/>
                  <a:gd name="T20" fmla="*/ 177 w 177"/>
                  <a:gd name="T21" fmla="*/ 171 h 171"/>
                  <a:gd name="T22" fmla="*/ 177 w 177"/>
                  <a:gd name="T23" fmla="*/ 9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7" h="171">
                    <a:moveTo>
                      <a:pt x="177" y="91"/>
                    </a:moveTo>
                    <a:lnTo>
                      <a:pt x="177" y="73"/>
                    </a:lnTo>
                    <a:lnTo>
                      <a:pt x="134" y="38"/>
                    </a:lnTo>
                    <a:lnTo>
                      <a:pt x="89" y="0"/>
                    </a:lnTo>
                    <a:lnTo>
                      <a:pt x="0" y="73"/>
                    </a:lnTo>
                    <a:lnTo>
                      <a:pt x="0" y="171"/>
                    </a:lnTo>
                    <a:lnTo>
                      <a:pt x="55" y="171"/>
                    </a:lnTo>
                    <a:lnTo>
                      <a:pt x="55" y="74"/>
                    </a:lnTo>
                    <a:lnTo>
                      <a:pt x="122" y="74"/>
                    </a:lnTo>
                    <a:lnTo>
                      <a:pt x="122" y="171"/>
                    </a:lnTo>
                    <a:lnTo>
                      <a:pt x="177" y="171"/>
                    </a:lnTo>
                    <a:lnTo>
                      <a:pt x="177" y="91"/>
                    </a:lnTo>
                    <a:close/>
                  </a:path>
                </a:pathLst>
              </a:custGeom>
              <a:gradFill>
                <a:gsLst>
                  <a:gs pos="0">
                    <a:srgbClr val="FFFAC6"/>
                  </a:gs>
                  <a:gs pos="46000">
                    <a:srgbClr val="DAC38E"/>
                  </a:gs>
                  <a:gs pos="100000">
                    <a:srgbClr val="C7AB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 defTabSz="685800"/>
                <a:endParaRPr sz="135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5" name="Freeform: Shape 44"/>
              <p:cNvSpPr/>
              <p:nvPr/>
            </p:nvSpPr>
            <p:spPr bwMode="auto">
              <a:xfrm>
                <a:off x="1446213" y="940921"/>
                <a:ext cx="417513" cy="214313"/>
              </a:xfrm>
              <a:custGeom>
                <a:avLst/>
                <a:gdLst>
                  <a:gd name="T0" fmla="*/ 43 w 263"/>
                  <a:gd name="T1" fmla="*/ 119 h 135"/>
                  <a:gd name="T2" fmla="*/ 132 w 263"/>
                  <a:gd name="T3" fmla="*/ 46 h 135"/>
                  <a:gd name="T4" fmla="*/ 177 w 263"/>
                  <a:gd name="T5" fmla="*/ 83 h 135"/>
                  <a:gd name="T6" fmla="*/ 220 w 263"/>
                  <a:gd name="T7" fmla="*/ 119 h 135"/>
                  <a:gd name="T8" fmla="*/ 241 w 263"/>
                  <a:gd name="T9" fmla="*/ 135 h 135"/>
                  <a:gd name="T10" fmla="*/ 263 w 263"/>
                  <a:gd name="T11" fmla="*/ 107 h 135"/>
                  <a:gd name="T12" fmla="*/ 220 w 263"/>
                  <a:gd name="T13" fmla="*/ 73 h 135"/>
                  <a:gd name="T14" fmla="*/ 177 w 263"/>
                  <a:gd name="T15" fmla="*/ 37 h 135"/>
                  <a:gd name="T16" fmla="*/ 132 w 263"/>
                  <a:gd name="T17" fmla="*/ 0 h 135"/>
                  <a:gd name="T18" fmla="*/ 0 w 263"/>
                  <a:gd name="T19" fmla="*/ 107 h 135"/>
                  <a:gd name="T20" fmla="*/ 23 w 263"/>
                  <a:gd name="T21" fmla="*/ 135 h 135"/>
                  <a:gd name="T22" fmla="*/ 43 w 263"/>
                  <a:gd name="T23" fmla="*/ 119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3" h="135">
                    <a:moveTo>
                      <a:pt x="43" y="119"/>
                    </a:moveTo>
                    <a:lnTo>
                      <a:pt x="132" y="46"/>
                    </a:lnTo>
                    <a:lnTo>
                      <a:pt x="177" y="83"/>
                    </a:lnTo>
                    <a:lnTo>
                      <a:pt x="220" y="119"/>
                    </a:lnTo>
                    <a:lnTo>
                      <a:pt x="241" y="135"/>
                    </a:lnTo>
                    <a:lnTo>
                      <a:pt x="263" y="107"/>
                    </a:lnTo>
                    <a:lnTo>
                      <a:pt x="220" y="73"/>
                    </a:lnTo>
                    <a:lnTo>
                      <a:pt x="177" y="37"/>
                    </a:lnTo>
                    <a:lnTo>
                      <a:pt x="132" y="0"/>
                    </a:lnTo>
                    <a:lnTo>
                      <a:pt x="0" y="107"/>
                    </a:lnTo>
                    <a:lnTo>
                      <a:pt x="23" y="135"/>
                    </a:lnTo>
                    <a:lnTo>
                      <a:pt x="43" y="119"/>
                    </a:lnTo>
                    <a:close/>
                  </a:path>
                </a:pathLst>
              </a:custGeom>
              <a:gradFill>
                <a:gsLst>
                  <a:gs pos="0">
                    <a:srgbClr val="FFFAC6"/>
                  </a:gs>
                  <a:gs pos="46000">
                    <a:srgbClr val="DAC38E"/>
                  </a:gs>
                  <a:gs pos="100000">
                    <a:srgbClr val="C7AB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 defTabSz="685800"/>
                <a:endParaRPr sz="135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72" name="Freeform: Shape 59"/>
            <p:cNvSpPr/>
            <p:nvPr/>
          </p:nvSpPr>
          <p:spPr bwMode="auto">
            <a:xfrm flipH="1">
              <a:off x="8108422" y="4519143"/>
              <a:ext cx="243175" cy="277034"/>
            </a:xfrm>
            <a:custGeom>
              <a:avLst/>
              <a:gdLst>
                <a:gd name="T0" fmla="*/ 9 w 199"/>
                <a:gd name="T1" fmla="*/ 190 h 226"/>
                <a:gd name="T2" fmla="*/ 1 w 199"/>
                <a:gd name="T3" fmla="*/ 218 h 226"/>
                <a:gd name="T4" fmla="*/ 13 w 199"/>
                <a:gd name="T5" fmla="*/ 218 h 226"/>
                <a:gd name="T6" fmla="*/ 18 w 199"/>
                <a:gd name="T7" fmla="*/ 198 h 226"/>
                <a:gd name="T8" fmla="*/ 28 w 199"/>
                <a:gd name="T9" fmla="*/ 196 h 226"/>
                <a:gd name="T10" fmla="*/ 28 w 199"/>
                <a:gd name="T11" fmla="*/ 220 h 226"/>
                <a:gd name="T12" fmla="*/ 199 w 199"/>
                <a:gd name="T13" fmla="*/ 220 h 226"/>
                <a:gd name="T14" fmla="*/ 199 w 199"/>
                <a:gd name="T15" fmla="*/ 0 h 226"/>
                <a:gd name="T16" fmla="*/ 28 w 199"/>
                <a:gd name="T17" fmla="*/ 0 h 226"/>
                <a:gd name="T18" fmla="*/ 28 w 199"/>
                <a:gd name="T19" fmla="*/ 0 h 226"/>
                <a:gd name="T20" fmla="*/ 9 w 199"/>
                <a:gd name="T21" fmla="*/ 6 h 226"/>
                <a:gd name="T22" fmla="*/ 1 w 199"/>
                <a:gd name="T23" fmla="*/ 34 h 226"/>
                <a:gd name="T24" fmla="*/ 13 w 199"/>
                <a:gd name="T25" fmla="*/ 34 h 226"/>
                <a:gd name="T26" fmla="*/ 18 w 199"/>
                <a:gd name="T27" fmla="*/ 15 h 226"/>
                <a:gd name="T28" fmla="*/ 28 w 199"/>
                <a:gd name="T29" fmla="*/ 12 h 226"/>
                <a:gd name="T30" fmla="*/ 28 w 199"/>
                <a:gd name="T31" fmla="*/ 46 h 226"/>
                <a:gd name="T32" fmla="*/ 9 w 199"/>
                <a:gd name="T33" fmla="*/ 52 h 226"/>
                <a:gd name="T34" fmla="*/ 1 w 199"/>
                <a:gd name="T35" fmla="*/ 80 h 226"/>
                <a:gd name="T36" fmla="*/ 13 w 199"/>
                <a:gd name="T37" fmla="*/ 80 h 226"/>
                <a:gd name="T38" fmla="*/ 18 w 199"/>
                <a:gd name="T39" fmla="*/ 61 h 226"/>
                <a:gd name="T40" fmla="*/ 28 w 199"/>
                <a:gd name="T41" fmla="*/ 58 h 226"/>
                <a:gd name="T42" fmla="*/ 28 w 199"/>
                <a:gd name="T43" fmla="*/ 92 h 226"/>
                <a:gd name="T44" fmla="*/ 9 w 199"/>
                <a:gd name="T45" fmla="*/ 98 h 226"/>
                <a:gd name="T46" fmla="*/ 1 w 199"/>
                <a:gd name="T47" fmla="*/ 126 h 226"/>
                <a:gd name="T48" fmla="*/ 13 w 199"/>
                <a:gd name="T49" fmla="*/ 126 h 226"/>
                <a:gd name="T50" fmla="*/ 18 w 199"/>
                <a:gd name="T51" fmla="*/ 106 h 226"/>
                <a:gd name="T52" fmla="*/ 28 w 199"/>
                <a:gd name="T53" fmla="*/ 104 h 226"/>
                <a:gd name="T54" fmla="*/ 28 w 199"/>
                <a:gd name="T55" fmla="*/ 138 h 226"/>
                <a:gd name="T56" fmla="*/ 9 w 199"/>
                <a:gd name="T57" fmla="*/ 144 h 226"/>
                <a:gd name="T58" fmla="*/ 1 w 199"/>
                <a:gd name="T59" fmla="*/ 172 h 226"/>
                <a:gd name="T60" fmla="*/ 13 w 199"/>
                <a:gd name="T61" fmla="*/ 172 h 226"/>
                <a:gd name="T62" fmla="*/ 18 w 199"/>
                <a:gd name="T63" fmla="*/ 152 h 226"/>
                <a:gd name="T64" fmla="*/ 28 w 199"/>
                <a:gd name="T65" fmla="*/ 150 h 226"/>
                <a:gd name="T66" fmla="*/ 28 w 199"/>
                <a:gd name="T67" fmla="*/ 184 h 226"/>
                <a:gd name="T68" fmla="*/ 9 w 199"/>
                <a:gd name="T69" fmla="*/ 190 h 226"/>
                <a:gd name="T70" fmla="*/ 67 w 199"/>
                <a:gd name="T71" fmla="*/ 23 h 226"/>
                <a:gd name="T72" fmla="*/ 159 w 199"/>
                <a:gd name="T73" fmla="*/ 23 h 226"/>
                <a:gd name="T74" fmla="*/ 159 w 199"/>
                <a:gd name="T75" fmla="*/ 72 h 226"/>
                <a:gd name="T76" fmla="*/ 67 w 199"/>
                <a:gd name="T77" fmla="*/ 72 h 226"/>
                <a:gd name="T78" fmla="*/ 67 w 199"/>
                <a:gd name="T79" fmla="*/ 2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9" h="226">
                  <a:moveTo>
                    <a:pt x="9" y="190"/>
                  </a:moveTo>
                  <a:cubicBezTo>
                    <a:pt x="1" y="197"/>
                    <a:pt x="0" y="208"/>
                    <a:pt x="1" y="218"/>
                  </a:cubicBezTo>
                  <a:cubicBezTo>
                    <a:pt x="1" y="226"/>
                    <a:pt x="13" y="226"/>
                    <a:pt x="13" y="218"/>
                  </a:cubicBezTo>
                  <a:cubicBezTo>
                    <a:pt x="13" y="211"/>
                    <a:pt x="12" y="203"/>
                    <a:pt x="18" y="198"/>
                  </a:cubicBezTo>
                  <a:cubicBezTo>
                    <a:pt x="20" y="196"/>
                    <a:pt x="24" y="196"/>
                    <a:pt x="28" y="196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199" y="220"/>
                    <a:pt x="199" y="220"/>
                    <a:pt x="199" y="22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1" y="0"/>
                    <a:pt x="14" y="1"/>
                    <a:pt x="9" y="6"/>
                  </a:cubicBezTo>
                  <a:cubicBezTo>
                    <a:pt x="1" y="13"/>
                    <a:pt x="0" y="24"/>
                    <a:pt x="1" y="34"/>
                  </a:cubicBezTo>
                  <a:cubicBezTo>
                    <a:pt x="1" y="42"/>
                    <a:pt x="13" y="42"/>
                    <a:pt x="13" y="34"/>
                  </a:cubicBezTo>
                  <a:cubicBezTo>
                    <a:pt x="13" y="28"/>
                    <a:pt x="12" y="19"/>
                    <a:pt x="18" y="15"/>
                  </a:cubicBezTo>
                  <a:cubicBezTo>
                    <a:pt x="20" y="13"/>
                    <a:pt x="24" y="12"/>
                    <a:pt x="28" y="12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1" y="46"/>
                    <a:pt x="14" y="47"/>
                    <a:pt x="9" y="52"/>
                  </a:cubicBezTo>
                  <a:cubicBezTo>
                    <a:pt x="1" y="59"/>
                    <a:pt x="0" y="70"/>
                    <a:pt x="1" y="80"/>
                  </a:cubicBezTo>
                  <a:cubicBezTo>
                    <a:pt x="1" y="88"/>
                    <a:pt x="13" y="88"/>
                    <a:pt x="13" y="80"/>
                  </a:cubicBezTo>
                  <a:cubicBezTo>
                    <a:pt x="13" y="73"/>
                    <a:pt x="12" y="65"/>
                    <a:pt x="18" y="61"/>
                  </a:cubicBezTo>
                  <a:cubicBezTo>
                    <a:pt x="20" y="58"/>
                    <a:pt x="24" y="58"/>
                    <a:pt x="28" y="58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1" y="92"/>
                    <a:pt x="14" y="93"/>
                    <a:pt x="9" y="98"/>
                  </a:cubicBezTo>
                  <a:cubicBezTo>
                    <a:pt x="1" y="105"/>
                    <a:pt x="0" y="116"/>
                    <a:pt x="1" y="126"/>
                  </a:cubicBezTo>
                  <a:cubicBezTo>
                    <a:pt x="1" y="134"/>
                    <a:pt x="13" y="134"/>
                    <a:pt x="13" y="126"/>
                  </a:cubicBezTo>
                  <a:cubicBezTo>
                    <a:pt x="13" y="119"/>
                    <a:pt x="12" y="111"/>
                    <a:pt x="18" y="106"/>
                  </a:cubicBezTo>
                  <a:cubicBezTo>
                    <a:pt x="20" y="104"/>
                    <a:pt x="24" y="104"/>
                    <a:pt x="28" y="104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1" y="138"/>
                    <a:pt x="14" y="139"/>
                    <a:pt x="9" y="144"/>
                  </a:cubicBezTo>
                  <a:cubicBezTo>
                    <a:pt x="1" y="151"/>
                    <a:pt x="0" y="162"/>
                    <a:pt x="1" y="172"/>
                  </a:cubicBezTo>
                  <a:cubicBezTo>
                    <a:pt x="1" y="180"/>
                    <a:pt x="13" y="180"/>
                    <a:pt x="13" y="172"/>
                  </a:cubicBezTo>
                  <a:cubicBezTo>
                    <a:pt x="13" y="165"/>
                    <a:pt x="12" y="157"/>
                    <a:pt x="18" y="152"/>
                  </a:cubicBezTo>
                  <a:cubicBezTo>
                    <a:pt x="20" y="150"/>
                    <a:pt x="24" y="150"/>
                    <a:pt x="28" y="150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1" y="184"/>
                    <a:pt x="14" y="185"/>
                    <a:pt x="9" y="190"/>
                  </a:cubicBezTo>
                  <a:close/>
                  <a:moveTo>
                    <a:pt x="67" y="23"/>
                  </a:moveTo>
                  <a:cubicBezTo>
                    <a:pt x="159" y="23"/>
                    <a:pt x="159" y="23"/>
                    <a:pt x="159" y="23"/>
                  </a:cubicBezTo>
                  <a:cubicBezTo>
                    <a:pt x="159" y="72"/>
                    <a:pt x="159" y="72"/>
                    <a:pt x="159" y="72"/>
                  </a:cubicBezTo>
                  <a:cubicBezTo>
                    <a:pt x="67" y="72"/>
                    <a:pt x="67" y="72"/>
                    <a:pt x="67" y="72"/>
                  </a:cubicBezTo>
                  <a:lnTo>
                    <a:pt x="67" y="23"/>
                  </a:lnTo>
                  <a:close/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>
              <a:noFill/>
            </a:ln>
          </p:spPr>
          <p:txBody>
            <a:bodyPr anchor="ctr"/>
            <a:lstStyle/>
            <a:p>
              <a:pPr algn="ctr" defTabSz="685800"/>
              <a:endParaRPr sz="135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6520027" y="1603410"/>
            <a:ext cx="1967940" cy="779674"/>
            <a:chOff x="874713" y="3325188"/>
            <a:chExt cx="2623920" cy="1039565"/>
          </a:xfrm>
        </p:grpSpPr>
        <p:sp>
          <p:nvSpPr>
            <p:cNvPr id="86" name="矩形 85"/>
            <p:cNvSpPr/>
            <p:nvPr/>
          </p:nvSpPr>
          <p:spPr>
            <a:xfrm>
              <a:off x="874713" y="3677812"/>
              <a:ext cx="2623920" cy="68694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85800">
                <a:lnSpc>
                  <a:spcPct val="120000"/>
                </a:lnSpc>
              </a:pPr>
              <a:r>
                <a:rPr lang="en-US" altLang="zh-CN" sz="1200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200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874713" y="3325188"/>
              <a:ext cx="2241975" cy="4268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85800">
                <a:lnSpc>
                  <a:spcPct val="120000"/>
                </a:lnSpc>
              </a:pPr>
              <a:r>
                <a:rPr lang="en-US" altLang="zh-CN" sz="1350" b="1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350" b="1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6520027" y="2552175"/>
            <a:ext cx="1967940" cy="779674"/>
            <a:chOff x="874713" y="3325188"/>
            <a:chExt cx="2623920" cy="1039565"/>
          </a:xfrm>
        </p:grpSpPr>
        <p:sp>
          <p:nvSpPr>
            <p:cNvPr id="89" name="矩形 88"/>
            <p:cNvSpPr/>
            <p:nvPr/>
          </p:nvSpPr>
          <p:spPr>
            <a:xfrm>
              <a:off x="874713" y="3677812"/>
              <a:ext cx="2623920" cy="68694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85800">
                <a:lnSpc>
                  <a:spcPct val="120000"/>
                </a:lnSpc>
              </a:pPr>
              <a:r>
                <a:rPr lang="en-US" altLang="zh-CN" sz="1200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200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874713" y="3325188"/>
              <a:ext cx="2241975" cy="4268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85800">
                <a:lnSpc>
                  <a:spcPct val="120000"/>
                </a:lnSpc>
              </a:pPr>
              <a:r>
                <a:rPr lang="en-US" altLang="zh-CN" sz="1350" b="1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350" b="1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6520027" y="3500939"/>
            <a:ext cx="1967940" cy="779674"/>
            <a:chOff x="874713" y="3325188"/>
            <a:chExt cx="2623920" cy="1039565"/>
          </a:xfrm>
        </p:grpSpPr>
        <p:sp>
          <p:nvSpPr>
            <p:cNvPr id="92" name="矩形 91"/>
            <p:cNvSpPr/>
            <p:nvPr/>
          </p:nvSpPr>
          <p:spPr>
            <a:xfrm>
              <a:off x="874713" y="3677812"/>
              <a:ext cx="2623920" cy="68694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85800">
                <a:lnSpc>
                  <a:spcPct val="120000"/>
                </a:lnSpc>
              </a:pPr>
              <a:r>
                <a:rPr lang="en-US" altLang="zh-CN" sz="1200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200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874713" y="3325188"/>
              <a:ext cx="2241975" cy="4268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85800">
                <a:lnSpc>
                  <a:spcPct val="120000"/>
                </a:lnSpc>
              </a:pPr>
              <a:r>
                <a:rPr lang="en-US" altLang="zh-CN" sz="1350" b="1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350" b="1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680331" y="1603410"/>
            <a:ext cx="1967942" cy="779674"/>
            <a:chOff x="874713" y="3325188"/>
            <a:chExt cx="2623922" cy="1039565"/>
          </a:xfrm>
        </p:grpSpPr>
        <p:sp>
          <p:nvSpPr>
            <p:cNvPr id="95" name="矩形 94"/>
            <p:cNvSpPr/>
            <p:nvPr/>
          </p:nvSpPr>
          <p:spPr>
            <a:xfrm>
              <a:off x="874713" y="3677812"/>
              <a:ext cx="2623919" cy="68694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685800">
                <a:lnSpc>
                  <a:spcPct val="120000"/>
                </a:lnSpc>
              </a:pPr>
              <a:r>
                <a:rPr lang="en-US" altLang="zh-CN" sz="1200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050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6" name="矩形 95"/>
            <p:cNvSpPr/>
            <p:nvPr/>
          </p:nvSpPr>
          <p:spPr>
            <a:xfrm>
              <a:off x="1256660" y="3325188"/>
              <a:ext cx="2241975" cy="4268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685800">
                <a:lnSpc>
                  <a:spcPct val="120000"/>
                </a:lnSpc>
              </a:pPr>
              <a:r>
                <a:rPr lang="en-US" altLang="zh-CN" sz="1350" b="1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350" b="1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80331" y="2552175"/>
            <a:ext cx="1967942" cy="779674"/>
            <a:chOff x="874713" y="3325188"/>
            <a:chExt cx="2623922" cy="1039565"/>
          </a:xfrm>
        </p:grpSpPr>
        <p:sp>
          <p:nvSpPr>
            <p:cNvPr id="98" name="矩形 97"/>
            <p:cNvSpPr/>
            <p:nvPr/>
          </p:nvSpPr>
          <p:spPr>
            <a:xfrm>
              <a:off x="874713" y="3677812"/>
              <a:ext cx="2623919" cy="68694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685800">
                <a:lnSpc>
                  <a:spcPct val="120000"/>
                </a:lnSpc>
              </a:pPr>
              <a:r>
                <a:rPr lang="en-US" altLang="zh-CN" sz="1200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200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9" name="矩形 98"/>
            <p:cNvSpPr/>
            <p:nvPr/>
          </p:nvSpPr>
          <p:spPr>
            <a:xfrm>
              <a:off x="1256660" y="3325188"/>
              <a:ext cx="2241975" cy="4268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685800">
                <a:lnSpc>
                  <a:spcPct val="120000"/>
                </a:lnSpc>
              </a:pPr>
              <a:r>
                <a:rPr lang="en-US" altLang="zh-CN" sz="1350" b="1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350" b="1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680331" y="3500939"/>
            <a:ext cx="1967942" cy="779674"/>
            <a:chOff x="874713" y="3325188"/>
            <a:chExt cx="2623922" cy="1039565"/>
          </a:xfrm>
        </p:grpSpPr>
        <p:sp>
          <p:nvSpPr>
            <p:cNvPr id="101" name="矩形 100"/>
            <p:cNvSpPr/>
            <p:nvPr/>
          </p:nvSpPr>
          <p:spPr>
            <a:xfrm>
              <a:off x="874713" y="3677812"/>
              <a:ext cx="2623919" cy="68694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685800">
                <a:lnSpc>
                  <a:spcPct val="120000"/>
                </a:lnSpc>
              </a:pPr>
              <a:r>
                <a:rPr lang="en-US" altLang="zh-CN" sz="1200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200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2" name="矩形 101"/>
            <p:cNvSpPr/>
            <p:nvPr/>
          </p:nvSpPr>
          <p:spPr>
            <a:xfrm>
              <a:off x="1256660" y="3325188"/>
              <a:ext cx="2241975" cy="4268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685800">
                <a:lnSpc>
                  <a:spcPct val="120000"/>
                </a:lnSpc>
              </a:pPr>
              <a:r>
                <a:rPr lang="en-US" altLang="zh-CN" sz="1350" b="1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350" b="1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494387" y="265263"/>
            <a:ext cx="4543425" cy="605029"/>
            <a:chOff x="1524000" y="362831"/>
            <a:chExt cx="6057900" cy="806705"/>
          </a:xfrm>
        </p:grpSpPr>
        <p:sp>
          <p:nvSpPr>
            <p:cNvPr id="104" name="文本框 103"/>
            <p:cNvSpPr txBox="1"/>
            <p:nvPr/>
          </p:nvSpPr>
          <p:spPr>
            <a:xfrm>
              <a:off x="1524000" y="362831"/>
              <a:ext cx="44577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defTabSz="685800">
                <a:defRPr sz="2400">
                  <a:gradFill>
                    <a:gsLst>
                      <a:gs pos="0">
                        <a:srgbClr val="C7AB76"/>
                      </a:gs>
                      <a:gs pos="100000">
                        <a:srgbClr val="FFFAC6"/>
                      </a:gs>
                      <a:gs pos="52000">
                        <a:srgbClr val="DAC38E"/>
                      </a:gs>
                    </a:gsLst>
                    <a:lin ang="10800000" scaled="1"/>
                  </a:gradFill>
                  <a:latin typeface="时尚中黑简体" pitchFamily="2" charset="-122"/>
                  <a:ea typeface="时尚中黑简体" pitchFamily="2" charset="-122"/>
                </a:defRPr>
              </a:lvl1pPr>
            </a:lstStyle>
            <a:p>
              <a:r>
                <a:rPr lang="en-US" altLang="zh-CN" dirty="0">
                  <a:sym typeface="Arial"/>
                </a:rPr>
                <a:t>ADD TITLE TEXT</a:t>
              </a:r>
              <a:endParaRPr lang="zh-CN" altLang="en-US" dirty="0">
                <a:sym typeface="Arial"/>
              </a:endParaRP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1524000" y="853552"/>
              <a:ext cx="6057900" cy="31598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85800">
                <a:lnSpc>
                  <a:spcPct val="114000"/>
                </a:lnSpc>
                <a:defRPr/>
              </a:pPr>
              <a:r>
                <a:rPr lang="en-US" altLang="zh-CN" sz="900" dirty="0">
                  <a:gradFill>
                    <a:gsLst>
                      <a:gs pos="0">
                        <a:srgbClr val="C7AB76"/>
                      </a:gs>
                      <a:gs pos="100000">
                        <a:srgbClr val="FFFAC6"/>
                      </a:gs>
                      <a:gs pos="52000">
                        <a:srgbClr val="DAC38E"/>
                      </a:gs>
                    </a:gsLst>
                    <a:lin ang="10800000" scaled="1"/>
                  </a:gra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0">
        <p14:glitter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113654" y="1288207"/>
            <a:ext cx="2916697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685800"/>
            <a:r>
              <a:rPr lang="en-US" altLang="zh-CN" sz="5400" dirty="0">
                <a:gradFill flip="none" rotWithShape="1">
                  <a:gsLst>
                    <a:gs pos="0">
                      <a:srgbClr val="C7AB76"/>
                    </a:gs>
                    <a:gs pos="100000">
                      <a:srgbClr val="FFFAC6"/>
                    </a:gs>
                    <a:gs pos="52000">
                      <a:srgbClr val="DAC38E"/>
                    </a:gs>
                  </a:gsLst>
                  <a:lin ang="10800000" scaled="1"/>
                  <a:tileRect/>
                </a:gradFill>
                <a:latin typeface="Arial" panose="020B0604020202020204"/>
                <a:ea typeface="微软雅黑"/>
                <a:sym typeface="Arial"/>
              </a:rPr>
              <a:t>PART 04</a:t>
            </a:r>
            <a:endParaRPr lang="zh-CN" altLang="en-US" sz="5400" dirty="0">
              <a:gradFill flip="none" rotWithShape="1">
                <a:gsLst>
                  <a:gs pos="0">
                    <a:srgbClr val="C7AB76"/>
                  </a:gs>
                  <a:gs pos="100000">
                    <a:srgbClr val="FFFAC6"/>
                  </a:gs>
                  <a:gs pos="52000">
                    <a:srgbClr val="DAC38E"/>
                  </a:gs>
                </a:gsLst>
                <a:lin ang="10800000" scaled="1"/>
                <a:tileRect/>
              </a:gradFill>
              <a:latin typeface="Arial" panose="020B0604020202020204"/>
              <a:ea typeface="微软雅黑"/>
              <a:sym typeface="Arial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09775" y="2379245"/>
            <a:ext cx="5200650" cy="6711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685800">
              <a:lnSpc>
                <a:spcPct val="114000"/>
              </a:lnSpc>
            </a:pPr>
            <a:r>
              <a:rPr lang="en-US" altLang="zh-CN" sz="3600" dirty="0">
                <a:gradFill>
                  <a:gsLst>
                    <a:gs pos="0">
                      <a:srgbClr val="C7AB76"/>
                    </a:gs>
                    <a:gs pos="100000">
                      <a:srgbClr val="FFFAC6"/>
                    </a:gs>
                    <a:gs pos="52000">
                      <a:srgbClr val="DAC38E"/>
                    </a:gs>
                  </a:gsLst>
                  <a:lin ang="10800000" scaled="1"/>
                </a:gradFill>
                <a:latin typeface="Arial"/>
                <a:ea typeface="微软雅黑"/>
                <a:sym typeface="Arial"/>
              </a:rPr>
              <a:t>ADD TITLE TEXT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81244" y="548679"/>
            <a:ext cx="2723823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85800"/>
            <a:r>
              <a:rPr lang="en-US" altLang="zh-CN" sz="3600" b="1" dirty="0">
                <a:gradFill>
                  <a:gsLst>
                    <a:gs pos="0">
                      <a:srgbClr val="C7AB76"/>
                    </a:gs>
                    <a:gs pos="100000">
                      <a:srgbClr val="FFFAC6"/>
                    </a:gs>
                    <a:gs pos="52000">
                      <a:srgbClr val="DAC38E"/>
                    </a:gs>
                  </a:gsLst>
                  <a:lin ang="10800000" scaled="1"/>
                </a:gradFill>
                <a:latin typeface="Arial"/>
                <a:ea typeface="微软雅黑"/>
                <a:cs typeface="Arial" panose="020B0604020202020204" pitchFamily="34" charset="0"/>
                <a:sym typeface="Arial"/>
              </a:rPr>
              <a:t>CONTENTS</a:t>
            </a:r>
            <a:endParaRPr lang="zh-CN" altLang="en-US" sz="3600" b="1" dirty="0">
              <a:gradFill>
                <a:gsLst>
                  <a:gs pos="0">
                    <a:srgbClr val="C7AB76"/>
                  </a:gs>
                  <a:gs pos="100000">
                    <a:srgbClr val="FFFAC6"/>
                  </a:gs>
                  <a:gs pos="52000">
                    <a:srgbClr val="DAC38E"/>
                  </a:gs>
                </a:gsLst>
                <a:lin ang="10800000" scaled="1"/>
              </a:gradFill>
              <a:latin typeface="Arial"/>
              <a:ea typeface="微软雅黑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481954" y="2562225"/>
            <a:ext cx="2845651" cy="543246"/>
            <a:chOff x="7260697" y="1707072"/>
            <a:chExt cx="3794202" cy="724328"/>
          </a:xfrm>
          <a:effectLst/>
        </p:grpSpPr>
        <p:sp>
          <p:nvSpPr>
            <p:cNvPr id="4" name="文本框 3"/>
            <p:cNvSpPr txBox="1"/>
            <p:nvPr/>
          </p:nvSpPr>
          <p:spPr>
            <a:xfrm>
              <a:off x="7260697" y="1707072"/>
              <a:ext cx="3135902" cy="492443"/>
            </a:xfrm>
            <a:prstGeom prst="rect">
              <a:avLst/>
            </a:prstGeom>
            <a:noFill/>
            <a:effectLst>
              <a:outerShdw blurRad="266700" dist="38100" dir="2700000" algn="tl" rotWithShape="0">
                <a:prstClr val="black">
                  <a:alpha val="63000"/>
                </a:prstClr>
              </a:outerShdw>
            </a:effectLst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85800"/>
              <a:r>
                <a:rPr lang="en-US" altLang="zh-CN" b="1" dirty="0">
                  <a:gradFill>
                    <a:gsLst>
                      <a:gs pos="0">
                        <a:srgbClr val="C7AB76"/>
                      </a:gs>
                      <a:gs pos="100000">
                        <a:srgbClr val="FFFAC6"/>
                      </a:gs>
                      <a:gs pos="52000">
                        <a:srgbClr val="DAC38E"/>
                      </a:gs>
                    </a:gsLst>
                    <a:lin ang="10800000" scaled="1"/>
                  </a:gradFill>
                  <a:latin typeface="Arial" panose="020B0604020202020204"/>
                  <a:ea typeface="微软雅黑"/>
                  <a:cs typeface="Arial" panose="020B0604020202020204" pitchFamily="34" charset="0"/>
                  <a:sym typeface="Arial"/>
                </a:rPr>
                <a:t>1 . ADD TITLE TEXT</a:t>
              </a:r>
              <a:endParaRPr lang="zh-CN" altLang="en-US" b="1" dirty="0">
                <a:gradFill>
                  <a:gsLst>
                    <a:gs pos="0">
                      <a:srgbClr val="C7AB76"/>
                    </a:gs>
                    <a:gs pos="100000">
                      <a:srgbClr val="FFFAC6"/>
                    </a:gs>
                    <a:gs pos="52000">
                      <a:srgbClr val="DAC38E"/>
                    </a:gs>
                  </a:gsLst>
                  <a:lin ang="10800000" scaled="1"/>
                </a:gradFill>
                <a:latin typeface="Arial" panose="020B0604020202020204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260697" y="2123624"/>
              <a:ext cx="3794202" cy="30777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85800"/>
              <a:r>
                <a:rPr lang="en-US" altLang="zh-CN" sz="900" dirty="0">
                  <a:gradFill>
                    <a:gsLst>
                      <a:gs pos="0">
                        <a:srgbClr val="C7AB76"/>
                      </a:gs>
                      <a:gs pos="100000">
                        <a:srgbClr val="FFFAC6"/>
                      </a:gs>
                      <a:gs pos="52000">
                        <a:srgbClr val="DAC38E"/>
                      </a:gs>
                    </a:gsLst>
                    <a:lin ang="10800000" scaled="1"/>
                  </a:gradFill>
                  <a:latin typeface="Arial"/>
                  <a:ea typeface="微软雅黑"/>
                  <a:cs typeface="Arial" panose="020B0604020202020204" pitchFamily="34" charset="0"/>
                  <a:sym typeface="Arial"/>
                </a:rPr>
                <a:t>Click here to add content, content to match the title. 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920479" y="2562225"/>
            <a:ext cx="2845651" cy="543246"/>
            <a:chOff x="7260697" y="1707072"/>
            <a:chExt cx="3794202" cy="724328"/>
          </a:xfrm>
          <a:effectLst/>
        </p:grpSpPr>
        <p:sp>
          <p:nvSpPr>
            <p:cNvPr id="12" name="文本框 11"/>
            <p:cNvSpPr txBox="1"/>
            <p:nvPr/>
          </p:nvSpPr>
          <p:spPr>
            <a:xfrm>
              <a:off x="7260697" y="1707072"/>
              <a:ext cx="3135902" cy="492443"/>
            </a:xfrm>
            <a:prstGeom prst="rect">
              <a:avLst/>
            </a:prstGeom>
            <a:noFill/>
            <a:effectLst>
              <a:outerShdw blurRad="266700" dist="38100" dir="2700000" algn="tl" rotWithShape="0">
                <a:prstClr val="black">
                  <a:alpha val="63000"/>
                </a:prstClr>
              </a:outerShdw>
            </a:effectLst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85800"/>
              <a:r>
                <a:rPr lang="en-US" altLang="zh-CN" b="1" dirty="0">
                  <a:gradFill>
                    <a:gsLst>
                      <a:gs pos="0">
                        <a:srgbClr val="C7AB76"/>
                      </a:gs>
                      <a:gs pos="100000">
                        <a:srgbClr val="FFFAC6"/>
                      </a:gs>
                      <a:gs pos="52000">
                        <a:srgbClr val="DAC38E"/>
                      </a:gs>
                    </a:gsLst>
                    <a:lin ang="10800000" scaled="1"/>
                  </a:gradFill>
                  <a:latin typeface="Arial" panose="020B0604020202020204"/>
                  <a:ea typeface="微软雅黑"/>
                  <a:cs typeface="Arial" panose="020B0604020202020204" pitchFamily="34" charset="0"/>
                  <a:sym typeface="Arial"/>
                </a:rPr>
                <a:t>2 . ADD TITLE TEXT</a:t>
              </a:r>
              <a:endParaRPr lang="zh-CN" altLang="en-US" b="1" dirty="0">
                <a:gradFill>
                  <a:gsLst>
                    <a:gs pos="0">
                      <a:srgbClr val="C7AB76"/>
                    </a:gs>
                    <a:gs pos="100000">
                      <a:srgbClr val="FFFAC6"/>
                    </a:gs>
                    <a:gs pos="52000">
                      <a:srgbClr val="DAC38E"/>
                    </a:gs>
                  </a:gsLst>
                  <a:lin ang="10800000" scaled="1"/>
                </a:gradFill>
                <a:latin typeface="Arial" panose="020B0604020202020204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260697" y="2123624"/>
              <a:ext cx="3794202" cy="30777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85800"/>
              <a:r>
                <a:rPr lang="en-US" altLang="zh-CN" sz="900" dirty="0">
                  <a:gradFill>
                    <a:gsLst>
                      <a:gs pos="0">
                        <a:srgbClr val="C7AB76"/>
                      </a:gs>
                      <a:gs pos="100000">
                        <a:srgbClr val="FFFAC6"/>
                      </a:gs>
                      <a:gs pos="52000">
                        <a:srgbClr val="DAC38E"/>
                      </a:gs>
                    </a:gsLst>
                    <a:lin ang="10800000" scaled="1"/>
                  </a:gradFill>
                  <a:latin typeface="Arial"/>
                  <a:ea typeface="微软雅黑"/>
                  <a:cs typeface="Arial" panose="020B0604020202020204" pitchFamily="34" charset="0"/>
                  <a:sym typeface="Arial"/>
                </a:rPr>
                <a:t>Click here to add content, content to match the title. 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481954" y="3533775"/>
            <a:ext cx="2845651" cy="543246"/>
            <a:chOff x="7260697" y="1707072"/>
            <a:chExt cx="3794202" cy="724328"/>
          </a:xfrm>
          <a:effectLst/>
        </p:grpSpPr>
        <p:sp>
          <p:nvSpPr>
            <p:cNvPr id="15" name="文本框 14"/>
            <p:cNvSpPr txBox="1"/>
            <p:nvPr/>
          </p:nvSpPr>
          <p:spPr>
            <a:xfrm>
              <a:off x="7260697" y="1707072"/>
              <a:ext cx="3135902" cy="492443"/>
            </a:xfrm>
            <a:prstGeom prst="rect">
              <a:avLst/>
            </a:prstGeom>
            <a:noFill/>
            <a:effectLst>
              <a:outerShdw blurRad="266700" dist="38100" dir="2700000" algn="tl" rotWithShape="0">
                <a:prstClr val="black">
                  <a:alpha val="63000"/>
                </a:prstClr>
              </a:outerShdw>
            </a:effectLst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85800"/>
              <a:r>
                <a:rPr lang="en-US" altLang="zh-CN" b="1" dirty="0">
                  <a:gradFill>
                    <a:gsLst>
                      <a:gs pos="0">
                        <a:srgbClr val="C7AB76"/>
                      </a:gs>
                      <a:gs pos="100000">
                        <a:srgbClr val="FFFAC6"/>
                      </a:gs>
                      <a:gs pos="52000">
                        <a:srgbClr val="DAC38E"/>
                      </a:gs>
                    </a:gsLst>
                    <a:lin ang="10800000" scaled="1"/>
                  </a:gradFill>
                  <a:latin typeface="Arial" panose="020B0604020202020204"/>
                  <a:ea typeface="微软雅黑"/>
                  <a:cs typeface="Arial" panose="020B0604020202020204" pitchFamily="34" charset="0"/>
                  <a:sym typeface="Arial"/>
                </a:rPr>
                <a:t>3 . ADD TITLE TEXT</a:t>
              </a:r>
              <a:endParaRPr lang="zh-CN" altLang="en-US" b="1" dirty="0">
                <a:gradFill>
                  <a:gsLst>
                    <a:gs pos="0">
                      <a:srgbClr val="C7AB76"/>
                    </a:gs>
                    <a:gs pos="100000">
                      <a:srgbClr val="FFFAC6"/>
                    </a:gs>
                    <a:gs pos="52000">
                      <a:srgbClr val="DAC38E"/>
                    </a:gs>
                  </a:gsLst>
                  <a:lin ang="10800000" scaled="1"/>
                </a:gradFill>
                <a:latin typeface="Arial" panose="020B0604020202020204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260697" y="2123624"/>
              <a:ext cx="3794202" cy="30777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85800"/>
              <a:r>
                <a:rPr lang="en-US" altLang="zh-CN" sz="900" dirty="0">
                  <a:gradFill>
                    <a:gsLst>
                      <a:gs pos="0">
                        <a:srgbClr val="C7AB76"/>
                      </a:gs>
                      <a:gs pos="100000">
                        <a:srgbClr val="FFFAC6"/>
                      </a:gs>
                      <a:gs pos="52000">
                        <a:srgbClr val="DAC38E"/>
                      </a:gs>
                    </a:gsLst>
                    <a:lin ang="10800000" scaled="1"/>
                  </a:gradFill>
                  <a:latin typeface="Arial"/>
                  <a:ea typeface="微软雅黑"/>
                  <a:cs typeface="Arial" panose="020B0604020202020204" pitchFamily="34" charset="0"/>
                  <a:sym typeface="Arial"/>
                </a:rPr>
                <a:t>Click here to add content, content to match the title. 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920479" y="3533775"/>
            <a:ext cx="2845651" cy="543246"/>
            <a:chOff x="7260697" y="1707072"/>
            <a:chExt cx="3794202" cy="724328"/>
          </a:xfrm>
          <a:effectLst/>
        </p:grpSpPr>
        <p:sp>
          <p:nvSpPr>
            <p:cNvPr id="18" name="文本框 17"/>
            <p:cNvSpPr txBox="1"/>
            <p:nvPr/>
          </p:nvSpPr>
          <p:spPr>
            <a:xfrm>
              <a:off x="7260697" y="1707072"/>
              <a:ext cx="3135902" cy="492443"/>
            </a:xfrm>
            <a:prstGeom prst="rect">
              <a:avLst/>
            </a:prstGeom>
            <a:noFill/>
            <a:effectLst>
              <a:outerShdw blurRad="266700" dist="38100" dir="2700000" algn="tl" rotWithShape="0">
                <a:prstClr val="black">
                  <a:alpha val="63000"/>
                </a:prstClr>
              </a:outerShdw>
            </a:effectLst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85800"/>
              <a:r>
                <a:rPr lang="en-US" altLang="zh-CN" b="1" dirty="0">
                  <a:gradFill>
                    <a:gsLst>
                      <a:gs pos="0">
                        <a:srgbClr val="C7AB76"/>
                      </a:gs>
                      <a:gs pos="100000">
                        <a:srgbClr val="FFFAC6"/>
                      </a:gs>
                      <a:gs pos="52000">
                        <a:srgbClr val="DAC38E"/>
                      </a:gs>
                    </a:gsLst>
                    <a:lin ang="10800000" scaled="1"/>
                  </a:gradFill>
                  <a:latin typeface="Arial" panose="020B0604020202020204"/>
                  <a:ea typeface="微软雅黑"/>
                  <a:cs typeface="Arial" panose="020B0604020202020204" pitchFamily="34" charset="0"/>
                  <a:sym typeface="Arial"/>
                </a:rPr>
                <a:t>4 . ADD TITLE TEXT</a:t>
              </a:r>
              <a:endParaRPr lang="zh-CN" altLang="en-US" b="1" dirty="0">
                <a:gradFill>
                  <a:gsLst>
                    <a:gs pos="0">
                      <a:srgbClr val="C7AB76"/>
                    </a:gs>
                    <a:gs pos="100000">
                      <a:srgbClr val="FFFAC6"/>
                    </a:gs>
                    <a:gs pos="52000">
                      <a:srgbClr val="DAC38E"/>
                    </a:gs>
                  </a:gsLst>
                  <a:lin ang="10800000" scaled="1"/>
                </a:gradFill>
                <a:latin typeface="Arial" panose="020B0604020202020204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260697" y="2123624"/>
              <a:ext cx="3794202" cy="30777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85800"/>
              <a:r>
                <a:rPr lang="en-US" altLang="zh-CN" sz="900" dirty="0">
                  <a:gradFill>
                    <a:gsLst>
                      <a:gs pos="0">
                        <a:srgbClr val="C7AB76"/>
                      </a:gs>
                      <a:gs pos="100000">
                        <a:srgbClr val="FFFAC6"/>
                      </a:gs>
                      <a:gs pos="52000">
                        <a:srgbClr val="DAC38E"/>
                      </a:gs>
                    </a:gsLst>
                    <a:lin ang="10800000" scaled="1"/>
                  </a:gradFill>
                  <a:latin typeface="Arial"/>
                  <a:ea typeface="微软雅黑"/>
                  <a:cs typeface="Arial" panose="020B0604020202020204" pitchFamily="34" charset="0"/>
                  <a:sym typeface="Arial"/>
                </a:rPr>
                <a:t>Click here to add content, content to match the title. </a:t>
              </a:r>
            </a:p>
          </p:txBody>
        </p:sp>
      </p:grpSp>
      <p:sp>
        <p:nvSpPr>
          <p:cNvPr id="20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7208e85-5d91-4ece-a697-98607456b64e"/>
          <p:cNvGrpSpPr>
            <a:grpSpLocks noChangeAspect="1"/>
          </p:cNvGrpSpPr>
          <p:nvPr/>
        </p:nvGrpSpPr>
        <p:grpSpPr>
          <a:xfrm>
            <a:off x="653574" y="2003852"/>
            <a:ext cx="7834393" cy="2159694"/>
            <a:chOff x="769831" y="2180510"/>
            <a:chExt cx="10703032" cy="2950487"/>
          </a:xfrm>
        </p:grpSpPr>
        <p:sp>
          <p:nvSpPr>
            <p:cNvPr id="4" name="任意多边形 3"/>
            <p:cNvSpPr/>
            <p:nvPr/>
          </p:nvSpPr>
          <p:spPr>
            <a:xfrm>
              <a:off x="769831" y="2180510"/>
              <a:ext cx="2585611" cy="2950487"/>
            </a:xfrm>
            <a:custGeom>
              <a:avLst/>
              <a:gdLst>
                <a:gd name="connsiteX0" fmla="*/ 1021691 w 2336780"/>
                <a:gd name="connsiteY0" fmla="*/ 26076 h 2666541"/>
                <a:gd name="connsiteX1" fmla="*/ 44173 w 2336780"/>
                <a:gd name="connsiteY1" fmla="*/ 845866 h 2666541"/>
                <a:gd name="connsiteX2" fmla="*/ 845865 w 2336780"/>
                <a:gd name="connsiteY2" fmla="*/ 2027048 h 2666541"/>
                <a:gd name="connsiteX3" fmla="*/ 1432592 w 2336780"/>
                <a:gd name="connsiteY3" fmla="*/ 1963815 h 2666541"/>
                <a:gd name="connsiteX4" fmla="*/ 1488842 w 2336780"/>
                <a:gd name="connsiteY4" fmla="*/ 1933031 h 2666541"/>
                <a:gd name="connsiteX5" fmla="*/ 1377325 w 2336780"/>
                <a:gd name="connsiteY5" fmla="*/ 1789209 h 2666541"/>
                <a:gd name="connsiteX6" fmla="*/ 1353182 w 2336780"/>
                <a:gd name="connsiteY6" fmla="*/ 1802314 h 2666541"/>
                <a:gd name="connsiteX7" fmla="*/ 1029613 w 2336780"/>
                <a:gd name="connsiteY7" fmla="*/ 1867639 h 2666541"/>
                <a:gd name="connsiteX8" fmla="*/ 198340 w 2336780"/>
                <a:gd name="connsiteY8" fmla="*/ 1036366 h 2666541"/>
                <a:gd name="connsiteX9" fmla="*/ 1029613 w 2336780"/>
                <a:gd name="connsiteY9" fmla="*/ 205093 h 2666541"/>
                <a:gd name="connsiteX10" fmla="*/ 1860886 w 2336780"/>
                <a:gd name="connsiteY10" fmla="*/ 1036366 h 2666541"/>
                <a:gd name="connsiteX11" fmla="*/ 1718918 w 2336780"/>
                <a:gd name="connsiteY11" fmla="*/ 1501139 h 2666541"/>
                <a:gd name="connsiteX12" fmla="*/ 1657810 w 2336780"/>
                <a:gd name="connsiteY12" fmla="*/ 1575202 h 2666541"/>
                <a:gd name="connsiteX13" fmla="*/ 1772950 w 2336780"/>
                <a:gd name="connsiteY13" fmla="*/ 1723697 h 2666541"/>
                <a:gd name="connsiteX14" fmla="*/ 1816942 w 2336780"/>
                <a:gd name="connsiteY14" fmla="*/ 1675033 h 2666541"/>
                <a:gd name="connsiteX15" fmla="*/ 2027047 w 2336780"/>
                <a:gd name="connsiteY15" fmla="*/ 1225356 h 2666541"/>
                <a:gd name="connsiteX16" fmla="*/ 1225355 w 2336780"/>
                <a:gd name="connsiteY16" fmla="*/ 44174 h 2666541"/>
                <a:gd name="connsiteX17" fmla="*/ 1021691 w 2336780"/>
                <a:gd name="connsiteY17" fmla="*/ 26076 h 2666541"/>
                <a:gd name="connsiteX18" fmla="*/ 1021333 w 2336780"/>
                <a:gd name="connsiteY18" fmla="*/ 83 h 2666541"/>
                <a:gd name="connsiteX19" fmla="*/ 1230241 w 2336780"/>
                <a:gd name="connsiteY19" fmla="*/ 18647 h 2666541"/>
                <a:gd name="connsiteX20" fmla="*/ 2052573 w 2336780"/>
                <a:gd name="connsiteY20" fmla="*/ 1230242 h 2666541"/>
                <a:gd name="connsiteX21" fmla="*/ 1837059 w 2336780"/>
                <a:gd name="connsiteY21" fmla="*/ 1691496 h 2666541"/>
                <a:gd name="connsiteX22" fmla="*/ 1789109 w 2336780"/>
                <a:gd name="connsiteY22" fmla="*/ 1744538 h 2666541"/>
                <a:gd name="connsiteX23" fmla="*/ 1799912 w 2336780"/>
                <a:gd name="connsiteY23" fmla="*/ 1758471 h 2666541"/>
                <a:gd name="connsiteX24" fmla="*/ 1837134 w 2336780"/>
                <a:gd name="connsiteY24" fmla="*/ 1748296 h 2666541"/>
                <a:gd name="connsiteX25" fmla="*/ 1871986 w 2336780"/>
                <a:gd name="connsiteY25" fmla="*/ 1768184 h 2666541"/>
                <a:gd name="connsiteX26" fmla="*/ 1893085 w 2336780"/>
                <a:gd name="connsiteY26" fmla="*/ 1795394 h 2666541"/>
                <a:gd name="connsiteX27" fmla="*/ 1897381 w 2336780"/>
                <a:gd name="connsiteY27" fmla="*/ 1853193 h 2666541"/>
                <a:gd name="connsiteX28" fmla="*/ 1884726 w 2336780"/>
                <a:gd name="connsiteY28" fmla="*/ 1867855 h 2666541"/>
                <a:gd name="connsiteX29" fmla="*/ 2267534 w 2336780"/>
                <a:gd name="connsiteY29" fmla="*/ 2361560 h 2666541"/>
                <a:gd name="connsiteX30" fmla="*/ 2282312 w 2336780"/>
                <a:gd name="connsiteY30" fmla="*/ 2357520 h 2666541"/>
                <a:gd name="connsiteX31" fmla="*/ 2310667 w 2336780"/>
                <a:gd name="connsiteY31" fmla="*/ 2373701 h 2666541"/>
                <a:gd name="connsiteX32" fmla="*/ 2327833 w 2336780"/>
                <a:gd name="connsiteY32" fmla="*/ 2395840 h 2666541"/>
                <a:gd name="connsiteX33" fmla="*/ 2320261 w 2336780"/>
                <a:gd name="connsiteY33" fmla="*/ 2455686 h 2666541"/>
                <a:gd name="connsiteX34" fmla="*/ 2059862 w 2336780"/>
                <a:gd name="connsiteY34" fmla="*/ 2657593 h 2666541"/>
                <a:gd name="connsiteX35" fmla="*/ 2000016 w 2336780"/>
                <a:gd name="connsiteY35" fmla="*/ 2650021 h 2666541"/>
                <a:gd name="connsiteX36" fmla="*/ 1982850 w 2336780"/>
                <a:gd name="connsiteY36" fmla="*/ 2627883 h 2666541"/>
                <a:gd name="connsiteX37" fmla="*/ 1974241 w 2336780"/>
                <a:gd name="connsiteY37" fmla="*/ 2596392 h 2666541"/>
                <a:gd name="connsiteX38" fmla="*/ 1986516 w 2336780"/>
                <a:gd name="connsiteY38" fmla="*/ 2574880 h 2666541"/>
                <a:gd name="connsiteX39" fmla="*/ 1606100 w 2336780"/>
                <a:gd name="connsiteY39" fmla="*/ 2084259 h 2666541"/>
                <a:gd name="connsiteX40" fmla="*/ 1606044 w 2336780"/>
                <a:gd name="connsiteY40" fmla="*/ 2084302 h 2666541"/>
                <a:gd name="connsiteX41" fmla="*/ 1532485 w 2336780"/>
                <a:gd name="connsiteY41" fmla="*/ 2074995 h 2666541"/>
                <a:gd name="connsiteX42" fmla="*/ 1511387 w 2336780"/>
                <a:gd name="connsiteY42" fmla="*/ 2047784 h 2666541"/>
                <a:gd name="connsiteX43" fmla="*/ 1520693 w 2336780"/>
                <a:gd name="connsiteY43" fmla="*/ 1974225 h 2666541"/>
                <a:gd name="connsiteX44" fmla="*/ 1520749 w 2336780"/>
                <a:gd name="connsiteY44" fmla="*/ 1974182 h 2666541"/>
                <a:gd name="connsiteX45" fmla="*/ 1507012 w 2336780"/>
                <a:gd name="connsiteY45" fmla="*/ 1956465 h 2666541"/>
                <a:gd name="connsiteX46" fmla="*/ 1442813 w 2336780"/>
                <a:gd name="connsiteY46" fmla="*/ 1987714 h 2666541"/>
                <a:gd name="connsiteX47" fmla="*/ 840980 w 2336780"/>
                <a:gd name="connsiteY47" fmla="*/ 2052575 h 2666541"/>
                <a:gd name="connsiteX48" fmla="*/ 18647 w 2336780"/>
                <a:gd name="connsiteY48" fmla="*/ 840981 h 2666541"/>
                <a:gd name="connsiteX49" fmla="*/ 1021333 w 2336780"/>
                <a:gd name="connsiteY49" fmla="*/ 83 h 2666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336780" h="2666541">
                  <a:moveTo>
                    <a:pt x="1021691" y="26076"/>
                  </a:moveTo>
                  <a:cubicBezTo>
                    <a:pt x="552217" y="32060"/>
                    <a:pt x="135867" y="366755"/>
                    <a:pt x="44173" y="845866"/>
                  </a:cubicBezTo>
                  <a:cubicBezTo>
                    <a:pt x="-60621" y="1393421"/>
                    <a:pt x="298309" y="1922255"/>
                    <a:pt x="845865" y="2027048"/>
                  </a:cubicBezTo>
                  <a:cubicBezTo>
                    <a:pt x="1051198" y="2066346"/>
                    <a:pt x="1253899" y="2040432"/>
                    <a:pt x="1432592" y="1963815"/>
                  </a:cubicBezTo>
                  <a:lnTo>
                    <a:pt x="1488842" y="1933031"/>
                  </a:lnTo>
                  <a:lnTo>
                    <a:pt x="1377325" y="1789209"/>
                  </a:lnTo>
                  <a:lnTo>
                    <a:pt x="1353182" y="1802314"/>
                  </a:lnTo>
                  <a:cubicBezTo>
                    <a:pt x="1253730" y="1844378"/>
                    <a:pt x="1144388" y="1867639"/>
                    <a:pt x="1029613" y="1867639"/>
                  </a:cubicBezTo>
                  <a:cubicBezTo>
                    <a:pt x="570514" y="1867639"/>
                    <a:pt x="198340" y="1495465"/>
                    <a:pt x="198340" y="1036366"/>
                  </a:cubicBezTo>
                  <a:cubicBezTo>
                    <a:pt x="198340" y="577267"/>
                    <a:pt x="570514" y="205093"/>
                    <a:pt x="1029613" y="205093"/>
                  </a:cubicBezTo>
                  <a:cubicBezTo>
                    <a:pt x="1488712" y="205093"/>
                    <a:pt x="1860886" y="577267"/>
                    <a:pt x="1860886" y="1036366"/>
                  </a:cubicBezTo>
                  <a:cubicBezTo>
                    <a:pt x="1860886" y="1208528"/>
                    <a:pt x="1808549" y="1368467"/>
                    <a:pt x="1718918" y="1501139"/>
                  </a:cubicBezTo>
                  <a:lnTo>
                    <a:pt x="1657810" y="1575202"/>
                  </a:lnTo>
                  <a:lnTo>
                    <a:pt x="1772950" y="1723697"/>
                  </a:lnTo>
                  <a:lnTo>
                    <a:pt x="1816942" y="1675033"/>
                  </a:lnTo>
                  <a:cubicBezTo>
                    <a:pt x="1920141" y="1549158"/>
                    <a:pt x="1994299" y="1396467"/>
                    <a:pt x="2027047" y="1225356"/>
                  </a:cubicBezTo>
                  <a:cubicBezTo>
                    <a:pt x="2131841" y="677801"/>
                    <a:pt x="1772911" y="148967"/>
                    <a:pt x="1225355" y="44174"/>
                  </a:cubicBezTo>
                  <a:cubicBezTo>
                    <a:pt x="1156911" y="31074"/>
                    <a:pt x="1088759" y="25221"/>
                    <a:pt x="1021691" y="26076"/>
                  </a:cubicBezTo>
                  <a:close/>
                  <a:moveTo>
                    <a:pt x="1021333" y="83"/>
                  </a:moveTo>
                  <a:cubicBezTo>
                    <a:pt x="1090127" y="-794"/>
                    <a:pt x="1160034" y="5210"/>
                    <a:pt x="1230241" y="18647"/>
                  </a:cubicBezTo>
                  <a:cubicBezTo>
                    <a:pt x="1791894" y="126138"/>
                    <a:pt x="2160065" y="668588"/>
                    <a:pt x="2052573" y="1230242"/>
                  </a:cubicBezTo>
                  <a:cubicBezTo>
                    <a:pt x="2018982" y="1405758"/>
                    <a:pt x="1942915" y="1562380"/>
                    <a:pt x="1837059" y="1691496"/>
                  </a:cubicBezTo>
                  <a:lnTo>
                    <a:pt x="1789109" y="1744538"/>
                  </a:lnTo>
                  <a:lnTo>
                    <a:pt x="1799912" y="1758471"/>
                  </a:lnTo>
                  <a:lnTo>
                    <a:pt x="1837134" y="1748296"/>
                  </a:lnTo>
                  <a:cubicBezTo>
                    <a:pt x="1850446" y="1749980"/>
                    <a:pt x="1863115" y="1756742"/>
                    <a:pt x="1871986" y="1768184"/>
                  </a:cubicBezTo>
                  <a:lnTo>
                    <a:pt x="1893085" y="1795394"/>
                  </a:lnTo>
                  <a:cubicBezTo>
                    <a:pt x="1906392" y="1812556"/>
                    <a:pt x="1907375" y="1835372"/>
                    <a:pt x="1897381" y="1853193"/>
                  </a:cubicBezTo>
                  <a:lnTo>
                    <a:pt x="1884726" y="1867855"/>
                  </a:lnTo>
                  <a:lnTo>
                    <a:pt x="2267534" y="2361560"/>
                  </a:lnTo>
                  <a:lnTo>
                    <a:pt x="2282312" y="2357520"/>
                  </a:lnTo>
                  <a:cubicBezTo>
                    <a:pt x="2293142" y="2358891"/>
                    <a:pt x="2303449" y="2364393"/>
                    <a:pt x="2310667" y="2373701"/>
                  </a:cubicBezTo>
                  <a:lnTo>
                    <a:pt x="2327833" y="2395840"/>
                  </a:lnTo>
                  <a:cubicBezTo>
                    <a:pt x="2342268" y="2414457"/>
                    <a:pt x="2338878" y="2441251"/>
                    <a:pt x="2320261" y="2455686"/>
                  </a:cubicBezTo>
                  <a:lnTo>
                    <a:pt x="2059862" y="2657593"/>
                  </a:lnTo>
                  <a:cubicBezTo>
                    <a:pt x="2041245" y="2672029"/>
                    <a:pt x="2014451" y="2668639"/>
                    <a:pt x="2000016" y="2650021"/>
                  </a:cubicBezTo>
                  <a:lnTo>
                    <a:pt x="1982850" y="2627883"/>
                  </a:lnTo>
                  <a:cubicBezTo>
                    <a:pt x="1975632" y="2618574"/>
                    <a:pt x="1972871" y="2607221"/>
                    <a:pt x="1974241" y="2596392"/>
                  </a:cubicBezTo>
                  <a:lnTo>
                    <a:pt x="1986516" y="2574880"/>
                  </a:lnTo>
                  <a:lnTo>
                    <a:pt x="1606100" y="2084259"/>
                  </a:lnTo>
                  <a:lnTo>
                    <a:pt x="1606044" y="2084302"/>
                  </a:lnTo>
                  <a:cubicBezTo>
                    <a:pt x="1583161" y="2102045"/>
                    <a:pt x="1550228" y="2097878"/>
                    <a:pt x="1532485" y="2074995"/>
                  </a:cubicBezTo>
                  <a:lnTo>
                    <a:pt x="1511387" y="2047784"/>
                  </a:lnTo>
                  <a:cubicBezTo>
                    <a:pt x="1493644" y="2024901"/>
                    <a:pt x="1497810" y="1991968"/>
                    <a:pt x="1520693" y="1974225"/>
                  </a:cubicBezTo>
                  <a:lnTo>
                    <a:pt x="1520749" y="1974182"/>
                  </a:lnTo>
                  <a:lnTo>
                    <a:pt x="1507012" y="1956465"/>
                  </a:lnTo>
                  <a:lnTo>
                    <a:pt x="1442813" y="1987714"/>
                  </a:lnTo>
                  <a:cubicBezTo>
                    <a:pt x="1259519" y="2066304"/>
                    <a:pt x="1051600" y="2092885"/>
                    <a:pt x="840980" y="2052575"/>
                  </a:cubicBezTo>
                  <a:cubicBezTo>
                    <a:pt x="279326" y="1945084"/>
                    <a:pt x="-88845" y="1402634"/>
                    <a:pt x="18647" y="840981"/>
                  </a:cubicBezTo>
                  <a:cubicBezTo>
                    <a:pt x="112702" y="349534"/>
                    <a:pt x="539771" y="6221"/>
                    <a:pt x="1021333" y="83"/>
                  </a:cubicBezTo>
                  <a:close/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28575"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/>
              <a:endParaRPr sz="1350">
                <a:solidFill>
                  <a:prstClr val="white"/>
                </a:solidFill>
                <a:latin typeface="Arial"/>
                <a:ea typeface="微软雅黑"/>
                <a:sym typeface="Arial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386126" y="3441094"/>
              <a:ext cx="80867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圆角矩形 5"/>
            <p:cNvSpPr/>
            <p:nvPr/>
          </p:nvSpPr>
          <p:spPr>
            <a:xfrm>
              <a:off x="3794690" y="3392996"/>
              <a:ext cx="1409700" cy="73631"/>
            </a:xfrm>
            <a:prstGeom prst="roundRect">
              <a:avLst/>
            </a:pr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/>
              <a:endParaRPr sz="1350">
                <a:solidFill>
                  <a:prstClr val="white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5251350" y="3392996"/>
              <a:ext cx="1409700" cy="73631"/>
            </a:xfrm>
            <a:prstGeom prst="roundRect">
              <a:avLst/>
            </a:pr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/>
              <a:endParaRPr sz="1350">
                <a:solidFill>
                  <a:prstClr val="white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6708010" y="3392996"/>
              <a:ext cx="1409700" cy="73631"/>
            </a:xfrm>
            <a:prstGeom prst="roundRect">
              <a:avLst/>
            </a:pr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/>
              <a:endParaRPr sz="1350">
                <a:solidFill>
                  <a:prstClr val="white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8164669" y="3392996"/>
              <a:ext cx="1409700" cy="73631"/>
            </a:xfrm>
            <a:prstGeom prst="roundRect">
              <a:avLst/>
            </a:pr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/>
              <a:endParaRPr sz="1350">
                <a:solidFill>
                  <a:prstClr val="white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9621326" y="3392996"/>
              <a:ext cx="1409700" cy="73631"/>
            </a:xfrm>
            <a:prstGeom prst="roundRect">
              <a:avLst/>
            </a:pr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/>
              <a:endParaRPr sz="1350">
                <a:solidFill>
                  <a:prstClr val="white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" name="任意多边形 15"/>
            <p:cNvSpPr/>
            <p:nvPr/>
          </p:nvSpPr>
          <p:spPr bwMode="auto">
            <a:xfrm>
              <a:off x="1538986" y="2896573"/>
              <a:ext cx="751701" cy="774140"/>
            </a:xfrm>
            <a:custGeom>
              <a:avLst/>
              <a:gdLst>
                <a:gd name="connsiteX0" fmla="*/ 140277 w 319088"/>
                <a:gd name="connsiteY0" fmla="*/ 225425 h 328613"/>
                <a:gd name="connsiteX1" fmla="*/ 101311 w 319088"/>
                <a:gd name="connsiteY1" fmla="*/ 229351 h 328613"/>
                <a:gd name="connsiteX2" fmla="*/ 100012 w 319088"/>
                <a:gd name="connsiteY2" fmla="*/ 230660 h 328613"/>
                <a:gd name="connsiteX3" fmla="*/ 100012 w 319088"/>
                <a:gd name="connsiteY3" fmla="*/ 319646 h 328613"/>
                <a:gd name="connsiteX4" fmla="*/ 100012 w 319088"/>
                <a:gd name="connsiteY4" fmla="*/ 322263 h 328613"/>
                <a:gd name="connsiteX5" fmla="*/ 101311 w 319088"/>
                <a:gd name="connsiteY5" fmla="*/ 322263 h 328613"/>
                <a:gd name="connsiteX6" fmla="*/ 102610 w 319088"/>
                <a:gd name="connsiteY6" fmla="*/ 322263 h 328613"/>
                <a:gd name="connsiteX7" fmla="*/ 140277 w 319088"/>
                <a:gd name="connsiteY7" fmla="*/ 311794 h 328613"/>
                <a:gd name="connsiteX8" fmla="*/ 142875 w 319088"/>
                <a:gd name="connsiteY8" fmla="*/ 310485 h 328613"/>
                <a:gd name="connsiteX9" fmla="*/ 142875 w 319088"/>
                <a:gd name="connsiteY9" fmla="*/ 228042 h 328613"/>
                <a:gd name="connsiteX10" fmla="*/ 141576 w 319088"/>
                <a:gd name="connsiteY10" fmla="*/ 226734 h 328613"/>
                <a:gd name="connsiteX11" fmla="*/ 140277 w 319088"/>
                <a:gd name="connsiteY11" fmla="*/ 225425 h 328613"/>
                <a:gd name="connsiteX12" fmla="*/ 49212 w 319088"/>
                <a:gd name="connsiteY12" fmla="*/ 223838 h 328613"/>
                <a:gd name="connsiteX13" fmla="*/ 49212 w 319088"/>
                <a:gd name="connsiteY13" fmla="*/ 226378 h 328613"/>
                <a:gd name="connsiteX14" fmla="*/ 49212 w 319088"/>
                <a:gd name="connsiteY14" fmla="*/ 263208 h 328613"/>
                <a:gd name="connsiteX15" fmla="*/ 50497 w 319088"/>
                <a:gd name="connsiteY15" fmla="*/ 265748 h 328613"/>
                <a:gd name="connsiteX16" fmla="*/ 74915 w 319088"/>
                <a:gd name="connsiteY16" fmla="*/ 274638 h 328613"/>
                <a:gd name="connsiteX17" fmla="*/ 76200 w 319088"/>
                <a:gd name="connsiteY17" fmla="*/ 273368 h 328613"/>
                <a:gd name="connsiteX18" fmla="*/ 76200 w 319088"/>
                <a:gd name="connsiteY18" fmla="*/ 272098 h 328613"/>
                <a:gd name="connsiteX19" fmla="*/ 76200 w 319088"/>
                <a:gd name="connsiteY19" fmla="*/ 230188 h 328613"/>
                <a:gd name="connsiteX20" fmla="*/ 74915 w 319088"/>
                <a:gd name="connsiteY20" fmla="*/ 228918 h 328613"/>
                <a:gd name="connsiteX21" fmla="*/ 50497 w 319088"/>
                <a:gd name="connsiteY21" fmla="*/ 223838 h 328613"/>
                <a:gd name="connsiteX22" fmla="*/ 49212 w 319088"/>
                <a:gd name="connsiteY22" fmla="*/ 223838 h 328613"/>
                <a:gd name="connsiteX23" fmla="*/ 189206 w 319088"/>
                <a:gd name="connsiteY23" fmla="*/ 222250 h 328613"/>
                <a:gd name="connsiteX24" fmla="*/ 156868 w 319088"/>
                <a:gd name="connsiteY24" fmla="*/ 224848 h 328613"/>
                <a:gd name="connsiteX25" fmla="*/ 155575 w 319088"/>
                <a:gd name="connsiteY25" fmla="*/ 226147 h 328613"/>
                <a:gd name="connsiteX26" fmla="*/ 155575 w 319088"/>
                <a:gd name="connsiteY26" fmla="*/ 305377 h 328613"/>
                <a:gd name="connsiteX27" fmla="*/ 156868 w 319088"/>
                <a:gd name="connsiteY27" fmla="*/ 307975 h 328613"/>
                <a:gd name="connsiteX28" fmla="*/ 158162 w 319088"/>
                <a:gd name="connsiteY28" fmla="*/ 307975 h 328613"/>
                <a:gd name="connsiteX29" fmla="*/ 189206 w 319088"/>
                <a:gd name="connsiteY29" fmla="*/ 300182 h 328613"/>
                <a:gd name="connsiteX30" fmla="*/ 190500 w 319088"/>
                <a:gd name="connsiteY30" fmla="*/ 297584 h 328613"/>
                <a:gd name="connsiteX31" fmla="*/ 190500 w 319088"/>
                <a:gd name="connsiteY31" fmla="*/ 223549 h 328613"/>
                <a:gd name="connsiteX32" fmla="*/ 190500 w 319088"/>
                <a:gd name="connsiteY32" fmla="*/ 222250 h 328613"/>
                <a:gd name="connsiteX33" fmla="*/ 189206 w 319088"/>
                <a:gd name="connsiteY33" fmla="*/ 222250 h 328613"/>
                <a:gd name="connsiteX34" fmla="*/ 12700 w 319088"/>
                <a:gd name="connsiteY34" fmla="*/ 217488 h 328613"/>
                <a:gd name="connsiteX35" fmla="*/ 12700 w 319088"/>
                <a:gd name="connsiteY35" fmla="*/ 218778 h 328613"/>
                <a:gd name="connsiteX36" fmla="*/ 12700 w 319088"/>
                <a:gd name="connsiteY36" fmla="*/ 251024 h 328613"/>
                <a:gd name="connsiteX37" fmla="*/ 13970 w 319088"/>
                <a:gd name="connsiteY37" fmla="*/ 252314 h 328613"/>
                <a:gd name="connsiteX38" fmla="*/ 29210 w 319088"/>
                <a:gd name="connsiteY38" fmla="*/ 258763 h 328613"/>
                <a:gd name="connsiteX39" fmla="*/ 30480 w 319088"/>
                <a:gd name="connsiteY39" fmla="*/ 258763 h 328613"/>
                <a:gd name="connsiteX40" fmla="*/ 31750 w 319088"/>
                <a:gd name="connsiteY40" fmla="*/ 258763 h 328613"/>
                <a:gd name="connsiteX41" fmla="*/ 31750 w 319088"/>
                <a:gd name="connsiteY41" fmla="*/ 257473 h 328613"/>
                <a:gd name="connsiteX42" fmla="*/ 31750 w 319088"/>
                <a:gd name="connsiteY42" fmla="*/ 222647 h 328613"/>
                <a:gd name="connsiteX43" fmla="*/ 30480 w 319088"/>
                <a:gd name="connsiteY43" fmla="*/ 220068 h 328613"/>
                <a:gd name="connsiteX44" fmla="*/ 13970 w 319088"/>
                <a:gd name="connsiteY44" fmla="*/ 217488 h 328613"/>
                <a:gd name="connsiteX45" fmla="*/ 12700 w 319088"/>
                <a:gd name="connsiteY45" fmla="*/ 217488 h 328613"/>
                <a:gd name="connsiteX46" fmla="*/ 280105 w 319088"/>
                <a:gd name="connsiteY46" fmla="*/ 214313 h 328613"/>
                <a:gd name="connsiteX47" fmla="*/ 261584 w 319088"/>
                <a:gd name="connsiteY47" fmla="*/ 215595 h 328613"/>
                <a:gd name="connsiteX48" fmla="*/ 260350 w 319088"/>
                <a:gd name="connsiteY48" fmla="*/ 216877 h 328613"/>
                <a:gd name="connsiteX49" fmla="*/ 260350 w 319088"/>
                <a:gd name="connsiteY49" fmla="*/ 278424 h 328613"/>
                <a:gd name="connsiteX50" fmla="*/ 260350 w 319088"/>
                <a:gd name="connsiteY50" fmla="*/ 279706 h 328613"/>
                <a:gd name="connsiteX51" fmla="*/ 261584 w 319088"/>
                <a:gd name="connsiteY51" fmla="*/ 280988 h 328613"/>
                <a:gd name="connsiteX52" fmla="*/ 262819 w 319088"/>
                <a:gd name="connsiteY52" fmla="*/ 280988 h 328613"/>
                <a:gd name="connsiteX53" fmla="*/ 280105 w 319088"/>
                <a:gd name="connsiteY53" fmla="*/ 275859 h 328613"/>
                <a:gd name="connsiteX54" fmla="*/ 282575 w 319088"/>
                <a:gd name="connsiteY54" fmla="*/ 273295 h 328613"/>
                <a:gd name="connsiteX55" fmla="*/ 282575 w 319088"/>
                <a:gd name="connsiteY55" fmla="*/ 215595 h 328613"/>
                <a:gd name="connsiteX56" fmla="*/ 281340 w 319088"/>
                <a:gd name="connsiteY56" fmla="*/ 214313 h 328613"/>
                <a:gd name="connsiteX57" fmla="*/ 280105 w 319088"/>
                <a:gd name="connsiteY57" fmla="*/ 214313 h 328613"/>
                <a:gd name="connsiteX58" fmla="*/ 306983 w 319088"/>
                <a:gd name="connsiteY58" fmla="*/ 211138 h 328613"/>
                <a:gd name="connsiteX59" fmla="*/ 290215 w 319088"/>
                <a:gd name="connsiteY59" fmla="*/ 212428 h 328613"/>
                <a:gd name="connsiteX60" fmla="*/ 288925 w 319088"/>
                <a:gd name="connsiteY60" fmla="*/ 215008 h 328613"/>
                <a:gd name="connsiteX61" fmla="*/ 288925 w 319088"/>
                <a:gd name="connsiteY61" fmla="*/ 271761 h 328613"/>
                <a:gd name="connsiteX62" fmla="*/ 288925 w 319088"/>
                <a:gd name="connsiteY62" fmla="*/ 273051 h 328613"/>
                <a:gd name="connsiteX63" fmla="*/ 290215 w 319088"/>
                <a:gd name="connsiteY63" fmla="*/ 273051 h 328613"/>
                <a:gd name="connsiteX64" fmla="*/ 308273 w 319088"/>
                <a:gd name="connsiteY64" fmla="*/ 269181 h 328613"/>
                <a:gd name="connsiteX65" fmla="*/ 309563 w 319088"/>
                <a:gd name="connsiteY65" fmla="*/ 266602 h 328613"/>
                <a:gd name="connsiteX66" fmla="*/ 308273 w 319088"/>
                <a:gd name="connsiteY66" fmla="*/ 212428 h 328613"/>
                <a:gd name="connsiteX67" fmla="*/ 308273 w 319088"/>
                <a:gd name="connsiteY67" fmla="*/ 211138 h 328613"/>
                <a:gd name="connsiteX68" fmla="*/ 306983 w 319088"/>
                <a:gd name="connsiteY68" fmla="*/ 211138 h 328613"/>
                <a:gd name="connsiteX69" fmla="*/ 290195 w 319088"/>
                <a:gd name="connsiteY69" fmla="*/ 169863 h 328613"/>
                <a:gd name="connsiteX70" fmla="*/ 288925 w 319088"/>
                <a:gd name="connsiteY70" fmla="*/ 171196 h 328613"/>
                <a:gd name="connsiteX71" fmla="*/ 288925 w 319088"/>
                <a:gd name="connsiteY71" fmla="*/ 172530 h 328613"/>
                <a:gd name="connsiteX72" fmla="*/ 288925 w 319088"/>
                <a:gd name="connsiteY72" fmla="*/ 201867 h 328613"/>
                <a:gd name="connsiteX73" fmla="*/ 288925 w 319088"/>
                <a:gd name="connsiteY73" fmla="*/ 203201 h 328613"/>
                <a:gd name="connsiteX74" fmla="*/ 290195 w 319088"/>
                <a:gd name="connsiteY74" fmla="*/ 203201 h 328613"/>
                <a:gd name="connsiteX75" fmla="*/ 306705 w 319088"/>
                <a:gd name="connsiteY75" fmla="*/ 201867 h 328613"/>
                <a:gd name="connsiteX76" fmla="*/ 307975 w 319088"/>
                <a:gd name="connsiteY76" fmla="*/ 200534 h 328613"/>
                <a:gd name="connsiteX77" fmla="*/ 307975 w 319088"/>
                <a:gd name="connsiteY77" fmla="*/ 172530 h 328613"/>
                <a:gd name="connsiteX78" fmla="*/ 306705 w 319088"/>
                <a:gd name="connsiteY78" fmla="*/ 171196 h 328613"/>
                <a:gd name="connsiteX79" fmla="*/ 290195 w 319088"/>
                <a:gd name="connsiteY79" fmla="*/ 169863 h 328613"/>
                <a:gd name="connsiteX80" fmla="*/ 261584 w 319088"/>
                <a:gd name="connsiteY80" fmla="*/ 168275 h 328613"/>
                <a:gd name="connsiteX81" fmla="*/ 260350 w 319088"/>
                <a:gd name="connsiteY81" fmla="*/ 169568 h 328613"/>
                <a:gd name="connsiteX82" fmla="*/ 260350 w 319088"/>
                <a:gd name="connsiteY82" fmla="*/ 170862 h 328613"/>
                <a:gd name="connsiteX83" fmla="*/ 260350 w 319088"/>
                <a:gd name="connsiteY83" fmla="*/ 201906 h 328613"/>
                <a:gd name="connsiteX84" fmla="*/ 260350 w 319088"/>
                <a:gd name="connsiteY84" fmla="*/ 203200 h 328613"/>
                <a:gd name="connsiteX85" fmla="*/ 261584 w 319088"/>
                <a:gd name="connsiteY85" fmla="*/ 203200 h 328613"/>
                <a:gd name="connsiteX86" fmla="*/ 280105 w 319088"/>
                <a:gd name="connsiteY86" fmla="*/ 201906 h 328613"/>
                <a:gd name="connsiteX87" fmla="*/ 282575 w 319088"/>
                <a:gd name="connsiteY87" fmla="*/ 200613 h 328613"/>
                <a:gd name="connsiteX88" fmla="*/ 282575 w 319088"/>
                <a:gd name="connsiteY88" fmla="*/ 170862 h 328613"/>
                <a:gd name="connsiteX89" fmla="*/ 280105 w 319088"/>
                <a:gd name="connsiteY89" fmla="*/ 169568 h 328613"/>
                <a:gd name="connsiteX90" fmla="*/ 261584 w 319088"/>
                <a:gd name="connsiteY90" fmla="*/ 168275 h 328613"/>
                <a:gd name="connsiteX91" fmla="*/ 214024 w 319088"/>
                <a:gd name="connsiteY91" fmla="*/ 168275 h 328613"/>
                <a:gd name="connsiteX92" fmla="*/ 212725 w 319088"/>
                <a:gd name="connsiteY92" fmla="*/ 169567 h 328613"/>
                <a:gd name="connsiteX93" fmla="*/ 212725 w 319088"/>
                <a:gd name="connsiteY93" fmla="*/ 222546 h 328613"/>
                <a:gd name="connsiteX94" fmla="*/ 214024 w 319088"/>
                <a:gd name="connsiteY94" fmla="*/ 223838 h 328613"/>
                <a:gd name="connsiteX95" fmla="*/ 215322 w 319088"/>
                <a:gd name="connsiteY95" fmla="*/ 223838 h 328613"/>
                <a:gd name="connsiteX96" fmla="*/ 240001 w 319088"/>
                <a:gd name="connsiteY96" fmla="*/ 221254 h 328613"/>
                <a:gd name="connsiteX97" fmla="*/ 241300 w 319088"/>
                <a:gd name="connsiteY97" fmla="*/ 219962 h 328613"/>
                <a:gd name="connsiteX98" fmla="*/ 241300 w 319088"/>
                <a:gd name="connsiteY98" fmla="*/ 170859 h 328613"/>
                <a:gd name="connsiteX99" fmla="*/ 240001 w 319088"/>
                <a:gd name="connsiteY99" fmla="*/ 169567 h 328613"/>
                <a:gd name="connsiteX100" fmla="*/ 215322 w 319088"/>
                <a:gd name="connsiteY100" fmla="*/ 168275 h 328613"/>
                <a:gd name="connsiteX101" fmla="*/ 214024 w 319088"/>
                <a:gd name="connsiteY101" fmla="*/ 168275 h 328613"/>
                <a:gd name="connsiteX102" fmla="*/ 30480 w 319088"/>
                <a:gd name="connsiteY102" fmla="*/ 168275 h 328613"/>
                <a:gd name="connsiteX103" fmla="*/ 13970 w 319088"/>
                <a:gd name="connsiteY103" fmla="*/ 169545 h 328613"/>
                <a:gd name="connsiteX104" fmla="*/ 12700 w 319088"/>
                <a:gd name="connsiteY104" fmla="*/ 170815 h 328613"/>
                <a:gd name="connsiteX105" fmla="*/ 12700 w 319088"/>
                <a:gd name="connsiteY105" fmla="*/ 202565 h 328613"/>
                <a:gd name="connsiteX106" fmla="*/ 13970 w 319088"/>
                <a:gd name="connsiteY106" fmla="*/ 203835 h 328613"/>
                <a:gd name="connsiteX107" fmla="*/ 30480 w 319088"/>
                <a:gd name="connsiteY107" fmla="*/ 206375 h 328613"/>
                <a:gd name="connsiteX108" fmla="*/ 31750 w 319088"/>
                <a:gd name="connsiteY108" fmla="*/ 205105 h 328613"/>
                <a:gd name="connsiteX109" fmla="*/ 31750 w 319088"/>
                <a:gd name="connsiteY109" fmla="*/ 203835 h 328613"/>
                <a:gd name="connsiteX110" fmla="*/ 31750 w 319088"/>
                <a:gd name="connsiteY110" fmla="*/ 169545 h 328613"/>
                <a:gd name="connsiteX111" fmla="*/ 31750 w 319088"/>
                <a:gd name="connsiteY111" fmla="*/ 168275 h 328613"/>
                <a:gd name="connsiteX112" fmla="*/ 30480 w 319088"/>
                <a:gd name="connsiteY112" fmla="*/ 168275 h 328613"/>
                <a:gd name="connsiteX113" fmla="*/ 158162 w 319088"/>
                <a:gd name="connsiteY113" fmla="*/ 165100 h 328613"/>
                <a:gd name="connsiteX114" fmla="*/ 156868 w 319088"/>
                <a:gd name="connsiteY114" fmla="*/ 166407 h 328613"/>
                <a:gd name="connsiteX115" fmla="*/ 155575 w 319088"/>
                <a:gd name="connsiteY115" fmla="*/ 167715 h 328613"/>
                <a:gd name="connsiteX116" fmla="*/ 155575 w 319088"/>
                <a:gd name="connsiteY116" fmla="*/ 206935 h 328613"/>
                <a:gd name="connsiteX117" fmla="*/ 156868 w 319088"/>
                <a:gd name="connsiteY117" fmla="*/ 208243 h 328613"/>
                <a:gd name="connsiteX118" fmla="*/ 158162 w 319088"/>
                <a:gd name="connsiteY118" fmla="*/ 209550 h 328613"/>
                <a:gd name="connsiteX119" fmla="*/ 189206 w 319088"/>
                <a:gd name="connsiteY119" fmla="*/ 208243 h 328613"/>
                <a:gd name="connsiteX120" fmla="*/ 190500 w 319088"/>
                <a:gd name="connsiteY120" fmla="*/ 205628 h 328613"/>
                <a:gd name="connsiteX121" fmla="*/ 190500 w 319088"/>
                <a:gd name="connsiteY121" fmla="*/ 169022 h 328613"/>
                <a:gd name="connsiteX122" fmla="*/ 189206 w 319088"/>
                <a:gd name="connsiteY122" fmla="*/ 166407 h 328613"/>
                <a:gd name="connsiteX123" fmla="*/ 158162 w 319088"/>
                <a:gd name="connsiteY123" fmla="*/ 165100 h 328613"/>
                <a:gd name="connsiteX124" fmla="*/ 100012 w 319088"/>
                <a:gd name="connsiteY124" fmla="*/ 163513 h 328613"/>
                <a:gd name="connsiteX125" fmla="*/ 100012 w 319088"/>
                <a:gd name="connsiteY125" fmla="*/ 164800 h 328613"/>
                <a:gd name="connsiteX126" fmla="*/ 100012 w 319088"/>
                <a:gd name="connsiteY126" fmla="*/ 208564 h 328613"/>
                <a:gd name="connsiteX127" fmla="*/ 100012 w 319088"/>
                <a:gd name="connsiteY127" fmla="*/ 209851 h 328613"/>
                <a:gd name="connsiteX128" fmla="*/ 101311 w 319088"/>
                <a:gd name="connsiteY128" fmla="*/ 211138 h 328613"/>
                <a:gd name="connsiteX129" fmla="*/ 140277 w 319088"/>
                <a:gd name="connsiteY129" fmla="*/ 208564 h 328613"/>
                <a:gd name="connsiteX130" fmla="*/ 142875 w 319088"/>
                <a:gd name="connsiteY130" fmla="*/ 207276 h 328613"/>
                <a:gd name="connsiteX131" fmla="*/ 142875 w 319088"/>
                <a:gd name="connsiteY131" fmla="*/ 166087 h 328613"/>
                <a:gd name="connsiteX132" fmla="*/ 140277 w 319088"/>
                <a:gd name="connsiteY132" fmla="*/ 164800 h 328613"/>
                <a:gd name="connsiteX133" fmla="*/ 101311 w 319088"/>
                <a:gd name="connsiteY133" fmla="*/ 163513 h 328613"/>
                <a:gd name="connsiteX134" fmla="*/ 100012 w 319088"/>
                <a:gd name="connsiteY134" fmla="*/ 163513 h 328613"/>
                <a:gd name="connsiteX135" fmla="*/ 74915 w 319088"/>
                <a:gd name="connsiteY135" fmla="*/ 163513 h 328613"/>
                <a:gd name="connsiteX136" fmla="*/ 50497 w 319088"/>
                <a:gd name="connsiteY136" fmla="*/ 166159 h 328613"/>
                <a:gd name="connsiteX137" fmla="*/ 49212 w 319088"/>
                <a:gd name="connsiteY137" fmla="*/ 167482 h 328613"/>
                <a:gd name="connsiteX138" fmla="*/ 49212 w 319088"/>
                <a:gd name="connsiteY138" fmla="*/ 207169 h 328613"/>
                <a:gd name="connsiteX139" fmla="*/ 50497 w 319088"/>
                <a:gd name="connsiteY139" fmla="*/ 208492 h 328613"/>
                <a:gd name="connsiteX140" fmla="*/ 74915 w 319088"/>
                <a:gd name="connsiteY140" fmla="*/ 211138 h 328613"/>
                <a:gd name="connsiteX141" fmla="*/ 76200 w 319088"/>
                <a:gd name="connsiteY141" fmla="*/ 211138 h 328613"/>
                <a:gd name="connsiteX142" fmla="*/ 76200 w 319088"/>
                <a:gd name="connsiteY142" fmla="*/ 209815 h 328613"/>
                <a:gd name="connsiteX143" fmla="*/ 76200 w 319088"/>
                <a:gd name="connsiteY143" fmla="*/ 164836 h 328613"/>
                <a:gd name="connsiteX144" fmla="*/ 76200 w 319088"/>
                <a:gd name="connsiteY144" fmla="*/ 163513 h 328613"/>
                <a:gd name="connsiteX145" fmla="*/ 74915 w 319088"/>
                <a:gd name="connsiteY145" fmla="*/ 163513 h 328613"/>
                <a:gd name="connsiteX146" fmla="*/ 288925 w 319088"/>
                <a:gd name="connsiteY146" fmla="*/ 127000 h 328613"/>
                <a:gd name="connsiteX147" fmla="*/ 288925 w 319088"/>
                <a:gd name="connsiteY147" fmla="*/ 129687 h 328613"/>
                <a:gd name="connsiteX148" fmla="*/ 288925 w 319088"/>
                <a:gd name="connsiteY148" fmla="*/ 159238 h 328613"/>
                <a:gd name="connsiteX149" fmla="*/ 290195 w 319088"/>
                <a:gd name="connsiteY149" fmla="*/ 160582 h 328613"/>
                <a:gd name="connsiteX150" fmla="*/ 306705 w 319088"/>
                <a:gd name="connsiteY150" fmla="*/ 161925 h 328613"/>
                <a:gd name="connsiteX151" fmla="*/ 307975 w 319088"/>
                <a:gd name="connsiteY151" fmla="*/ 161925 h 328613"/>
                <a:gd name="connsiteX152" fmla="*/ 307975 w 319088"/>
                <a:gd name="connsiteY152" fmla="*/ 160582 h 328613"/>
                <a:gd name="connsiteX153" fmla="*/ 307975 w 319088"/>
                <a:gd name="connsiteY153" fmla="*/ 132373 h 328613"/>
                <a:gd name="connsiteX154" fmla="*/ 306705 w 319088"/>
                <a:gd name="connsiteY154" fmla="*/ 129687 h 328613"/>
                <a:gd name="connsiteX155" fmla="*/ 290195 w 319088"/>
                <a:gd name="connsiteY155" fmla="*/ 127000 h 328613"/>
                <a:gd name="connsiteX156" fmla="*/ 288925 w 319088"/>
                <a:gd name="connsiteY156" fmla="*/ 127000 h 328613"/>
                <a:gd name="connsiteX157" fmla="*/ 260350 w 319088"/>
                <a:gd name="connsiteY157" fmla="*/ 123542 h 328613"/>
                <a:gd name="connsiteX158" fmla="*/ 260350 w 319088"/>
                <a:gd name="connsiteY158" fmla="*/ 124846 h 328613"/>
                <a:gd name="connsiteX159" fmla="*/ 260350 w 319088"/>
                <a:gd name="connsiteY159" fmla="*/ 156143 h 328613"/>
                <a:gd name="connsiteX160" fmla="*/ 261584 w 319088"/>
                <a:gd name="connsiteY160" fmla="*/ 157447 h 328613"/>
                <a:gd name="connsiteX161" fmla="*/ 280105 w 319088"/>
                <a:gd name="connsiteY161" fmla="*/ 158751 h 328613"/>
                <a:gd name="connsiteX162" fmla="*/ 281340 w 319088"/>
                <a:gd name="connsiteY162" fmla="*/ 158751 h 328613"/>
                <a:gd name="connsiteX163" fmla="*/ 282575 w 319088"/>
                <a:gd name="connsiteY163" fmla="*/ 157447 h 328613"/>
                <a:gd name="connsiteX164" fmla="*/ 282575 w 319088"/>
                <a:gd name="connsiteY164" fmla="*/ 127454 h 328613"/>
                <a:gd name="connsiteX165" fmla="*/ 280105 w 319088"/>
                <a:gd name="connsiteY165" fmla="*/ 126150 h 328613"/>
                <a:gd name="connsiteX166" fmla="*/ 261584 w 319088"/>
                <a:gd name="connsiteY166" fmla="*/ 123542 h 328613"/>
                <a:gd name="connsiteX167" fmla="*/ 260350 w 319088"/>
                <a:gd name="connsiteY167" fmla="*/ 123542 h 328613"/>
                <a:gd name="connsiteX168" fmla="*/ 29210 w 319088"/>
                <a:gd name="connsiteY168" fmla="*/ 115590 h 328613"/>
                <a:gd name="connsiteX169" fmla="*/ 13970 w 319088"/>
                <a:gd name="connsiteY169" fmla="*/ 120749 h 328613"/>
                <a:gd name="connsiteX170" fmla="*/ 12700 w 319088"/>
                <a:gd name="connsiteY170" fmla="*/ 122039 h 328613"/>
                <a:gd name="connsiteX171" fmla="*/ 12700 w 319088"/>
                <a:gd name="connsiteY171" fmla="*/ 154285 h 328613"/>
                <a:gd name="connsiteX172" fmla="*/ 12700 w 319088"/>
                <a:gd name="connsiteY172" fmla="*/ 155575 h 328613"/>
                <a:gd name="connsiteX173" fmla="*/ 13970 w 319088"/>
                <a:gd name="connsiteY173" fmla="*/ 155575 h 328613"/>
                <a:gd name="connsiteX174" fmla="*/ 30480 w 319088"/>
                <a:gd name="connsiteY174" fmla="*/ 152995 h 328613"/>
                <a:gd name="connsiteX175" fmla="*/ 31750 w 319088"/>
                <a:gd name="connsiteY175" fmla="*/ 151705 h 328613"/>
                <a:gd name="connsiteX176" fmla="*/ 31750 w 319088"/>
                <a:gd name="connsiteY176" fmla="*/ 116880 h 328613"/>
                <a:gd name="connsiteX177" fmla="*/ 31750 w 319088"/>
                <a:gd name="connsiteY177" fmla="*/ 115590 h 328613"/>
                <a:gd name="connsiteX178" fmla="*/ 29210 w 319088"/>
                <a:gd name="connsiteY178" fmla="*/ 115590 h 328613"/>
                <a:gd name="connsiteX179" fmla="*/ 158162 w 319088"/>
                <a:gd name="connsiteY179" fmla="*/ 104775 h 328613"/>
                <a:gd name="connsiteX180" fmla="*/ 156868 w 319088"/>
                <a:gd name="connsiteY180" fmla="*/ 106098 h 328613"/>
                <a:gd name="connsiteX181" fmla="*/ 155575 w 319088"/>
                <a:gd name="connsiteY181" fmla="*/ 107421 h 328613"/>
                <a:gd name="connsiteX182" fmla="*/ 155575 w 319088"/>
                <a:gd name="connsiteY182" fmla="*/ 147108 h 328613"/>
                <a:gd name="connsiteX183" fmla="*/ 156868 w 319088"/>
                <a:gd name="connsiteY183" fmla="*/ 149754 h 328613"/>
                <a:gd name="connsiteX184" fmla="*/ 189206 w 319088"/>
                <a:gd name="connsiteY184" fmla="*/ 152400 h 328613"/>
                <a:gd name="connsiteX185" fmla="*/ 190500 w 319088"/>
                <a:gd name="connsiteY185" fmla="*/ 151077 h 328613"/>
                <a:gd name="connsiteX186" fmla="*/ 190500 w 319088"/>
                <a:gd name="connsiteY186" fmla="*/ 149754 h 328613"/>
                <a:gd name="connsiteX187" fmla="*/ 190500 w 319088"/>
                <a:gd name="connsiteY187" fmla="*/ 112712 h 328613"/>
                <a:gd name="connsiteX188" fmla="*/ 189206 w 319088"/>
                <a:gd name="connsiteY188" fmla="*/ 110067 h 328613"/>
                <a:gd name="connsiteX189" fmla="*/ 158162 w 319088"/>
                <a:gd name="connsiteY189" fmla="*/ 104775 h 328613"/>
                <a:gd name="connsiteX190" fmla="*/ 74915 w 319088"/>
                <a:gd name="connsiteY190" fmla="*/ 99735 h 328613"/>
                <a:gd name="connsiteX191" fmla="*/ 50497 w 319088"/>
                <a:gd name="connsiteY191" fmla="*/ 107593 h 328613"/>
                <a:gd name="connsiteX192" fmla="*/ 49212 w 319088"/>
                <a:gd name="connsiteY192" fmla="*/ 110212 h 328613"/>
                <a:gd name="connsiteX193" fmla="*/ 49212 w 319088"/>
                <a:gd name="connsiteY193" fmla="*/ 148194 h 328613"/>
                <a:gd name="connsiteX194" fmla="*/ 49212 w 319088"/>
                <a:gd name="connsiteY194" fmla="*/ 149503 h 328613"/>
                <a:gd name="connsiteX195" fmla="*/ 50497 w 319088"/>
                <a:gd name="connsiteY195" fmla="*/ 150813 h 328613"/>
                <a:gd name="connsiteX196" fmla="*/ 74915 w 319088"/>
                <a:gd name="connsiteY196" fmla="*/ 145574 h 328613"/>
                <a:gd name="connsiteX197" fmla="*/ 76200 w 319088"/>
                <a:gd name="connsiteY197" fmla="*/ 144264 h 328613"/>
                <a:gd name="connsiteX198" fmla="*/ 76200 w 319088"/>
                <a:gd name="connsiteY198" fmla="*/ 101044 h 328613"/>
                <a:gd name="connsiteX199" fmla="*/ 76200 w 319088"/>
                <a:gd name="connsiteY199" fmla="*/ 99735 h 328613"/>
                <a:gd name="connsiteX200" fmla="*/ 74915 w 319088"/>
                <a:gd name="connsiteY200" fmla="*/ 99735 h 328613"/>
                <a:gd name="connsiteX201" fmla="*/ 215322 w 319088"/>
                <a:gd name="connsiteY201" fmla="*/ 98425 h 328613"/>
                <a:gd name="connsiteX202" fmla="*/ 214024 w 319088"/>
                <a:gd name="connsiteY202" fmla="*/ 99695 h 328613"/>
                <a:gd name="connsiteX203" fmla="*/ 212725 w 319088"/>
                <a:gd name="connsiteY203" fmla="*/ 100965 h 328613"/>
                <a:gd name="connsiteX204" fmla="*/ 212725 w 319088"/>
                <a:gd name="connsiteY204" fmla="*/ 151765 h 328613"/>
                <a:gd name="connsiteX205" fmla="*/ 215322 w 319088"/>
                <a:gd name="connsiteY205" fmla="*/ 153035 h 328613"/>
                <a:gd name="connsiteX206" fmla="*/ 238702 w 319088"/>
                <a:gd name="connsiteY206" fmla="*/ 155575 h 328613"/>
                <a:gd name="connsiteX207" fmla="*/ 240001 w 319088"/>
                <a:gd name="connsiteY207" fmla="*/ 155575 h 328613"/>
                <a:gd name="connsiteX208" fmla="*/ 241300 w 319088"/>
                <a:gd name="connsiteY208" fmla="*/ 155575 h 328613"/>
                <a:gd name="connsiteX209" fmla="*/ 241300 w 319088"/>
                <a:gd name="connsiteY209" fmla="*/ 153035 h 328613"/>
                <a:gd name="connsiteX210" fmla="*/ 241300 w 319088"/>
                <a:gd name="connsiteY210" fmla="*/ 106045 h 328613"/>
                <a:gd name="connsiteX211" fmla="*/ 240001 w 319088"/>
                <a:gd name="connsiteY211" fmla="*/ 103505 h 328613"/>
                <a:gd name="connsiteX212" fmla="*/ 215322 w 319088"/>
                <a:gd name="connsiteY212" fmla="*/ 98425 h 328613"/>
                <a:gd name="connsiteX213" fmla="*/ 101311 w 319088"/>
                <a:gd name="connsiteY213" fmla="*/ 96838 h 328613"/>
                <a:gd name="connsiteX214" fmla="*/ 100012 w 319088"/>
                <a:gd name="connsiteY214" fmla="*/ 98108 h 328613"/>
                <a:gd name="connsiteX215" fmla="*/ 100012 w 319088"/>
                <a:gd name="connsiteY215" fmla="*/ 99378 h 328613"/>
                <a:gd name="connsiteX216" fmla="*/ 100012 w 319088"/>
                <a:gd name="connsiteY216" fmla="*/ 142558 h 328613"/>
                <a:gd name="connsiteX217" fmla="*/ 101311 w 319088"/>
                <a:gd name="connsiteY217" fmla="*/ 143828 h 328613"/>
                <a:gd name="connsiteX218" fmla="*/ 140277 w 319088"/>
                <a:gd name="connsiteY218" fmla="*/ 147638 h 328613"/>
                <a:gd name="connsiteX219" fmla="*/ 141576 w 319088"/>
                <a:gd name="connsiteY219" fmla="*/ 146368 h 328613"/>
                <a:gd name="connsiteX220" fmla="*/ 142875 w 319088"/>
                <a:gd name="connsiteY220" fmla="*/ 145098 h 328613"/>
                <a:gd name="connsiteX221" fmla="*/ 142875 w 319088"/>
                <a:gd name="connsiteY221" fmla="*/ 105728 h 328613"/>
                <a:gd name="connsiteX222" fmla="*/ 140277 w 319088"/>
                <a:gd name="connsiteY222" fmla="*/ 103188 h 328613"/>
                <a:gd name="connsiteX223" fmla="*/ 101311 w 319088"/>
                <a:gd name="connsiteY223" fmla="*/ 96838 h 328613"/>
                <a:gd name="connsiteX224" fmla="*/ 288925 w 319088"/>
                <a:gd name="connsiteY224" fmla="*/ 84138 h 328613"/>
                <a:gd name="connsiteX225" fmla="*/ 288925 w 319088"/>
                <a:gd name="connsiteY225" fmla="*/ 85442 h 328613"/>
                <a:gd name="connsiteX226" fmla="*/ 288925 w 319088"/>
                <a:gd name="connsiteY226" fmla="*/ 115435 h 328613"/>
                <a:gd name="connsiteX227" fmla="*/ 290195 w 319088"/>
                <a:gd name="connsiteY227" fmla="*/ 116739 h 328613"/>
                <a:gd name="connsiteX228" fmla="*/ 305435 w 319088"/>
                <a:gd name="connsiteY228" fmla="*/ 120651 h 328613"/>
                <a:gd name="connsiteX229" fmla="*/ 306705 w 319088"/>
                <a:gd name="connsiteY229" fmla="*/ 120651 h 328613"/>
                <a:gd name="connsiteX230" fmla="*/ 307975 w 319088"/>
                <a:gd name="connsiteY230" fmla="*/ 119347 h 328613"/>
                <a:gd name="connsiteX231" fmla="*/ 307975 w 319088"/>
                <a:gd name="connsiteY231" fmla="*/ 118043 h 328613"/>
                <a:gd name="connsiteX232" fmla="*/ 307975 w 319088"/>
                <a:gd name="connsiteY232" fmla="*/ 90658 h 328613"/>
                <a:gd name="connsiteX233" fmla="*/ 306705 w 319088"/>
                <a:gd name="connsiteY233" fmla="*/ 89354 h 328613"/>
                <a:gd name="connsiteX234" fmla="*/ 290195 w 319088"/>
                <a:gd name="connsiteY234" fmla="*/ 84138 h 328613"/>
                <a:gd name="connsiteX235" fmla="*/ 288925 w 319088"/>
                <a:gd name="connsiteY235" fmla="*/ 84138 h 328613"/>
                <a:gd name="connsiteX236" fmla="*/ 260350 w 319088"/>
                <a:gd name="connsiteY236" fmla="*/ 77788 h 328613"/>
                <a:gd name="connsiteX237" fmla="*/ 260350 w 319088"/>
                <a:gd name="connsiteY237" fmla="*/ 79058 h 328613"/>
                <a:gd name="connsiteX238" fmla="*/ 260350 w 319088"/>
                <a:gd name="connsiteY238" fmla="*/ 109538 h 328613"/>
                <a:gd name="connsiteX239" fmla="*/ 261584 w 319088"/>
                <a:gd name="connsiteY239" fmla="*/ 110808 h 328613"/>
                <a:gd name="connsiteX240" fmla="*/ 280105 w 319088"/>
                <a:gd name="connsiteY240" fmla="*/ 115888 h 328613"/>
                <a:gd name="connsiteX241" fmla="*/ 281340 w 319088"/>
                <a:gd name="connsiteY241" fmla="*/ 114618 h 328613"/>
                <a:gd name="connsiteX242" fmla="*/ 282575 w 319088"/>
                <a:gd name="connsiteY242" fmla="*/ 113348 h 328613"/>
                <a:gd name="connsiteX243" fmla="*/ 282575 w 319088"/>
                <a:gd name="connsiteY243" fmla="*/ 85408 h 328613"/>
                <a:gd name="connsiteX244" fmla="*/ 281340 w 319088"/>
                <a:gd name="connsiteY244" fmla="*/ 82868 h 328613"/>
                <a:gd name="connsiteX245" fmla="*/ 262819 w 319088"/>
                <a:gd name="connsiteY245" fmla="*/ 77788 h 328613"/>
                <a:gd name="connsiteX246" fmla="*/ 260350 w 319088"/>
                <a:gd name="connsiteY246" fmla="*/ 77788 h 328613"/>
                <a:gd name="connsiteX247" fmla="*/ 29210 w 319088"/>
                <a:gd name="connsiteY247" fmla="*/ 63500 h 328613"/>
                <a:gd name="connsiteX248" fmla="*/ 12700 w 319088"/>
                <a:gd name="connsiteY248" fmla="*/ 73731 h 328613"/>
                <a:gd name="connsiteX249" fmla="*/ 12700 w 319088"/>
                <a:gd name="connsiteY249" fmla="*/ 75009 h 328613"/>
                <a:gd name="connsiteX250" fmla="*/ 12700 w 319088"/>
                <a:gd name="connsiteY250" fmla="*/ 106980 h 328613"/>
                <a:gd name="connsiteX251" fmla="*/ 12700 w 319088"/>
                <a:gd name="connsiteY251" fmla="*/ 108259 h 328613"/>
                <a:gd name="connsiteX252" fmla="*/ 13970 w 319088"/>
                <a:gd name="connsiteY252" fmla="*/ 109538 h 328613"/>
                <a:gd name="connsiteX253" fmla="*/ 15240 w 319088"/>
                <a:gd name="connsiteY253" fmla="*/ 108259 h 328613"/>
                <a:gd name="connsiteX254" fmla="*/ 31750 w 319088"/>
                <a:gd name="connsiteY254" fmla="*/ 101865 h 328613"/>
                <a:gd name="connsiteX255" fmla="*/ 31750 w 319088"/>
                <a:gd name="connsiteY255" fmla="*/ 99307 h 328613"/>
                <a:gd name="connsiteX256" fmla="*/ 31750 w 319088"/>
                <a:gd name="connsiteY256" fmla="*/ 66058 h 328613"/>
                <a:gd name="connsiteX257" fmla="*/ 31750 w 319088"/>
                <a:gd name="connsiteY257" fmla="*/ 63500 h 328613"/>
                <a:gd name="connsiteX258" fmla="*/ 29210 w 319088"/>
                <a:gd name="connsiteY258" fmla="*/ 63500 h 328613"/>
                <a:gd name="connsiteX259" fmla="*/ 156868 w 319088"/>
                <a:gd name="connsiteY259" fmla="*/ 47625 h 328613"/>
                <a:gd name="connsiteX260" fmla="*/ 155575 w 319088"/>
                <a:gd name="connsiteY260" fmla="*/ 48920 h 328613"/>
                <a:gd name="connsiteX261" fmla="*/ 155575 w 319088"/>
                <a:gd name="connsiteY261" fmla="*/ 89067 h 328613"/>
                <a:gd name="connsiteX262" fmla="*/ 156868 w 319088"/>
                <a:gd name="connsiteY262" fmla="*/ 90363 h 328613"/>
                <a:gd name="connsiteX263" fmla="*/ 187913 w 319088"/>
                <a:gd name="connsiteY263" fmla="*/ 96838 h 328613"/>
                <a:gd name="connsiteX264" fmla="*/ 189206 w 319088"/>
                <a:gd name="connsiteY264" fmla="*/ 96838 h 328613"/>
                <a:gd name="connsiteX265" fmla="*/ 190500 w 319088"/>
                <a:gd name="connsiteY265" fmla="*/ 96838 h 328613"/>
                <a:gd name="connsiteX266" fmla="*/ 190500 w 319088"/>
                <a:gd name="connsiteY266" fmla="*/ 95543 h 328613"/>
                <a:gd name="connsiteX267" fmla="*/ 190500 w 319088"/>
                <a:gd name="connsiteY267" fmla="*/ 57986 h 328613"/>
                <a:gd name="connsiteX268" fmla="*/ 189206 w 319088"/>
                <a:gd name="connsiteY268" fmla="*/ 56691 h 328613"/>
                <a:gd name="connsiteX269" fmla="*/ 158162 w 319088"/>
                <a:gd name="connsiteY269" fmla="*/ 47625 h 328613"/>
                <a:gd name="connsiteX270" fmla="*/ 156868 w 319088"/>
                <a:gd name="connsiteY270" fmla="*/ 47625 h 328613"/>
                <a:gd name="connsiteX271" fmla="*/ 73629 w 319088"/>
                <a:gd name="connsiteY271" fmla="*/ 34925 h 328613"/>
                <a:gd name="connsiteX272" fmla="*/ 49212 w 319088"/>
                <a:gd name="connsiteY272" fmla="*/ 50511 h 328613"/>
                <a:gd name="connsiteX273" fmla="*/ 49212 w 319088"/>
                <a:gd name="connsiteY273" fmla="*/ 51810 h 328613"/>
                <a:gd name="connsiteX274" fmla="*/ 49212 w 319088"/>
                <a:gd name="connsiteY274" fmla="*/ 90776 h 328613"/>
                <a:gd name="connsiteX275" fmla="*/ 49212 w 319088"/>
                <a:gd name="connsiteY275" fmla="*/ 92075 h 328613"/>
                <a:gd name="connsiteX276" fmla="*/ 50497 w 319088"/>
                <a:gd name="connsiteY276" fmla="*/ 92075 h 328613"/>
                <a:gd name="connsiteX277" fmla="*/ 51782 w 319088"/>
                <a:gd name="connsiteY277" fmla="*/ 92075 h 328613"/>
                <a:gd name="connsiteX278" fmla="*/ 76200 w 319088"/>
                <a:gd name="connsiteY278" fmla="*/ 81684 h 328613"/>
                <a:gd name="connsiteX279" fmla="*/ 76200 w 319088"/>
                <a:gd name="connsiteY279" fmla="*/ 79086 h 328613"/>
                <a:gd name="connsiteX280" fmla="*/ 76200 w 319088"/>
                <a:gd name="connsiteY280" fmla="*/ 36224 h 328613"/>
                <a:gd name="connsiteX281" fmla="*/ 76200 w 319088"/>
                <a:gd name="connsiteY281" fmla="*/ 34925 h 328613"/>
                <a:gd name="connsiteX282" fmla="*/ 73629 w 319088"/>
                <a:gd name="connsiteY282" fmla="*/ 34925 h 328613"/>
                <a:gd name="connsiteX283" fmla="*/ 100012 w 319088"/>
                <a:gd name="connsiteY283" fmla="*/ 30163 h 328613"/>
                <a:gd name="connsiteX284" fmla="*/ 100012 w 319088"/>
                <a:gd name="connsiteY284" fmla="*/ 32747 h 328613"/>
                <a:gd name="connsiteX285" fmla="*/ 100012 w 319088"/>
                <a:gd name="connsiteY285" fmla="*/ 76681 h 328613"/>
                <a:gd name="connsiteX286" fmla="*/ 101311 w 319088"/>
                <a:gd name="connsiteY286" fmla="*/ 77973 h 328613"/>
                <a:gd name="connsiteX287" fmla="*/ 140277 w 319088"/>
                <a:gd name="connsiteY287" fmla="*/ 85726 h 328613"/>
                <a:gd name="connsiteX288" fmla="*/ 141576 w 319088"/>
                <a:gd name="connsiteY288" fmla="*/ 85726 h 328613"/>
                <a:gd name="connsiteX289" fmla="*/ 142875 w 319088"/>
                <a:gd name="connsiteY289" fmla="*/ 84434 h 328613"/>
                <a:gd name="connsiteX290" fmla="*/ 142875 w 319088"/>
                <a:gd name="connsiteY290" fmla="*/ 43085 h 328613"/>
                <a:gd name="connsiteX291" fmla="*/ 141576 w 319088"/>
                <a:gd name="connsiteY291" fmla="*/ 41792 h 328613"/>
                <a:gd name="connsiteX292" fmla="*/ 102610 w 319088"/>
                <a:gd name="connsiteY292" fmla="*/ 30163 h 328613"/>
                <a:gd name="connsiteX293" fmla="*/ 100012 w 319088"/>
                <a:gd name="connsiteY293" fmla="*/ 30163 h 328613"/>
                <a:gd name="connsiteX294" fmla="*/ 87846 w 319088"/>
                <a:gd name="connsiteY294" fmla="*/ 0 h 328613"/>
                <a:gd name="connsiteX295" fmla="*/ 90430 w 319088"/>
                <a:gd name="connsiteY295" fmla="*/ 0 h 328613"/>
                <a:gd name="connsiteX296" fmla="*/ 204113 w 319088"/>
                <a:gd name="connsiteY296" fmla="*/ 37667 h 328613"/>
                <a:gd name="connsiteX297" fmla="*/ 207988 w 319088"/>
                <a:gd name="connsiteY297" fmla="*/ 42863 h 328613"/>
                <a:gd name="connsiteX298" fmla="*/ 207988 w 319088"/>
                <a:gd name="connsiteY298" fmla="*/ 70139 h 328613"/>
                <a:gd name="connsiteX299" fmla="*/ 248036 w 319088"/>
                <a:gd name="connsiteY299" fmla="*/ 54552 h 328613"/>
                <a:gd name="connsiteX300" fmla="*/ 250619 w 319088"/>
                <a:gd name="connsiteY300" fmla="*/ 53253 h 328613"/>
                <a:gd name="connsiteX301" fmla="*/ 251911 w 319088"/>
                <a:gd name="connsiteY301" fmla="*/ 53253 h 328613"/>
                <a:gd name="connsiteX302" fmla="*/ 315213 w 319088"/>
                <a:gd name="connsiteY302" fmla="*/ 74035 h 328613"/>
                <a:gd name="connsiteX303" fmla="*/ 319088 w 319088"/>
                <a:gd name="connsiteY303" fmla="*/ 80530 h 328613"/>
                <a:gd name="connsiteX304" fmla="*/ 319088 w 319088"/>
                <a:gd name="connsiteY304" fmla="*/ 266267 h 328613"/>
                <a:gd name="connsiteX305" fmla="*/ 315213 w 319088"/>
                <a:gd name="connsiteY305" fmla="*/ 271463 h 328613"/>
                <a:gd name="connsiteX306" fmla="*/ 251911 w 319088"/>
                <a:gd name="connsiteY306" fmla="*/ 287049 h 328613"/>
                <a:gd name="connsiteX307" fmla="*/ 204113 w 319088"/>
                <a:gd name="connsiteY307" fmla="*/ 300038 h 328613"/>
                <a:gd name="connsiteX308" fmla="*/ 89138 w 319088"/>
                <a:gd name="connsiteY308" fmla="*/ 328613 h 328613"/>
                <a:gd name="connsiteX309" fmla="*/ 87846 w 319088"/>
                <a:gd name="connsiteY309" fmla="*/ 328613 h 328613"/>
                <a:gd name="connsiteX310" fmla="*/ 85262 w 319088"/>
                <a:gd name="connsiteY310" fmla="*/ 328613 h 328613"/>
                <a:gd name="connsiteX311" fmla="*/ 2583 w 319088"/>
                <a:gd name="connsiteY311" fmla="*/ 281854 h 328613"/>
                <a:gd name="connsiteX312" fmla="*/ 0 w 319088"/>
                <a:gd name="connsiteY312" fmla="*/ 277957 h 328613"/>
                <a:gd name="connsiteX313" fmla="*/ 0 w 319088"/>
                <a:gd name="connsiteY313" fmla="*/ 64943 h 328613"/>
                <a:gd name="connsiteX314" fmla="*/ 1292 w 319088"/>
                <a:gd name="connsiteY314" fmla="*/ 61047 h 328613"/>
                <a:gd name="connsiteX315" fmla="*/ 85262 w 319088"/>
                <a:gd name="connsiteY315" fmla="*/ 1299 h 328613"/>
                <a:gd name="connsiteX316" fmla="*/ 87846 w 319088"/>
                <a:gd name="connsiteY316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</a:cxnLst>
              <a:rect l="l" t="t" r="r" b="b"/>
              <a:pathLst>
                <a:path w="319088" h="328613">
                  <a:moveTo>
                    <a:pt x="140277" y="225425"/>
                  </a:moveTo>
                  <a:cubicBezTo>
                    <a:pt x="140277" y="225425"/>
                    <a:pt x="140277" y="225425"/>
                    <a:pt x="101311" y="229351"/>
                  </a:cubicBezTo>
                  <a:cubicBezTo>
                    <a:pt x="100012" y="229351"/>
                    <a:pt x="100012" y="229351"/>
                    <a:pt x="100012" y="230660"/>
                  </a:cubicBezTo>
                  <a:cubicBezTo>
                    <a:pt x="100012" y="230660"/>
                    <a:pt x="100012" y="230660"/>
                    <a:pt x="100012" y="319646"/>
                  </a:cubicBezTo>
                  <a:cubicBezTo>
                    <a:pt x="100012" y="320954"/>
                    <a:pt x="100012" y="320954"/>
                    <a:pt x="100012" y="322263"/>
                  </a:cubicBezTo>
                  <a:cubicBezTo>
                    <a:pt x="101311" y="322263"/>
                    <a:pt x="101311" y="322263"/>
                    <a:pt x="101311" y="322263"/>
                  </a:cubicBezTo>
                  <a:cubicBezTo>
                    <a:pt x="101311" y="322263"/>
                    <a:pt x="101311" y="322263"/>
                    <a:pt x="102610" y="322263"/>
                  </a:cubicBezTo>
                  <a:cubicBezTo>
                    <a:pt x="102610" y="322263"/>
                    <a:pt x="102610" y="322263"/>
                    <a:pt x="140277" y="311794"/>
                  </a:cubicBezTo>
                  <a:cubicBezTo>
                    <a:pt x="141576" y="311794"/>
                    <a:pt x="142875" y="311794"/>
                    <a:pt x="142875" y="310485"/>
                  </a:cubicBezTo>
                  <a:lnTo>
                    <a:pt x="142875" y="228042"/>
                  </a:lnTo>
                  <a:cubicBezTo>
                    <a:pt x="142875" y="226734"/>
                    <a:pt x="141576" y="226734"/>
                    <a:pt x="141576" y="226734"/>
                  </a:cubicBezTo>
                  <a:cubicBezTo>
                    <a:pt x="141576" y="225425"/>
                    <a:pt x="140277" y="225425"/>
                    <a:pt x="140277" y="225425"/>
                  </a:cubicBezTo>
                  <a:close/>
                  <a:moveTo>
                    <a:pt x="49212" y="223838"/>
                  </a:moveTo>
                  <a:cubicBezTo>
                    <a:pt x="49212" y="225108"/>
                    <a:pt x="49212" y="225108"/>
                    <a:pt x="49212" y="226378"/>
                  </a:cubicBezTo>
                  <a:cubicBezTo>
                    <a:pt x="49212" y="226378"/>
                    <a:pt x="49212" y="226378"/>
                    <a:pt x="49212" y="263208"/>
                  </a:cubicBezTo>
                  <a:cubicBezTo>
                    <a:pt x="49212" y="264478"/>
                    <a:pt x="49212" y="264478"/>
                    <a:pt x="50497" y="265748"/>
                  </a:cubicBezTo>
                  <a:cubicBezTo>
                    <a:pt x="50497" y="265748"/>
                    <a:pt x="50497" y="265748"/>
                    <a:pt x="74915" y="274638"/>
                  </a:cubicBezTo>
                  <a:cubicBezTo>
                    <a:pt x="74915" y="274638"/>
                    <a:pt x="76200" y="274638"/>
                    <a:pt x="76200" y="273368"/>
                  </a:cubicBezTo>
                  <a:cubicBezTo>
                    <a:pt x="76200" y="273368"/>
                    <a:pt x="76200" y="273368"/>
                    <a:pt x="76200" y="272098"/>
                  </a:cubicBezTo>
                  <a:lnTo>
                    <a:pt x="76200" y="230188"/>
                  </a:lnTo>
                  <a:cubicBezTo>
                    <a:pt x="76200" y="228918"/>
                    <a:pt x="76200" y="228918"/>
                    <a:pt x="74915" y="228918"/>
                  </a:cubicBezTo>
                  <a:cubicBezTo>
                    <a:pt x="74915" y="228918"/>
                    <a:pt x="74915" y="228918"/>
                    <a:pt x="50497" y="223838"/>
                  </a:cubicBezTo>
                  <a:cubicBezTo>
                    <a:pt x="50497" y="223838"/>
                    <a:pt x="50497" y="223838"/>
                    <a:pt x="49212" y="223838"/>
                  </a:cubicBezTo>
                  <a:close/>
                  <a:moveTo>
                    <a:pt x="189206" y="222250"/>
                  </a:moveTo>
                  <a:cubicBezTo>
                    <a:pt x="189206" y="222250"/>
                    <a:pt x="189206" y="222250"/>
                    <a:pt x="156868" y="224848"/>
                  </a:cubicBezTo>
                  <a:cubicBezTo>
                    <a:pt x="156868" y="224848"/>
                    <a:pt x="155575" y="226147"/>
                    <a:pt x="155575" y="226147"/>
                  </a:cubicBezTo>
                  <a:cubicBezTo>
                    <a:pt x="155575" y="226147"/>
                    <a:pt x="155575" y="226147"/>
                    <a:pt x="155575" y="305377"/>
                  </a:cubicBezTo>
                  <a:cubicBezTo>
                    <a:pt x="155575" y="306676"/>
                    <a:pt x="155575" y="306676"/>
                    <a:pt x="156868" y="307975"/>
                  </a:cubicBezTo>
                  <a:cubicBezTo>
                    <a:pt x="156868" y="307975"/>
                    <a:pt x="156868" y="307975"/>
                    <a:pt x="158162" y="307975"/>
                  </a:cubicBezTo>
                  <a:cubicBezTo>
                    <a:pt x="158162" y="307975"/>
                    <a:pt x="158162" y="307975"/>
                    <a:pt x="189206" y="300182"/>
                  </a:cubicBezTo>
                  <a:cubicBezTo>
                    <a:pt x="190500" y="300182"/>
                    <a:pt x="190500" y="298883"/>
                    <a:pt x="190500" y="297584"/>
                  </a:cubicBezTo>
                  <a:lnTo>
                    <a:pt x="190500" y="223549"/>
                  </a:lnTo>
                  <a:cubicBezTo>
                    <a:pt x="190500" y="223549"/>
                    <a:pt x="190500" y="223549"/>
                    <a:pt x="190500" y="222250"/>
                  </a:cubicBezTo>
                  <a:cubicBezTo>
                    <a:pt x="189206" y="222250"/>
                    <a:pt x="189206" y="222250"/>
                    <a:pt x="189206" y="222250"/>
                  </a:cubicBezTo>
                  <a:close/>
                  <a:moveTo>
                    <a:pt x="12700" y="217488"/>
                  </a:moveTo>
                  <a:cubicBezTo>
                    <a:pt x="12700" y="217488"/>
                    <a:pt x="12700" y="218778"/>
                    <a:pt x="12700" y="218778"/>
                  </a:cubicBezTo>
                  <a:cubicBezTo>
                    <a:pt x="12700" y="218778"/>
                    <a:pt x="12700" y="218778"/>
                    <a:pt x="12700" y="251024"/>
                  </a:cubicBezTo>
                  <a:cubicBezTo>
                    <a:pt x="12700" y="252314"/>
                    <a:pt x="12700" y="252314"/>
                    <a:pt x="13970" y="252314"/>
                  </a:cubicBezTo>
                  <a:cubicBezTo>
                    <a:pt x="13970" y="252314"/>
                    <a:pt x="13970" y="252314"/>
                    <a:pt x="29210" y="258763"/>
                  </a:cubicBezTo>
                  <a:cubicBezTo>
                    <a:pt x="30480" y="258763"/>
                    <a:pt x="30480" y="258763"/>
                    <a:pt x="30480" y="258763"/>
                  </a:cubicBezTo>
                  <a:cubicBezTo>
                    <a:pt x="30480" y="258763"/>
                    <a:pt x="31750" y="258763"/>
                    <a:pt x="31750" y="258763"/>
                  </a:cubicBezTo>
                  <a:cubicBezTo>
                    <a:pt x="31750" y="258763"/>
                    <a:pt x="31750" y="257473"/>
                    <a:pt x="31750" y="257473"/>
                  </a:cubicBezTo>
                  <a:lnTo>
                    <a:pt x="31750" y="222647"/>
                  </a:lnTo>
                  <a:cubicBezTo>
                    <a:pt x="31750" y="221358"/>
                    <a:pt x="31750" y="220068"/>
                    <a:pt x="30480" y="220068"/>
                  </a:cubicBezTo>
                  <a:cubicBezTo>
                    <a:pt x="30480" y="220068"/>
                    <a:pt x="30480" y="220068"/>
                    <a:pt x="13970" y="217488"/>
                  </a:cubicBezTo>
                  <a:cubicBezTo>
                    <a:pt x="13970" y="217488"/>
                    <a:pt x="13970" y="217488"/>
                    <a:pt x="12700" y="217488"/>
                  </a:cubicBezTo>
                  <a:close/>
                  <a:moveTo>
                    <a:pt x="280105" y="214313"/>
                  </a:moveTo>
                  <a:cubicBezTo>
                    <a:pt x="280105" y="214313"/>
                    <a:pt x="280105" y="214313"/>
                    <a:pt x="261584" y="215595"/>
                  </a:cubicBezTo>
                  <a:cubicBezTo>
                    <a:pt x="260350" y="215595"/>
                    <a:pt x="260350" y="216877"/>
                    <a:pt x="260350" y="216877"/>
                  </a:cubicBezTo>
                  <a:cubicBezTo>
                    <a:pt x="260350" y="216877"/>
                    <a:pt x="260350" y="216877"/>
                    <a:pt x="260350" y="278424"/>
                  </a:cubicBezTo>
                  <a:cubicBezTo>
                    <a:pt x="260350" y="279706"/>
                    <a:pt x="260350" y="279706"/>
                    <a:pt x="260350" y="279706"/>
                  </a:cubicBezTo>
                  <a:cubicBezTo>
                    <a:pt x="261584" y="279706"/>
                    <a:pt x="261584" y="280988"/>
                    <a:pt x="261584" y="280988"/>
                  </a:cubicBezTo>
                  <a:cubicBezTo>
                    <a:pt x="261584" y="280988"/>
                    <a:pt x="261584" y="280988"/>
                    <a:pt x="262819" y="280988"/>
                  </a:cubicBezTo>
                  <a:cubicBezTo>
                    <a:pt x="262819" y="280988"/>
                    <a:pt x="262819" y="280988"/>
                    <a:pt x="280105" y="275859"/>
                  </a:cubicBezTo>
                  <a:cubicBezTo>
                    <a:pt x="281340" y="275859"/>
                    <a:pt x="282575" y="274577"/>
                    <a:pt x="282575" y="273295"/>
                  </a:cubicBezTo>
                  <a:lnTo>
                    <a:pt x="282575" y="215595"/>
                  </a:lnTo>
                  <a:cubicBezTo>
                    <a:pt x="282575" y="215595"/>
                    <a:pt x="281340" y="214313"/>
                    <a:pt x="281340" y="214313"/>
                  </a:cubicBezTo>
                  <a:cubicBezTo>
                    <a:pt x="281340" y="214313"/>
                    <a:pt x="280105" y="214313"/>
                    <a:pt x="280105" y="214313"/>
                  </a:cubicBezTo>
                  <a:close/>
                  <a:moveTo>
                    <a:pt x="306983" y="211138"/>
                  </a:moveTo>
                  <a:cubicBezTo>
                    <a:pt x="306983" y="211138"/>
                    <a:pt x="306983" y="211138"/>
                    <a:pt x="290215" y="212428"/>
                  </a:cubicBezTo>
                  <a:cubicBezTo>
                    <a:pt x="288925" y="212428"/>
                    <a:pt x="288925" y="213718"/>
                    <a:pt x="288925" y="215008"/>
                  </a:cubicBezTo>
                  <a:cubicBezTo>
                    <a:pt x="288925" y="215008"/>
                    <a:pt x="288925" y="215008"/>
                    <a:pt x="288925" y="271761"/>
                  </a:cubicBezTo>
                  <a:cubicBezTo>
                    <a:pt x="288925" y="271761"/>
                    <a:pt x="288925" y="273051"/>
                    <a:pt x="288925" y="273051"/>
                  </a:cubicBezTo>
                  <a:cubicBezTo>
                    <a:pt x="288925" y="273051"/>
                    <a:pt x="290215" y="273051"/>
                    <a:pt x="290215" y="273051"/>
                  </a:cubicBezTo>
                  <a:cubicBezTo>
                    <a:pt x="290215" y="273051"/>
                    <a:pt x="290215" y="273051"/>
                    <a:pt x="308273" y="269181"/>
                  </a:cubicBezTo>
                  <a:cubicBezTo>
                    <a:pt x="308273" y="269181"/>
                    <a:pt x="309563" y="267892"/>
                    <a:pt x="309563" y="266602"/>
                  </a:cubicBezTo>
                  <a:cubicBezTo>
                    <a:pt x="309563" y="266602"/>
                    <a:pt x="309563" y="266602"/>
                    <a:pt x="308273" y="212428"/>
                  </a:cubicBezTo>
                  <a:cubicBezTo>
                    <a:pt x="308273" y="212428"/>
                    <a:pt x="308273" y="212428"/>
                    <a:pt x="308273" y="211138"/>
                  </a:cubicBezTo>
                  <a:cubicBezTo>
                    <a:pt x="306983" y="211138"/>
                    <a:pt x="306983" y="211138"/>
                    <a:pt x="306983" y="211138"/>
                  </a:cubicBezTo>
                  <a:close/>
                  <a:moveTo>
                    <a:pt x="290195" y="169863"/>
                  </a:moveTo>
                  <a:cubicBezTo>
                    <a:pt x="290195" y="169863"/>
                    <a:pt x="288925" y="169863"/>
                    <a:pt x="288925" y="171196"/>
                  </a:cubicBezTo>
                  <a:cubicBezTo>
                    <a:pt x="288925" y="171196"/>
                    <a:pt x="288925" y="171196"/>
                    <a:pt x="288925" y="172530"/>
                  </a:cubicBezTo>
                  <a:lnTo>
                    <a:pt x="288925" y="201867"/>
                  </a:lnTo>
                  <a:cubicBezTo>
                    <a:pt x="288925" y="201867"/>
                    <a:pt x="288925" y="201867"/>
                    <a:pt x="288925" y="203201"/>
                  </a:cubicBezTo>
                  <a:cubicBezTo>
                    <a:pt x="288925" y="203201"/>
                    <a:pt x="290195" y="203201"/>
                    <a:pt x="290195" y="203201"/>
                  </a:cubicBezTo>
                  <a:cubicBezTo>
                    <a:pt x="290195" y="203201"/>
                    <a:pt x="290195" y="203201"/>
                    <a:pt x="306705" y="201867"/>
                  </a:cubicBezTo>
                  <a:cubicBezTo>
                    <a:pt x="307975" y="201867"/>
                    <a:pt x="307975" y="201867"/>
                    <a:pt x="307975" y="200534"/>
                  </a:cubicBezTo>
                  <a:cubicBezTo>
                    <a:pt x="307975" y="200534"/>
                    <a:pt x="307975" y="200534"/>
                    <a:pt x="307975" y="172530"/>
                  </a:cubicBezTo>
                  <a:cubicBezTo>
                    <a:pt x="307975" y="171196"/>
                    <a:pt x="307975" y="171196"/>
                    <a:pt x="306705" y="171196"/>
                  </a:cubicBezTo>
                  <a:cubicBezTo>
                    <a:pt x="306705" y="171196"/>
                    <a:pt x="306705" y="171196"/>
                    <a:pt x="290195" y="169863"/>
                  </a:cubicBezTo>
                  <a:close/>
                  <a:moveTo>
                    <a:pt x="261584" y="168275"/>
                  </a:moveTo>
                  <a:cubicBezTo>
                    <a:pt x="261584" y="168275"/>
                    <a:pt x="260350" y="168275"/>
                    <a:pt x="260350" y="169568"/>
                  </a:cubicBezTo>
                  <a:cubicBezTo>
                    <a:pt x="260350" y="169568"/>
                    <a:pt x="260350" y="169568"/>
                    <a:pt x="260350" y="170862"/>
                  </a:cubicBezTo>
                  <a:cubicBezTo>
                    <a:pt x="260350" y="170862"/>
                    <a:pt x="260350" y="170862"/>
                    <a:pt x="260350" y="201906"/>
                  </a:cubicBezTo>
                  <a:cubicBezTo>
                    <a:pt x="260350" y="201906"/>
                    <a:pt x="260350" y="201906"/>
                    <a:pt x="260350" y="203200"/>
                  </a:cubicBezTo>
                  <a:cubicBezTo>
                    <a:pt x="260350" y="203200"/>
                    <a:pt x="261584" y="203200"/>
                    <a:pt x="261584" y="203200"/>
                  </a:cubicBezTo>
                  <a:cubicBezTo>
                    <a:pt x="261584" y="203200"/>
                    <a:pt x="261584" y="203200"/>
                    <a:pt x="280105" y="201906"/>
                  </a:cubicBezTo>
                  <a:cubicBezTo>
                    <a:pt x="281340" y="201906"/>
                    <a:pt x="282575" y="201906"/>
                    <a:pt x="282575" y="200613"/>
                  </a:cubicBezTo>
                  <a:lnTo>
                    <a:pt x="282575" y="170862"/>
                  </a:lnTo>
                  <a:cubicBezTo>
                    <a:pt x="282575" y="170862"/>
                    <a:pt x="281340" y="169568"/>
                    <a:pt x="280105" y="169568"/>
                  </a:cubicBezTo>
                  <a:cubicBezTo>
                    <a:pt x="280105" y="169568"/>
                    <a:pt x="280105" y="169568"/>
                    <a:pt x="261584" y="168275"/>
                  </a:cubicBezTo>
                  <a:close/>
                  <a:moveTo>
                    <a:pt x="214024" y="168275"/>
                  </a:moveTo>
                  <a:cubicBezTo>
                    <a:pt x="214024" y="169567"/>
                    <a:pt x="212725" y="169567"/>
                    <a:pt x="212725" y="169567"/>
                  </a:cubicBezTo>
                  <a:cubicBezTo>
                    <a:pt x="212725" y="169567"/>
                    <a:pt x="212725" y="169567"/>
                    <a:pt x="212725" y="222546"/>
                  </a:cubicBezTo>
                  <a:cubicBezTo>
                    <a:pt x="212725" y="222546"/>
                    <a:pt x="214024" y="222546"/>
                    <a:pt x="214024" y="223838"/>
                  </a:cubicBezTo>
                  <a:cubicBezTo>
                    <a:pt x="214024" y="223838"/>
                    <a:pt x="214024" y="223838"/>
                    <a:pt x="215322" y="223838"/>
                  </a:cubicBezTo>
                  <a:cubicBezTo>
                    <a:pt x="215322" y="223838"/>
                    <a:pt x="215322" y="223838"/>
                    <a:pt x="240001" y="221254"/>
                  </a:cubicBezTo>
                  <a:cubicBezTo>
                    <a:pt x="240001" y="221254"/>
                    <a:pt x="241300" y="221254"/>
                    <a:pt x="241300" y="219962"/>
                  </a:cubicBezTo>
                  <a:lnTo>
                    <a:pt x="241300" y="170859"/>
                  </a:lnTo>
                  <a:cubicBezTo>
                    <a:pt x="241300" y="169567"/>
                    <a:pt x="240001" y="169567"/>
                    <a:pt x="240001" y="169567"/>
                  </a:cubicBezTo>
                  <a:cubicBezTo>
                    <a:pt x="240001" y="169567"/>
                    <a:pt x="240001" y="169567"/>
                    <a:pt x="215322" y="168275"/>
                  </a:cubicBezTo>
                  <a:cubicBezTo>
                    <a:pt x="214024" y="168275"/>
                    <a:pt x="214024" y="168275"/>
                    <a:pt x="214024" y="168275"/>
                  </a:cubicBezTo>
                  <a:close/>
                  <a:moveTo>
                    <a:pt x="30480" y="168275"/>
                  </a:moveTo>
                  <a:cubicBezTo>
                    <a:pt x="30480" y="168275"/>
                    <a:pt x="30480" y="168275"/>
                    <a:pt x="13970" y="169545"/>
                  </a:cubicBezTo>
                  <a:cubicBezTo>
                    <a:pt x="12700" y="169545"/>
                    <a:pt x="12700" y="170815"/>
                    <a:pt x="12700" y="170815"/>
                  </a:cubicBezTo>
                  <a:cubicBezTo>
                    <a:pt x="12700" y="170815"/>
                    <a:pt x="12700" y="170815"/>
                    <a:pt x="12700" y="202565"/>
                  </a:cubicBezTo>
                  <a:cubicBezTo>
                    <a:pt x="12700" y="203835"/>
                    <a:pt x="12700" y="203835"/>
                    <a:pt x="13970" y="203835"/>
                  </a:cubicBezTo>
                  <a:cubicBezTo>
                    <a:pt x="13970" y="203835"/>
                    <a:pt x="13970" y="203835"/>
                    <a:pt x="30480" y="206375"/>
                  </a:cubicBezTo>
                  <a:cubicBezTo>
                    <a:pt x="30480" y="206375"/>
                    <a:pt x="31750" y="206375"/>
                    <a:pt x="31750" y="205105"/>
                  </a:cubicBezTo>
                  <a:cubicBezTo>
                    <a:pt x="31750" y="205105"/>
                    <a:pt x="31750" y="205105"/>
                    <a:pt x="31750" y="203835"/>
                  </a:cubicBezTo>
                  <a:lnTo>
                    <a:pt x="31750" y="169545"/>
                  </a:lnTo>
                  <a:cubicBezTo>
                    <a:pt x="31750" y="169545"/>
                    <a:pt x="31750" y="169545"/>
                    <a:pt x="31750" y="168275"/>
                  </a:cubicBezTo>
                  <a:cubicBezTo>
                    <a:pt x="31750" y="168275"/>
                    <a:pt x="30480" y="168275"/>
                    <a:pt x="30480" y="168275"/>
                  </a:cubicBezTo>
                  <a:close/>
                  <a:moveTo>
                    <a:pt x="158162" y="165100"/>
                  </a:moveTo>
                  <a:cubicBezTo>
                    <a:pt x="156868" y="165100"/>
                    <a:pt x="156868" y="165100"/>
                    <a:pt x="156868" y="166407"/>
                  </a:cubicBezTo>
                  <a:cubicBezTo>
                    <a:pt x="155575" y="166407"/>
                    <a:pt x="155575" y="166407"/>
                    <a:pt x="155575" y="167715"/>
                  </a:cubicBezTo>
                  <a:cubicBezTo>
                    <a:pt x="155575" y="167715"/>
                    <a:pt x="155575" y="167715"/>
                    <a:pt x="155575" y="206935"/>
                  </a:cubicBezTo>
                  <a:cubicBezTo>
                    <a:pt x="155575" y="208243"/>
                    <a:pt x="155575" y="208243"/>
                    <a:pt x="156868" y="208243"/>
                  </a:cubicBezTo>
                  <a:cubicBezTo>
                    <a:pt x="156868" y="208243"/>
                    <a:pt x="156868" y="209550"/>
                    <a:pt x="158162" y="209550"/>
                  </a:cubicBezTo>
                  <a:cubicBezTo>
                    <a:pt x="158162" y="209550"/>
                    <a:pt x="158162" y="209550"/>
                    <a:pt x="189206" y="208243"/>
                  </a:cubicBezTo>
                  <a:cubicBezTo>
                    <a:pt x="190500" y="208243"/>
                    <a:pt x="190500" y="206935"/>
                    <a:pt x="190500" y="205628"/>
                  </a:cubicBezTo>
                  <a:lnTo>
                    <a:pt x="190500" y="169022"/>
                  </a:lnTo>
                  <a:cubicBezTo>
                    <a:pt x="190500" y="167715"/>
                    <a:pt x="189206" y="166407"/>
                    <a:pt x="189206" y="166407"/>
                  </a:cubicBezTo>
                  <a:cubicBezTo>
                    <a:pt x="189206" y="166407"/>
                    <a:pt x="189206" y="166407"/>
                    <a:pt x="158162" y="165100"/>
                  </a:cubicBezTo>
                  <a:close/>
                  <a:moveTo>
                    <a:pt x="100012" y="163513"/>
                  </a:moveTo>
                  <a:cubicBezTo>
                    <a:pt x="100012" y="163513"/>
                    <a:pt x="100012" y="164800"/>
                    <a:pt x="100012" y="164800"/>
                  </a:cubicBezTo>
                  <a:cubicBezTo>
                    <a:pt x="100012" y="164800"/>
                    <a:pt x="100012" y="164800"/>
                    <a:pt x="100012" y="208564"/>
                  </a:cubicBezTo>
                  <a:cubicBezTo>
                    <a:pt x="100012" y="209851"/>
                    <a:pt x="100012" y="209851"/>
                    <a:pt x="100012" y="209851"/>
                  </a:cubicBezTo>
                  <a:cubicBezTo>
                    <a:pt x="100012" y="209851"/>
                    <a:pt x="101311" y="211138"/>
                    <a:pt x="101311" y="211138"/>
                  </a:cubicBezTo>
                  <a:cubicBezTo>
                    <a:pt x="101311" y="211138"/>
                    <a:pt x="101311" y="211138"/>
                    <a:pt x="140277" y="208564"/>
                  </a:cubicBezTo>
                  <a:cubicBezTo>
                    <a:pt x="141576" y="208564"/>
                    <a:pt x="142875" y="208564"/>
                    <a:pt x="142875" y="207276"/>
                  </a:cubicBezTo>
                  <a:lnTo>
                    <a:pt x="142875" y="166087"/>
                  </a:lnTo>
                  <a:cubicBezTo>
                    <a:pt x="142875" y="164800"/>
                    <a:pt x="141576" y="164800"/>
                    <a:pt x="140277" y="164800"/>
                  </a:cubicBezTo>
                  <a:cubicBezTo>
                    <a:pt x="140277" y="164800"/>
                    <a:pt x="140277" y="164800"/>
                    <a:pt x="101311" y="163513"/>
                  </a:cubicBezTo>
                  <a:cubicBezTo>
                    <a:pt x="101311" y="163513"/>
                    <a:pt x="100012" y="163513"/>
                    <a:pt x="100012" y="163513"/>
                  </a:cubicBezTo>
                  <a:close/>
                  <a:moveTo>
                    <a:pt x="74915" y="163513"/>
                  </a:moveTo>
                  <a:cubicBezTo>
                    <a:pt x="74915" y="163513"/>
                    <a:pt x="74915" y="163513"/>
                    <a:pt x="50497" y="166159"/>
                  </a:cubicBezTo>
                  <a:cubicBezTo>
                    <a:pt x="49212" y="166159"/>
                    <a:pt x="49212" y="166159"/>
                    <a:pt x="49212" y="167482"/>
                  </a:cubicBezTo>
                  <a:cubicBezTo>
                    <a:pt x="49212" y="167482"/>
                    <a:pt x="49212" y="167482"/>
                    <a:pt x="49212" y="207169"/>
                  </a:cubicBezTo>
                  <a:cubicBezTo>
                    <a:pt x="49212" y="207169"/>
                    <a:pt x="49212" y="208492"/>
                    <a:pt x="50497" y="208492"/>
                  </a:cubicBezTo>
                  <a:cubicBezTo>
                    <a:pt x="50497" y="208492"/>
                    <a:pt x="50497" y="208492"/>
                    <a:pt x="74915" y="211138"/>
                  </a:cubicBezTo>
                  <a:cubicBezTo>
                    <a:pt x="74915" y="211138"/>
                    <a:pt x="76200" y="211138"/>
                    <a:pt x="76200" y="211138"/>
                  </a:cubicBezTo>
                  <a:cubicBezTo>
                    <a:pt x="76200" y="209815"/>
                    <a:pt x="76200" y="209815"/>
                    <a:pt x="76200" y="209815"/>
                  </a:cubicBezTo>
                  <a:lnTo>
                    <a:pt x="76200" y="164836"/>
                  </a:lnTo>
                  <a:cubicBezTo>
                    <a:pt x="76200" y="164836"/>
                    <a:pt x="76200" y="164836"/>
                    <a:pt x="76200" y="163513"/>
                  </a:cubicBezTo>
                  <a:cubicBezTo>
                    <a:pt x="76200" y="163513"/>
                    <a:pt x="74915" y="163513"/>
                    <a:pt x="74915" y="163513"/>
                  </a:cubicBezTo>
                  <a:close/>
                  <a:moveTo>
                    <a:pt x="288925" y="127000"/>
                  </a:moveTo>
                  <a:cubicBezTo>
                    <a:pt x="288925" y="128343"/>
                    <a:pt x="288925" y="128343"/>
                    <a:pt x="288925" y="129687"/>
                  </a:cubicBezTo>
                  <a:lnTo>
                    <a:pt x="288925" y="159238"/>
                  </a:lnTo>
                  <a:cubicBezTo>
                    <a:pt x="288925" y="159238"/>
                    <a:pt x="288925" y="160582"/>
                    <a:pt x="290195" y="160582"/>
                  </a:cubicBezTo>
                  <a:cubicBezTo>
                    <a:pt x="290195" y="160582"/>
                    <a:pt x="290195" y="160582"/>
                    <a:pt x="306705" y="161925"/>
                  </a:cubicBezTo>
                  <a:cubicBezTo>
                    <a:pt x="306705" y="161925"/>
                    <a:pt x="307975" y="161925"/>
                    <a:pt x="307975" y="161925"/>
                  </a:cubicBezTo>
                  <a:cubicBezTo>
                    <a:pt x="307975" y="160582"/>
                    <a:pt x="307975" y="160582"/>
                    <a:pt x="307975" y="160582"/>
                  </a:cubicBezTo>
                  <a:cubicBezTo>
                    <a:pt x="307975" y="160582"/>
                    <a:pt x="307975" y="160582"/>
                    <a:pt x="307975" y="132373"/>
                  </a:cubicBezTo>
                  <a:cubicBezTo>
                    <a:pt x="307975" y="131030"/>
                    <a:pt x="307975" y="129687"/>
                    <a:pt x="306705" y="129687"/>
                  </a:cubicBezTo>
                  <a:cubicBezTo>
                    <a:pt x="306705" y="129687"/>
                    <a:pt x="306705" y="129687"/>
                    <a:pt x="290195" y="127000"/>
                  </a:cubicBezTo>
                  <a:cubicBezTo>
                    <a:pt x="290195" y="127000"/>
                    <a:pt x="288925" y="127000"/>
                    <a:pt x="288925" y="127000"/>
                  </a:cubicBezTo>
                  <a:close/>
                  <a:moveTo>
                    <a:pt x="260350" y="123542"/>
                  </a:moveTo>
                  <a:cubicBezTo>
                    <a:pt x="260350" y="123542"/>
                    <a:pt x="260350" y="124846"/>
                    <a:pt x="260350" y="124846"/>
                  </a:cubicBezTo>
                  <a:cubicBezTo>
                    <a:pt x="260350" y="124846"/>
                    <a:pt x="260350" y="124846"/>
                    <a:pt x="260350" y="156143"/>
                  </a:cubicBezTo>
                  <a:cubicBezTo>
                    <a:pt x="260350" y="157447"/>
                    <a:pt x="260350" y="157447"/>
                    <a:pt x="261584" y="157447"/>
                  </a:cubicBezTo>
                  <a:cubicBezTo>
                    <a:pt x="261584" y="157447"/>
                    <a:pt x="261584" y="157447"/>
                    <a:pt x="280105" y="158751"/>
                  </a:cubicBezTo>
                  <a:cubicBezTo>
                    <a:pt x="280105" y="158751"/>
                    <a:pt x="281340" y="158751"/>
                    <a:pt x="281340" y="158751"/>
                  </a:cubicBezTo>
                  <a:cubicBezTo>
                    <a:pt x="281340" y="158751"/>
                    <a:pt x="282575" y="157447"/>
                    <a:pt x="282575" y="157447"/>
                  </a:cubicBezTo>
                  <a:lnTo>
                    <a:pt x="282575" y="127454"/>
                  </a:lnTo>
                  <a:cubicBezTo>
                    <a:pt x="282575" y="127454"/>
                    <a:pt x="281340" y="126150"/>
                    <a:pt x="280105" y="126150"/>
                  </a:cubicBezTo>
                  <a:cubicBezTo>
                    <a:pt x="280105" y="126150"/>
                    <a:pt x="280105" y="126150"/>
                    <a:pt x="261584" y="123542"/>
                  </a:cubicBezTo>
                  <a:cubicBezTo>
                    <a:pt x="261584" y="122238"/>
                    <a:pt x="261584" y="123542"/>
                    <a:pt x="260350" y="123542"/>
                  </a:cubicBezTo>
                  <a:close/>
                  <a:moveTo>
                    <a:pt x="29210" y="115590"/>
                  </a:moveTo>
                  <a:cubicBezTo>
                    <a:pt x="29210" y="115590"/>
                    <a:pt x="29210" y="115590"/>
                    <a:pt x="13970" y="120749"/>
                  </a:cubicBezTo>
                  <a:cubicBezTo>
                    <a:pt x="12700" y="120749"/>
                    <a:pt x="12700" y="122039"/>
                    <a:pt x="12700" y="122039"/>
                  </a:cubicBezTo>
                  <a:cubicBezTo>
                    <a:pt x="12700" y="122039"/>
                    <a:pt x="12700" y="122039"/>
                    <a:pt x="12700" y="154285"/>
                  </a:cubicBezTo>
                  <a:cubicBezTo>
                    <a:pt x="12700" y="154285"/>
                    <a:pt x="12700" y="155575"/>
                    <a:pt x="12700" y="155575"/>
                  </a:cubicBezTo>
                  <a:cubicBezTo>
                    <a:pt x="13970" y="155575"/>
                    <a:pt x="13970" y="155575"/>
                    <a:pt x="13970" y="155575"/>
                  </a:cubicBezTo>
                  <a:cubicBezTo>
                    <a:pt x="13970" y="155575"/>
                    <a:pt x="13970" y="155575"/>
                    <a:pt x="30480" y="152995"/>
                  </a:cubicBezTo>
                  <a:cubicBezTo>
                    <a:pt x="31750" y="152995"/>
                    <a:pt x="31750" y="152995"/>
                    <a:pt x="31750" y="151705"/>
                  </a:cubicBezTo>
                  <a:lnTo>
                    <a:pt x="31750" y="116880"/>
                  </a:lnTo>
                  <a:cubicBezTo>
                    <a:pt x="31750" y="115590"/>
                    <a:pt x="31750" y="115590"/>
                    <a:pt x="31750" y="115590"/>
                  </a:cubicBezTo>
                  <a:cubicBezTo>
                    <a:pt x="30480" y="114300"/>
                    <a:pt x="30480" y="114300"/>
                    <a:pt x="29210" y="115590"/>
                  </a:cubicBezTo>
                  <a:close/>
                  <a:moveTo>
                    <a:pt x="158162" y="104775"/>
                  </a:moveTo>
                  <a:cubicBezTo>
                    <a:pt x="156868" y="104775"/>
                    <a:pt x="156868" y="104775"/>
                    <a:pt x="156868" y="106098"/>
                  </a:cubicBezTo>
                  <a:cubicBezTo>
                    <a:pt x="155575" y="106098"/>
                    <a:pt x="155575" y="106098"/>
                    <a:pt x="155575" y="107421"/>
                  </a:cubicBezTo>
                  <a:cubicBezTo>
                    <a:pt x="155575" y="107421"/>
                    <a:pt x="155575" y="107421"/>
                    <a:pt x="155575" y="147108"/>
                  </a:cubicBezTo>
                  <a:cubicBezTo>
                    <a:pt x="155575" y="148431"/>
                    <a:pt x="156868" y="149754"/>
                    <a:pt x="156868" y="149754"/>
                  </a:cubicBezTo>
                  <a:cubicBezTo>
                    <a:pt x="156868" y="149754"/>
                    <a:pt x="156868" y="149754"/>
                    <a:pt x="189206" y="152400"/>
                  </a:cubicBezTo>
                  <a:cubicBezTo>
                    <a:pt x="189206" y="152400"/>
                    <a:pt x="189206" y="152400"/>
                    <a:pt x="190500" y="151077"/>
                  </a:cubicBezTo>
                  <a:cubicBezTo>
                    <a:pt x="190500" y="151077"/>
                    <a:pt x="190500" y="151077"/>
                    <a:pt x="190500" y="149754"/>
                  </a:cubicBezTo>
                  <a:lnTo>
                    <a:pt x="190500" y="112712"/>
                  </a:lnTo>
                  <a:cubicBezTo>
                    <a:pt x="190500" y="111390"/>
                    <a:pt x="190500" y="110067"/>
                    <a:pt x="189206" y="110067"/>
                  </a:cubicBezTo>
                  <a:cubicBezTo>
                    <a:pt x="189206" y="110067"/>
                    <a:pt x="189206" y="110067"/>
                    <a:pt x="158162" y="104775"/>
                  </a:cubicBezTo>
                  <a:close/>
                  <a:moveTo>
                    <a:pt x="74915" y="99735"/>
                  </a:moveTo>
                  <a:cubicBezTo>
                    <a:pt x="74915" y="99735"/>
                    <a:pt x="74915" y="99735"/>
                    <a:pt x="50497" y="107593"/>
                  </a:cubicBezTo>
                  <a:cubicBezTo>
                    <a:pt x="49212" y="107593"/>
                    <a:pt x="49212" y="108903"/>
                    <a:pt x="49212" y="110212"/>
                  </a:cubicBezTo>
                  <a:cubicBezTo>
                    <a:pt x="49212" y="110212"/>
                    <a:pt x="49212" y="110212"/>
                    <a:pt x="49212" y="148194"/>
                  </a:cubicBezTo>
                  <a:cubicBezTo>
                    <a:pt x="49212" y="149503"/>
                    <a:pt x="49212" y="149503"/>
                    <a:pt x="49212" y="149503"/>
                  </a:cubicBezTo>
                  <a:cubicBezTo>
                    <a:pt x="50497" y="150813"/>
                    <a:pt x="50497" y="150813"/>
                    <a:pt x="50497" y="150813"/>
                  </a:cubicBezTo>
                  <a:cubicBezTo>
                    <a:pt x="50497" y="150813"/>
                    <a:pt x="50497" y="150813"/>
                    <a:pt x="74915" y="145574"/>
                  </a:cubicBezTo>
                  <a:cubicBezTo>
                    <a:pt x="76200" y="145574"/>
                    <a:pt x="76200" y="145574"/>
                    <a:pt x="76200" y="144264"/>
                  </a:cubicBezTo>
                  <a:cubicBezTo>
                    <a:pt x="76200" y="144264"/>
                    <a:pt x="76200" y="144264"/>
                    <a:pt x="76200" y="101044"/>
                  </a:cubicBezTo>
                  <a:cubicBezTo>
                    <a:pt x="76200" y="99735"/>
                    <a:pt x="76200" y="99735"/>
                    <a:pt x="76200" y="99735"/>
                  </a:cubicBezTo>
                  <a:cubicBezTo>
                    <a:pt x="74915" y="98425"/>
                    <a:pt x="74915" y="98425"/>
                    <a:pt x="74915" y="99735"/>
                  </a:cubicBezTo>
                  <a:close/>
                  <a:moveTo>
                    <a:pt x="215322" y="98425"/>
                  </a:moveTo>
                  <a:cubicBezTo>
                    <a:pt x="215322" y="98425"/>
                    <a:pt x="214024" y="98425"/>
                    <a:pt x="214024" y="99695"/>
                  </a:cubicBezTo>
                  <a:cubicBezTo>
                    <a:pt x="214024" y="99695"/>
                    <a:pt x="212725" y="99695"/>
                    <a:pt x="212725" y="100965"/>
                  </a:cubicBezTo>
                  <a:cubicBezTo>
                    <a:pt x="212725" y="100965"/>
                    <a:pt x="212725" y="100965"/>
                    <a:pt x="212725" y="151765"/>
                  </a:cubicBezTo>
                  <a:cubicBezTo>
                    <a:pt x="212725" y="153035"/>
                    <a:pt x="214024" y="153035"/>
                    <a:pt x="215322" y="153035"/>
                  </a:cubicBezTo>
                  <a:cubicBezTo>
                    <a:pt x="215322" y="153035"/>
                    <a:pt x="215322" y="153035"/>
                    <a:pt x="238702" y="155575"/>
                  </a:cubicBezTo>
                  <a:cubicBezTo>
                    <a:pt x="238702" y="155575"/>
                    <a:pt x="238702" y="155575"/>
                    <a:pt x="240001" y="155575"/>
                  </a:cubicBezTo>
                  <a:cubicBezTo>
                    <a:pt x="240001" y="155575"/>
                    <a:pt x="240001" y="155575"/>
                    <a:pt x="241300" y="155575"/>
                  </a:cubicBezTo>
                  <a:cubicBezTo>
                    <a:pt x="241300" y="154305"/>
                    <a:pt x="241300" y="154305"/>
                    <a:pt x="241300" y="153035"/>
                  </a:cubicBezTo>
                  <a:lnTo>
                    <a:pt x="241300" y="106045"/>
                  </a:lnTo>
                  <a:cubicBezTo>
                    <a:pt x="241300" y="104775"/>
                    <a:pt x="241300" y="103505"/>
                    <a:pt x="240001" y="103505"/>
                  </a:cubicBezTo>
                  <a:cubicBezTo>
                    <a:pt x="240001" y="103505"/>
                    <a:pt x="240001" y="103505"/>
                    <a:pt x="215322" y="98425"/>
                  </a:cubicBezTo>
                  <a:close/>
                  <a:moveTo>
                    <a:pt x="101311" y="96838"/>
                  </a:moveTo>
                  <a:cubicBezTo>
                    <a:pt x="101311" y="96838"/>
                    <a:pt x="101311" y="96838"/>
                    <a:pt x="100012" y="98108"/>
                  </a:cubicBezTo>
                  <a:cubicBezTo>
                    <a:pt x="100012" y="98108"/>
                    <a:pt x="100012" y="98108"/>
                    <a:pt x="100012" y="99378"/>
                  </a:cubicBezTo>
                  <a:cubicBezTo>
                    <a:pt x="100012" y="99378"/>
                    <a:pt x="100012" y="99378"/>
                    <a:pt x="100012" y="142558"/>
                  </a:cubicBezTo>
                  <a:cubicBezTo>
                    <a:pt x="100012" y="143828"/>
                    <a:pt x="100012" y="143828"/>
                    <a:pt x="101311" y="143828"/>
                  </a:cubicBezTo>
                  <a:cubicBezTo>
                    <a:pt x="101311" y="143828"/>
                    <a:pt x="101311" y="143828"/>
                    <a:pt x="140277" y="147638"/>
                  </a:cubicBezTo>
                  <a:cubicBezTo>
                    <a:pt x="141576" y="147638"/>
                    <a:pt x="141576" y="147638"/>
                    <a:pt x="141576" y="146368"/>
                  </a:cubicBezTo>
                  <a:cubicBezTo>
                    <a:pt x="141576" y="146368"/>
                    <a:pt x="142875" y="146368"/>
                    <a:pt x="142875" y="145098"/>
                  </a:cubicBezTo>
                  <a:lnTo>
                    <a:pt x="142875" y="105728"/>
                  </a:lnTo>
                  <a:cubicBezTo>
                    <a:pt x="142875" y="104458"/>
                    <a:pt x="141576" y="103188"/>
                    <a:pt x="140277" y="103188"/>
                  </a:cubicBezTo>
                  <a:cubicBezTo>
                    <a:pt x="140277" y="103188"/>
                    <a:pt x="140277" y="103188"/>
                    <a:pt x="101311" y="96838"/>
                  </a:cubicBezTo>
                  <a:close/>
                  <a:moveTo>
                    <a:pt x="288925" y="84138"/>
                  </a:moveTo>
                  <a:cubicBezTo>
                    <a:pt x="288925" y="85442"/>
                    <a:pt x="288925" y="85442"/>
                    <a:pt x="288925" y="85442"/>
                  </a:cubicBezTo>
                  <a:lnTo>
                    <a:pt x="288925" y="115435"/>
                  </a:lnTo>
                  <a:cubicBezTo>
                    <a:pt x="288925" y="115435"/>
                    <a:pt x="288925" y="116739"/>
                    <a:pt x="290195" y="116739"/>
                  </a:cubicBezTo>
                  <a:cubicBezTo>
                    <a:pt x="290195" y="116739"/>
                    <a:pt x="290195" y="116739"/>
                    <a:pt x="305435" y="120651"/>
                  </a:cubicBezTo>
                  <a:cubicBezTo>
                    <a:pt x="306705" y="120651"/>
                    <a:pt x="306705" y="120651"/>
                    <a:pt x="306705" y="120651"/>
                  </a:cubicBezTo>
                  <a:cubicBezTo>
                    <a:pt x="306705" y="120651"/>
                    <a:pt x="306705" y="119347"/>
                    <a:pt x="307975" y="119347"/>
                  </a:cubicBezTo>
                  <a:cubicBezTo>
                    <a:pt x="307975" y="119347"/>
                    <a:pt x="307975" y="119347"/>
                    <a:pt x="307975" y="118043"/>
                  </a:cubicBezTo>
                  <a:cubicBezTo>
                    <a:pt x="307975" y="118043"/>
                    <a:pt x="307975" y="118043"/>
                    <a:pt x="307975" y="90658"/>
                  </a:cubicBezTo>
                  <a:cubicBezTo>
                    <a:pt x="307975" y="90658"/>
                    <a:pt x="307975" y="89354"/>
                    <a:pt x="306705" y="89354"/>
                  </a:cubicBezTo>
                  <a:cubicBezTo>
                    <a:pt x="306705" y="89354"/>
                    <a:pt x="306705" y="89354"/>
                    <a:pt x="290195" y="84138"/>
                  </a:cubicBezTo>
                  <a:cubicBezTo>
                    <a:pt x="290195" y="84138"/>
                    <a:pt x="288925" y="84138"/>
                    <a:pt x="288925" y="84138"/>
                  </a:cubicBezTo>
                  <a:close/>
                  <a:moveTo>
                    <a:pt x="260350" y="77788"/>
                  </a:moveTo>
                  <a:cubicBezTo>
                    <a:pt x="260350" y="77788"/>
                    <a:pt x="260350" y="79058"/>
                    <a:pt x="260350" y="79058"/>
                  </a:cubicBezTo>
                  <a:cubicBezTo>
                    <a:pt x="260350" y="79058"/>
                    <a:pt x="260350" y="79058"/>
                    <a:pt x="260350" y="109538"/>
                  </a:cubicBezTo>
                  <a:cubicBezTo>
                    <a:pt x="260350" y="110808"/>
                    <a:pt x="260350" y="110808"/>
                    <a:pt x="261584" y="110808"/>
                  </a:cubicBezTo>
                  <a:cubicBezTo>
                    <a:pt x="261584" y="110808"/>
                    <a:pt x="261584" y="110808"/>
                    <a:pt x="280105" y="115888"/>
                  </a:cubicBezTo>
                  <a:cubicBezTo>
                    <a:pt x="280105" y="115888"/>
                    <a:pt x="281340" y="114618"/>
                    <a:pt x="281340" y="114618"/>
                  </a:cubicBezTo>
                  <a:cubicBezTo>
                    <a:pt x="281340" y="114618"/>
                    <a:pt x="282575" y="114618"/>
                    <a:pt x="282575" y="113348"/>
                  </a:cubicBezTo>
                  <a:cubicBezTo>
                    <a:pt x="282575" y="113348"/>
                    <a:pt x="282575" y="113348"/>
                    <a:pt x="282575" y="85408"/>
                  </a:cubicBezTo>
                  <a:cubicBezTo>
                    <a:pt x="282575" y="84138"/>
                    <a:pt x="281340" y="82868"/>
                    <a:pt x="281340" y="82868"/>
                  </a:cubicBezTo>
                  <a:cubicBezTo>
                    <a:pt x="281340" y="82868"/>
                    <a:pt x="281340" y="82868"/>
                    <a:pt x="262819" y="77788"/>
                  </a:cubicBezTo>
                  <a:cubicBezTo>
                    <a:pt x="261584" y="77788"/>
                    <a:pt x="261584" y="77788"/>
                    <a:pt x="260350" y="77788"/>
                  </a:cubicBezTo>
                  <a:close/>
                  <a:moveTo>
                    <a:pt x="29210" y="63500"/>
                  </a:moveTo>
                  <a:cubicBezTo>
                    <a:pt x="29210" y="63500"/>
                    <a:pt x="29210" y="63500"/>
                    <a:pt x="12700" y="73731"/>
                  </a:cubicBezTo>
                  <a:cubicBezTo>
                    <a:pt x="12700" y="73731"/>
                    <a:pt x="12700" y="75009"/>
                    <a:pt x="12700" y="75009"/>
                  </a:cubicBezTo>
                  <a:cubicBezTo>
                    <a:pt x="12700" y="75009"/>
                    <a:pt x="12700" y="75009"/>
                    <a:pt x="12700" y="106980"/>
                  </a:cubicBezTo>
                  <a:cubicBezTo>
                    <a:pt x="12700" y="108259"/>
                    <a:pt x="12700" y="108259"/>
                    <a:pt x="12700" y="108259"/>
                  </a:cubicBezTo>
                  <a:cubicBezTo>
                    <a:pt x="13970" y="108259"/>
                    <a:pt x="13970" y="109538"/>
                    <a:pt x="13970" y="109538"/>
                  </a:cubicBezTo>
                  <a:cubicBezTo>
                    <a:pt x="13970" y="109538"/>
                    <a:pt x="15240" y="108259"/>
                    <a:pt x="15240" y="108259"/>
                  </a:cubicBezTo>
                  <a:cubicBezTo>
                    <a:pt x="15240" y="108259"/>
                    <a:pt x="15240" y="108259"/>
                    <a:pt x="31750" y="101865"/>
                  </a:cubicBezTo>
                  <a:cubicBezTo>
                    <a:pt x="31750" y="101865"/>
                    <a:pt x="31750" y="100586"/>
                    <a:pt x="31750" y="99307"/>
                  </a:cubicBezTo>
                  <a:lnTo>
                    <a:pt x="31750" y="66058"/>
                  </a:lnTo>
                  <a:cubicBezTo>
                    <a:pt x="31750" y="64779"/>
                    <a:pt x="31750" y="64779"/>
                    <a:pt x="31750" y="63500"/>
                  </a:cubicBezTo>
                  <a:cubicBezTo>
                    <a:pt x="30480" y="63500"/>
                    <a:pt x="30480" y="63500"/>
                    <a:pt x="29210" y="63500"/>
                  </a:cubicBezTo>
                  <a:close/>
                  <a:moveTo>
                    <a:pt x="156868" y="47625"/>
                  </a:moveTo>
                  <a:cubicBezTo>
                    <a:pt x="155575" y="47625"/>
                    <a:pt x="155575" y="48920"/>
                    <a:pt x="155575" y="48920"/>
                  </a:cubicBezTo>
                  <a:cubicBezTo>
                    <a:pt x="155575" y="48920"/>
                    <a:pt x="155575" y="48920"/>
                    <a:pt x="155575" y="89067"/>
                  </a:cubicBezTo>
                  <a:cubicBezTo>
                    <a:pt x="155575" y="89067"/>
                    <a:pt x="156868" y="90363"/>
                    <a:pt x="156868" y="90363"/>
                  </a:cubicBezTo>
                  <a:cubicBezTo>
                    <a:pt x="156868" y="90363"/>
                    <a:pt x="156868" y="90363"/>
                    <a:pt x="187913" y="96838"/>
                  </a:cubicBezTo>
                  <a:cubicBezTo>
                    <a:pt x="187913" y="96838"/>
                    <a:pt x="189206" y="96838"/>
                    <a:pt x="189206" y="96838"/>
                  </a:cubicBezTo>
                  <a:cubicBezTo>
                    <a:pt x="189206" y="96838"/>
                    <a:pt x="189206" y="96838"/>
                    <a:pt x="190500" y="96838"/>
                  </a:cubicBezTo>
                  <a:cubicBezTo>
                    <a:pt x="190500" y="95543"/>
                    <a:pt x="190500" y="95543"/>
                    <a:pt x="190500" y="95543"/>
                  </a:cubicBezTo>
                  <a:cubicBezTo>
                    <a:pt x="190500" y="95543"/>
                    <a:pt x="190500" y="95543"/>
                    <a:pt x="190500" y="57986"/>
                  </a:cubicBezTo>
                  <a:cubicBezTo>
                    <a:pt x="190500" y="56691"/>
                    <a:pt x="190500" y="56691"/>
                    <a:pt x="189206" y="56691"/>
                  </a:cubicBezTo>
                  <a:cubicBezTo>
                    <a:pt x="189206" y="56691"/>
                    <a:pt x="189206" y="56691"/>
                    <a:pt x="158162" y="47625"/>
                  </a:cubicBezTo>
                  <a:cubicBezTo>
                    <a:pt x="156868" y="47625"/>
                    <a:pt x="156868" y="47625"/>
                    <a:pt x="156868" y="47625"/>
                  </a:cubicBezTo>
                  <a:close/>
                  <a:moveTo>
                    <a:pt x="73629" y="34925"/>
                  </a:moveTo>
                  <a:cubicBezTo>
                    <a:pt x="73629" y="34925"/>
                    <a:pt x="73629" y="34925"/>
                    <a:pt x="49212" y="50511"/>
                  </a:cubicBezTo>
                  <a:cubicBezTo>
                    <a:pt x="49212" y="50511"/>
                    <a:pt x="49212" y="50511"/>
                    <a:pt x="49212" y="51810"/>
                  </a:cubicBezTo>
                  <a:cubicBezTo>
                    <a:pt x="49212" y="51810"/>
                    <a:pt x="49212" y="51810"/>
                    <a:pt x="49212" y="90776"/>
                  </a:cubicBezTo>
                  <a:cubicBezTo>
                    <a:pt x="49212" y="90776"/>
                    <a:pt x="49212" y="92075"/>
                    <a:pt x="49212" y="92075"/>
                  </a:cubicBezTo>
                  <a:cubicBezTo>
                    <a:pt x="50497" y="92075"/>
                    <a:pt x="50497" y="92075"/>
                    <a:pt x="50497" y="92075"/>
                  </a:cubicBezTo>
                  <a:cubicBezTo>
                    <a:pt x="50497" y="92075"/>
                    <a:pt x="51782" y="92075"/>
                    <a:pt x="51782" y="92075"/>
                  </a:cubicBezTo>
                  <a:cubicBezTo>
                    <a:pt x="51782" y="92075"/>
                    <a:pt x="51782" y="92075"/>
                    <a:pt x="76200" y="81684"/>
                  </a:cubicBezTo>
                  <a:cubicBezTo>
                    <a:pt x="76200" y="80385"/>
                    <a:pt x="76200" y="80385"/>
                    <a:pt x="76200" y="79086"/>
                  </a:cubicBezTo>
                  <a:lnTo>
                    <a:pt x="76200" y="36224"/>
                  </a:lnTo>
                  <a:cubicBezTo>
                    <a:pt x="76200" y="36224"/>
                    <a:pt x="76200" y="34925"/>
                    <a:pt x="76200" y="34925"/>
                  </a:cubicBezTo>
                  <a:cubicBezTo>
                    <a:pt x="74915" y="34925"/>
                    <a:pt x="74915" y="34925"/>
                    <a:pt x="73629" y="34925"/>
                  </a:cubicBezTo>
                  <a:close/>
                  <a:moveTo>
                    <a:pt x="100012" y="30163"/>
                  </a:moveTo>
                  <a:cubicBezTo>
                    <a:pt x="100012" y="31455"/>
                    <a:pt x="100012" y="31455"/>
                    <a:pt x="100012" y="32747"/>
                  </a:cubicBezTo>
                  <a:cubicBezTo>
                    <a:pt x="100012" y="32747"/>
                    <a:pt x="100012" y="32747"/>
                    <a:pt x="100012" y="76681"/>
                  </a:cubicBezTo>
                  <a:cubicBezTo>
                    <a:pt x="100012" y="76681"/>
                    <a:pt x="100012" y="77973"/>
                    <a:pt x="101311" y="77973"/>
                  </a:cubicBezTo>
                  <a:cubicBezTo>
                    <a:pt x="101311" y="77973"/>
                    <a:pt x="101311" y="77973"/>
                    <a:pt x="140277" y="85726"/>
                  </a:cubicBezTo>
                  <a:cubicBezTo>
                    <a:pt x="140277" y="85726"/>
                    <a:pt x="141576" y="85726"/>
                    <a:pt x="141576" y="85726"/>
                  </a:cubicBezTo>
                  <a:cubicBezTo>
                    <a:pt x="141576" y="85726"/>
                    <a:pt x="142875" y="84434"/>
                    <a:pt x="142875" y="84434"/>
                  </a:cubicBezTo>
                  <a:lnTo>
                    <a:pt x="142875" y="43085"/>
                  </a:lnTo>
                  <a:cubicBezTo>
                    <a:pt x="142875" y="43085"/>
                    <a:pt x="141576" y="41792"/>
                    <a:pt x="141576" y="41792"/>
                  </a:cubicBezTo>
                  <a:cubicBezTo>
                    <a:pt x="141576" y="41792"/>
                    <a:pt x="141576" y="41792"/>
                    <a:pt x="102610" y="30163"/>
                  </a:cubicBezTo>
                  <a:cubicBezTo>
                    <a:pt x="101311" y="30163"/>
                    <a:pt x="101311" y="30163"/>
                    <a:pt x="100012" y="30163"/>
                  </a:cubicBezTo>
                  <a:close/>
                  <a:moveTo>
                    <a:pt x="87846" y="0"/>
                  </a:moveTo>
                  <a:cubicBezTo>
                    <a:pt x="89138" y="0"/>
                    <a:pt x="90430" y="0"/>
                    <a:pt x="90430" y="0"/>
                  </a:cubicBezTo>
                  <a:cubicBezTo>
                    <a:pt x="90430" y="0"/>
                    <a:pt x="90430" y="0"/>
                    <a:pt x="204113" y="37667"/>
                  </a:cubicBezTo>
                  <a:cubicBezTo>
                    <a:pt x="206696" y="38966"/>
                    <a:pt x="207988" y="40265"/>
                    <a:pt x="207988" y="42863"/>
                  </a:cubicBezTo>
                  <a:cubicBezTo>
                    <a:pt x="207988" y="42863"/>
                    <a:pt x="207988" y="42863"/>
                    <a:pt x="207988" y="70139"/>
                  </a:cubicBezTo>
                  <a:cubicBezTo>
                    <a:pt x="207988" y="70139"/>
                    <a:pt x="207988" y="70139"/>
                    <a:pt x="248036" y="54552"/>
                  </a:cubicBezTo>
                  <a:cubicBezTo>
                    <a:pt x="248036" y="54552"/>
                    <a:pt x="249328" y="53253"/>
                    <a:pt x="250619" y="53253"/>
                  </a:cubicBezTo>
                  <a:cubicBezTo>
                    <a:pt x="251911" y="53253"/>
                    <a:pt x="251911" y="53253"/>
                    <a:pt x="251911" y="53253"/>
                  </a:cubicBezTo>
                  <a:cubicBezTo>
                    <a:pt x="251911" y="53253"/>
                    <a:pt x="251911" y="53253"/>
                    <a:pt x="315213" y="74035"/>
                  </a:cubicBezTo>
                  <a:cubicBezTo>
                    <a:pt x="317796" y="75334"/>
                    <a:pt x="319088" y="77932"/>
                    <a:pt x="319088" y="80530"/>
                  </a:cubicBezTo>
                  <a:cubicBezTo>
                    <a:pt x="319088" y="80530"/>
                    <a:pt x="319088" y="80530"/>
                    <a:pt x="319088" y="266267"/>
                  </a:cubicBezTo>
                  <a:cubicBezTo>
                    <a:pt x="319088" y="268865"/>
                    <a:pt x="317796" y="271463"/>
                    <a:pt x="315213" y="271463"/>
                  </a:cubicBezTo>
                  <a:cubicBezTo>
                    <a:pt x="315213" y="271463"/>
                    <a:pt x="315213" y="271463"/>
                    <a:pt x="251911" y="287049"/>
                  </a:cubicBezTo>
                  <a:cubicBezTo>
                    <a:pt x="251911" y="287049"/>
                    <a:pt x="251911" y="287049"/>
                    <a:pt x="204113" y="300038"/>
                  </a:cubicBezTo>
                  <a:cubicBezTo>
                    <a:pt x="204113" y="300038"/>
                    <a:pt x="204113" y="300038"/>
                    <a:pt x="89138" y="328613"/>
                  </a:cubicBezTo>
                  <a:cubicBezTo>
                    <a:pt x="89138" y="328613"/>
                    <a:pt x="89138" y="328613"/>
                    <a:pt x="87846" y="328613"/>
                  </a:cubicBezTo>
                  <a:cubicBezTo>
                    <a:pt x="86554" y="328613"/>
                    <a:pt x="85262" y="328613"/>
                    <a:pt x="85262" y="328613"/>
                  </a:cubicBezTo>
                  <a:cubicBezTo>
                    <a:pt x="85262" y="328613"/>
                    <a:pt x="85262" y="328613"/>
                    <a:pt x="2583" y="281854"/>
                  </a:cubicBezTo>
                  <a:cubicBezTo>
                    <a:pt x="0" y="281854"/>
                    <a:pt x="0" y="279256"/>
                    <a:pt x="0" y="277957"/>
                  </a:cubicBezTo>
                  <a:cubicBezTo>
                    <a:pt x="0" y="277957"/>
                    <a:pt x="0" y="277957"/>
                    <a:pt x="0" y="64943"/>
                  </a:cubicBezTo>
                  <a:cubicBezTo>
                    <a:pt x="0" y="63644"/>
                    <a:pt x="0" y="62346"/>
                    <a:pt x="1292" y="61047"/>
                  </a:cubicBezTo>
                  <a:cubicBezTo>
                    <a:pt x="1292" y="61047"/>
                    <a:pt x="1292" y="61047"/>
                    <a:pt x="85262" y="1299"/>
                  </a:cubicBezTo>
                  <a:cubicBezTo>
                    <a:pt x="85262" y="1299"/>
                    <a:pt x="86554" y="0"/>
                    <a:pt x="878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ctr"/>
            <a:lstStyle/>
            <a:p>
              <a:pPr algn="ctr" defTabSz="685800"/>
              <a:endParaRPr sz="135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4285586" y="2575817"/>
              <a:ext cx="427913" cy="432048"/>
            </a:xfrm>
            <a:custGeom>
              <a:avLst/>
              <a:gdLst>
                <a:gd name="connsiteX0" fmla="*/ 270286 w 328613"/>
                <a:gd name="connsiteY0" fmla="*/ 234950 h 331788"/>
                <a:gd name="connsiteX1" fmla="*/ 288209 w 328613"/>
                <a:gd name="connsiteY1" fmla="*/ 234950 h 331788"/>
                <a:gd name="connsiteX2" fmla="*/ 298451 w 328613"/>
                <a:gd name="connsiteY2" fmla="*/ 246716 h 331788"/>
                <a:gd name="connsiteX3" fmla="*/ 288209 w 328613"/>
                <a:gd name="connsiteY3" fmla="*/ 257175 h 331788"/>
                <a:gd name="connsiteX4" fmla="*/ 270286 w 328613"/>
                <a:gd name="connsiteY4" fmla="*/ 257175 h 331788"/>
                <a:gd name="connsiteX5" fmla="*/ 258763 w 328613"/>
                <a:gd name="connsiteY5" fmla="*/ 246716 h 331788"/>
                <a:gd name="connsiteX6" fmla="*/ 270286 w 328613"/>
                <a:gd name="connsiteY6" fmla="*/ 234950 h 331788"/>
                <a:gd name="connsiteX7" fmla="*/ 45167 w 328613"/>
                <a:gd name="connsiteY7" fmla="*/ 234950 h 331788"/>
                <a:gd name="connsiteX8" fmla="*/ 63090 w 328613"/>
                <a:gd name="connsiteY8" fmla="*/ 234950 h 331788"/>
                <a:gd name="connsiteX9" fmla="*/ 74613 w 328613"/>
                <a:gd name="connsiteY9" fmla="*/ 246716 h 331788"/>
                <a:gd name="connsiteX10" fmla="*/ 63090 w 328613"/>
                <a:gd name="connsiteY10" fmla="*/ 257175 h 331788"/>
                <a:gd name="connsiteX11" fmla="*/ 45167 w 328613"/>
                <a:gd name="connsiteY11" fmla="*/ 257175 h 331788"/>
                <a:gd name="connsiteX12" fmla="*/ 34925 w 328613"/>
                <a:gd name="connsiteY12" fmla="*/ 246716 h 331788"/>
                <a:gd name="connsiteX13" fmla="*/ 45167 w 328613"/>
                <a:gd name="connsiteY13" fmla="*/ 234950 h 331788"/>
                <a:gd name="connsiteX14" fmla="*/ 184561 w 328613"/>
                <a:gd name="connsiteY14" fmla="*/ 217488 h 331788"/>
                <a:gd name="connsiteX15" fmla="*/ 202484 w 328613"/>
                <a:gd name="connsiteY15" fmla="*/ 217488 h 331788"/>
                <a:gd name="connsiteX16" fmla="*/ 212726 w 328613"/>
                <a:gd name="connsiteY16" fmla="*/ 229254 h 331788"/>
                <a:gd name="connsiteX17" fmla="*/ 202484 w 328613"/>
                <a:gd name="connsiteY17" fmla="*/ 239713 h 331788"/>
                <a:gd name="connsiteX18" fmla="*/ 184561 w 328613"/>
                <a:gd name="connsiteY18" fmla="*/ 239713 h 331788"/>
                <a:gd name="connsiteX19" fmla="*/ 173038 w 328613"/>
                <a:gd name="connsiteY19" fmla="*/ 229254 h 331788"/>
                <a:gd name="connsiteX20" fmla="*/ 184561 w 328613"/>
                <a:gd name="connsiteY20" fmla="*/ 217488 h 331788"/>
                <a:gd name="connsiteX21" fmla="*/ 130585 w 328613"/>
                <a:gd name="connsiteY21" fmla="*/ 217488 h 331788"/>
                <a:gd name="connsiteX22" fmla="*/ 148509 w 328613"/>
                <a:gd name="connsiteY22" fmla="*/ 217488 h 331788"/>
                <a:gd name="connsiteX23" fmla="*/ 158751 w 328613"/>
                <a:gd name="connsiteY23" fmla="*/ 229254 h 331788"/>
                <a:gd name="connsiteX24" fmla="*/ 148509 w 328613"/>
                <a:gd name="connsiteY24" fmla="*/ 239713 h 331788"/>
                <a:gd name="connsiteX25" fmla="*/ 130585 w 328613"/>
                <a:gd name="connsiteY25" fmla="*/ 239713 h 331788"/>
                <a:gd name="connsiteX26" fmla="*/ 119063 w 328613"/>
                <a:gd name="connsiteY26" fmla="*/ 229254 h 331788"/>
                <a:gd name="connsiteX27" fmla="*/ 130585 w 328613"/>
                <a:gd name="connsiteY27" fmla="*/ 217488 h 331788"/>
                <a:gd name="connsiteX28" fmla="*/ 270286 w 328613"/>
                <a:gd name="connsiteY28" fmla="*/ 200025 h 331788"/>
                <a:gd name="connsiteX29" fmla="*/ 288209 w 328613"/>
                <a:gd name="connsiteY29" fmla="*/ 200025 h 331788"/>
                <a:gd name="connsiteX30" fmla="*/ 298451 w 328613"/>
                <a:gd name="connsiteY30" fmla="*/ 210951 h 331788"/>
                <a:gd name="connsiteX31" fmla="*/ 288209 w 328613"/>
                <a:gd name="connsiteY31" fmla="*/ 220663 h 331788"/>
                <a:gd name="connsiteX32" fmla="*/ 270286 w 328613"/>
                <a:gd name="connsiteY32" fmla="*/ 220663 h 331788"/>
                <a:gd name="connsiteX33" fmla="*/ 258763 w 328613"/>
                <a:gd name="connsiteY33" fmla="*/ 210951 h 331788"/>
                <a:gd name="connsiteX34" fmla="*/ 270286 w 328613"/>
                <a:gd name="connsiteY34" fmla="*/ 200025 h 331788"/>
                <a:gd name="connsiteX35" fmla="*/ 45167 w 328613"/>
                <a:gd name="connsiteY35" fmla="*/ 200025 h 331788"/>
                <a:gd name="connsiteX36" fmla="*/ 63090 w 328613"/>
                <a:gd name="connsiteY36" fmla="*/ 200025 h 331788"/>
                <a:gd name="connsiteX37" fmla="*/ 74613 w 328613"/>
                <a:gd name="connsiteY37" fmla="*/ 210951 h 331788"/>
                <a:gd name="connsiteX38" fmla="*/ 63090 w 328613"/>
                <a:gd name="connsiteY38" fmla="*/ 220663 h 331788"/>
                <a:gd name="connsiteX39" fmla="*/ 45167 w 328613"/>
                <a:gd name="connsiteY39" fmla="*/ 220663 h 331788"/>
                <a:gd name="connsiteX40" fmla="*/ 34925 w 328613"/>
                <a:gd name="connsiteY40" fmla="*/ 210951 h 331788"/>
                <a:gd name="connsiteX41" fmla="*/ 45167 w 328613"/>
                <a:gd name="connsiteY41" fmla="*/ 200025 h 331788"/>
                <a:gd name="connsiteX42" fmla="*/ 184561 w 328613"/>
                <a:gd name="connsiteY42" fmla="*/ 180975 h 331788"/>
                <a:gd name="connsiteX43" fmla="*/ 202484 w 328613"/>
                <a:gd name="connsiteY43" fmla="*/ 180975 h 331788"/>
                <a:gd name="connsiteX44" fmla="*/ 212726 w 328613"/>
                <a:gd name="connsiteY44" fmla="*/ 192741 h 331788"/>
                <a:gd name="connsiteX45" fmla="*/ 202484 w 328613"/>
                <a:gd name="connsiteY45" fmla="*/ 203200 h 331788"/>
                <a:gd name="connsiteX46" fmla="*/ 184561 w 328613"/>
                <a:gd name="connsiteY46" fmla="*/ 203200 h 331788"/>
                <a:gd name="connsiteX47" fmla="*/ 173038 w 328613"/>
                <a:gd name="connsiteY47" fmla="*/ 192741 h 331788"/>
                <a:gd name="connsiteX48" fmla="*/ 184561 w 328613"/>
                <a:gd name="connsiteY48" fmla="*/ 180975 h 331788"/>
                <a:gd name="connsiteX49" fmla="*/ 130585 w 328613"/>
                <a:gd name="connsiteY49" fmla="*/ 180975 h 331788"/>
                <a:gd name="connsiteX50" fmla="*/ 148509 w 328613"/>
                <a:gd name="connsiteY50" fmla="*/ 180975 h 331788"/>
                <a:gd name="connsiteX51" fmla="*/ 158751 w 328613"/>
                <a:gd name="connsiteY51" fmla="*/ 192741 h 331788"/>
                <a:gd name="connsiteX52" fmla="*/ 148509 w 328613"/>
                <a:gd name="connsiteY52" fmla="*/ 203200 h 331788"/>
                <a:gd name="connsiteX53" fmla="*/ 130585 w 328613"/>
                <a:gd name="connsiteY53" fmla="*/ 203200 h 331788"/>
                <a:gd name="connsiteX54" fmla="*/ 119063 w 328613"/>
                <a:gd name="connsiteY54" fmla="*/ 192741 h 331788"/>
                <a:gd name="connsiteX55" fmla="*/ 130585 w 328613"/>
                <a:gd name="connsiteY55" fmla="*/ 180975 h 331788"/>
                <a:gd name="connsiteX56" fmla="*/ 270286 w 328613"/>
                <a:gd name="connsiteY56" fmla="*/ 163513 h 331788"/>
                <a:gd name="connsiteX57" fmla="*/ 288209 w 328613"/>
                <a:gd name="connsiteY57" fmla="*/ 163513 h 331788"/>
                <a:gd name="connsiteX58" fmla="*/ 298451 w 328613"/>
                <a:gd name="connsiteY58" fmla="*/ 175279 h 331788"/>
                <a:gd name="connsiteX59" fmla="*/ 288209 w 328613"/>
                <a:gd name="connsiteY59" fmla="*/ 185738 h 331788"/>
                <a:gd name="connsiteX60" fmla="*/ 270286 w 328613"/>
                <a:gd name="connsiteY60" fmla="*/ 185738 h 331788"/>
                <a:gd name="connsiteX61" fmla="*/ 258763 w 328613"/>
                <a:gd name="connsiteY61" fmla="*/ 175279 h 331788"/>
                <a:gd name="connsiteX62" fmla="*/ 270286 w 328613"/>
                <a:gd name="connsiteY62" fmla="*/ 163513 h 331788"/>
                <a:gd name="connsiteX63" fmla="*/ 45167 w 328613"/>
                <a:gd name="connsiteY63" fmla="*/ 163513 h 331788"/>
                <a:gd name="connsiteX64" fmla="*/ 63090 w 328613"/>
                <a:gd name="connsiteY64" fmla="*/ 163513 h 331788"/>
                <a:gd name="connsiteX65" fmla="*/ 74613 w 328613"/>
                <a:gd name="connsiteY65" fmla="*/ 175279 h 331788"/>
                <a:gd name="connsiteX66" fmla="*/ 63090 w 328613"/>
                <a:gd name="connsiteY66" fmla="*/ 185738 h 331788"/>
                <a:gd name="connsiteX67" fmla="*/ 45167 w 328613"/>
                <a:gd name="connsiteY67" fmla="*/ 185738 h 331788"/>
                <a:gd name="connsiteX68" fmla="*/ 34925 w 328613"/>
                <a:gd name="connsiteY68" fmla="*/ 175279 h 331788"/>
                <a:gd name="connsiteX69" fmla="*/ 45167 w 328613"/>
                <a:gd name="connsiteY69" fmla="*/ 163513 h 331788"/>
                <a:gd name="connsiteX70" fmla="*/ 249238 w 328613"/>
                <a:gd name="connsiteY70" fmla="*/ 149225 h 331788"/>
                <a:gd name="connsiteX71" fmla="*/ 249238 w 328613"/>
                <a:gd name="connsiteY71" fmla="*/ 309563 h 331788"/>
                <a:gd name="connsiteX72" fmla="*/ 306388 w 328613"/>
                <a:gd name="connsiteY72" fmla="*/ 309563 h 331788"/>
                <a:gd name="connsiteX73" fmla="*/ 306388 w 328613"/>
                <a:gd name="connsiteY73" fmla="*/ 149225 h 331788"/>
                <a:gd name="connsiteX74" fmla="*/ 22225 w 328613"/>
                <a:gd name="connsiteY74" fmla="*/ 149225 h 331788"/>
                <a:gd name="connsiteX75" fmla="*/ 22225 w 328613"/>
                <a:gd name="connsiteY75" fmla="*/ 309563 h 331788"/>
                <a:gd name="connsiteX76" fmla="*/ 80963 w 328613"/>
                <a:gd name="connsiteY76" fmla="*/ 309563 h 331788"/>
                <a:gd name="connsiteX77" fmla="*/ 80963 w 328613"/>
                <a:gd name="connsiteY77" fmla="*/ 149225 h 331788"/>
                <a:gd name="connsiteX78" fmla="*/ 184561 w 328613"/>
                <a:gd name="connsiteY78" fmla="*/ 144463 h 331788"/>
                <a:gd name="connsiteX79" fmla="*/ 202484 w 328613"/>
                <a:gd name="connsiteY79" fmla="*/ 144463 h 331788"/>
                <a:gd name="connsiteX80" fmla="*/ 212726 w 328613"/>
                <a:gd name="connsiteY80" fmla="*/ 156229 h 331788"/>
                <a:gd name="connsiteX81" fmla="*/ 202484 w 328613"/>
                <a:gd name="connsiteY81" fmla="*/ 166688 h 331788"/>
                <a:gd name="connsiteX82" fmla="*/ 184561 w 328613"/>
                <a:gd name="connsiteY82" fmla="*/ 166688 h 331788"/>
                <a:gd name="connsiteX83" fmla="*/ 173038 w 328613"/>
                <a:gd name="connsiteY83" fmla="*/ 156229 h 331788"/>
                <a:gd name="connsiteX84" fmla="*/ 184561 w 328613"/>
                <a:gd name="connsiteY84" fmla="*/ 144463 h 331788"/>
                <a:gd name="connsiteX85" fmla="*/ 130585 w 328613"/>
                <a:gd name="connsiteY85" fmla="*/ 144463 h 331788"/>
                <a:gd name="connsiteX86" fmla="*/ 148509 w 328613"/>
                <a:gd name="connsiteY86" fmla="*/ 144463 h 331788"/>
                <a:gd name="connsiteX87" fmla="*/ 158751 w 328613"/>
                <a:gd name="connsiteY87" fmla="*/ 156229 h 331788"/>
                <a:gd name="connsiteX88" fmla="*/ 148509 w 328613"/>
                <a:gd name="connsiteY88" fmla="*/ 166688 h 331788"/>
                <a:gd name="connsiteX89" fmla="*/ 130585 w 328613"/>
                <a:gd name="connsiteY89" fmla="*/ 166688 h 331788"/>
                <a:gd name="connsiteX90" fmla="*/ 119063 w 328613"/>
                <a:gd name="connsiteY90" fmla="*/ 156229 h 331788"/>
                <a:gd name="connsiteX91" fmla="*/ 130585 w 328613"/>
                <a:gd name="connsiteY91" fmla="*/ 144463 h 331788"/>
                <a:gd name="connsiteX92" fmla="*/ 165100 w 328613"/>
                <a:gd name="connsiteY92" fmla="*/ 95250 h 331788"/>
                <a:gd name="connsiteX93" fmla="*/ 103188 w 328613"/>
                <a:gd name="connsiteY93" fmla="*/ 127000 h 331788"/>
                <a:gd name="connsiteX94" fmla="*/ 103188 w 328613"/>
                <a:gd name="connsiteY94" fmla="*/ 309563 h 331788"/>
                <a:gd name="connsiteX95" fmla="*/ 227013 w 328613"/>
                <a:gd name="connsiteY95" fmla="*/ 309563 h 331788"/>
                <a:gd name="connsiteX96" fmla="*/ 227013 w 328613"/>
                <a:gd name="connsiteY96" fmla="*/ 127000 h 331788"/>
                <a:gd name="connsiteX97" fmla="*/ 176213 w 328613"/>
                <a:gd name="connsiteY97" fmla="*/ 23813 h 331788"/>
                <a:gd name="connsiteX98" fmla="*/ 176213 w 328613"/>
                <a:gd name="connsiteY98" fmla="*/ 34926 h 331788"/>
                <a:gd name="connsiteX99" fmla="*/ 200026 w 328613"/>
                <a:gd name="connsiteY99" fmla="*/ 30163 h 331788"/>
                <a:gd name="connsiteX100" fmla="*/ 168852 w 328613"/>
                <a:gd name="connsiteY100" fmla="*/ 0 h 331788"/>
                <a:gd name="connsiteX101" fmla="*/ 223405 w 328613"/>
                <a:gd name="connsiteY101" fmla="*/ 18145 h 331788"/>
                <a:gd name="connsiteX102" fmla="*/ 231198 w 328613"/>
                <a:gd name="connsiteY102" fmla="*/ 29809 h 331788"/>
                <a:gd name="connsiteX103" fmla="*/ 223405 w 328613"/>
                <a:gd name="connsiteY103" fmla="*/ 40177 h 331788"/>
                <a:gd name="connsiteX104" fmla="*/ 176646 w 328613"/>
                <a:gd name="connsiteY104" fmla="*/ 55730 h 331788"/>
                <a:gd name="connsiteX105" fmla="*/ 176646 w 328613"/>
                <a:gd name="connsiteY105" fmla="*/ 76467 h 331788"/>
                <a:gd name="connsiteX106" fmla="*/ 242888 w 328613"/>
                <a:gd name="connsiteY106" fmla="*/ 110164 h 331788"/>
                <a:gd name="connsiteX107" fmla="*/ 249382 w 328613"/>
                <a:gd name="connsiteY107" fmla="*/ 120532 h 331788"/>
                <a:gd name="connsiteX108" fmla="*/ 249382 w 328613"/>
                <a:gd name="connsiteY108" fmla="*/ 127013 h 331788"/>
                <a:gd name="connsiteX109" fmla="*/ 316923 w 328613"/>
                <a:gd name="connsiteY109" fmla="*/ 127013 h 331788"/>
                <a:gd name="connsiteX110" fmla="*/ 328613 w 328613"/>
                <a:gd name="connsiteY110" fmla="*/ 138677 h 331788"/>
                <a:gd name="connsiteX111" fmla="*/ 328613 w 328613"/>
                <a:gd name="connsiteY111" fmla="*/ 320124 h 331788"/>
                <a:gd name="connsiteX112" fmla="*/ 316923 w 328613"/>
                <a:gd name="connsiteY112" fmla="*/ 331788 h 331788"/>
                <a:gd name="connsiteX113" fmla="*/ 11690 w 328613"/>
                <a:gd name="connsiteY113" fmla="*/ 331788 h 331788"/>
                <a:gd name="connsiteX114" fmla="*/ 0 w 328613"/>
                <a:gd name="connsiteY114" fmla="*/ 320124 h 331788"/>
                <a:gd name="connsiteX115" fmla="*/ 0 w 328613"/>
                <a:gd name="connsiteY115" fmla="*/ 138677 h 331788"/>
                <a:gd name="connsiteX116" fmla="*/ 11690 w 328613"/>
                <a:gd name="connsiteY116" fmla="*/ 127013 h 331788"/>
                <a:gd name="connsiteX117" fmla="*/ 80529 w 328613"/>
                <a:gd name="connsiteY117" fmla="*/ 127013 h 331788"/>
                <a:gd name="connsiteX118" fmla="*/ 80529 w 328613"/>
                <a:gd name="connsiteY118" fmla="*/ 120532 h 331788"/>
                <a:gd name="connsiteX119" fmla="*/ 87024 w 328613"/>
                <a:gd name="connsiteY119" fmla="*/ 110164 h 331788"/>
                <a:gd name="connsiteX120" fmla="*/ 154565 w 328613"/>
                <a:gd name="connsiteY120" fmla="*/ 76467 h 331788"/>
                <a:gd name="connsiteX121" fmla="*/ 154565 w 328613"/>
                <a:gd name="connsiteY121" fmla="*/ 11664 h 331788"/>
                <a:gd name="connsiteX122" fmla="*/ 158461 w 328613"/>
                <a:gd name="connsiteY122" fmla="*/ 2592 h 331788"/>
                <a:gd name="connsiteX123" fmla="*/ 168852 w 328613"/>
                <a:gd name="connsiteY123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328613" h="331788">
                  <a:moveTo>
                    <a:pt x="270286" y="234950"/>
                  </a:moveTo>
                  <a:cubicBezTo>
                    <a:pt x="270286" y="234950"/>
                    <a:pt x="270286" y="234950"/>
                    <a:pt x="288209" y="234950"/>
                  </a:cubicBezTo>
                  <a:cubicBezTo>
                    <a:pt x="293330" y="234950"/>
                    <a:pt x="298451" y="240179"/>
                    <a:pt x="298451" y="246716"/>
                  </a:cubicBezTo>
                  <a:cubicBezTo>
                    <a:pt x="298451" y="253253"/>
                    <a:pt x="293330" y="257175"/>
                    <a:pt x="288209" y="257175"/>
                  </a:cubicBezTo>
                  <a:cubicBezTo>
                    <a:pt x="288209" y="257175"/>
                    <a:pt x="288209" y="257175"/>
                    <a:pt x="270286" y="257175"/>
                  </a:cubicBezTo>
                  <a:cubicBezTo>
                    <a:pt x="263884" y="257175"/>
                    <a:pt x="258763" y="253253"/>
                    <a:pt x="258763" y="246716"/>
                  </a:cubicBezTo>
                  <a:cubicBezTo>
                    <a:pt x="258763" y="240179"/>
                    <a:pt x="263884" y="234950"/>
                    <a:pt x="270286" y="234950"/>
                  </a:cubicBezTo>
                  <a:close/>
                  <a:moveTo>
                    <a:pt x="45167" y="234950"/>
                  </a:moveTo>
                  <a:cubicBezTo>
                    <a:pt x="45167" y="234950"/>
                    <a:pt x="45167" y="234950"/>
                    <a:pt x="63090" y="234950"/>
                  </a:cubicBezTo>
                  <a:cubicBezTo>
                    <a:pt x="69492" y="234950"/>
                    <a:pt x="74613" y="240179"/>
                    <a:pt x="74613" y="246716"/>
                  </a:cubicBezTo>
                  <a:cubicBezTo>
                    <a:pt x="74613" y="253253"/>
                    <a:pt x="69492" y="257175"/>
                    <a:pt x="63090" y="257175"/>
                  </a:cubicBezTo>
                  <a:cubicBezTo>
                    <a:pt x="63090" y="257175"/>
                    <a:pt x="63090" y="257175"/>
                    <a:pt x="45167" y="257175"/>
                  </a:cubicBezTo>
                  <a:cubicBezTo>
                    <a:pt x="38766" y="257175"/>
                    <a:pt x="34925" y="253253"/>
                    <a:pt x="34925" y="246716"/>
                  </a:cubicBezTo>
                  <a:cubicBezTo>
                    <a:pt x="34925" y="240179"/>
                    <a:pt x="38766" y="234950"/>
                    <a:pt x="45167" y="234950"/>
                  </a:cubicBezTo>
                  <a:close/>
                  <a:moveTo>
                    <a:pt x="184561" y="217488"/>
                  </a:moveTo>
                  <a:cubicBezTo>
                    <a:pt x="184561" y="217488"/>
                    <a:pt x="184561" y="217488"/>
                    <a:pt x="202484" y="217488"/>
                  </a:cubicBezTo>
                  <a:cubicBezTo>
                    <a:pt x="208885" y="217488"/>
                    <a:pt x="212726" y="222717"/>
                    <a:pt x="212726" y="229254"/>
                  </a:cubicBezTo>
                  <a:cubicBezTo>
                    <a:pt x="212726" y="235791"/>
                    <a:pt x="208885" y="239713"/>
                    <a:pt x="202484" y="239713"/>
                  </a:cubicBezTo>
                  <a:cubicBezTo>
                    <a:pt x="202484" y="239713"/>
                    <a:pt x="202484" y="239713"/>
                    <a:pt x="184561" y="239713"/>
                  </a:cubicBezTo>
                  <a:cubicBezTo>
                    <a:pt x="178159" y="239713"/>
                    <a:pt x="173038" y="235791"/>
                    <a:pt x="173038" y="229254"/>
                  </a:cubicBezTo>
                  <a:cubicBezTo>
                    <a:pt x="173038" y="222717"/>
                    <a:pt x="178159" y="217488"/>
                    <a:pt x="184561" y="217488"/>
                  </a:cubicBezTo>
                  <a:close/>
                  <a:moveTo>
                    <a:pt x="130585" y="217488"/>
                  </a:moveTo>
                  <a:cubicBezTo>
                    <a:pt x="130585" y="217488"/>
                    <a:pt x="130585" y="217488"/>
                    <a:pt x="148509" y="217488"/>
                  </a:cubicBezTo>
                  <a:cubicBezTo>
                    <a:pt x="154910" y="217488"/>
                    <a:pt x="158751" y="222717"/>
                    <a:pt x="158751" y="229254"/>
                  </a:cubicBezTo>
                  <a:cubicBezTo>
                    <a:pt x="158751" y="235791"/>
                    <a:pt x="154910" y="239713"/>
                    <a:pt x="148509" y="239713"/>
                  </a:cubicBezTo>
                  <a:cubicBezTo>
                    <a:pt x="148509" y="239713"/>
                    <a:pt x="148509" y="239713"/>
                    <a:pt x="130585" y="239713"/>
                  </a:cubicBezTo>
                  <a:cubicBezTo>
                    <a:pt x="124184" y="239713"/>
                    <a:pt x="119063" y="235791"/>
                    <a:pt x="119063" y="229254"/>
                  </a:cubicBezTo>
                  <a:cubicBezTo>
                    <a:pt x="119063" y="222717"/>
                    <a:pt x="124184" y="217488"/>
                    <a:pt x="130585" y="217488"/>
                  </a:cubicBezTo>
                  <a:close/>
                  <a:moveTo>
                    <a:pt x="270286" y="200025"/>
                  </a:moveTo>
                  <a:cubicBezTo>
                    <a:pt x="270286" y="200025"/>
                    <a:pt x="270286" y="200025"/>
                    <a:pt x="288209" y="200025"/>
                  </a:cubicBezTo>
                  <a:cubicBezTo>
                    <a:pt x="293330" y="200025"/>
                    <a:pt x="298451" y="204881"/>
                    <a:pt x="298451" y="210951"/>
                  </a:cubicBezTo>
                  <a:cubicBezTo>
                    <a:pt x="298451" y="217021"/>
                    <a:pt x="293330" y="220663"/>
                    <a:pt x="288209" y="220663"/>
                  </a:cubicBezTo>
                  <a:cubicBezTo>
                    <a:pt x="288209" y="220663"/>
                    <a:pt x="288209" y="220663"/>
                    <a:pt x="270286" y="220663"/>
                  </a:cubicBezTo>
                  <a:cubicBezTo>
                    <a:pt x="263884" y="220663"/>
                    <a:pt x="258763" y="217021"/>
                    <a:pt x="258763" y="210951"/>
                  </a:cubicBezTo>
                  <a:cubicBezTo>
                    <a:pt x="258763" y="204881"/>
                    <a:pt x="263884" y="200025"/>
                    <a:pt x="270286" y="200025"/>
                  </a:cubicBezTo>
                  <a:close/>
                  <a:moveTo>
                    <a:pt x="45167" y="200025"/>
                  </a:moveTo>
                  <a:cubicBezTo>
                    <a:pt x="45167" y="200025"/>
                    <a:pt x="45167" y="200025"/>
                    <a:pt x="63090" y="200025"/>
                  </a:cubicBezTo>
                  <a:cubicBezTo>
                    <a:pt x="69492" y="200025"/>
                    <a:pt x="74613" y="204881"/>
                    <a:pt x="74613" y="210951"/>
                  </a:cubicBezTo>
                  <a:cubicBezTo>
                    <a:pt x="74613" y="217021"/>
                    <a:pt x="69492" y="220663"/>
                    <a:pt x="63090" y="220663"/>
                  </a:cubicBezTo>
                  <a:cubicBezTo>
                    <a:pt x="63090" y="220663"/>
                    <a:pt x="63090" y="220663"/>
                    <a:pt x="45167" y="220663"/>
                  </a:cubicBezTo>
                  <a:cubicBezTo>
                    <a:pt x="38766" y="220663"/>
                    <a:pt x="34925" y="217021"/>
                    <a:pt x="34925" y="210951"/>
                  </a:cubicBezTo>
                  <a:cubicBezTo>
                    <a:pt x="34925" y="204881"/>
                    <a:pt x="38766" y="200025"/>
                    <a:pt x="45167" y="200025"/>
                  </a:cubicBezTo>
                  <a:close/>
                  <a:moveTo>
                    <a:pt x="184561" y="180975"/>
                  </a:moveTo>
                  <a:cubicBezTo>
                    <a:pt x="184561" y="180975"/>
                    <a:pt x="184561" y="180975"/>
                    <a:pt x="202484" y="180975"/>
                  </a:cubicBezTo>
                  <a:cubicBezTo>
                    <a:pt x="208885" y="180975"/>
                    <a:pt x="212726" y="186204"/>
                    <a:pt x="212726" y="192741"/>
                  </a:cubicBezTo>
                  <a:cubicBezTo>
                    <a:pt x="212726" y="199278"/>
                    <a:pt x="208885" y="203200"/>
                    <a:pt x="202484" y="203200"/>
                  </a:cubicBezTo>
                  <a:cubicBezTo>
                    <a:pt x="202484" y="203200"/>
                    <a:pt x="202484" y="203200"/>
                    <a:pt x="184561" y="203200"/>
                  </a:cubicBezTo>
                  <a:cubicBezTo>
                    <a:pt x="178159" y="203200"/>
                    <a:pt x="173038" y="199278"/>
                    <a:pt x="173038" y="192741"/>
                  </a:cubicBezTo>
                  <a:cubicBezTo>
                    <a:pt x="173038" y="186204"/>
                    <a:pt x="178159" y="180975"/>
                    <a:pt x="184561" y="180975"/>
                  </a:cubicBezTo>
                  <a:close/>
                  <a:moveTo>
                    <a:pt x="130585" y="180975"/>
                  </a:moveTo>
                  <a:cubicBezTo>
                    <a:pt x="130585" y="180975"/>
                    <a:pt x="130585" y="180975"/>
                    <a:pt x="148509" y="180975"/>
                  </a:cubicBezTo>
                  <a:cubicBezTo>
                    <a:pt x="154910" y="180975"/>
                    <a:pt x="158751" y="186204"/>
                    <a:pt x="158751" y="192741"/>
                  </a:cubicBezTo>
                  <a:cubicBezTo>
                    <a:pt x="158751" y="199278"/>
                    <a:pt x="154910" y="203200"/>
                    <a:pt x="148509" y="203200"/>
                  </a:cubicBezTo>
                  <a:cubicBezTo>
                    <a:pt x="148509" y="203200"/>
                    <a:pt x="148509" y="203200"/>
                    <a:pt x="130585" y="203200"/>
                  </a:cubicBezTo>
                  <a:cubicBezTo>
                    <a:pt x="124184" y="203200"/>
                    <a:pt x="119063" y="199278"/>
                    <a:pt x="119063" y="192741"/>
                  </a:cubicBezTo>
                  <a:cubicBezTo>
                    <a:pt x="119063" y="186204"/>
                    <a:pt x="124184" y="180975"/>
                    <a:pt x="130585" y="180975"/>
                  </a:cubicBezTo>
                  <a:close/>
                  <a:moveTo>
                    <a:pt x="270286" y="163513"/>
                  </a:moveTo>
                  <a:cubicBezTo>
                    <a:pt x="270286" y="163513"/>
                    <a:pt x="270286" y="163513"/>
                    <a:pt x="288209" y="163513"/>
                  </a:cubicBezTo>
                  <a:cubicBezTo>
                    <a:pt x="293330" y="163513"/>
                    <a:pt x="298451" y="168742"/>
                    <a:pt x="298451" y="175279"/>
                  </a:cubicBezTo>
                  <a:cubicBezTo>
                    <a:pt x="298451" y="180509"/>
                    <a:pt x="293330" y="185738"/>
                    <a:pt x="288209" y="185738"/>
                  </a:cubicBezTo>
                  <a:cubicBezTo>
                    <a:pt x="288209" y="185738"/>
                    <a:pt x="288209" y="185738"/>
                    <a:pt x="270286" y="185738"/>
                  </a:cubicBezTo>
                  <a:cubicBezTo>
                    <a:pt x="263884" y="185738"/>
                    <a:pt x="258763" y="180509"/>
                    <a:pt x="258763" y="175279"/>
                  </a:cubicBezTo>
                  <a:cubicBezTo>
                    <a:pt x="258763" y="168742"/>
                    <a:pt x="263884" y="163513"/>
                    <a:pt x="270286" y="163513"/>
                  </a:cubicBezTo>
                  <a:close/>
                  <a:moveTo>
                    <a:pt x="45167" y="163513"/>
                  </a:moveTo>
                  <a:cubicBezTo>
                    <a:pt x="45167" y="163513"/>
                    <a:pt x="45167" y="163513"/>
                    <a:pt x="63090" y="163513"/>
                  </a:cubicBezTo>
                  <a:cubicBezTo>
                    <a:pt x="69492" y="163513"/>
                    <a:pt x="74613" y="168742"/>
                    <a:pt x="74613" y="175279"/>
                  </a:cubicBezTo>
                  <a:cubicBezTo>
                    <a:pt x="74613" y="180509"/>
                    <a:pt x="69492" y="185738"/>
                    <a:pt x="63090" y="185738"/>
                  </a:cubicBezTo>
                  <a:cubicBezTo>
                    <a:pt x="63090" y="185738"/>
                    <a:pt x="63090" y="185738"/>
                    <a:pt x="45167" y="185738"/>
                  </a:cubicBezTo>
                  <a:cubicBezTo>
                    <a:pt x="38766" y="185738"/>
                    <a:pt x="34925" y="180509"/>
                    <a:pt x="34925" y="175279"/>
                  </a:cubicBezTo>
                  <a:cubicBezTo>
                    <a:pt x="34925" y="168742"/>
                    <a:pt x="38766" y="163513"/>
                    <a:pt x="45167" y="163513"/>
                  </a:cubicBezTo>
                  <a:close/>
                  <a:moveTo>
                    <a:pt x="249238" y="149225"/>
                  </a:moveTo>
                  <a:lnTo>
                    <a:pt x="249238" y="309563"/>
                  </a:lnTo>
                  <a:lnTo>
                    <a:pt x="306388" y="309563"/>
                  </a:lnTo>
                  <a:lnTo>
                    <a:pt x="306388" y="149225"/>
                  </a:lnTo>
                  <a:close/>
                  <a:moveTo>
                    <a:pt x="22225" y="149225"/>
                  </a:moveTo>
                  <a:lnTo>
                    <a:pt x="22225" y="309563"/>
                  </a:lnTo>
                  <a:lnTo>
                    <a:pt x="80963" y="309563"/>
                  </a:lnTo>
                  <a:lnTo>
                    <a:pt x="80963" y="149225"/>
                  </a:lnTo>
                  <a:close/>
                  <a:moveTo>
                    <a:pt x="184561" y="144463"/>
                  </a:moveTo>
                  <a:cubicBezTo>
                    <a:pt x="184561" y="144463"/>
                    <a:pt x="184561" y="144463"/>
                    <a:pt x="202484" y="144463"/>
                  </a:cubicBezTo>
                  <a:cubicBezTo>
                    <a:pt x="208885" y="144463"/>
                    <a:pt x="212726" y="149692"/>
                    <a:pt x="212726" y="156229"/>
                  </a:cubicBezTo>
                  <a:cubicBezTo>
                    <a:pt x="212726" y="161459"/>
                    <a:pt x="208885" y="166688"/>
                    <a:pt x="202484" y="166688"/>
                  </a:cubicBezTo>
                  <a:cubicBezTo>
                    <a:pt x="202484" y="166688"/>
                    <a:pt x="202484" y="166688"/>
                    <a:pt x="184561" y="166688"/>
                  </a:cubicBezTo>
                  <a:cubicBezTo>
                    <a:pt x="178159" y="166688"/>
                    <a:pt x="173038" y="161459"/>
                    <a:pt x="173038" y="156229"/>
                  </a:cubicBezTo>
                  <a:cubicBezTo>
                    <a:pt x="173038" y="149692"/>
                    <a:pt x="178159" y="144463"/>
                    <a:pt x="184561" y="144463"/>
                  </a:cubicBezTo>
                  <a:close/>
                  <a:moveTo>
                    <a:pt x="130585" y="144463"/>
                  </a:moveTo>
                  <a:cubicBezTo>
                    <a:pt x="130585" y="144463"/>
                    <a:pt x="130585" y="144463"/>
                    <a:pt x="148509" y="144463"/>
                  </a:cubicBezTo>
                  <a:cubicBezTo>
                    <a:pt x="154910" y="144463"/>
                    <a:pt x="158751" y="149692"/>
                    <a:pt x="158751" y="156229"/>
                  </a:cubicBezTo>
                  <a:cubicBezTo>
                    <a:pt x="158751" y="161459"/>
                    <a:pt x="154910" y="166688"/>
                    <a:pt x="148509" y="166688"/>
                  </a:cubicBezTo>
                  <a:cubicBezTo>
                    <a:pt x="148509" y="166688"/>
                    <a:pt x="148509" y="166688"/>
                    <a:pt x="130585" y="166688"/>
                  </a:cubicBezTo>
                  <a:cubicBezTo>
                    <a:pt x="124184" y="166688"/>
                    <a:pt x="119063" y="161459"/>
                    <a:pt x="119063" y="156229"/>
                  </a:cubicBezTo>
                  <a:cubicBezTo>
                    <a:pt x="119063" y="149692"/>
                    <a:pt x="124184" y="144463"/>
                    <a:pt x="130585" y="144463"/>
                  </a:cubicBezTo>
                  <a:close/>
                  <a:moveTo>
                    <a:pt x="165100" y="95250"/>
                  </a:moveTo>
                  <a:lnTo>
                    <a:pt x="103188" y="127000"/>
                  </a:lnTo>
                  <a:lnTo>
                    <a:pt x="103188" y="309563"/>
                  </a:lnTo>
                  <a:lnTo>
                    <a:pt x="227013" y="309563"/>
                  </a:lnTo>
                  <a:lnTo>
                    <a:pt x="227013" y="127000"/>
                  </a:lnTo>
                  <a:close/>
                  <a:moveTo>
                    <a:pt x="176213" y="23813"/>
                  </a:moveTo>
                  <a:lnTo>
                    <a:pt x="176213" y="34926"/>
                  </a:lnTo>
                  <a:lnTo>
                    <a:pt x="200026" y="30163"/>
                  </a:lnTo>
                  <a:close/>
                  <a:moveTo>
                    <a:pt x="168852" y="0"/>
                  </a:moveTo>
                  <a:cubicBezTo>
                    <a:pt x="168852" y="0"/>
                    <a:pt x="168852" y="0"/>
                    <a:pt x="223405" y="18145"/>
                  </a:cubicBezTo>
                  <a:cubicBezTo>
                    <a:pt x="227302" y="20737"/>
                    <a:pt x="231198" y="24625"/>
                    <a:pt x="231198" y="29809"/>
                  </a:cubicBezTo>
                  <a:cubicBezTo>
                    <a:pt x="231198" y="33697"/>
                    <a:pt x="227302" y="37585"/>
                    <a:pt x="223405" y="40177"/>
                  </a:cubicBezTo>
                  <a:cubicBezTo>
                    <a:pt x="223405" y="40177"/>
                    <a:pt x="223405" y="40177"/>
                    <a:pt x="176646" y="55730"/>
                  </a:cubicBezTo>
                  <a:cubicBezTo>
                    <a:pt x="176646" y="55730"/>
                    <a:pt x="176646" y="55730"/>
                    <a:pt x="176646" y="76467"/>
                  </a:cubicBezTo>
                  <a:cubicBezTo>
                    <a:pt x="176646" y="76467"/>
                    <a:pt x="176646" y="76467"/>
                    <a:pt x="242888" y="110164"/>
                  </a:cubicBezTo>
                  <a:cubicBezTo>
                    <a:pt x="246785" y="112756"/>
                    <a:pt x="249382" y="115348"/>
                    <a:pt x="249382" y="120532"/>
                  </a:cubicBezTo>
                  <a:cubicBezTo>
                    <a:pt x="249382" y="120532"/>
                    <a:pt x="249382" y="120532"/>
                    <a:pt x="249382" y="127013"/>
                  </a:cubicBezTo>
                  <a:cubicBezTo>
                    <a:pt x="249382" y="127013"/>
                    <a:pt x="249382" y="127013"/>
                    <a:pt x="316923" y="127013"/>
                  </a:cubicBezTo>
                  <a:cubicBezTo>
                    <a:pt x="323418" y="127013"/>
                    <a:pt x="328613" y="132197"/>
                    <a:pt x="328613" y="138677"/>
                  </a:cubicBezTo>
                  <a:cubicBezTo>
                    <a:pt x="328613" y="138677"/>
                    <a:pt x="328613" y="138677"/>
                    <a:pt x="328613" y="320124"/>
                  </a:cubicBezTo>
                  <a:cubicBezTo>
                    <a:pt x="328613" y="326604"/>
                    <a:pt x="323418" y="331788"/>
                    <a:pt x="316923" y="331788"/>
                  </a:cubicBezTo>
                  <a:lnTo>
                    <a:pt x="11690" y="331788"/>
                  </a:lnTo>
                  <a:cubicBezTo>
                    <a:pt x="5195" y="331788"/>
                    <a:pt x="0" y="326604"/>
                    <a:pt x="0" y="320124"/>
                  </a:cubicBezTo>
                  <a:cubicBezTo>
                    <a:pt x="0" y="320124"/>
                    <a:pt x="0" y="320124"/>
                    <a:pt x="0" y="138677"/>
                  </a:cubicBezTo>
                  <a:cubicBezTo>
                    <a:pt x="0" y="132197"/>
                    <a:pt x="5195" y="127013"/>
                    <a:pt x="11690" y="127013"/>
                  </a:cubicBezTo>
                  <a:cubicBezTo>
                    <a:pt x="11690" y="127013"/>
                    <a:pt x="11690" y="127013"/>
                    <a:pt x="80529" y="127013"/>
                  </a:cubicBezTo>
                  <a:cubicBezTo>
                    <a:pt x="80529" y="127013"/>
                    <a:pt x="80529" y="127013"/>
                    <a:pt x="80529" y="120532"/>
                  </a:cubicBezTo>
                  <a:cubicBezTo>
                    <a:pt x="80529" y="115348"/>
                    <a:pt x="83127" y="112756"/>
                    <a:pt x="87024" y="110164"/>
                  </a:cubicBezTo>
                  <a:cubicBezTo>
                    <a:pt x="87024" y="110164"/>
                    <a:pt x="87024" y="110164"/>
                    <a:pt x="154565" y="76467"/>
                  </a:cubicBezTo>
                  <a:cubicBezTo>
                    <a:pt x="154565" y="76467"/>
                    <a:pt x="154565" y="76467"/>
                    <a:pt x="154565" y="11664"/>
                  </a:cubicBezTo>
                  <a:cubicBezTo>
                    <a:pt x="154565" y="7776"/>
                    <a:pt x="155864" y="3888"/>
                    <a:pt x="158461" y="2592"/>
                  </a:cubicBezTo>
                  <a:cubicBezTo>
                    <a:pt x="161059" y="0"/>
                    <a:pt x="164956" y="0"/>
                    <a:pt x="168852" y="0"/>
                  </a:cubicBezTo>
                  <a:close/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/>
              <a:endParaRPr sz="1350">
                <a:solidFill>
                  <a:prstClr val="white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7263820" y="2575817"/>
              <a:ext cx="427913" cy="432048"/>
            </a:xfrm>
            <a:custGeom>
              <a:avLst/>
              <a:gdLst>
                <a:gd name="connsiteX0" fmla="*/ 270286 w 328613"/>
                <a:gd name="connsiteY0" fmla="*/ 234950 h 331788"/>
                <a:gd name="connsiteX1" fmla="*/ 288209 w 328613"/>
                <a:gd name="connsiteY1" fmla="*/ 234950 h 331788"/>
                <a:gd name="connsiteX2" fmla="*/ 298451 w 328613"/>
                <a:gd name="connsiteY2" fmla="*/ 246716 h 331788"/>
                <a:gd name="connsiteX3" fmla="*/ 288209 w 328613"/>
                <a:gd name="connsiteY3" fmla="*/ 257175 h 331788"/>
                <a:gd name="connsiteX4" fmla="*/ 270286 w 328613"/>
                <a:gd name="connsiteY4" fmla="*/ 257175 h 331788"/>
                <a:gd name="connsiteX5" fmla="*/ 258763 w 328613"/>
                <a:gd name="connsiteY5" fmla="*/ 246716 h 331788"/>
                <a:gd name="connsiteX6" fmla="*/ 270286 w 328613"/>
                <a:gd name="connsiteY6" fmla="*/ 234950 h 331788"/>
                <a:gd name="connsiteX7" fmla="*/ 45167 w 328613"/>
                <a:gd name="connsiteY7" fmla="*/ 234950 h 331788"/>
                <a:gd name="connsiteX8" fmla="*/ 63090 w 328613"/>
                <a:gd name="connsiteY8" fmla="*/ 234950 h 331788"/>
                <a:gd name="connsiteX9" fmla="*/ 74613 w 328613"/>
                <a:gd name="connsiteY9" fmla="*/ 246716 h 331788"/>
                <a:gd name="connsiteX10" fmla="*/ 63090 w 328613"/>
                <a:gd name="connsiteY10" fmla="*/ 257175 h 331788"/>
                <a:gd name="connsiteX11" fmla="*/ 45167 w 328613"/>
                <a:gd name="connsiteY11" fmla="*/ 257175 h 331788"/>
                <a:gd name="connsiteX12" fmla="*/ 34925 w 328613"/>
                <a:gd name="connsiteY12" fmla="*/ 246716 h 331788"/>
                <a:gd name="connsiteX13" fmla="*/ 45167 w 328613"/>
                <a:gd name="connsiteY13" fmla="*/ 234950 h 331788"/>
                <a:gd name="connsiteX14" fmla="*/ 184561 w 328613"/>
                <a:gd name="connsiteY14" fmla="*/ 217488 h 331788"/>
                <a:gd name="connsiteX15" fmla="*/ 202484 w 328613"/>
                <a:gd name="connsiteY15" fmla="*/ 217488 h 331788"/>
                <a:gd name="connsiteX16" fmla="*/ 212726 w 328613"/>
                <a:gd name="connsiteY16" fmla="*/ 229254 h 331788"/>
                <a:gd name="connsiteX17" fmla="*/ 202484 w 328613"/>
                <a:gd name="connsiteY17" fmla="*/ 239713 h 331788"/>
                <a:gd name="connsiteX18" fmla="*/ 184561 w 328613"/>
                <a:gd name="connsiteY18" fmla="*/ 239713 h 331788"/>
                <a:gd name="connsiteX19" fmla="*/ 173038 w 328613"/>
                <a:gd name="connsiteY19" fmla="*/ 229254 h 331788"/>
                <a:gd name="connsiteX20" fmla="*/ 184561 w 328613"/>
                <a:gd name="connsiteY20" fmla="*/ 217488 h 331788"/>
                <a:gd name="connsiteX21" fmla="*/ 130585 w 328613"/>
                <a:gd name="connsiteY21" fmla="*/ 217488 h 331788"/>
                <a:gd name="connsiteX22" fmla="*/ 148509 w 328613"/>
                <a:gd name="connsiteY22" fmla="*/ 217488 h 331788"/>
                <a:gd name="connsiteX23" fmla="*/ 158751 w 328613"/>
                <a:gd name="connsiteY23" fmla="*/ 229254 h 331788"/>
                <a:gd name="connsiteX24" fmla="*/ 148509 w 328613"/>
                <a:gd name="connsiteY24" fmla="*/ 239713 h 331788"/>
                <a:gd name="connsiteX25" fmla="*/ 130585 w 328613"/>
                <a:gd name="connsiteY25" fmla="*/ 239713 h 331788"/>
                <a:gd name="connsiteX26" fmla="*/ 119063 w 328613"/>
                <a:gd name="connsiteY26" fmla="*/ 229254 h 331788"/>
                <a:gd name="connsiteX27" fmla="*/ 130585 w 328613"/>
                <a:gd name="connsiteY27" fmla="*/ 217488 h 331788"/>
                <a:gd name="connsiteX28" fmla="*/ 270286 w 328613"/>
                <a:gd name="connsiteY28" fmla="*/ 200025 h 331788"/>
                <a:gd name="connsiteX29" fmla="*/ 288209 w 328613"/>
                <a:gd name="connsiteY29" fmla="*/ 200025 h 331788"/>
                <a:gd name="connsiteX30" fmla="*/ 298451 w 328613"/>
                <a:gd name="connsiteY30" fmla="*/ 210951 h 331788"/>
                <a:gd name="connsiteX31" fmla="*/ 288209 w 328613"/>
                <a:gd name="connsiteY31" fmla="*/ 220663 h 331788"/>
                <a:gd name="connsiteX32" fmla="*/ 270286 w 328613"/>
                <a:gd name="connsiteY32" fmla="*/ 220663 h 331788"/>
                <a:gd name="connsiteX33" fmla="*/ 258763 w 328613"/>
                <a:gd name="connsiteY33" fmla="*/ 210951 h 331788"/>
                <a:gd name="connsiteX34" fmla="*/ 270286 w 328613"/>
                <a:gd name="connsiteY34" fmla="*/ 200025 h 331788"/>
                <a:gd name="connsiteX35" fmla="*/ 45167 w 328613"/>
                <a:gd name="connsiteY35" fmla="*/ 200025 h 331788"/>
                <a:gd name="connsiteX36" fmla="*/ 63090 w 328613"/>
                <a:gd name="connsiteY36" fmla="*/ 200025 h 331788"/>
                <a:gd name="connsiteX37" fmla="*/ 74613 w 328613"/>
                <a:gd name="connsiteY37" fmla="*/ 210951 h 331788"/>
                <a:gd name="connsiteX38" fmla="*/ 63090 w 328613"/>
                <a:gd name="connsiteY38" fmla="*/ 220663 h 331788"/>
                <a:gd name="connsiteX39" fmla="*/ 45167 w 328613"/>
                <a:gd name="connsiteY39" fmla="*/ 220663 h 331788"/>
                <a:gd name="connsiteX40" fmla="*/ 34925 w 328613"/>
                <a:gd name="connsiteY40" fmla="*/ 210951 h 331788"/>
                <a:gd name="connsiteX41" fmla="*/ 45167 w 328613"/>
                <a:gd name="connsiteY41" fmla="*/ 200025 h 331788"/>
                <a:gd name="connsiteX42" fmla="*/ 184561 w 328613"/>
                <a:gd name="connsiteY42" fmla="*/ 180975 h 331788"/>
                <a:gd name="connsiteX43" fmla="*/ 202484 w 328613"/>
                <a:gd name="connsiteY43" fmla="*/ 180975 h 331788"/>
                <a:gd name="connsiteX44" fmla="*/ 212726 w 328613"/>
                <a:gd name="connsiteY44" fmla="*/ 192741 h 331788"/>
                <a:gd name="connsiteX45" fmla="*/ 202484 w 328613"/>
                <a:gd name="connsiteY45" fmla="*/ 203200 h 331788"/>
                <a:gd name="connsiteX46" fmla="*/ 184561 w 328613"/>
                <a:gd name="connsiteY46" fmla="*/ 203200 h 331788"/>
                <a:gd name="connsiteX47" fmla="*/ 173038 w 328613"/>
                <a:gd name="connsiteY47" fmla="*/ 192741 h 331788"/>
                <a:gd name="connsiteX48" fmla="*/ 184561 w 328613"/>
                <a:gd name="connsiteY48" fmla="*/ 180975 h 331788"/>
                <a:gd name="connsiteX49" fmla="*/ 130585 w 328613"/>
                <a:gd name="connsiteY49" fmla="*/ 180975 h 331788"/>
                <a:gd name="connsiteX50" fmla="*/ 148509 w 328613"/>
                <a:gd name="connsiteY50" fmla="*/ 180975 h 331788"/>
                <a:gd name="connsiteX51" fmla="*/ 158751 w 328613"/>
                <a:gd name="connsiteY51" fmla="*/ 192741 h 331788"/>
                <a:gd name="connsiteX52" fmla="*/ 148509 w 328613"/>
                <a:gd name="connsiteY52" fmla="*/ 203200 h 331788"/>
                <a:gd name="connsiteX53" fmla="*/ 130585 w 328613"/>
                <a:gd name="connsiteY53" fmla="*/ 203200 h 331788"/>
                <a:gd name="connsiteX54" fmla="*/ 119063 w 328613"/>
                <a:gd name="connsiteY54" fmla="*/ 192741 h 331788"/>
                <a:gd name="connsiteX55" fmla="*/ 130585 w 328613"/>
                <a:gd name="connsiteY55" fmla="*/ 180975 h 331788"/>
                <a:gd name="connsiteX56" fmla="*/ 270286 w 328613"/>
                <a:gd name="connsiteY56" fmla="*/ 163513 h 331788"/>
                <a:gd name="connsiteX57" fmla="*/ 288209 w 328613"/>
                <a:gd name="connsiteY57" fmla="*/ 163513 h 331788"/>
                <a:gd name="connsiteX58" fmla="*/ 298451 w 328613"/>
                <a:gd name="connsiteY58" fmla="*/ 175279 h 331788"/>
                <a:gd name="connsiteX59" fmla="*/ 288209 w 328613"/>
                <a:gd name="connsiteY59" fmla="*/ 185738 h 331788"/>
                <a:gd name="connsiteX60" fmla="*/ 270286 w 328613"/>
                <a:gd name="connsiteY60" fmla="*/ 185738 h 331788"/>
                <a:gd name="connsiteX61" fmla="*/ 258763 w 328613"/>
                <a:gd name="connsiteY61" fmla="*/ 175279 h 331788"/>
                <a:gd name="connsiteX62" fmla="*/ 270286 w 328613"/>
                <a:gd name="connsiteY62" fmla="*/ 163513 h 331788"/>
                <a:gd name="connsiteX63" fmla="*/ 45167 w 328613"/>
                <a:gd name="connsiteY63" fmla="*/ 163513 h 331788"/>
                <a:gd name="connsiteX64" fmla="*/ 63090 w 328613"/>
                <a:gd name="connsiteY64" fmla="*/ 163513 h 331788"/>
                <a:gd name="connsiteX65" fmla="*/ 74613 w 328613"/>
                <a:gd name="connsiteY65" fmla="*/ 175279 h 331788"/>
                <a:gd name="connsiteX66" fmla="*/ 63090 w 328613"/>
                <a:gd name="connsiteY66" fmla="*/ 185738 h 331788"/>
                <a:gd name="connsiteX67" fmla="*/ 45167 w 328613"/>
                <a:gd name="connsiteY67" fmla="*/ 185738 h 331788"/>
                <a:gd name="connsiteX68" fmla="*/ 34925 w 328613"/>
                <a:gd name="connsiteY68" fmla="*/ 175279 h 331788"/>
                <a:gd name="connsiteX69" fmla="*/ 45167 w 328613"/>
                <a:gd name="connsiteY69" fmla="*/ 163513 h 331788"/>
                <a:gd name="connsiteX70" fmla="*/ 249238 w 328613"/>
                <a:gd name="connsiteY70" fmla="*/ 149225 h 331788"/>
                <a:gd name="connsiteX71" fmla="*/ 249238 w 328613"/>
                <a:gd name="connsiteY71" fmla="*/ 309563 h 331788"/>
                <a:gd name="connsiteX72" fmla="*/ 306388 w 328613"/>
                <a:gd name="connsiteY72" fmla="*/ 309563 h 331788"/>
                <a:gd name="connsiteX73" fmla="*/ 306388 w 328613"/>
                <a:gd name="connsiteY73" fmla="*/ 149225 h 331788"/>
                <a:gd name="connsiteX74" fmla="*/ 22225 w 328613"/>
                <a:gd name="connsiteY74" fmla="*/ 149225 h 331788"/>
                <a:gd name="connsiteX75" fmla="*/ 22225 w 328613"/>
                <a:gd name="connsiteY75" fmla="*/ 309563 h 331788"/>
                <a:gd name="connsiteX76" fmla="*/ 80963 w 328613"/>
                <a:gd name="connsiteY76" fmla="*/ 309563 h 331788"/>
                <a:gd name="connsiteX77" fmla="*/ 80963 w 328613"/>
                <a:gd name="connsiteY77" fmla="*/ 149225 h 331788"/>
                <a:gd name="connsiteX78" fmla="*/ 184561 w 328613"/>
                <a:gd name="connsiteY78" fmla="*/ 144463 h 331788"/>
                <a:gd name="connsiteX79" fmla="*/ 202484 w 328613"/>
                <a:gd name="connsiteY79" fmla="*/ 144463 h 331788"/>
                <a:gd name="connsiteX80" fmla="*/ 212726 w 328613"/>
                <a:gd name="connsiteY80" fmla="*/ 156229 h 331788"/>
                <a:gd name="connsiteX81" fmla="*/ 202484 w 328613"/>
                <a:gd name="connsiteY81" fmla="*/ 166688 h 331788"/>
                <a:gd name="connsiteX82" fmla="*/ 184561 w 328613"/>
                <a:gd name="connsiteY82" fmla="*/ 166688 h 331788"/>
                <a:gd name="connsiteX83" fmla="*/ 173038 w 328613"/>
                <a:gd name="connsiteY83" fmla="*/ 156229 h 331788"/>
                <a:gd name="connsiteX84" fmla="*/ 184561 w 328613"/>
                <a:gd name="connsiteY84" fmla="*/ 144463 h 331788"/>
                <a:gd name="connsiteX85" fmla="*/ 130585 w 328613"/>
                <a:gd name="connsiteY85" fmla="*/ 144463 h 331788"/>
                <a:gd name="connsiteX86" fmla="*/ 148509 w 328613"/>
                <a:gd name="connsiteY86" fmla="*/ 144463 h 331788"/>
                <a:gd name="connsiteX87" fmla="*/ 158751 w 328613"/>
                <a:gd name="connsiteY87" fmla="*/ 156229 h 331788"/>
                <a:gd name="connsiteX88" fmla="*/ 148509 w 328613"/>
                <a:gd name="connsiteY88" fmla="*/ 166688 h 331788"/>
                <a:gd name="connsiteX89" fmla="*/ 130585 w 328613"/>
                <a:gd name="connsiteY89" fmla="*/ 166688 h 331788"/>
                <a:gd name="connsiteX90" fmla="*/ 119063 w 328613"/>
                <a:gd name="connsiteY90" fmla="*/ 156229 h 331788"/>
                <a:gd name="connsiteX91" fmla="*/ 130585 w 328613"/>
                <a:gd name="connsiteY91" fmla="*/ 144463 h 331788"/>
                <a:gd name="connsiteX92" fmla="*/ 165100 w 328613"/>
                <a:gd name="connsiteY92" fmla="*/ 95250 h 331788"/>
                <a:gd name="connsiteX93" fmla="*/ 103188 w 328613"/>
                <a:gd name="connsiteY93" fmla="*/ 127000 h 331788"/>
                <a:gd name="connsiteX94" fmla="*/ 103188 w 328613"/>
                <a:gd name="connsiteY94" fmla="*/ 309563 h 331788"/>
                <a:gd name="connsiteX95" fmla="*/ 227013 w 328613"/>
                <a:gd name="connsiteY95" fmla="*/ 309563 h 331788"/>
                <a:gd name="connsiteX96" fmla="*/ 227013 w 328613"/>
                <a:gd name="connsiteY96" fmla="*/ 127000 h 331788"/>
                <a:gd name="connsiteX97" fmla="*/ 176213 w 328613"/>
                <a:gd name="connsiteY97" fmla="*/ 23813 h 331788"/>
                <a:gd name="connsiteX98" fmla="*/ 176213 w 328613"/>
                <a:gd name="connsiteY98" fmla="*/ 34926 h 331788"/>
                <a:gd name="connsiteX99" fmla="*/ 200026 w 328613"/>
                <a:gd name="connsiteY99" fmla="*/ 30163 h 331788"/>
                <a:gd name="connsiteX100" fmla="*/ 168852 w 328613"/>
                <a:gd name="connsiteY100" fmla="*/ 0 h 331788"/>
                <a:gd name="connsiteX101" fmla="*/ 223405 w 328613"/>
                <a:gd name="connsiteY101" fmla="*/ 18145 h 331788"/>
                <a:gd name="connsiteX102" fmla="*/ 231198 w 328613"/>
                <a:gd name="connsiteY102" fmla="*/ 29809 h 331788"/>
                <a:gd name="connsiteX103" fmla="*/ 223405 w 328613"/>
                <a:gd name="connsiteY103" fmla="*/ 40177 h 331788"/>
                <a:gd name="connsiteX104" fmla="*/ 176646 w 328613"/>
                <a:gd name="connsiteY104" fmla="*/ 55730 h 331788"/>
                <a:gd name="connsiteX105" fmla="*/ 176646 w 328613"/>
                <a:gd name="connsiteY105" fmla="*/ 76467 h 331788"/>
                <a:gd name="connsiteX106" fmla="*/ 242888 w 328613"/>
                <a:gd name="connsiteY106" fmla="*/ 110164 h 331788"/>
                <a:gd name="connsiteX107" fmla="*/ 249382 w 328613"/>
                <a:gd name="connsiteY107" fmla="*/ 120532 h 331788"/>
                <a:gd name="connsiteX108" fmla="*/ 249382 w 328613"/>
                <a:gd name="connsiteY108" fmla="*/ 127013 h 331788"/>
                <a:gd name="connsiteX109" fmla="*/ 316923 w 328613"/>
                <a:gd name="connsiteY109" fmla="*/ 127013 h 331788"/>
                <a:gd name="connsiteX110" fmla="*/ 328613 w 328613"/>
                <a:gd name="connsiteY110" fmla="*/ 138677 h 331788"/>
                <a:gd name="connsiteX111" fmla="*/ 328613 w 328613"/>
                <a:gd name="connsiteY111" fmla="*/ 320124 h 331788"/>
                <a:gd name="connsiteX112" fmla="*/ 316923 w 328613"/>
                <a:gd name="connsiteY112" fmla="*/ 331788 h 331788"/>
                <a:gd name="connsiteX113" fmla="*/ 11690 w 328613"/>
                <a:gd name="connsiteY113" fmla="*/ 331788 h 331788"/>
                <a:gd name="connsiteX114" fmla="*/ 0 w 328613"/>
                <a:gd name="connsiteY114" fmla="*/ 320124 h 331788"/>
                <a:gd name="connsiteX115" fmla="*/ 0 w 328613"/>
                <a:gd name="connsiteY115" fmla="*/ 138677 h 331788"/>
                <a:gd name="connsiteX116" fmla="*/ 11690 w 328613"/>
                <a:gd name="connsiteY116" fmla="*/ 127013 h 331788"/>
                <a:gd name="connsiteX117" fmla="*/ 80529 w 328613"/>
                <a:gd name="connsiteY117" fmla="*/ 127013 h 331788"/>
                <a:gd name="connsiteX118" fmla="*/ 80529 w 328613"/>
                <a:gd name="connsiteY118" fmla="*/ 120532 h 331788"/>
                <a:gd name="connsiteX119" fmla="*/ 87024 w 328613"/>
                <a:gd name="connsiteY119" fmla="*/ 110164 h 331788"/>
                <a:gd name="connsiteX120" fmla="*/ 154565 w 328613"/>
                <a:gd name="connsiteY120" fmla="*/ 76467 h 331788"/>
                <a:gd name="connsiteX121" fmla="*/ 154565 w 328613"/>
                <a:gd name="connsiteY121" fmla="*/ 11664 h 331788"/>
                <a:gd name="connsiteX122" fmla="*/ 158461 w 328613"/>
                <a:gd name="connsiteY122" fmla="*/ 2592 h 331788"/>
                <a:gd name="connsiteX123" fmla="*/ 168852 w 328613"/>
                <a:gd name="connsiteY123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328613" h="331788">
                  <a:moveTo>
                    <a:pt x="270286" y="234950"/>
                  </a:moveTo>
                  <a:cubicBezTo>
                    <a:pt x="270286" y="234950"/>
                    <a:pt x="270286" y="234950"/>
                    <a:pt x="288209" y="234950"/>
                  </a:cubicBezTo>
                  <a:cubicBezTo>
                    <a:pt x="293330" y="234950"/>
                    <a:pt x="298451" y="240179"/>
                    <a:pt x="298451" y="246716"/>
                  </a:cubicBezTo>
                  <a:cubicBezTo>
                    <a:pt x="298451" y="253253"/>
                    <a:pt x="293330" y="257175"/>
                    <a:pt x="288209" y="257175"/>
                  </a:cubicBezTo>
                  <a:cubicBezTo>
                    <a:pt x="288209" y="257175"/>
                    <a:pt x="288209" y="257175"/>
                    <a:pt x="270286" y="257175"/>
                  </a:cubicBezTo>
                  <a:cubicBezTo>
                    <a:pt x="263884" y="257175"/>
                    <a:pt x="258763" y="253253"/>
                    <a:pt x="258763" y="246716"/>
                  </a:cubicBezTo>
                  <a:cubicBezTo>
                    <a:pt x="258763" y="240179"/>
                    <a:pt x="263884" y="234950"/>
                    <a:pt x="270286" y="234950"/>
                  </a:cubicBezTo>
                  <a:close/>
                  <a:moveTo>
                    <a:pt x="45167" y="234950"/>
                  </a:moveTo>
                  <a:cubicBezTo>
                    <a:pt x="45167" y="234950"/>
                    <a:pt x="45167" y="234950"/>
                    <a:pt x="63090" y="234950"/>
                  </a:cubicBezTo>
                  <a:cubicBezTo>
                    <a:pt x="69492" y="234950"/>
                    <a:pt x="74613" y="240179"/>
                    <a:pt x="74613" y="246716"/>
                  </a:cubicBezTo>
                  <a:cubicBezTo>
                    <a:pt x="74613" y="253253"/>
                    <a:pt x="69492" y="257175"/>
                    <a:pt x="63090" y="257175"/>
                  </a:cubicBezTo>
                  <a:cubicBezTo>
                    <a:pt x="63090" y="257175"/>
                    <a:pt x="63090" y="257175"/>
                    <a:pt x="45167" y="257175"/>
                  </a:cubicBezTo>
                  <a:cubicBezTo>
                    <a:pt x="38766" y="257175"/>
                    <a:pt x="34925" y="253253"/>
                    <a:pt x="34925" y="246716"/>
                  </a:cubicBezTo>
                  <a:cubicBezTo>
                    <a:pt x="34925" y="240179"/>
                    <a:pt x="38766" y="234950"/>
                    <a:pt x="45167" y="234950"/>
                  </a:cubicBezTo>
                  <a:close/>
                  <a:moveTo>
                    <a:pt x="184561" y="217488"/>
                  </a:moveTo>
                  <a:cubicBezTo>
                    <a:pt x="184561" y="217488"/>
                    <a:pt x="184561" y="217488"/>
                    <a:pt x="202484" y="217488"/>
                  </a:cubicBezTo>
                  <a:cubicBezTo>
                    <a:pt x="208885" y="217488"/>
                    <a:pt x="212726" y="222717"/>
                    <a:pt x="212726" y="229254"/>
                  </a:cubicBezTo>
                  <a:cubicBezTo>
                    <a:pt x="212726" y="235791"/>
                    <a:pt x="208885" y="239713"/>
                    <a:pt x="202484" y="239713"/>
                  </a:cubicBezTo>
                  <a:cubicBezTo>
                    <a:pt x="202484" y="239713"/>
                    <a:pt x="202484" y="239713"/>
                    <a:pt x="184561" y="239713"/>
                  </a:cubicBezTo>
                  <a:cubicBezTo>
                    <a:pt x="178159" y="239713"/>
                    <a:pt x="173038" y="235791"/>
                    <a:pt x="173038" y="229254"/>
                  </a:cubicBezTo>
                  <a:cubicBezTo>
                    <a:pt x="173038" y="222717"/>
                    <a:pt x="178159" y="217488"/>
                    <a:pt x="184561" y="217488"/>
                  </a:cubicBezTo>
                  <a:close/>
                  <a:moveTo>
                    <a:pt x="130585" y="217488"/>
                  </a:moveTo>
                  <a:cubicBezTo>
                    <a:pt x="130585" y="217488"/>
                    <a:pt x="130585" y="217488"/>
                    <a:pt x="148509" y="217488"/>
                  </a:cubicBezTo>
                  <a:cubicBezTo>
                    <a:pt x="154910" y="217488"/>
                    <a:pt x="158751" y="222717"/>
                    <a:pt x="158751" y="229254"/>
                  </a:cubicBezTo>
                  <a:cubicBezTo>
                    <a:pt x="158751" y="235791"/>
                    <a:pt x="154910" y="239713"/>
                    <a:pt x="148509" y="239713"/>
                  </a:cubicBezTo>
                  <a:cubicBezTo>
                    <a:pt x="148509" y="239713"/>
                    <a:pt x="148509" y="239713"/>
                    <a:pt x="130585" y="239713"/>
                  </a:cubicBezTo>
                  <a:cubicBezTo>
                    <a:pt x="124184" y="239713"/>
                    <a:pt x="119063" y="235791"/>
                    <a:pt x="119063" y="229254"/>
                  </a:cubicBezTo>
                  <a:cubicBezTo>
                    <a:pt x="119063" y="222717"/>
                    <a:pt x="124184" y="217488"/>
                    <a:pt x="130585" y="217488"/>
                  </a:cubicBezTo>
                  <a:close/>
                  <a:moveTo>
                    <a:pt x="270286" y="200025"/>
                  </a:moveTo>
                  <a:cubicBezTo>
                    <a:pt x="270286" y="200025"/>
                    <a:pt x="270286" y="200025"/>
                    <a:pt x="288209" y="200025"/>
                  </a:cubicBezTo>
                  <a:cubicBezTo>
                    <a:pt x="293330" y="200025"/>
                    <a:pt x="298451" y="204881"/>
                    <a:pt x="298451" y="210951"/>
                  </a:cubicBezTo>
                  <a:cubicBezTo>
                    <a:pt x="298451" y="217021"/>
                    <a:pt x="293330" y="220663"/>
                    <a:pt x="288209" y="220663"/>
                  </a:cubicBezTo>
                  <a:cubicBezTo>
                    <a:pt x="288209" y="220663"/>
                    <a:pt x="288209" y="220663"/>
                    <a:pt x="270286" y="220663"/>
                  </a:cubicBezTo>
                  <a:cubicBezTo>
                    <a:pt x="263884" y="220663"/>
                    <a:pt x="258763" y="217021"/>
                    <a:pt x="258763" y="210951"/>
                  </a:cubicBezTo>
                  <a:cubicBezTo>
                    <a:pt x="258763" y="204881"/>
                    <a:pt x="263884" y="200025"/>
                    <a:pt x="270286" y="200025"/>
                  </a:cubicBezTo>
                  <a:close/>
                  <a:moveTo>
                    <a:pt x="45167" y="200025"/>
                  </a:moveTo>
                  <a:cubicBezTo>
                    <a:pt x="45167" y="200025"/>
                    <a:pt x="45167" y="200025"/>
                    <a:pt x="63090" y="200025"/>
                  </a:cubicBezTo>
                  <a:cubicBezTo>
                    <a:pt x="69492" y="200025"/>
                    <a:pt x="74613" y="204881"/>
                    <a:pt x="74613" y="210951"/>
                  </a:cubicBezTo>
                  <a:cubicBezTo>
                    <a:pt x="74613" y="217021"/>
                    <a:pt x="69492" y="220663"/>
                    <a:pt x="63090" y="220663"/>
                  </a:cubicBezTo>
                  <a:cubicBezTo>
                    <a:pt x="63090" y="220663"/>
                    <a:pt x="63090" y="220663"/>
                    <a:pt x="45167" y="220663"/>
                  </a:cubicBezTo>
                  <a:cubicBezTo>
                    <a:pt x="38766" y="220663"/>
                    <a:pt x="34925" y="217021"/>
                    <a:pt x="34925" y="210951"/>
                  </a:cubicBezTo>
                  <a:cubicBezTo>
                    <a:pt x="34925" y="204881"/>
                    <a:pt x="38766" y="200025"/>
                    <a:pt x="45167" y="200025"/>
                  </a:cubicBezTo>
                  <a:close/>
                  <a:moveTo>
                    <a:pt x="184561" y="180975"/>
                  </a:moveTo>
                  <a:cubicBezTo>
                    <a:pt x="184561" y="180975"/>
                    <a:pt x="184561" y="180975"/>
                    <a:pt x="202484" y="180975"/>
                  </a:cubicBezTo>
                  <a:cubicBezTo>
                    <a:pt x="208885" y="180975"/>
                    <a:pt x="212726" y="186204"/>
                    <a:pt x="212726" y="192741"/>
                  </a:cubicBezTo>
                  <a:cubicBezTo>
                    <a:pt x="212726" y="199278"/>
                    <a:pt x="208885" y="203200"/>
                    <a:pt x="202484" y="203200"/>
                  </a:cubicBezTo>
                  <a:cubicBezTo>
                    <a:pt x="202484" y="203200"/>
                    <a:pt x="202484" y="203200"/>
                    <a:pt x="184561" y="203200"/>
                  </a:cubicBezTo>
                  <a:cubicBezTo>
                    <a:pt x="178159" y="203200"/>
                    <a:pt x="173038" y="199278"/>
                    <a:pt x="173038" y="192741"/>
                  </a:cubicBezTo>
                  <a:cubicBezTo>
                    <a:pt x="173038" y="186204"/>
                    <a:pt x="178159" y="180975"/>
                    <a:pt x="184561" y="180975"/>
                  </a:cubicBezTo>
                  <a:close/>
                  <a:moveTo>
                    <a:pt x="130585" y="180975"/>
                  </a:moveTo>
                  <a:cubicBezTo>
                    <a:pt x="130585" y="180975"/>
                    <a:pt x="130585" y="180975"/>
                    <a:pt x="148509" y="180975"/>
                  </a:cubicBezTo>
                  <a:cubicBezTo>
                    <a:pt x="154910" y="180975"/>
                    <a:pt x="158751" y="186204"/>
                    <a:pt x="158751" y="192741"/>
                  </a:cubicBezTo>
                  <a:cubicBezTo>
                    <a:pt x="158751" y="199278"/>
                    <a:pt x="154910" y="203200"/>
                    <a:pt x="148509" y="203200"/>
                  </a:cubicBezTo>
                  <a:cubicBezTo>
                    <a:pt x="148509" y="203200"/>
                    <a:pt x="148509" y="203200"/>
                    <a:pt x="130585" y="203200"/>
                  </a:cubicBezTo>
                  <a:cubicBezTo>
                    <a:pt x="124184" y="203200"/>
                    <a:pt x="119063" y="199278"/>
                    <a:pt x="119063" y="192741"/>
                  </a:cubicBezTo>
                  <a:cubicBezTo>
                    <a:pt x="119063" y="186204"/>
                    <a:pt x="124184" y="180975"/>
                    <a:pt x="130585" y="180975"/>
                  </a:cubicBezTo>
                  <a:close/>
                  <a:moveTo>
                    <a:pt x="270286" y="163513"/>
                  </a:moveTo>
                  <a:cubicBezTo>
                    <a:pt x="270286" y="163513"/>
                    <a:pt x="270286" y="163513"/>
                    <a:pt x="288209" y="163513"/>
                  </a:cubicBezTo>
                  <a:cubicBezTo>
                    <a:pt x="293330" y="163513"/>
                    <a:pt x="298451" y="168742"/>
                    <a:pt x="298451" y="175279"/>
                  </a:cubicBezTo>
                  <a:cubicBezTo>
                    <a:pt x="298451" y="180509"/>
                    <a:pt x="293330" y="185738"/>
                    <a:pt x="288209" y="185738"/>
                  </a:cubicBezTo>
                  <a:cubicBezTo>
                    <a:pt x="288209" y="185738"/>
                    <a:pt x="288209" y="185738"/>
                    <a:pt x="270286" y="185738"/>
                  </a:cubicBezTo>
                  <a:cubicBezTo>
                    <a:pt x="263884" y="185738"/>
                    <a:pt x="258763" y="180509"/>
                    <a:pt x="258763" y="175279"/>
                  </a:cubicBezTo>
                  <a:cubicBezTo>
                    <a:pt x="258763" y="168742"/>
                    <a:pt x="263884" y="163513"/>
                    <a:pt x="270286" y="163513"/>
                  </a:cubicBezTo>
                  <a:close/>
                  <a:moveTo>
                    <a:pt x="45167" y="163513"/>
                  </a:moveTo>
                  <a:cubicBezTo>
                    <a:pt x="45167" y="163513"/>
                    <a:pt x="45167" y="163513"/>
                    <a:pt x="63090" y="163513"/>
                  </a:cubicBezTo>
                  <a:cubicBezTo>
                    <a:pt x="69492" y="163513"/>
                    <a:pt x="74613" y="168742"/>
                    <a:pt x="74613" y="175279"/>
                  </a:cubicBezTo>
                  <a:cubicBezTo>
                    <a:pt x="74613" y="180509"/>
                    <a:pt x="69492" y="185738"/>
                    <a:pt x="63090" y="185738"/>
                  </a:cubicBezTo>
                  <a:cubicBezTo>
                    <a:pt x="63090" y="185738"/>
                    <a:pt x="63090" y="185738"/>
                    <a:pt x="45167" y="185738"/>
                  </a:cubicBezTo>
                  <a:cubicBezTo>
                    <a:pt x="38766" y="185738"/>
                    <a:pt x="34925" y="180509"/>
                    <a:pt x="34925" y="175279"/>
                  </a:cubicBezTo>
                  <a:cubicBezTo>
                    <a:pt x="34925" y="168742"/>
                    <a:pt x="38766" y="163513"/>
                    <a:pt x="45167" y="163513"/>
                  </a:cubicBezTo>
                  <a:close/>
                  <a:moveTo>
                    <a:pt x="249238" y="149225"/>
                  </a:moveTo>
                  <a:lnTo>
                    <a:pt x="249238" y="309563"/>
                  </a:lnTo>
                  <a:lnTo>
                    <a:pt x="306388" y="309563"/>
                  </a:lnTo>
                  <a:lnTo>
                    <a:pt x="306388" y="149225"/>
                  </a:lnTo>
                  <a:close/>
                  <a:moveTo>
                    <a:pt x="22225" y="149225"/>
                  </a:moveTo>
                  <a:lnTo>
                    <a:pt x="22225" y="309563"/>
                  </a:lnTo>
                  <a:lnTo>
                    <a:pt x="80963" y="309563"/>
                  </a:lnTo>
                  <a:lnTo>
                    <a:pt x="80963" y="149225"/>
                  </a:lnTo>
                  <a:close/>
                  <a:moveTo>
                    <a:pt x="184561" y="144463"/>
                  </a:moveTo>
                  <a:cubicBezTo>
                    <a:pt x="184561" y="144463"/>
                    <a:pt x="184561" y="144463"/>
                    <a:pt x="202484" y="144463"/>
                  </a:cubicBezTo>
                  <a:cubicBezTo>
                    <a:pt x="208885" y="144463"/>
                    <a:pt x="212726" y="149692"/>
                    <a:pt x="212726" y="156229"/>
                  </a:cubicBezTo>
                  <a:cubicBezTo>
                    <a:pt x="212726" y="161459"/>
                    <a:pt x="208885" y="166688"/>
                    <a:pt x="202484" y="166688"/>
                  </a:cubicBezTo>
                  <a:cubicBezTo>
                    <a:pt x="202484" y="166688"/>
                    <a:pt x="202484" y="166688"/>
                    <a:pt x="184561" y="166688"/>
                  </a:cubicBezTo>
                  <a:cubicBezTo>
                    <a:pt x="178159" y="166688"/>
                    <a:pt x="173038" y="161459"/>
                    <a:pt x="173038" y="156229"/>
                  </a:cubicBezTo>
                  <a:cubicBezTo>
                    <a:pt x="173038" y="149692"/>
                    <a:pt x="178159" y="144463"/>
                    <a:pt x="184561" y="144463"/>
                  </a:cubicBezTo>
                  <a:close/>
                  <a:moveTo>
                    <a:pt x="130585" y="144463"/>
                  </a:moveTo>
                  <a:cubicBezTo>
                    <a:pt x="130585" y="144463"/>
                    <a:pt x="130585" y="144463"/>
                    <a:pt x="148509" y="144463"/>
                  </a:cubicBezTo>
                  <a:cubicBezTo>
                    <a:pt x="154910" y="144463"/>
                    <a:pt x="158751" y="149692"/>
                    <a:pt x="158751" y="156229"/>
                  </a:cubicBezTo>
                  <a:cubicBezTo>
                    <a:pt x="158751" y="161459"/>
                    <a:pt x="154910" y="166688"/>
                    <a:pt x="148509" y="166688"/>
                  </a:cubicBezTo>
                  <a:cubicBezTo>
                    <a:pt x="148509" y="166688"/>
                    <a:pt x="148509" y="166688"/>
                    <a:pt x="130585" y="166688"/>
                  </a:cubicBezTo>
                  <a:cubicBezTo>
                    <a:pt x="124184" y="166688"/>
                    <a:pt x="119063" y="161459"/>
                    <a:pt x="119063" y="156229"/>
                  </a:cubicBezTo>
                  <a:cubicBezTo>
                    <a:pt x="119063" y="149692"/>
                    <a:pt x="124184" y="144463"/>
                    <a:pt x="130585" y="144463"/>
                  </a:cubicBezTo>
                  <a:close/>
                  <a:moveTo>
                    <a:pt x="165100" y="95250"/>
                  </a:moveTo>
                  <a:lnTo>
                    <a:pt x="103188" y="127000"/>
                  </a:lnTo>
                  <a:lnTo>
                    <a:pt x="103188" y="309563"/>
                  </a:lnTo>
                  <a:lnTo>
                    <a:pt x="227013" y="309563"/>
                  </a:lnTo>
                  <a:lnTo>
                    <a:pt x="227013" y="127000"/>
                  </a:lnTo>
                  <a:close/>
                  <a:moveTo>
                    <a:pt x="176213" y="23813"/>
                  </a:moveTo>
                  <a:lnTo>
                    <a:pt x="176213" y="34926"/>
                  </a:lnTo>
                  <a:lnTo>
                    <a:pt x="200026" y="30163"/>
                  </a:lnTo>
                  <a:close/>
                  <a:moveTo>
                    <a:pt x="168852" y="0"/>
                  </a:moveTo>
                  <a:cubicBezTo>
                    <a:pt x="168852" y="0"/>
                    <a:pt x="168852" y="0"/>
                    <a:pt x="223405" y="18145"/>
                  </a:cubicBezTo>
                  <a:cubicBezTo>
                    <a:pt x="227302" y="20737"/>
                    <a:pt x="231198" y="24625"/>
                    <a:pt x="231198" y="29809"/>
                  </a:cubicBezTo>
                  <a:cubicBezTo>
                    <a:pt x="231198" y="33697"/>
                    <a:pt x="227302" y="37585"/>
                    <a:pt x="223405" y="40177"/>
                  </a:cubicBezTo>
                  <a:cubicBezTo>
                    <a:pt x="223405" y="40177"/>
                    <a:pt x="223405" y="40177"/>
                    <a:pt x="176646" y="55730"/>
                  </a:cubicBezTo>
                  <a:cubicBezTo>
                    <a:pt x="176646" y="55730"/>
                    <a:pt x="176646" y="55730"/>
                    <a:pt x="176646" y="76467"/>
                  </a:cubicBezTo>
                  <a:cubicBezTo>
                    <a:pt x="176646" y="76467"/>
                    <a:pt x="176646" y="76467"/>
                    <a:pt x="242888" y="110164"/>
                  </a:cubicBezTo>
                  <a:cubicBezTo>
                    <a:pt x="246785" y="112756"/>
                    <a:pt x="249382" y="115348"/>
                    <a:pt x="249382" y="120532"/>
                  </a:cubicBezTo>
                  <a:cubicBezTo>
                    <a:pt x="249382" y="120532"/>
                    <a:pt x="249382" y="120532"/>
                    <a:pt x="249382" y="127013"/>
                  </a:cubicBezTo>
                  <a:cubicBezTo>
                    <a:pt x="249382" y="127013"/>
                    <a:pt x="249382" y="127013"/>
                    <a:pt x="316923" y="127013"/>
                  </a:cubicBezTo>
                  <a:cubicBezTo>
                    <a:pt x="323418" y="127013"/>
                    <a:pt x="328613" y="132197"/>
                    <a:pt x="328613" y="138677"/>
                  </a:cubicBezTo>
                  <a:cubicBezTo>
                    <a:pt x="328613" y="138677"/>
                    <a:pt x="328613" y="138677"/>
                    <a:pt x="328613" y="320124"/>
                  </a:cubicBezTo>
                  <a:cubicBezTo>
                    <a:pt x="328613" y="326604"/>
                    <a:pt x="323418" y="331788"/>
                    <a:pt x="316923" y="331788"/>
                  </a:cubicBezTo>
                  <a:lnTo>
                    <a:pt x="11690" y="331788"/>
                  </a:lnTo>
                  <a:cubicBezTo>
                    <a:pt x="5195" y="331788"/>
                    <a:pt x="0" y="326604"/>
                    <a:pt x="0" y="320124"/>
                  </a:cubicBezTo>
                  <a:cubicBezTo>
                    <a:pt x="0" y="320124"/>
                    <a:pt x="0" y="320124"/>
                    <a:pt x="0" y="138677"/>
                  </a:cubicBezTo>
                  <a:cubicBezTo>
                    <a:pt x="0" y="132197"/>
                    <a:pt x="5195" y="127013"/>
                    <a:pt x="11690" y="127013"/>
                  </a:cubicBezTo>
                  <a:cubicBezTo>
                    <a:pt x="11690" y="127013"/>
                    <a:pt x="11690" y="127013"/>
                    <a:pt x="80529" y="127013"/>
                  </a:cubicBezTo>
                  <a:cubicBezTo>
                    <a:pt x="80529" y="127013"/>
                    <a:pt x="80529" y="127013"/>
                    <a:pt x="80529" y="120532"/>
                  </a:cubicBezTo>
                  <a:cubicBezTo>
                    <a:pt x="80529" y="115348"/>
                    <a:pt x="83127" y="112756"/>
                    <a:pt x="87024" y="110164"/>
                  </a:cubicBezTo>
                  <a:cubicBezTo>
                    <a:pt x="87024" y="110164"/>
                    <a:pt x="87024" y="110164"/>
                    <a:pt x="154565" y="76467"/>
                  </a:cubicBezTo>
                  <a:cubicBezTo>
                    <a:pt x="154565" y="76467"/>
                    <a:pt x="154565" y="76467"/>
                    <a:pt x="154565" y="11664"/>
                  </a:cubicBezTo>
                  <a:cubicBezTo>
                    <a:pt x="154565" y="7776"/>
                    <a:pt x="155864" y="3888"/>
                    <a:pt x="158461" y="2592"/>
                  </a:cubicBezTo>
                  <a:cubicBezTo>
                    <a:pt x="161059" y="0"/>
                    <a:pt x="164956" y="0"/>
                    <a:pt x="168852" y="0"/>
                  </a:cubicBezTo>
                  <a:close/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/>
              <a:endParaRPr sz="1350">
                <a:solidFill>
                  <a:prstClr val="white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10196064" y="2575817"/>
              <a:ext cx="427913" cy="432048"/>
            </a:xfrm>
            <a:custGeom>
              <a:avLst/>
              <a:gdLst>
                <a:gd name="connsiteX0" fmla="*/ 270286 w 328613"/>
                <a:gd name="connsiteY0" fmla="*/ 234950 h 331788"/>
                <a:gd name="connsiteX1" fmla="*/ 288209 w 328613"/>
                <a:gd name="connsiteY1" fmla="*/ 234950 h 331788"/>
                <a:gd name="connsiteX2" fmla="*/ 298451 w 328613"/>
                <a:gd name="connsiteY2" fmla="*/ 246716 h 331788"/>
                <a:gd name="connsiteX3" fmla="*/ 288209 w 328613"/>
                <a:gd name="connsiteY3" fmla="*/ 257175 h 331788"/>
                <a:gd name="connsiteX4" fmla="*/ 270286 w 328613"/>
                <a:gd name="connsiteY4" fmla="*/ 257175 h 331788"/>
                <a:gd name="connsiteX5" fmla="*/ 258763 w 328613"/>
                <a:gd name="connsiteY5" fmla="*/ 246716 h 331788"/>
                <a:gd name="connsiteX6" fmla="*/ 270286 w 328613"/>
                <a:gd name="connsiteY6" fmla="*/ 234950 h 331788"/>
                <a:gd name="connsiteX7" fmla="*/ 45167 w 328613"/>
                <a:gd name="connsiteY7" fmla="*/ 234950 h 331788"/>
                <a:gd name="connsiteX8" fmla="*/ 63090 w 328613"/>
                <a:gd name="connsiteY8" fmla="*/ 234950 h 331788"/>
                <a:gd name="connsiteX9" fmla="*/ 74613 w 328613"/>
                <a:gd name="connsiteY9" fmla="*/ 246716 h 331788"/>
                <a:gd name="connsiteX10" fmla="*/ 63090 w 328613"/>
                <a:gd name="connsiteY10" fmla="*/ 257175 h 331788"/>
                <a:gd name="connsiteX11" fmla="*/ 45167 w 328613"/>
                <a:gd name="connsiteY11" fmla="*/ 257175 h 331788"/>
                <a:gd name="connsiteX12" fmla="*/ 34925 w 328613"/>
                <a:gd name="connsiteY12" fmla="*/ 246716 h 331788"/>
                <a:gd name="connsiteX13" fmla="*/ 45167 w 328613"/>
                <a:gd name="connsiteY13" fmla="*/ 234950 h 331788"/>
                <a:gd name="connsiteX14" fmla="*/ 184561 w 328613"/>
                <a:gd name="connsiteY14" fmla="*/ 217488 h 331788"/>
                <a:gd name="connsiteX15" fmla="*/ 202484 w 328613"/>
                <a:gd name="connsiteY15" fmla="*/ 217488 h 331788"/>
                <a:gd name="connsiteX16" fmla="*/ 212726 w 328613"/>
                <a:gd name="connsiteY16" fmla="*/ 229254 h 331788"/>
                <a:gd name="connsiteX17" fmla="*/ 202484 w 328613"/>
                <a:gd name="connsiteY17" fmla="*/ 239713 h 331788"/>
                <a:gd name="connsiteX18" fmla="*/ 184561 w 328613"/>
                <a:gd name="connsiteY18" fmla="*/ 239713 h 331788"/>
                <a:gd name="connsiteX19" fmla="*/ 173038 w 328613"/>
                <a:gd name="connsiteY19" fmla="*/ 229254 h 331788"/>
                <a:gd name="connsiteX20" fmla="*/ 184561 w 328613"/>
                <a:gd name="connsiteY20" fmla="*/ 217488 h 331788"/>
                <a:gd name="connsiteX21" fmla="*/ 130585 w 328613"/>
                <a:gd name="connsiteY21" fmla="*/ 217488 h 331788"/>
                <a:gd name="connsiteX22" fmla="*/ 148509 w 328613"/>
                <a:gd name="connsiteY22" fmla="*/ 217488 h 331788"/>
                <a:gd name="connsiteX23" fmla="*/ 158751 w 328613"/>
                <a:gd name="connsiteY23" fmla="*/ 229254 h 331788"/>
                <a:gd name="connsiteX24" fmla="*/ 148509 w 328613"/>
                <a:gd name="connsiteY24" fmla="*/ 239713 h 331788"/>
                <a:gd name="connsiteX25" fmla="*/ 130585 w 328613"/>
                <a:gd name="connsiteY25" fmla="*/ 239713 h 331788"/>
                <a:gd name="connsiteX26" fmla="*/ 119063 w 328613"/>
                <a:gd name="connsiteY26" fmla="*/ 229254 h 331788"/>
                <a:gd name="connsiteX27" fmla="*/ 130585 w 328613"/>
                <a:gd name="connsiteY27" fmla="*/ 217488 h 331788"/>
                <a:gd name="connsiteX28" fmla="*/ 270286 w 328613"/>
                <a:gd name="connsiteY28" fmla="*/ 200025 h 331788"/>
                <a:gd name="connsiteX29" fmla="*/ 288209 w 328613"/>
                <a:gd name="connsiteY29" fmla="*/ 200025 h 331788"/>
                <a:gd name="connsiteX30" fmla="*/ 298451 w 328613"/>
                <a:gd name="connsiteY30" fmla="*/ 210951 h 331788"/>
                <a:gd name="connsiteX31" fmla="*/ 288209 w 328613"/>
                <a:gd name="connsiteY31" fmla="*/ 220663 h 331788"/>
                <a:gd name="connsiteX32" fmla="*/ 270286 w 328613"/>
                <a:gd name="connsiteY32" fmla="*/ 220663 h 331788"/>
                <a:gd name="connsiteX33" fmla="*/ 258763 w 328613"/>
                <a:gd name="connsiteY33" fmla="*/ 210951 h 331788"/>
                <a:gd name="connsiteX34" fmla="*/ 270286 w 328613"/>
                <a:gd name="connsiteY34" fmla="*/ 200025 h 331788"/>
                <a:gd name="connsiteX35" fmla="*/ 45167 w 328613"/>
                <a:gd name="connsiteY35" fmla="*/ 200025 h 331788"/>
                <a:gd name="connsiteX36" fmla="*/ 63090 w 328613"/>
                <a:gd name="connsiteY36" fmla="*/ 200025 h 331788"/>
                <a:gd name="connsiteX37" fmla="*/ 74613 w 328613"/>
                <a:gd name="connsiteY37" fmla="*/ 210951 h 331788"/>
                <a:gd name="connsiteX38" fmla="*/ 63090 w 328613"/>
                <a:gd name="connsiteY38" fmla="*/ 220663 h 331788"/>
                <a:gd name="connsiteX39" fmla="*/ 45167 w 328613"/>
                <a:gd name="connsiteY39" fmla="*/ 220663 h 331788"/>
                <a:gd name="connsiteX40" fmla="*/ 34925 w 328613"/>
                <a:gd name="connsiteY40" fmla="*/ 210951 h 331788"/>
                <a:gd name="connsiteX41" fmla="*/ 45167 w 328613"/>
                <a:gd name="connsiteY41" fmla="*/ 200025 h 331788"/>
                <a:gd name="connsiteX42" fmla="*/ 184561 w 328613"/>
                <a:gd name="connsiteY42" fmla="*/ 180975 h 331788"/>
                <a:gd name="connsiteX43" fmla="*/ 202484 w 328613"/>
                <a:gd name="connsiteY43" fmla="*/ 180975 h 331788"/>
                <a:gd name="connsiteX44" fmla="*/ 212726 w 328613"/>
                <a:gd name="connsiteY44" fmla="*/ 192741 h 331788"/>
                <a:gd name="connsiteX45" fmla="*/ 202484 w 328613"/>
                <a:gd name="connsiteY45" fmla="*/ 203200 h 331788"/>
                <a:gd name="connsiteX46" fmla="*/ 184561 w 328613"/>
                <a:gd name="connsiteY46" fmla="*/ 203200 h 331788"/>
                <a:gd name="connsiteX47" fmla="*/ 173038 w 328613"/>
                <a:gd name="connsiteY47" fmla="*/ 192741 h 331788"/>
                <a:gd name="connsiteX48" fmla="*/ 184561 w 328613"/>
                <a:gd name="connsiteY48" fmla="*/ 180975 h 331788"/>
                <a:gd name="connsiteX49" fmla="*/ 130585 w 328613"/>
                <a:gd name="connsiteY49" fmla="*/ 180975 h 331788"/>
                <a:gd name="connsiteX50" fmla="*/ 148509 w 328613"/>
                <a:gd name="connsiteY50" fmla="*/ 180975 h 331788"/>
                <a:gd name="connsiteX51" fmla="*/ 158751 w 328613"/>
                <a:gd name="connsiteY51" fmla="*/ 192741 h 331788"/>
                <a:gd name="connsiteX52" fmla="*/ 148509 w 328613"/>
                <a:gd name="connsiteY52" fmla="*/ 203200 h 331788"/>
                <a:gd name="connsiteX53" fmla="*/ 130585 w 328613"/>
                <a:gd name="connsiteY53" fmla="*/ 203200 h 331788"/>
                <a:gd name="connsiteX54" fmla="*/ 119063 w 328613"/>
                <a:gd name="connsiteY54" fmla="*/ 192741 h 331788"/>
                <a:gd name="connsiteX55" fmla="*/ 130585 w 328613"/>
                <a:gd name="connsiteY55" fmla="*/ 180975 h 331788"/>
                <a:gd name="connsiteX56" fmla="*/ 270286 w 328613"/>
                <a:gd name="connsiteY56" fmla="*/ 163513 h 331788"/>
                <a:gd name="connsiteX57" fmla="*/ 288209 w 328613"/>
                <a:gd name="connsiteY57" fmla="*/ 163513 h 331788"/>
                <a:gd name="connsiteX58" fmla="*/ 298451 w 328613"/>
                <a:gd name="connsiteY58" fmla="*/ 175279 h 331788"/>
                <a:gd name="connsiteX59" fmla="*/ 288209 w 328613"/>
                <a:gd name="connsiteY59" fmla="*/ 185738 h 331788"/>
                <a:gd name="connsiteX60" fmla="*/ 270286 w 328613"/>
                <a:gd name="connsiteY60" fmla="*/ 185738 h 331788"/>
                <a:gd name="connsiteX61" fmla="*/ 258763 w 328613"/>
                <a:gd name="connsiteY61" fmla="*/ 175279 h 331788"/>
                <a:gd name="connsiteX62" fmla="*/ 270286 w 328613"/>
                <a:gd name="connsiteY62" fmla="*/ 163513 h 331788"/>
                <a:gd name="connsiteX63" fmla="*/ 45167 w 328613"/>
                <a:gd name="connsiteY63" fmla="*/ 163513 h 331788"/>
                <a:gd name="connsiteX64" fmla="*/ 63090 w 328613"/>
                <a:gd name="connsiteY64" fmla="*/ 163513 h 331788"/>
                <a:gd name="connsiteX65" fmla="*/ 74613 w 328613"/>
                <a:gd name="connsiteY65" fmla="*/ 175279 h 331788"/>
                <a:gd name="connsiteX66" fmla="*/ 63090 w 328613"/>
                <a:gd name="connsiteY66" fmla="*/ 185738 h 331788"/>
                <a:gd name="connsiteX67" fmla="*/ 45167 w 328613"/>
                <a:gd name="connsiteY67" fmla="*/ 185738 h 331788"/>
                <a:gd name="connsiteX68" fmla="*/ 34925 w 328613"/>
                <a:gd name="connsiteY68" fmla="*/ 175279 h 331788"/>
                <a:gd name="connsiteX69" fmla="*/ 45167 w 328613"/>
                <a:gd name="connsiteY69" fmla="*/ 163513 h 331788"/>
                <a:gd name="connsiteX70" fmla="*/ 249238 w 328613"/>
                <a:gd name="connsiteY70" fmla="*/ 149225 h 331788"/>
                <a:gd name="connsiteX71" fmla="*/ 249238 w 328613"/>
                <a:gd name="connsiteY71" fmla="*/ 309563 h 331788"/>
                <a:gd name="connsiteX72" fmla="*/ 306388 w 328613"/>
                <a:gd name="connsiteY72" fmla="*/ 309563 h 331788"/>
                <a:gd name="connsiteX73" fmla="*/ 306388 w 328613"/>
                <a:gd name="connsiteY73" fmla="*/ 149225 h 331788"/>
                <a:gd name="connsiteX74" fmla="*/ 22225 w 328613"/>
                <a:gd name="connsiteY74" fmla="*/ 149225 h 331788"/>
                <a:gd name="connsiteX75" fmla="*/ 22225 w 328613"/>
                <a:gd name="connsiteY75" fmla="*/ 309563 h 331788"/>
                <a:gd name="connsiteX76" fmla="*/ 80963 w 328613"/>
                <a:gd name="connsiteY76" fmla="*/ 309563 h 331788"/>
                <a:gd name="connsiteX77" fmla="*/ 80963 w 328613"/>
                <a:gd name="connsiteY77" fmla="*/ 149225 h 331788"/>
                <a:gd name="connsiteX78" fmla="*/ 184561 w 328613"/>
                <a:gd name="connsiteY78" fmla="*/ 144463 h 331788"/>
                <a:gd name="connsiteX79" fmla="*/ 202484 w 328613"/>
                <a:gd name="connsiteY79" fmla="*/ 144463 h 331788"/>
                <a:gd name="connsiteX80" fmla="*/ 212726 w 328613"/>
                <a:gd name="connsiteY80" fmla="*/ 156229 h 331788"/>
                <a:gd name="connsiteX81" fmla="*/ 202484 w 328613"/>
                <a:gd name="connsiteY81" fmla="*/ 166688 h 331788"/>
                <a:gd name="connsiteX82" fmla="*/ 184561 w 328613"/>
                <a:gd name="connsiteY82" fmla="*/ 166688 h 331788"/>
                <a:gd name="connsiteX83" fmla="*/ 173038 w 328613"/>
                <a:gd name="connsiteY83" fmla="*/ 156229 h 331788"/>
                <a:gd name="connsiteX84" fmla="*/ 184561 w 328613"/>
                <a:gd name="connsiteY84" fmla="*/ 144463 h 331788"/>
                <a:gd name="connsiteX85" fmla="*/ 130585 w 328613"/>
                <a:gd name="connsiteY85" fmla="*/ 144463 h 331788"/>
                <a:gd name="connsiteX86" fmla="*/ 148509 w 328613"/>
                <a:gd name="connsiteY86" fmla="*/ 144463 h 331788"/>
                <a:gd name="connsiteX87" fmla="*/ 158751 w 328613"/>
                <a:gd name="connsiteY87" fmla="*/ 156229 h 331788"/>
                <a:gd name="connsiteX88" fmla="*/ 148509 w 328613"/>
                <a:gd name="connsiteY88" fmla="*/ 166688 h 331788"/>
                <a:gd name="connsiteX89" fmla="*/ 130585 w 328613"/>
                <a:gd name="connsiteY89" fmla="*/ 166688 h 331788"/>
                <a:gd name="connsiteX90" fmla="*/ 119063 w 328613"/>
                <a:gd name="connsiteY90" fmla="*/ 156229 h 331788"/>
                <a:gd name="connsiteX91" fmla="*/ 130585 w 328613"/>
                <a:gd name="connsiteY91" fmla="*/ 144463 h 331788"/>
                <a:gd name="connsiteX92" fmla="*/ 165100 w 328613"/>
                <a:gd name="connsiteY92" fmla="*/ 95250 h 331788"/>
                <a:gd name="connsiteX93" fmla="*/ 103188 w 328613"/>
                <a:gd name="connsiteY93" fmla="*/ 127000 h 331788"/>
                <a:gd name="connsiteX94" fmla="*/ 103188 w 328613"/>
                <a:gd name="connsiteY94" fmla="*/ 309563 h 331788"/>
                <a:gd name="connsiteX95" fmla="*/ 227013 w 328613"/>
                <a:gd name="connsiteY95" fmla="*/ 309563 h 331788"/>
                <a:gd name="connsiteX96" fmla="*/ 227013 w 328613"/>
                <a:gd name="connsiteY96" fmla="*/ 127000 h 331788"/>
                <a:gd name="connsiteX97" fmla="*/ 176213 w 328613"/>
                <a:gd name="connsiteY97" fmla="*/ 23813 h 331788"/>
                <a:gd name="connsiteX98" fmla="*/ 176213 w 328613"/>
                <a:gd name="connsiteY98" fmla="*/ 34926 h 331788"/>
                <a:gd name="connsiteX99" fmla="*/ 200026 w 328613"/>
                <a:gd name="connsiteY99" fmla="*/ 30163 h 331788"/>
                <a:gd name="connsiteX100" fmla="*/ 168852 w 328613"/>
                <a:gd name="connsiteY100" fmla="*/ 0 h 331788"/>
                <a:gd name="connsiteX101" fmla="*/ 223405 w 328613"/>
                <a:gd name="connsiteY101" fmla="*/ 18145 h 331788"/>
                <a:gd name="connsiteX102" fmla="*/ 231198 w 328613"/>
                <a:gd name="connsiteY102" fmla="*/ 29809 h 331788"/>
                <a:gd name="connsiteX103" fmla="*/ 223405 w 328613"/>
                <a:gd name="connsiteY103" fmla="*/ 40177 h 331788"/>
                <a:gd name="connsiteX104" fmla="*/ 176646 w 328613"/>
                <a:gd name="connsiteY104" fmla="*/ 55730 h 331788"/>
                <a:gd name="connsiteX105" fmla="*/ 176646 w 328613"/>
                <a:gd name="connsiteY105" fmla="*/ 76467 h 331788"/>
                <a:gd name="connsiteX106" fmla="*/ 242888 w 328613"/>
                <a:gd name="connsiteY106" fmla="*/ 110164 h 331788"/>
                <a:gd name="connsiteX107" fmla="*/ 249382 w 328613"/>
                <a:gd name="connsiteY107" fmla="*/ 120532 h 331788"/>
                <a:gd name="connsiteX108" fmla="*/ 249382 w 328613"/>
                <a:gd name="connsiteY108" fmla="*/ 127013 h 331788"/>
                <a:gd name="connsiteX109" fmla="*/ 316923 w 328613"/>
                <a:gd name="connsiteY109" fmla="*/ 127013 h 331788"/>
                <a:gd name="connsiteX110" fmla="*/ 328613 w 328613"/>
                <a:gd name="connsiteY110" fmla="*/ 138677 h 331788"/>
                <a:gd name="connsiteX111" fmla="*/ 328613 w 328613"/>
                <a:gd name="connsiteY111" fmla="*/ 320124 h 331788"/>
                <a:gd name="connsiteX112" fmla="*/ 316923 w 328613"/>
                <a:gd name="connsiteY112" fmla="*/ 331788 h 331788"/>
                <a:gd name="connsiteX113" fmla="*/ 11690 w 328613"/>
                <a:gd name="connsiteY113" fmla="*/ 331788 h 331788"/>
                <a:gd name="connsiteX114" fmla="*/ 0 w 328613"/>
                <a:gd name="connsiteY114" fmla="*/ 320124 h 331788"/>
                <a:gd name="connsiteX115" fmla="*/ 0 w 328613"/>
                <a:gd name="connsiteY115" fmla="*/ 138677 h 331788"/>
                <a:gd name="connsiteX116" fmla="*/ 11690 w 328613"/>
                <a:gd name="connsiteY116" fmla="*/ 127013 h 331788"/>
                <a:gd name="connsiteX117" fmla="*/ 80529 w 328613"/>
                <a:gd name="connsiteY117" fmla="*/ 127013 h 331788"/>
                <a:gd name="connsiteX118" fmla="*/ 80529 w 328613"/>
                <a:gd name="connsiteY118" fmla="*/ 120532 h 331788"/>
                <a:gd name="connsiteX119" fmla="*/ 87024 w 328613"/>
                <a:gd name="connsiteY119" fmla="*/ 110164 h 331788"/>
                <a:gd name="connsiteX120" fmla="*/ 154565 w 328613"/>
                <a:gd name="connsiteY120" fmla="*/ 76467 h 331788"/>
                <a:gd name="connsiteX121" fmla="*/ 154565 w 328613"/>
                <a:gd name="connsiteY121" fmla="*/ 11664 h 331788"/>
                <a:gd name="connsiteX122" fmla="*/ 158461 w 328613"/>
                <a:gd name="connsiteY122" fmla="*/ 2592 h 331788"/>
                <a:gd name="connsiteX123" fmla="*/ 168852 w 328613"/>
                <a:gd name="connsiteY123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328613" h="331788">
                  <a:moveTo>
                    <a:pt x="270286" y="234950"/>
                  </a:moveTo>
                  <a:cubicBezTo>
                    <a:pt x="270286" y="234950"/>
                    <a:pt x="270286" y="234950"/>
                    <a:pt x="288209" y="234950"/>
                  </a:cubicBezTo>
                  <a:cubicBezTo>
                    <a:pt x="293330" y="234950"/>
                    <a:pt x="298451" y="240179"/>
                    <a:pt x="298451" y="246716"/>
                  </a:cubicBezTo>
                  <a:cubicBezTo>
                    <a:pt x="298451" y="253253"/>
                    <a:pt x="293330" y="257175"/>
                    <a:pt x="288209" y="257175"/>
                  </a:cubicBezTo>
                  <a:cubicBezTo>
                    <a:pt x="288209" y="257175"/>
                    <a:pt x="288209" y="257175"/>
                    <a:pt x="270286" y="257175"/>
                  </a:cubicBezTo>
                  <a:cubicBezTo>
                    <a:pt x="263884" y="257175"/>
                    <a:pt x="258763" y="253253"/>
                    <a:pt x="258763" y="246716"/>
                  </a:cubicBezTo>
                  <a:cubicBezTo>
                    <a:pt x="258763" y="240179"/>
                    <a:pt x="263884" y="234950"/>
                    <a:pt x="270286" y="234950"/>
                  </a:cubicBezTo>
                  <a:close/>
                  <a:moveTo>
                    <a:pt x="45167" y="234950"/>
                  </a:moveTo>
                  <a:cubicBezTo>
                    <a:pt x="45167" y="234950"/>
                    <a:pt x="45167" y="234950"/>
                    <a:pt x="63090" y="234950"/>
                  </a:cubicBezTo>
                  <a:cubicBezTo>
                    <a:pt x="69492" y="234950"/>
                    <a:pt x="74613" y="240179"/>
                    <a:pt x="74613" y="246716"/>
                  </a:cubicBezTo>
                  <a:cubicBezTo>
                    <a:pt x="74613" y="253253"/>
                    <a:pt x="69492" y="257175"/>
                    <a:pt x="63090" y="257175"/>
                  </a:cubicBezTo>
                  <a:cubicBezTo>
                    <a:pt x="63090" y="257175"/>
                    <a:pt x="63090" y="257175"/>
                    <a:pt x="45167" y="257175"/>
                  </a:cubicBezTo>
                  <a:cubicBezTo>
                    <a:pt x="38766" y="257175"/>
                    <a:pt x="34925" y="253253"/>
                    <a:pt x="34925" y="246716"/>
                  </a:cubicBezTo>
                  <a:cubicBezTo>
                    <a:pt x="34925" y="240179"/>
                    <a:pt x="38766" y="234950"/>
                    <a:pt x="45167" y="234950"/>
                  </a:cubicBezTo>
                  <a:close/>
                  <a:moveTo>
                    <a:pt x="184561" y="217488"/>
                  </a:moveTo>
                  <a:cubicBezTo>
                    <a:pt x="184561" y="217488"/>
                    <a:pt x="184561" y="217488"/>
                    <a:pt x="202484" y="217488"/>
                  </a:cubicBezTo>
                  <a:cubicBezTo>
                    <a:pt x="208885" y="217488"/>
                    <a:pt x="212726" y="222717"/>
                    <a:pt x="212726" y="229254"/>
                  </a:cubicBezTo>
                  <a:cubicBezTo>
                    <a:pt x="212726" y="235791"/>
                    <a:pt x="208885" y="239713"/>
                    <a:pt x="202484" y="239713"/>
                  </a:cubicBezTo>
                  <a:cubicBezTo>
                    <a:pt x="202484" y="239713"/>
                    <a:pt x="202484" y="239713"/>
                    <a:pt x="184561" y="239713"/>
                  </a:cubicBezTo>
                  <a:cubicBezTo>
                    <a:pt x="178159" y="239713"/>
                    <a:pt x="173038" y="235791"/>
                    <a:pt x="173038" y="229254"/>
                  </a:cubicBezTo>
                  <a:cubicBezTo>
                    <a:pt x="173038" y="222717"/>
                    <a:pt x="178159" y="217488"/>
                    <a:pt x="184561" y="217488"/>
                  </a:cubicBezTo>
                  <a:close/>
                  <a:moveTo>
                    <a:pt x="130585" y="217488"/>
                  </a:moveTo>
                  <a:cubicBezTo>
                    <a:pt x="130585" y="217488"/>
                    <a:pt x="130585" y="217488"/>
                    <a:pt x="148509" y="217488"/>
                  </a:cubicBezTo>
                  <a:cubicBezTo>
                    <a:pt x="154910" y="217488"/>
                    <a:pt x="158751" y="222717"/>
                    <a:pt x="158751" y="229254"/>
                  </a:cubicBezTo>
                  <a:cubicBezTo>
                    <a:pt x="158751" y="235791"/>
                    <a:pt x="154910" y="239713"/>
                    <a:pt x="148509" y="239713"/>
                  </a:cubicBezTo>
                  <a:cubicBezTo>
                    <a:pt x="148509" y="239713"/>
                    <a:pt x="148509" y="239713"/>
                    <a:pt x="130585" y="239713"/>
                  </a:cubicBezTo>
                  <a:cubicBezTo>
                    <a:pt x="124184" y="239713"/>
                    <a:pt x="119063" y="235791"/>
                    <a:pt x="119063" y="229254"/>
                  </a:cubicBezTo>
                  <a:cubicBezTo>
                    <a:pt x="119063" y="222717"/>
                    <a:pt x="124184" y="217488"/>
                    <a:pt x="130585" y="217488"/>
                  </a:cubicBezTo>
                  <a:close/>
                  <a:moveTo>
                    <a:pt x="270286" y="200025"/>
                  </a:moveTo>
                  <a:cubicBezTo>
                    <a:pt x="270286" y="200025"/>
                    <a:pt x="270286" y="200025"/>
                    <a:pt x="288209" y="200025"/>
                  </a:cubicBezTo>
                  <a:cubicBezTo>
                    <a:pt x="293330" y="200025"/>
                    <a:pt x="298451" y="204881"/>
                    <a:pt x="298451" y="210951"/>
                  </a:cubicBezTo>
                  <a:cubicBezTo>
                    <a:pt x="298451" y="217021"/>
                    <a:pt x="293330" y="220663"/>
                    <a:pt x="288209" y="220663"/>
                  </a:cubicBezTo>
                  <a:cubicBezTo>
                    <a:pt x="288209" y="220663"/>
                    <a:pt x="288209" y="220663"/>
                    <a:pt x="270286" y="220663"/>
                  </a:cubicBezTo>
                  <a:cubicBezTo>
                    <a:pt x="263884" y="220663"/>
                    <a:pt x="258763" y="217021"/>
                    <a:pt x="258763" y="210951"/>
                  </a:cubicBezTo>
                  <a:cubicBezTo>
                    <a:pt x="258763" y="204881"/>
                    <a:pt x="263884" y="200025"/>
                    <a:pt x="270286" y="200025"/>
                  </a:cubicBezTo>
                  <a:close/>
                  <a:moveTo>
                    <a:pt x="45167" y="200025"/>
                  </a:moveTo>
                  <a:cubicBezTo>
                    <a:pt x="45167" y="200025"/>
                    <a:pt x="45167" y="200025"/>
                    <a:pt x="63090" y="200025"/>
                  </a:cubicBezTo>
                  <a:cubicBezTo>
                    <a:pt x="69492" y="200025"/>
                    <a:pt x="74613" y="204881"/>
                    <a:pt x="74613" y="210951"/>
                  </a:cubicBezTo>
                  <a:cubicBezTo>
                    <a:pt x="74613" y="217021"/>
                    <a:pt x="69492" y="220663"/>
                    <a:pt x="63090" y="220663"/>
                  </a:cubicBezTo>
                  <a:cubicBezTo>
                    <a:pt x="63090" y="220663"/>
                    <a:pt x="63090" y="220663"/>
                    <a:pt x="45167" y="220663"/>
                  </a:cubicBezTo>
                  <a:cubicBezTo>
                    <a:pt x="38766" y="220663"/>
                    <a:pt x="34925" y="217021"/>
                    <a:pt x="34925" y="210951"/>
                  </a:cubicBezTo>
                  <a:cubicBezTo>
                    <a:pt x="34925" y="204881"/>
                    <a:pt x="38766" y="200025"/>
                    <a:pt x="45167" y="200025"/>
                  </a:cubicBezTo>
                  <a:close/>
                  <a:moveTo>
                    <a:pt x="184561" y="180975"/>
                  </a:moveTo>
                  <a:cubicBezTo>
                    <a:pt x="184561" y="180975"/>
                    <a:pt x="184561" y="180975"/>
                    <a:pt x="202484" y="180975"/>
                  </a:cubicBezTo>
                  <a:cubicBezTo>
                    <a:pt x="208885" y="180975"/>
                    <a:pt x="212726" y="186204"/>
                    <a:pt x="212726" y="192741"/>
                  </a:cubicBezTo>
                  <a:cubicBezTo>
                    <a:pt x="212726" y="199278"/>
                    <a:pt x="208885" y="203200"/>
                    <a:pt x="202484" y="203200"/>
                  </a:cubicBezTo>
                  <a:cubicBezTo>
                    <a:pt x="202484" y="203200"/>
                    <a:pt x="202484" y="203200"/>
                    <a:pt x="184561" y="203200"/>
                  </a:cubicBezTo>
                  <a:cubicBezTo>
                    <a:pt x="178159" y="203200"/>
                    <a:pt x="173038" y="199278"/>
                    <a:pt x="173038" y="192741"/>
                  </a:cubicBezTo>
                  <a:cubicBezTo>
                    <a:pt x="173038" y="186204"/>
                    <a:pt x="178159" y="180975"/>
                    <a:pt x="184561" y="180975"/>
                  </a:cubicBezTo>
                  <a:close/>
                  <a:moveTo>
                    <a:pt x="130585" y="180975"/>
                  </a:moveTo>
                  <a:cubicBezTo>
                    <a:pt x="130585" y="180975"/>
                    <a:pt x="130585" y="180975"/>
                    <a:pt x="148509" y="180975"/>
                  </a:cubicBezTo>
                  <a:cubicBezTo>
                    <a:pt x="154910" y="180975"/>
                    <a:pt x="158751" y="186204"/>
                    <a:pt x="158751" y="192741"/>
                  </a:cubicBezTo>
                  <a:cubicBezTo>
                    <a:pt x="158751" y="199278"/>
                    <a:pt x="154910" y="203200"/>
                    <a:pt x="148509" y="203200"/>
                  </a:cubicBezTo>
                  <a:cubicBezTo>
                    <a:pt x="148509" y="203200"/>
                    <a:pt x="148509" y="203200"/>
                    <a:pt x="130585" y="203200"/>
                  </a:cubicBezTo>
                  <a:cubicBezTo>
                    <a:pt x="124184" y="203200"/>
                    <a:pt x="119063" y="199278"/>
                    <a:pt x="119063" y="192741"/>
                  </a:cubicBezTo>
                  <a:cubicBezTo>
                    <a:pt x="119063" y="186204"/>
                    <a:pt x="124184" y="180975"/>
                    <a:pt x="130585" y="180975"/>
                  </a:cubicBezTo>
                  <a:close/>
                  <a:moveTo>
                    <a:pt x="270286" y="163513"/>
                  </a:moveTo>
                  <a:cubicBezTo>
                    <a:pt x="270286" y="163513"/>
                    <a:pt x="270286" y="163513"/>
                    <a:pt x="288209" y="163513"/>
                  </a:cubicBezTo>
                  <a:cubicBezTo>
                    <a:pt x="293330" y="163513"/>
                    <a:pt x="298451" y="168742"/>
                    <a:pt x="298451" y="175279"/>
                  </a:cubicBezTo>
                  <a:cubicBezTo>
                    <a:pt x="298451" y="180509"/>
                    <a:pt x="293330" y="185738"/>
                    <a:pt x="288209" y="185738"/>
                  </a:cubicBezTo>
                  <a:cubicBezTo>
                    <a:pt x="288209" y="185738"/>
                    <a:pt x="288209" y="185738"/>
                    <a:pt x="270286" y="185738"/>
                  </a:cubicBezTo>
                  <a:cubicBezTo>
                    <a:pt x="263884" y="185738"/>
                    <a:pt x="258763" y="180509"/>
                    <a:pt x="258763" y="175279"/>
                  </a:cubicBezTo>
                  <a:cubicBezTo>
                    <a:pt x="258763" y="168742"/>
                    <a:pt x="263884" y="163513"/>
                    <a:pt x="270286" y="163513"/>
                  </a:cubicBezTo>
                  <a:close/>
                  <a:moveTo>
                    <a:pt x="45167" y="163513"/>
                  </a:moveTo>
                  <a:cubicBezTo>
                    <a:pt x="45167" y="163513"/>
                    <a:pt x="45167" y="163513"/>
                    <a:pt x="63090" y="163513"/>
                  </a:cubicBezTo>
                  <a:cubicBezTo>
                    <a:pt x="69492" y="163513"/>
                    <a:pt x="74613" y="168742"/>
                    <a:pt x="74613" y="175279"/>
                  </a:cubicBezTo>
                  <a:cubicBezTo>
                    <a:pt x="74613" y="180509"/>
                    <a:pt x="69492" y="185738"/>
                    <a:pt x="63090" y="185738"/>
                  </a:cubicBezTo>
                  <a:cubicBezTo>
                    <a:pt x="63090" y="185738"/>
                    <a:pt x="63090" y="185738"/>
                    <a:pt x="45167" y="185738"/>
                  </a:cubicBezTo>
                  <a:cubicBezTo>
                    <a:pt x="38766" y="185738"/>
                    <a:pt x="34925" y="180509"/>
                    <a:pt x="34925" y="175279"/>
                  </a:cubicBezTo>
                  <a:cubicBezTo>
                    <a:pt x="34925" y="168742"/>
                    <a:pt x="38766" y="163513"/>
                    <a:pt x="45167" y="163513"/>
                  </a:cubicBezTo>
                  <a:close/>
                  <a:moveTo>
                    <a:pt x="249238" y="149225"/>
                  </a:moveTo>
                  <a:lnTo>
                    <a:pt x="249238" y="309563"/>
                  </a:lnTo>
                  <a:lnTo>
                    <a:pt x="306388" y="309563"/>
                  </a:lnTo>
                  <a:lnTo>
                    <a:pt x="306388" y="149225"/>
                  </a:lnTo>
                  <a:close/>
                  <a:moveTo>
                    <a:pt x="22225" y="149225"/>
                  </a:moveTo>
                  <a:lnTo>
                    <a:pt x="22225" y="309563"/>
                  </a:lnTo>
                  <a:lnTo>
                    <a:pt x="80963" y="309563"/>
                  </a:lnTo>
                  <a:lnTo>
                    <a:pt x="80963" y="149225"/>
                  </a:lnTo>
                  <a:close/>
                  <a:moveTo>
                    <a:pt x="184561" y="144463"/>
                  </a:moveTo>
                  <a:cubicBezTo>
                    <a:pt x="184561" y="144463"/>
                    <a:pt x="184561" y="144463"/>
                    <a:pt x="202484" y="144463"/>
                  </a:cubicBezTo>
                  <a:cubicBezTo>
                    <a:pt x="208885" y="144463"/>
                    <a:pt x="212726" y="149692"/>
                    <a:pt x="212726" y="156229"/>
                  </a:cubicBezTo>
                  <a:cubicBezTo>
                    <a:pt x="212726" y="161459"/>
                    <a:pt x="208885" y="166688"/>
                    <a:pt x="202484" y="166688"/>
                  </a:cubicBezTo>
                  <a:cubicBezTo>
                    <a:pt x="202484" y="166688"/>
                    <a:pt x="202484" y="166688"/>
                    <a:pt x="184561" y="166688"/>
                  </a:cubicBezTo>
                  <a:cubicBezTo>
                    <a:pt x="178159" y="166688"/>
                    <a:pt x="173038" y="161459"/>
                    <a:pt x="173038" y="156229"/>
                  </a:cubicBezTo>
                  <a:cubicBezTo>
                    <a:pt x="173038" y="149692"/>
                    <a:pt x="178159" y="144463"/>
                    <a:pt x="184561" y="144463"/>
                  </a:cubicBezTo>
                  <a:close/>
                  <a:moveTo>
                    <a:pt x="130585" y="144463"/>
                  </a:moveTo>
                  <a:cubicBezTo>
                    <a:pt x="130585" y="144463"/>
                    <a:pt x="130585" y="144463"/>
                    <a:pt x="148509" y="144463"/>
                  </a:cubicBezTo>
                  <a:cubicBezTo>
                    <a:pt x="154910" y="144463"/>
                    <a:pt x="158751" y="149692"/>
                    <a:pt x="158751" y="156229"/>
                  </a:cubicBezTo>
                  <a:cubicBezTo>
                    <a:pt x="158751" y="161459"/>
                    <a:pt x="154910" y="166688"/>
                    <a:pt x="148509" y="166688"/>
                  </a:cubicBezTo>
                  <a:cubicBezTo>
                    <a:pt x="148509" y="166688"/>
                    <a:pt x="148509" y="166688"/>
                    <a:pt x="130585" y="166688"/>
                  </a:cubicBezTo>
                  <a:cubicBezTo>
                    <a:pt x="124184" y="166688"/>
                    <a:pt x="119063" y="161459"/>
                    <a:pt x="119063" y="156229"/>
                  </a:cubicBezTo>
                  <a:cubicBezTo>
                    <a:pt x="119063" y="149692"/>
                    <a:pt x="124184" y="144463"/>
                    <a:pt x="130585" y="144463"/>
                  </a:cubicBezTo>
                  <a:close/>
                  <a:moveTo>
                    <a:pt x="165100" y="95250"/>
                  </a:moveTo>
                  <a:lnTo>
                    <a:pt x="103188" y="127000"/>
                  </a:lnTo>
                  <a:lnTo>
                    <a:pt x="103188" y="309563"/>
                  </a:lnTo>
                  <a:lnTo>
                    <a:pt x="227013" y="309563"/>
                  </a:lnTo>
                  <a:lnTo>
                    <a:pt x="227013" y="127000"/>
                  </a:lnTo>
                  <a:close/>
                  <a:moveTo>
                    <a:pt x="176213" y="23813"/>
                  </a:moveTo>
                  <a:lnTo>
                    <a:pt x="176213" y="34926"/>
                  </a:lnTo>
                  <a:lnTo>
                    <a:pt x="200026" y="30163"/>
                  </a:lnTo>
                  <a:close/>
                  <a:moveTo>
                    <a:pt x="168852" y="0"/>
                  </a:moveTo>
                  <a:cubicBezTo>
                    <a:pt x="168852" y="0"/>
                    <a:pt x="168852" y="0"/>
                    <a:pt x="223405" y="18145"/>
                  </a:cubicBezTo>
                  <a:cubicBezTo>
                    <a:pt x="227302" y="20737"/>
                    <a:pt x="231198" y="24625"/>
                    <a:pt x="231198" y="29809"/>
                  </a:cubicBezTo>
                  <a:cubicBezTo>
                    <a:pt x="231198" y="33697"/>
                    <a:pt x="227302" y="37585"/>
                    <a:pt x="223405" y="40177"/>
                  </a:cubicBezTo>
                  <a:cubicBezTo>
                    <a:pt x="223405" y="40177"/>
                    <a:pt x="223405" y="40177"/>
                    <a:pt x="176646" y="55730"/>
                  </a:cubicBezTo>
                  <a:cubicBezTo>
                    <a:pt x="176646" y="55730"/>
                    <a:pt x="176646" y="55730"/>
                    <a:pt x="176646" y="76467"/>
                  </a:cubicBezTo>
                  <a:cubicBezTo>
                    <a:pt x="176646" y="76467"/>
                    <a:pt x="176646" y="76467"/>
                    <a:pt x="242888" y="110164"/>
                  </a:cubicBezTo>
                  <a:cubicBezTo>
                    <a:pt x="246785" y="112756"/>
                    <a:pt x="249382" y="115348"/>
                    <a:pt x="249382" y="120532"/>
                  </a:cubicBezTo>
                  <a:cubicBezTo>
                    <a:pt x="249382" y="120532"/>
                    <a:pt x="249382" y="120532"/>
                    <a:pt x="249382" y="127013"/>
                  </a:cubicBezTo>
                  <a:cubicBezTo>
                    <a:pt x="249382" y="127013"/>
                    <a:pt x="249382" y="127013"/>
                    <a:pt x="316923" y="127013"/>
                  </a:cubicBezTo>
                  <a:cubicBezTo>
                    <a:pt x="323418" y="127013"/>
                    <a:pt x="328613" y="132197"/>
                    <a:pt x="328613" y="138677"/>
                  </a:cubicBezTo>
                  <a:cubicBezTo>
                    <a:pt x="328613" y="138677"/>
                    <a:pt x="328613" y="138677"/>
                    <a:pt x="328613" y="320124"/>
                  </a:cubicBezTo>
                  <a:cubicBezTo>
                    <a:pt x="328613" y="326604"/>
                    <a:pt x="323418" y="331788"/>
                    <a:pt x="316923" y="331788"/>
                  </a:cubicBezTo>
                  <a:lnTo>
                    <a:pt x="11690" y="331788"/>
                  </a:lnTo>
                  <a:cubicBezTo>
                    <a:pt x="5195" y="331788"/>
                    <a:pt x="0" y="326604"/>
                    <a:pt x="0" y="320124"/>
                  </a:cubicBezTo>
                  <a:cubicBezTo>
                    <a:pt x="0" y="320124"/>
                    <a:pt x="0" y="320124"/>
                    <a:pt x="0" y="138677"/>
                  </a:cubicBezTo>
                  <a:cubicBezTo>
                    <a:pt x="0" y="132197"/>
                    <a:pt x="5195" y="127013"/>
                    <a:pt x="11690" y="127013"/>
                  </a:cubicBezTo>
                  <a:cubicBezTo>
                    <a:pt x="11690" y="127013"/>
                    <a:pt x="11690" y="127013"/>
                    <a:pt x="80529" y="127013"/>
                  </a:cubicBezTo>
                  <a:cubicBezTo>
                    <a:pt x="80529" y="127013"/>
                    <a:pt x="80529" y="127013"/>
                    <a:pt x="80529" y="120532"/>
                  </a:cubicBezTo>
                  <a:cubicBezTo>
                    <a:pt x="80529" y="115348"/>
                    <a:pt x="83127" y="112756"/>
                    <a:pt x="87024" y="110164"/>
                  </a:cubicBezTo>
                  <a:cubicBezTo>
                    <a:pt x="87024" y="110164"/>
                    <a:pt x="87024" y="110164"/>
                    <a:pt x="154565" y="76467"/>
                  </a:cubicBezTo>
                  <a:cubicBezTo>
                    <a:pt x="154565" y="76467"/>
                    <a:pt x="154565" y="76467"/>
                    <a:pt x="154565" y="11664"/>
                  </a:cubicBezTo>
                  <a:cubicBezTo>
                    <a:pt x="154565" y="7776"/>
                    <a:pt x="155864" y="3888"/>
                    <a:pt x="158461" y="2592"/>
                  </a:cubicBezTo>
                  <a:cubicBezTo>
                    <a:pt x="161059" y="0"/>
                    <a:pt x="164956" y="0"/>
                    <a:pt x="168852" y="0"/>
                  </a:cubicBezTo>
                  <a:close/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/>
              <a:endParaRPr sz="1350">
                <a:solidFill>
                  <a:prstClr val="white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5774032" y="3723313"/>
              <a:ext cx="427913" cy="432048"/>
            </a:xfrm>
            <a:custGeom>
              <a:avLst/>
              <a:gdLst>
                <a:gd name="connsiteX0" fmla="*/ 270286 w 328613"/>
                <a:gd name="connsiteY0" fmla="*/ 234950 h 331788"/>
                <a:gd name="connsiteX1" fmla="*/ 288209 w 328613"/>
                <a:gd name="connsiteY1" fmla="*/ 234950 h 331788"/>
                <a:gd name="connsiteX2" fmla="*/ 298451 w 328613"/>
                <a:gd name="connsiteY2" fmla="*/ 246716 h 331788"/>
                <a:gd name="connsiteX3" fmla="*/ 288209 w 328613"/>
                <a:gd name="connsiteY3" fmla="*/ 257175 h 331788"/>
                <a:gd name="connsiteX4" fmla="*/ 270286 w 328613"/>
                <a:gd name="connsiteY4" fmla="*/ 257175 h 331788"/>
                <a:gd name="connsiteX5" fmla="*/ 258763 w 328613"/>
                <a:gd name="connsiteY5" fmla="*/ 246716 h 331788"/>
                <a:gd name="connsiteX6" fmla="*/ 270286 w 328613"/>
                <a:gd name="connsiteY6" fmla="*/ 234950 h 331788"/>
                <a:gd name="connsiteX7" fmla="*/ 45167 w 328613"/>
                <a:gd name="connsiteY7" fmla="*/ 234950 h 331788"/>
                <a:gd name="connsiteX8" fmla="*/ 63090 w 328613"/>
                <a:gd name="connsiteY8" fmla="*/ 234950 h 331788"/>
                <a:gd name="connsiteX9" fmla="*/ 74613 w 328613"/>
                <a:gd name="connsiteY9" fmla="*/ 246716 h 331788"/>
                <a:gd name="connsiteX10" fmla="*/ 63090 w 328613"/>
                <a:gd name="connsiteY10" fmla="*/ 257175 h 331788"/>
                <a:gd name="connsiteX11" fmla="*/ 45167 w 328613"/>
                <a:gd name="connsiteY11" fmla="*/ 257175 h 331788"/>
                <a:gd name="connsiteX12" fmla="*/ 34925 w 328613"/>
                <a:gd name="connsiteY12" fmla="*/ 246716 h 331788"/>
                <a:gd name="connsiteX13" fmla="*/ 45167 w 328613"/>
                <a:gd name="connsiteY13" fmla="*/ 234950 h 331788"/>
                <a:gd name="connsiteX14" fmla="*/ 184561 w 328613"/>
                <a:gd name="connsiteY14" fmla="*/ 217488 h 331788"/>
                <a:gd name="connsiteX15" fmla="*/ 202484 w 328613"/>
                <a:gd name="connsiteY15" fmla="*/ 217488 h 331788"/>
                <a:gd name="connsiteX16" fmla="*/ 212726 w 328613"/>
                <a:gd name="connsiteY16" fmla="*/ 229254 h 331788"/>
                <a:gd name="connsiteX17" fmla="*/ 202484 w 328613"/>
                <a:gd name="connsiteY17" fmla="*/ 239713 h 331788"/>
                <a:gd name="connsiteX18" fmla="*/ 184561 w 328613"/>
                <a:gd name="connsiteY18" fmla="*/ 239713 h 331788"/>
                <a:gd name="connsiteX19" fmla="*/ 173038 w 328613"/>
                <a:gd name="connsiteY19" fmla="*/ 229254 h 331788"/>
                <a:gd name="connsiteX20" fmla="*/ 184561 w 328613"/>
                <a:gd name="connsiteY20" fmla="*/ 217488 h 331788"/>
                <a:gd name="connsiteX21" fmla="*/ 130585 w 328613"/>
                <a:gd name="connsiteY21" fmla="*/ 217488 h 331788"/>
                <a:gd name="connsiteX22" fmla="*/ 148509 w 328613"/>
                <a:gd name="connsiteY22" fmla="*/ 217488 h 331788"/>
                <a:gd name="connsiteX23" fmla="*/ 158751 w 328613"/>
                <a:gd name="connsiteY23" fmla="*/ 229254 h 331788"/>
                <a:gd name="connsiteX24" fmla="*/ 148509 w 328613"/>
                <a:gd name="connsiteY24" fmla="*/ 239713 h 331788"/>
                <a:gd name="connsiteX25" fmla="*/ 130585 w 328613"/>
                <a:gd name="connsiteY25" fmla="*/ 239713 h 331788"/>
                <a:gd name="connsiteX26" fmla="*/ 119063 w 328613"/>
                <a:gd name="connsiteY26" fmla="*/ 229254 h 331788"/>
                <a:gd name="connsiteX27" fmla="*/ 130585 w 328613"/>
                <a:gd name="connsiteY27" fmla="*/ 217488 h 331788"/>
                <a:gd name="connsiteX28" fmla="*/ 270286 w 328613"/>
                <a:gd name="connsiteY28" fmla="*/ 200025 h 331788"/>
                <a:gd name="connsiteX29" fmla="*/ 288209 w 328613"/>
                <a:gd name="connsiteY29" fmla="*/ 200025 h 331788"/>
                <a:gd name="connsiteX30" fmla="*/ 298451 w 328613"/>
                <a:gd name="connsiteY30" fmla="*/ 210951 h 331788"/>
                <a:gd name="connsiteX31" fmla="*/ 288209 w 328613"/>
                <a:gd name="connsiteY31" fmla="*/ 220663 h 331788"/>
                <a:gd name="connsiteX32" fmla="*/ 270286 w 328613"/>
                <a:gd name="connsiteY32" fmla="*/ 220663 h 331788"/>
                <a:gd name="connsiteX33" fmla="*/ 258763 w 328613"/>
                <a:gd name="connsiteY33" fmla="*/ 210951 h 331788"/>
                <a:gd name="connsiteX34" fmla="*/ 270286 w 328613"/>
                <a:gd name="connsiteY34" fmla="*/ 200025 h 331788"/>
                <a:gd name="connsiteX35" fmla="*/ 45167 w 328613"/>
                <a:gd name="connsiteY35" fmla="*/ 200025 h 331788"/>
                <a:gd name="connsiteX36" fmla="*/ 63090 w 328613"/>
                <a:gd name="connsiteY36" fmla="*/ 200025 h 331788"/>
                <a:gd name="connsiteX37" fmla="*/ 74613 w 328613"/>
                <a:gd name="connsiteY37" fmla="*/ 210951 h 331788"/>
                <a:gd name="connsiteX38" fmla="*/ 63090 w 328613"/>
                <a:gd name="connsiteY38" fmla="*/ 220663 h 331788"/>
                <a:gd name="connsiteX39" fmla="*/ 45167 w 328613"/>
                <a:gd name="connsiteY39" fmla="*/ 220663 h 331788"/>
                <a:gd name="connsiteX40" fmla="*/ 34925 w 328613"/>
                <a:gd name="connsiteY40" fmla="*/ 210951 h 331788"/>
                <a:gd name="connsiteX41" fmla="*/ 45167 w 328613"/>
                <a:gd name="connsiteY41" fmla="*/ 200025 h 331788"/>
                <a:gd name="connsiteX42" fmla="*/ 184561 w 328613"/>
                <a:gd name="connsiteY42" fmla="*/ 180975 h 331788"/>
                <a:gd name="connsiteX43" fmla="*/ 202484 w 328613"/>
                <a:gd name="connsiteY43" fmla="*/ 180975 h 331788"/>
                <a:gd name="connsiteX44" fmla="*/ 212726 w 328613"/>
                <a:gd name="connsiteY44" fmla="*/ 192741 h 331788"/>
                <a:gd name="connsiteX45" fmla="*/ 202484 w 328613"/>
                <a:gd name="connsiteY45" fmla="*/ 203200 h 331788"/>
                <a:gd name="connsiteX46" fmla="*/ 184561 w 328613"/>
                <a:gd name="connsiteY46" fmla="*/ 203200 h 331788"/>
                <a:gd name="connsiteX47" fmla="*/ 173038 w 328613"/>
                <a:gd name="connsiteY47" fmla="*/ 192741 h 331788"/>
                <a:gd name="connsiteX48" fmla="*/ 184561 w 328613"/>
                <a:gd name="connsiteY48" fmla="*/ 180975 h 331788"/>
                <a:gd name="connsiteX49" fmla="*/ 130585 w 328613"/>
                <a:gd name="connsiteY49" fmla="*/ 180975 h 331788"/>
                <a:gd name="connsiteX50" fmla="*/ 148509 w 328613"/>
                <a:gd name="connsiteY50" fmla="*/ 180975 h 331788"/>
                <a:gd name="connsiteX51" fmla="*/ 158751 w 328613"/>
                <a:gd name="connsiteY51" fmla="*/ 192741 h 331788"/>
                <a:gd name="connsiteX52" fmla="*/ 148509 w 328613"/>
                <a:gd name="connsiteY52" fmla="*/ 203200 h 331788"/>
                <a:gd name="connsiteX53" fmla="*/ 130585 w 328613"/>
                <a:gd name="connsiteY53" fmla="*/ 203200 h 331788"/>
                <a:gd name="connsiteX54" fmla="*/ 119063 w 328613"/>
                <a:gd name="connsiteY54" fmla="*/ 192741 h 331788"/>
                <a:gd name="connsiteX55" fmla="*/ 130585 w 328613"/>
                <a:gd name="connsiteY55" fmla="*/ 180975 h 331788"/>
                <a:gd name="connsiteX56" fmla="*/ 270286 w 328613"/>
                <a:gd name="connsiteY56" fmla="*/ 163513 h 331788"/>
                <a:gd name="connsiteX57" fmla="*/ 288209 w 328613"/>
                <a:gd name="connsiteY57" fmla="*/ 163513 h 331788"/>
                <a:gd name="connsiteX58" fmla="*/ 298451 w 328613"/>
                <a:gd name="connsiteY58" fmla="*/ 175279 h 331788"/>
                <a:gd name="connsiteX59" fmla="*/ 288209 w 328613"/>
                <a:gd name="connsiteY59" fmla="*/ 185738 h 331788"/>
                <a:gd name="connsiteX60" fmla="*/ 270286 w 328613"/>
                <a:gd name="connsiteY60" fmla="*/ 185738 h 331788"/>
                <a:gd name="connsiteX61" fmla="*/ 258763 w 328613"/>
                <a:gd name="connsiteY61" fmla="*/ 175279 h 331788"/>
                <a:gd name="connsiteX62" fmla="*/ 270286 w 328613"/>
                <a:gd name="connsiteY62" fmla="*/ 163513 h 331788"/>
                <a:gd name="connsiteX63" fmla="*/ 45167 w 328613"/>
                <a:gd name="connsiteY63" fmla="*/ 163513 h 331788"/>
                <a:gd name="connsiteX64" fmla="*/ 63090 w 328613"/>
                <a:gd name="connsiteY64" fmla="*/ 163513 h 331788"/>
                <a:gd name="connsiteX65" fmla="*/ 74613 w 328613"/>
                <a:gd name="connsiteY65" fmla="*/ 175279 h 331788"/>
                <a:gd name="connsiteX66" fmla="*/ 63090 w 328613"/>
                <a:gd name="connsiteY66" fmla="*/ 185738 h 331788"/>
                <a:gd name="connsiteX67" fmla="*/ 45167 w 328613"/>
                <a:gd name="connsiteY67" fmla="*/ 185738 h 331788"/>
                <a:gd name="connsiteX68" fmla="*/ 34925 w 328613"/>
                <a:gd name="connsiteY68" fmla="*/ 175279 h 331788"/>
                <a:gd name="connsiteX69" fmla="*/ 45167 w 328613"/>
                <a:gd name="connsiteY69" fmla="*/ 163513 h 331788"/>
                <a:gd name="connsiteX70" fmla="*/ 249238 w 328613"/>
                <a:gd name="connsiteY70" fmla="*/ 149225 h 331788"/>
                <a:gd name="connsiteX71" fmla="*/ 249238 w 328613"/>
                <a:gd name="connsiteY71" fmla="*/ 309563 h 331788"/>
                <a:gd name="connsiteX72" fmla="*/ 306388 w 328613"/>
                <a:gd name="connsiteY72" fmla="*/ 309563 h 331788"/>
                <a:gd name="connsiteX73" fmla="*/ 306388 w 328613"/>
                <a:gd name="connsiteY73" fmla="*/ 149225 h 331788"/>
                <a:gd name="connsiteX74" fmla="*/ 22225 w 328613"/>
                <a:gd name="connsiteY74" fmla="*/ 149225 h 331788"/>
                <a:gd name="connsiteX75" fmla="*/ 22225 w 328613"/>
                <a:gd name="connsiteY75" fmla="*/ 309563 h 331788"/>
                <a:gd name="connsiteX76" fmla="*/ 80963 w 328613"/>
                <a:gd name="connsiteY76" fmla="*/ 309563 h 331788"/>
                <a:gd name="connsiteX77" fmla="*/ 80963 w 328613"/>
                <a:gd name="connsiteY77" fmla="*/ 149225 h 331788"/>
                <a:gd name="connsiteX78" fmla="*/ 184561 w 328613"/>
                <a:gd name="connsiteY78" fmla="*/ 144463 h 331788"/>
                <a:gd name="connsiteX79" fmla="*/ 202484 w 328613"/>
                <a:gd name="connsiteY79" fmla="*/ 144463 h 331788"/>
                <a:gd name="connsiteX80" fmla="*/ 212726 w 328613"/>
                <a:gd name="connsiteY80" fmla="*/ 156229 h 331788"/>
                <a:gd name="connsiteX81" fmla="*/ 202484 w 328613"/>
                <a:gd name="connsiteY81" fmla="*/ 166688 h 331788"/>
                <a:gd name="connsiteX82" fmla="*/ 184561 w 328613"/>
                <a:gd name="connsiteY82" fmla="*/ 166688 h 331788"/>
                <a:gd name="connsiteX83" fmla="*/ 173038 w 328613"/>
                <a:gd name="connsiteY83" fmla="*/ 156229 h 331788"/>
                <a:gd name="connsiteX84" fmla="*/ 184561 w 328613"/>
                <a:gd name="connsiteY84" fmla="*/ 144463 h 331788"/>
                <a:gd name="connsiteX85" fmla="*/ 130585 w 328613"/>
                <a:gd name="connsiteY85" fmla="*/ 144463 h 331788"/>
                <a:gd name="connsiteX86" fmla="*/ 148509 w 328613"/>
                <a:gd name="connsiteY86" fmla="*/ 144463 h 331788"/>
                <a:gd name="connsiteX87" fmla="*/ 158751 w 328613"/>
                <a:gd name="connsiteY87" fmla="*/ 156229 h 331788"/>
                <a:gd name="connsiteX88" fmla="*/ 148509 w 328613"/>
                <a:gd name="connsiteY88" fmla="*/ 166688 h 331788"/>
                <a:gd name="connsiteX89" fmla="*/ 130585 w 328613"/>
                <a:gd name="connsiteY89" fmla="*/ 166688 h 331788"/>
                <a:gd name="connsiteX90" fmla="*/ 119063 w 328613"/>
                <a:gd name="connsiteY90" fmla="*/ 156229 h 331788"/>
                <a:gd name="connsiteX91" fmla="*/ 130585 w 328613"/>
                <a:gd name="connsiteY91" fmla="*/ 144463 h 331788"/>
                <a:gd name="connsiteX92" fmla="*/ 165100 w 328613"/>
                <a:gd name="connsiteY92" fmla="*/ 95250 h 331788"/>
                <a:gd name="connsiteX93" fmla="*/ 103188 w 328613"/>
                <a:gd name="connsiteY93" fmla="*/ 127000 h 331788"/>
                <a:gd name="connsiteX94" fmla="*/ 103188 w 328613"/>
                <a:gd name="connsiteY94" fmla="*/ 309563 h 331788"/>
                <a:gd name="connsiteX95" fmla="*/ 227013 w 328613"/>
                <a:gd name="connsiteY95" fmla="*/ 309563 h 331788"/>
                <a:gd name="connsiteX96" fmla="*/ 227013 w 328613"/>
                <a:gd name="connsiteY96" fmla="*/ 127000 h 331788"/>
                <a:gd name="connsiteX97" fmla="*/ 176213 w 328613"/>
                <a:gd name="connsiteY97" fmla="*/ 23813 h 331788"/>
                <a:gd name="connsiteX98" fmla="*/ 176213 w 328613"/>
                <a:gd name="connsiteY98" fmla="*/ 34926 h 331788"/>
                <a:gd name="connsiteX99" fmla="*/ 200026 w 328613"/>
                <a:gd name="connsiteY99" fmla="*/ 30163 h 331788"/>
                <a:gd name="connsiteX100" fmla="*/ 168852 w 328613"/>
                <a:gd name="connsiteY100" fmla="*/ 0 h 331788"/>
                <a:gd name="connsiteX101" fmla="*/ 223405 w 328613"/>
                <a:gd name="connsiteY101" fmla="*/ 18145 h 331788"/>
                <a:gd name="connsiteX102" fmla="*/ 231198 w 328613"/>
                <a:gd name="connsiteY102" fmla="*/ 29809 h 331788"/>
                <a:gd name="connsiteX103" fmla="*/ 223405 w 328613"/>
                <a:gd name="connsiteY103" fmla="*/ 40177 h 331788"/>
                <a:gd name="connsiteX104" fmla="*/ 176646 w 328613"/>
                <a:gd name="connsiteY104" fmla="*/ 55730 h 331788"/>
                <a:gd name="connsiteX105" fmla="*/ 176646 w 328613"/>
                <a:gd name="connsiteY105" fmla="*/ 76467 h 331788"/>
                <a:gd name="connsiteX106" fmla="*/ 242888 w 328613"/>
                <a:gd name="connsiteY106" fmla="*/ 110164 h 331788"/>
                <a:gd name="connsiteX107" fmla="*/ 249382 w 328613"/>
                <a:gd name="connsiteY107" fmla="*/ 120532 h 331788"/>
                <a:gd name="connsiteX108" fmla="*/ 249382 w 328613"/>
                <a:gd name="connsiteY108" fmla="*/ 127013 h 331788"/>
                <a:gd name="connsiteX109" fmla="*/ 316923 w 328613"/>
                <a:gd name="connsiteY109" fmla="*/ 127013 h 331788"/>
                <a:gd name="connsiteX110" fmla="*/ 328613 w 328613"/>
                <a:gd name="connsiteY110" fmla="*/ 138677 h 331788"/>
                <a:gd name="connsiteX111" fmla="*/ 328613 w 328613"/>
                <a:gd name="connsiteY111" fmla="*/ 320124 h 331788"/>
                <a:gd name="connsiteX112" fmla="*/ 316923 w 328613"/>
                <a:gd name="connsiteY112" fmla="*/ 331788 h 331788"/>
                <a:gd name="connsiteX113" fmla="*/ 11690 w 328613"/>
                <a:gd name="connsiteY113" fmla="*/ 331788 h 331788"/>
                <a:gd name="connsiteX114" fmla="*/ 0 w 328613"/>
                <a:gd name="connsiteY114" fmla="*/ 320124 h 331788"/>
                <a:gd name="connsiteX115" fmla="*/ 0 w 328613"/>
                <a:gd name="connsiteY115" fmla="*/ 138677 h 331788"/>
                <a:gd name="connsiteX116" fmla="*/ 11690 w 328613"/>
                <a:gd name="connsiteY116" fmla="*/ 127013 h 331788"/>
                <a:gd name="connsiteX117" fmla="*/ 80529 w 328613"/>
                <a:gd name="connsiteY117" fmla="*/ 127013 h 331788"/>
                <a:gd name="connsiteX118" fmla="*/ 80529 w 328613"/>
                <a:gd name="connsiteY118" fmla="*/ 120532 h 331788"/>
                <a:gd name="connsiteX119" fmla="*/ 87024 w 328613"/>
                <a:gd name="connsiteY119" fmla="*/ 110164 h 331788"/>
                <a:gd name="connsiteX120" fmla="*/ 154565 w 328613"/>
                <a:gd name="connsiteY120" fmla="*/ 76467 h 331788"/>
                <a:gd name="connsiteX121" fmla="*/ 154565 w 328613"/>
                <a:gd name="connsiteY121" fmla="*/ 11664 h 331788"/>
                <a:gd name="connsiteX122" fmla="*/ 158461 w 328613"/>
                <a:gd name="connsiteY122" fmla="*/ 2592 h 331788"/>
                <a:gd name="connsiteX123" fmla="*/ 168852 w 328613"/>
                <a:gd name="connsiteY123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328613" h="331788">
                  <a:moveTo>
                    <a:pt x="270286" y="234950"/>
                  </a:moveTo>
                  <a:cubicBezTo>
                    <a:pt x="270286" y="234950"/>
                    <a:pt x="270286" y="234950"/>
                    <a:pt x="288209" y="234950"/>
                  </a:cubicBezTo>
                  <a:cubicBezTo>
                    <a:pt x="293330" y="234950"/>
                    <a:pt x="298451" y="240179"/>
                    <a:pt x="298451" y="246716"/>
                  </a:cubicBezTo>
                  <a:cubicBezTo>
                    <a:pt x="298451" y="253253"/>
                    <a:pt x="293330" y="257175"/>
                    <a:pt x="288209" y="257175"/>
                  </a:cubicBezTo>
                  <a:cubicBezTo>
                    <a:pt x="288209" y="257175"/>
                    <a:pt x="288209" y="257175"/>
                    <a:pt x="270286" y="257175"/>
                  </a:cubicBezTo>
                  <a:cubicBezTo>
                    <a:pt x="263884" y="257175"/>
                    <a:pt x="258763" y="253253"/>
                    <a:pt x="258763" y="246716"/>
                  </a:cubicBezTo>
                  <a:cubicBezTo>
                    <a:pt x="258763" y="240179"/>
                    <a:pt x="263884" y="234950"/>
                    <a:pt x="270286" y="234950"/>
                  </a:cubicBezTo>
                  <a:close/>
                  <a:moveTo>
                    <a:pt x="45167" y="234950"/>
                  </a:moveTo>
                  <a:cubicBezTo>
                    <a:pt x="45167" y="234950"/>
                    <a:pt x="45167" y="234950"/>
                    <a:pt x="63090" y="234950"/>
                  </a:cubicBezTo>
                  <a:cubicBezTo>
                    <a:pt x="69492" y="234950"/>
                    <a:pt x="74613" y="240179"/>
                    <a:pt x="74613" y="246716"/>
                  </a:cubicBezTo>
                  <a:cubicBezTo>
                    <a:pt x="74613" y="253253"/>
                    <a:pt x="69492" y="257175"/>
                    <a:pt x="63090" y="257175"/>
                  </a:cubicBezTo>
                  <a:cubicBezTo>
                    <a:pt x="63090" y="257175"/>
                    <a:pt x="63090" y="257175"/>
                    <a:pt x="45167" y="257175"/>
                  </a:cubicBezTo>
                  <a:cubicBezTo>
                    <a:pt x="38766" y="257175"/>
                    <a:pt x="34925" y="253253"/>
                    <a:pt x="34925" y="246716"/>
                  </a:cubicBezTo>
                  <a:cubicBezTo>
                    <a:pt x="34925" y="240179"/>
                    <a:pt x="38766" y="234950"/>
                    <a:pt x="45167" y="234950"/>
                  </a:cubicBezTo>
                  <a:close/>
                  <a:moveTo>
                    <a:pt x="184561" y="217488"/>
                  </a:moveTo>
                  <a:cubicBezTo>
                    <a:pt x="184561" y="217488"/>
                    <a:pt x="184561" y="217488"/>
                    <a:pt x="202484" y="217488"/>
                  </a:cubicBezTo>
                  <a:cubicBezTo>
                    <a:pt x="208885" y="217488"/>
                    <a:pt x="212726" y="222717"/>
                    <a:pt x="212726" y="229254"/>
                  </a:cubicBezTo>
                  <a:cubicBezTo>
                    <a:pt x="212726" y="235791"/>
                    <a:pt x="208885" y="239713"/>
                    <a:pt x="202484" y="239713"/>
                  </a:cubicBezTo>
                  <a:cubicBezTo>
                    <a:pt x="202484" y="239713"/>
                    <a:pt x="202484" y="239713"/>
                    <a:pt x="184561" y="239713"/>
                  </a:cubicBezTo>
                  <a:cubicBezTo>
                    <a:pt x="178159" y="239713"/>
                    <a:pt x="173038" y="235791"/>
                    <a:pt x="173038" y="229254"/>
                  </a:cubicBezTo>
                  <a:cubicBezTo>
                    <a:pt x="173038" y="222717"/>
                    <a:pt x="178159" y="217488"/>
                    <a:pt x="184561" y="217488"/>
                  </a:cubicBezTo>
                  <a:close/>
                  <a:moveTo>
                    <a:pt x="130585" y="217488"/>
                  </a:moveTo>
                  <a:cubicBezTo>
                    <a:pt x="130585" y="217488"/>
                    <a:pt x="130585" y="217488"/>
                    <a:pt x="148509" y="217488"/>
                  </a:cubicBezTo>
                  <a:cubicBezTo>
                    <a:pt x="154910" y="217488"/>
                    <a:pt x="158751" y="222717"/>
                    <a:pt x="158751" y="229254"/>
                  </a:cubicBezTo>
                  <a:cubicBezTo>
                    <a:pt x="158751" y="235791"/>
                    <a:pt x="154910" y="239713"/>
                    <a:pt x="148509" y="239713"/>
                  </a:cubicBezTo>
                  <a:cubicBezTo>
                    <a:pt x="148509" y="239713"/>
                    <a:pt x="148509" y="239713"/>
                    <a:pt x="130585" y="239713"/>
                  </a:cubicBezTo>
                  <a:cubicBezTo>
                    <a:pt x="124184" y="239713"/>
                    <a:pt x="119063" y="235791"/>
                    <a:pt x="119063" y="229254"/>
                  </a:cubicBezTo>
                  <a:cubicBezTo>
                    <a:pt x="119063" y="222717"/>
                    <a:pt x="124184" y="217488"/>
                    <a:pt x="130585" y="217488"/>
                  </a:cubicBezTo>
                  <a:close/>
                  <a:moveTo>
                    <a:pt x="270286" y="200025"/>
                  </a:moveTo>
                  <a:cubicBezTo>
                    <a:pt x="270286" y="200025"/>
                    <a:pt x="270286" y="200025"/>
                    <a:pt x="288209" y="200025"/>
                  </a:cubicBezTo>
                  <a:cubicBezTo>
                    <a:pt x="293330" y="200025"/>
                    <a:pt x="298451" y="204881"/>
                    <a:pt x="298451" y="210951"/>
                  </a:cubicBezTo>
                  <a:cubicBezTo>
                    <a:pt x="298451" y="217021"/>
                    <a:pt x="293330" y="220663"/>
                    <a:pt x="288209" y="220663"/>
                  </a:cubicBezTo>
                  <a:cubicBezTo>
                    <a:pt x="288209" y="220663"/>
                    <a:pt x="288209" y="220663"/>
                    <a:pt x="270286" y="220663"/>
                  </a:cubicBezTo>
                  <a:cubicBezTo>
                    <a:pt x="263884" y="220663"/>
                    <a:pt x="258763" y="217021"/>
                    <a:pt x="258763" y="210951"/>
                  </a:cubicBezTo>
                  <a:cubicBezTo>
                    <a:pt x="258763" y="204881"/>
                    <a:pt x="263884" y="200025"/>
                    <a:pt x="270286" y="200025"/>
                  </a:cubicBezTo>
                  <a:close/>
                  <a:moveTo>
                    <a:pt x="45167" y="200025"/>
                  </a:moveTo>
                  <a:cubicBezTo>
                    <a:pt x="45167" y="200025"/>
                    <a:pt x="45167" y="200025"/>
                    <a:pt x="63090" y="200025"/>
                  </a:cubicBezTo>
                  <a:cubicBezTo>
                    <a:pt x="69492" y="200025"/>
                    <a:pt x="74613" y="204881"/>
                    <a:pt x="74613" y="210951"/>
                  </a:cubicBezTo>
                  <a:cubicBezTo>
                    <a:pt x="74613" y="217021"/>
                    <a:pt x="69492" y="220663"/>
                    <a:pt x="63090" y="220663"/>
                  </a:cubicBezTo>
                  <a:cubicBezTo>
                    <a:pt x="63090" y="220663"/>
                    <a:pt x="63090" y="220663"/>
                    <a:pt x="45167" y="220663"/>
                  </a:cubicBezTo>
                  <a:cubicBezTo>
                    <a:pt x="38766" y="220663"/>
                    <a:pt x="34925" y="217021"/>
                    <a:pt x="34925" y="210951"/>
                  </a:cubicBezTo>
                  <a:cubicBezTo>
                    <a:pt x="34925" y="204881"/>
                    <a:pt x="38766" y="200025"/>
                    <a:pt x="45167" y="200025"/>
                  </a:cubicBezTo>
                  <a:close/>
                  <a:moveTo>
                    <a:pt x="184561" y="180975"/>
                  </a:moveTo>
                  <a:cubicBezTo>
                    <a:pt x="184561" y="180975"/>
                    <a:pt x="184561" y="180975"/>
                    <a:pt x="202484" y="180975"/>
                  </a:cubicBezTo>
                  <a:cubicBezTo>
                    <a:pt x="208885" y="180975"/>
                    <a:pt x="212726" y="186204"/>
                    <a:pt x="212726" y="192741"/>
                  </a:cubicBezTo>
                  <a:cubicBezTo>
                    <a:pt x="212726" y="199278"/>
                    <a:pt x="208885" y="203200"/>
                    <a:pt x="202484" y="203200"/>
                  </a:cubicBezTo>
                  <a:cubicBezTo>
                    <a:pt x="202484" y="203200"/>
                    <a:pt x="202484" y="203200"/>
                    <a:pt x="184561" y="203200"/>
                  </a:cubicBezTo>
                  <a:cubicBezTo>
                    <a:pt x="178159" y="203200"/>
                    <a:pt x="173038" y="199278"/>
                    <a:pt x="173038" y="192741"/>
                  </a:cubicBezTo>
                  <a:cubicBezTo>
                    <a:pt x="173038" y="186204"/>
                    <a:pt x="178159" y="180975"/>
                    <a:pt x="184561" y="180975"/>
                  </a:cubicBezTo>
                  <a:close/>
                  <a:moveTo>
                    <a:pt x="130585" y="180975"/>
                  </a:moveTo>
                  <a:cubicBezTo>
                    <a:pt x="130585" y="180975"/>
                    <a:pt x="130585" y="180975"/>
                    <a:pt x="148509" y="180975"/>
                  </a:cubicBezTo>
                  <a:cubicBezTo>
                    <a:pt x="154910" y="180975"/>
                    <a:pt x="158751" y="186204"/>
                    <a:pt x="158751" y="192741"/>
                  </a:cubicBezTo>
                  <a:cubicBezTo>
                    <a:pt x="158751" y="199278"/>
                    <a:pt x="154910" y="203200"/>
                    <a:pt x="148509" y="203200"/>
                  </a:cubicBezTo>
                  <a:cubicBezTo>
                    <a:pt x="148509" y="203200"/>
                    <a:pt x="148509" y="203200"/>
                    <a:pt x="130585" y="203200"/>
                  </a:cubicBezTo>
                  <a:cubicBezTo>
                    <a:pt x="124184" y="203200"/>
                    <a:pt x="119063" y="199278"/>
                    <a:pt x="119063" y="192741"/>
                  </a:cubicBezTo>
                  <a:cubicBezTo>
                    <a:pt x="119063" y="186204"/>
                    <a:pt x="124184" y="180975"/>
                    <a:pt x="130585" y="180975"/>
                  </a:cubicBezTo>
                  <a:close/>
                  <a:moveTo>
                    <a:pt x="270286" y="163513"/>
                  </a:moveTo>
                  <a:cubicBezTo>
                    <a:pt x="270286" y="163513"/>
                    <a:pt x="270286" y="163513"/>
                    <a:pt x="288209" y="163513"/>
                  </a:cubicBezTo>
                  <a:cubicBezTo>
                    <a:pt x="293330" y="163513"/>
                    <a:pt x="298451" y="168742"/>
                    <a:pt x="298451" y="175279"/>
                  </a:cubicBezTo>
                  <a:cubicBezTo>
                    <a:pt x="298451" y="180509"/>
                    <a:pt x="293330" y="185738"/>
                    <a:pt x="288209" y="185738"/>
                  </a:cubicBezTo>
                  <a:cubicBezTo>
                    <a:pt x="288209" y="185738"/>
                    <a:pt x="288209" y="185738"/>
                    <a:pt x="270286" y="185738"/>
                  </a:cubicBezTo>
                  <a:cubicBezTo>
                    <a:pt x="263884" y="185738"/>
                    <a:pt x="258763" y="180509"/>
                    <a:pt x="258763" y="175279"/>
                  </a:cubicBezTo>
                  <a:cubicBezTo>
                    <a:pt x="258763" y="168742"/>
                    <a:pt x="263884" y="163513"/>
                    <a:pt x="270286" y="163513"/>
                  </a:cubicBezTo>
                  <a:close/>
                  <a:moveTo>
                    <a:pt x="45167" y="163513"/>
                  </a:moveTo>
                  <a:cubicBezTo>
                    <a:pt x="45167" y="163513"/>
                    <a:pt x="45167" y="163513"/>
                    <a:pt x="63090" y="163513"/>
                  </a:cubicBezTo>
                  <a:cubicBezTo>
                    <a:pt x="69492" y="163513"/>
                    <a:pt x="74613" y="168742"/>
                    <a:pt x="74613" y="175279"/>
                  </a:cubicBezTo>
                  <a:cubicBezTo>
                    <a:pt x="74613" y="180509"/>
                    <a:pt x="69492" y="185738"/>
                    <a:pt x="63090" y="185738"/>
                  </a:cubicBezTo>
                  <a:cubicBezTo>
                    <a:pt x="63090" y="185738"/>
                    <a:pt x="63090" y="185738"/>
                    <a:pt x="45167" y="185738"/>
                  </a:cubicBezTo>
                  <a:cubicBezTo>
                    <a:pt x="38766" y="185738"/>
                    <a:pt x="34925" y="180509"/>
                    <a:pt x="34925" y="175279"/>
                  </a:cubicBezTo>
                  <a:cubicBezTo>
                    <a:pt x="34925" y="168742"/>
                    <a:pt x="38766" y="163513"/>
                    <a:pt x="45167" y="163513"/>
                  </a:cubicBezTo>
                  <a:close/>
                  <a:moveTo>
                    <a:pt x="249238" y="149225"/>
                  </a:moveTo>
                  <a:lnTo>
                    <a:pt x="249238" y="309563"/>
                  </a:lnTo>
                  <a:lnTo>
                    <a:pt x="306388" y="309563"/>
                  </a:lnTo>
                  <a:lnTo>
                    <a:pt x="306388" y="149225"/>
                  </a:lnTo>
                  <a:close/>
                  <a:moveTo>
                    <a:pt x="22225" y="149225"/>
                  </a:moveTo>
                  <a:lnTo>
                    <a:pt x="22225" y="309563"/>
                  </a:lnTo>
                  <a:lnTo>
                    <a:pt x="80963" y="309563"/>
                  </a:lnTo>
                  <a:lnTo>
                    <a:pt x="80963" y="149225"/>
                  </a:lnTo>
                  <a:close/>
                  <a:moveTo>
                    <a:pt x="184561" y="144463"/>
                  </a:moveTo>
                  <a:cubicBezTo>
                    <a:pt x="184561" y="144463"/>
                    <a:pt x="184561" y="144463"/>
                    <a:pt x="202484" y="144463"/>
                  </a:cubicBezTo>
                  <a:cubicBezTo>
                    <a:pt x="208885" y="144463"/>
                    <a:pt x="212726" y="149692"/>
                    <a:pt x="212726" y="156229"/>
                  </a:cubicBezTo>
                  <a:cubicBezTo>
                    <a:pt x="212726" y="161459"/>
                    <a:pt x="208885" y="166688"/>
                    <a:pt x="202484" y="166688"/>
                  </a:cubicBezTo>
                  <a:cubicBezTo>
                    <a:pt x="202484" y="166688"/>
                    <a:pt x="202484" y="166688"/>
                    <a:pt x="184561" y="166688"/>
                  </a:cubicBezTo>
                  <a:cubicBezTo>
                    <a:pt x="178159" y="166688"/>
                    <a:pt x="173038" y="161459"/>
                    <a:pt x="173038" y="156229"/>
                  </a:cubicBezTo>
                  <a:cubicBezTo>
                    <a:pt x="173038" y="149692"/>
                    <a:pt x="178159" y="144463"/>
                    <a:pt x="184561" y="144463"/>
                  </a:cubicBezTo>
                  <a:close/>
                  <a:moveTo>
                    <a:pt x="130585" y="144463"/>
                  </a:moveTo>
                  <a:cubicBezTo>
                    <a:pt x="130585" y="144463"/>
                    <a:pt x="130585" y="144463"/>
                    <a:pt x="148509" y="144463"/>
                  </a:cubicBezTo>
                  <a:cubicBezTo>
                    <a:pt x="154910" y="144463"/>
                    <a:pt x="158751" y="149692"/>
                    <a:pt x="158751" y="156229"/>
                  </a:cubicBezTo>
                  <a:cubicBezTo>
                    <a:pt x="158751" y="161459"/>
                    <a:pt x="154910" y="166688"/>
                    <a:pt x="148509" y="166688"/>
                  </a:cubicBezTo>
                  <a:cubicBezTo>
                    <a:pt x="148509" y="166688"/>
                    <a:pt x="148509" y="166688"/>
                    <a:pt x="130585" y="166688"/>
                  </a:cubicBezTo>
                  <a:cubicBezTo>
                    <a:pt x="124184" y="166688"/>
                    <a:pt x="119063" y="161459"/>
                    <a:pt x="119063" y="156229"/>
                  </a:cubicBezTo>
                  <a:cubicBezTo>
                    <a:pt x="119063" y="149692"/>
                    <a:pt x="124184" y="144463"/>
                    <a:pt x="130585" y="144463"/>
                  </a:cubicBezTo>
                  <a:close/>
                  <a:moveTo>
                    <a:pt x="165100" y="95250"/>
                  </a:moveTo>
                  <a:lnTo>
                    <a:pt x="103188" y="127000"/>
                  </a:lnTo>
                  <a:lnTo>
                    <a:pt x="103188" y="309563"/>
                  </a:lnTo>
                  <a:lnTo>
                    <a:pt x="227013" y="309563"/>
                  </a:lnTo>
                  <a:lnTo>
                    <a:pt x="227013" y="127000"/>
                  </a:lnTo>
                  <a:close/>
                  <a:moveTo>
                    <a:pt x="176213" y="23813"/>
                  </a:moveTo>
                  <a:lnTo>
                    <a:pt x="176213" y="34926"/>
                  </a:lnTo>
                  <a:lnTo>
                    <a:pt x="200026" y="30163"/>
                  </a:lnTo>
                  <a:close/>
                  <a:moveTo>
                    <a:pt x="168852" y="0"/>
                  </a:moveTo>
                  <a:cubicBezTo>
                    <a:pt x="168852" y="0"/>
                    <a:pt x="168852" y="0"/>
                    <a:pt x="223405" y="18145"/>
                  </a:cubicBezTo>
                  <a:cubicBezTo>
                    <a:pt x="227302" y="20737"/>
                    <a:pt x="231198" y="24625"/>
                    <a:pt x="231198" y="29809"/>
                  </a:cubicBezTo>
                  <a:cubicBezTo>
                    <a:pt x="231198" y="33697"/>
                    <a:pt x="227302" y="37585"/>
                    <a:pt x="223405" y="40177"/>
                  </a:cubicBezTo>
                  <a:cubicBezTo>
                    <a:pt x="223405" y="40177"/>
                    <a:pt x="223405" y="40177"/>
                    <a:pt x="176646" y="55730"/>
                  </a:cubicBezTo>
                  <a:cubicBezTo>
                    <a:pt x="176646" y="55730"/>
                    <a:pt x="176646" y="55730"/>
                    <a:pt x="176646" y="76467"/>
                  </a:cubicBezTo>
                  <a:cubicBezTo>
                    <a:pt x="176646" y="76467"/>
                    <a:pt x="176646" y="76467"/>
                    <a:pt x="242888" y="110164"/>
                  </a:cubicBezTo>
                  <a:cubicBezTo>
                    <a:pt x="246785" y="112756"/>
                    <a:pt x="249382" y="115348"/>
                    <a:pt x="249382" y="120532"/>
                  </a:cubicBezTo>
                  <a:cubicBezTo>
                    <a:pt x="249382" y="120532"/>
                    <a:pt x="249382" y="120532"/>
                    <a:pt x="249382" y="127013"/>
                  </a:cubicBezTo>
                  <a:cubicBezTo>
                    <a:pt x="249382" y="127013"/>
                    <a:pt x="249382" y="127013"/>
                    <a:pt x="316923" y="127013"/>
                  </a:cubicBezTo>
                  <a:cubicBezTo>
                    <a:pt x="323418" y="127013"/>
                    <a:pt x="328613" y="132197"/>
                    <a:pt x="328613" y="138677"/>
                  </a:cubicBezTo>
                  <a:cubicBezTo>
                    <a:pt x="328613" y="138677"/>
                    <a:pt x="328613" y="138677"/>
                    <a:pt x="328613" y="320124"/>
                  </a:cubicBezTo>
                  <a:cubicBezTo>
                    <a:pt x="328613" y="326604"/>
                    <a:pt x="323418" y="331788"/>
                    <a:pt x="316923" y="331788"/>
                  </a:cubicBezTo>
                  <a:lnTo>
                    <a:pt x="11690" y="331788"/>
                  </a:lnTo>
                  <a:cubicBezTo>
                    <a:pt x="5195" y="331788"/>
                    <a:pt x="0" y="326604"/>
                    <a:pt x="0" y="320124"/>
                  </a:cubicBezTo>
                  <a:cubicBezTo>
                    <a:pt x="0" y="320124"/>
                    <a:pt x="0" y="320124"/>
                    <a:pt x="0" y="138677"/>
                  </a:cubicBezTo>
                  <a:cubicBezTo>
                    <a:pt x="0" y="132197"/>
                    <a:pt x="5195" y="127013"/>
                    <a:pt x="11690" y="127013"/>
                  </a:cubicBezTo>
                  <a:cubicBezTo>
                    <a:pt x="11690" y="127013"/>
                    <a:pt x="11690" y="127013"/>
                    <a:pt x="80529" y="127013"/>
                  </a:cubicBezTo>
                  <a:cubicBezTo>
                    <a:pt x="80529" y="127013"/>
                    <a:pt x="80529" y="127013"/>
                    <a:pt x="80529" y="120532"/>
                  </a:cubicBezTo>
                  <a:cubicBezTo>
                    <a:pt x="80529" y="115348"/>
                    <a:pt x="83127" y="112756"/>
                    <a:pt x="87024" y="110164"/>
                  </a:cubicBezTo>
                  <a:cubicBezTo>
                    <a:pt x="87024" y="110164"/>
                    <a:pt x="87024" y="110164"/>
                    <a:pt x="154565" y="76467"/>
                  </a:cubicBezTo>
                  <a:cubicBezTo>
                    <a:pt x="154565" y="76467"/>
                    <a:pt x="154565" y="76467"/>
                    <a:pt x="154565" y="11664"/>
                  </a:cubicBezTo>
                  <a:cubicBezTo>
                    <a:pt x="154565" y="7776"/>
                    <a:pt x="155864" y="3888"/>
                    <a:pt x="158461" y="2592"/>
                  </a:cubicBezTo>
                  <a:cubicBezTo>
                    <a:pt x="161059" y="0"/>
                    <a:pt x="164956" y="0"/>
                    <a:pt x="168852" y="0"/>
                  </a:cubicBezTo>
                  <a:close/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/>
              <a:endParaRPr sz="1350">
                <a:solidFill>
                  <a:prstClr val="white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8706276" y="3723313"/>
              <a:ext cx="427913" cy="432048"/>
            </a:xfrm>
            <a:custGeom>
              <a:avLst/>
              <a:gdLst>
                <a:gd name="connsiteX0" fmla="*/ 270286 w 328613"/>
                <a:gd name="connsiteY0" fmla="*/ 234950 h 331788"/>
                <a:gd name="connsiteX1" fmla="*/ 288209 w 328613"/>
                <a:gd name="connsiteY1" fmla="*/ 234950 h 331788"/>
                <a:gd name="connsiteX2" fmla="*/ 298451 w 328613"/>
                <a:gd name="connsiteY2" fmla="*/ 246716 h 331788"/>
                <a:gd name="connsiteX3" fmla="*/ 288209 w 328613"/>
                <a:gd name="connsiteY3" fmla="*/ 257175 h 331788"/>
                <a:gd name="connsiteX4" fmla="*/ 270286 w 328613"/>
                <a:gd name="connsiteY4" fmla="*/ 257175 h 331788"/>
                <a:gd name="connsiteX5" fmla="*/ 258763 w 328613"/>
                <a:gd name="connsiteY5" fmla="*/ 246716 h 331788"/>
                <a:gd name="connsiteX6" fmla="*/ 270286 w 328613"/>
                <a:gd name="connsiteY6" fmla="*/ 234950 h 331788"/>
                <a:gd name="connsiteX7" fmla="*/ 45167 w 328613"/>
                <a:gd name="connsiteY7" fmla="*/ 234950 h 331788"/>
                <a:gd name="connsiteX8" fmla="*/ 63090 w 328613"/>
                <a:gd name="connsiteY8" fmla="*/ 234950 h 331788"/>
                <a:gd name="connsiteX9" fmla="*/ 74613 w 328613"/>
                <a:gd name="connsiteY9" fmla="*/ 246716 h 331788"/>
                <a:gd name="connsiteX10" fmla="*/ 63090 w 328613"/>
                <a:gd name="connsiteY10" fmla="*/ 257175 h 331788"/>
                <a:gd name="connsiteX11" fmla="*/ 45167 w 328613"/>
                <a:gd name="connsiteY11" fmla="*/ 257175 h 331788"/>
                <a:gd name="connsiteX12" fmla="*/ 34925 w 328613"/>
                <a:gd name="connsiteY12" fmla="*/ 246716 h 331788"/>
                <a:gd name="connsiteX13" fmla="*/ 45167 w 328613"/>
                <a:gd name="connsiteY13" fmla="*/ 234950 h 331788"/>
                <a:gd name="connsiteX14" fmla="*/ 184561 w 328613"/>
                <a:gd name="connsiteY14" fmla="*/ 217488 h 331788"/>
                <a:gd name="connsiteX15" fmla="*/ 202484 w 328613"/>
                <a:gd name="connsiteY15" fmla="*/ 217488 h 331788"/>
                <a:gd name="connsiteX16" fmla="*/ 212726 w 328613"/>
                <a:gd name="connsiteY16" fmla="*/ 229254 h 331788"/>
                <a:gd name="connsiteX17" fmla="*/ 202484 w 328613"/>
                <a:gd name="connsiteY17" fmla="*/ 239713 h 331788"/>
                <a:gd name="connsiteX18" fmla="*/ 184561 w 328613"/>
                <a:gd name="connsiteY18" fmla="*/ 239713 h 331788"/>
                <a:gd name="connsiteX19" fmla="*/ 173038 w 328613"/>
                <a:gd name="connsiteY19" fmla="*/ 229254 h 331788"/>
                <a:gd name="connsiteX20" fmla="*/ 184561 w 328613"/>
                <a:gd name="connsiteY20" fmla="*/ 217488 h 331788"/>
                <a:gd name="connsiteX21" fmla="*/ 130585 w 328613"/>
                <a:gd name="connsiteY21" fmla="*/ 217488 h 331788"/>
                <a:gd name="connsiteX22" fmla="*/ 148509 w 328613"/>
                <a:gd name="connsiteY22" fmla="*/ 217488 h 331788"/>
                <a:gd name="connsiteX23" fmla="*/ 158751 w 328613"/>
                <a:gd name="connsiteY23" fmla="*/ 229254 h 331788"/>
                <a:gd name="connsiteX24" fmla="*/ 148509 w 328613"/>
                <a:gd name="connsiteY24" fmla="*/ 239713 h 331788"/>
                <a:gd name="connsiteX25" fmla="*/ 130585 w 328613"/>
                <a:gd name="connsiteY25" fmla="*/ 239713 h 331788"/>
                <a:gd name="connsiteX26" fmla="*/ 119063 w 328613"/>
                <a:gd name="connsiteY26" fmla="*/ 229254 h 331788"/>
                <a:gd name="connsiteX27" fmla="*/ 130585 w 328613"/>
                <a:gd name="connsiteY27" fmla="*/ 217488 h 331788"/>
                <a:gd name="connsiteX28" fmla="*/ 270286 w 328613"/>
                <a:gd name="connsiteY28" fmla="*/ 200025 h 331788"/>
                <a:gd name="connsiteX29" fmla="*/ 288209 w 328613"/>
                <a:gd name="connsiteY29" fmla="*/ 200025 h 331788"/>
                <a:gd name="connsiteX30" fmla="*/ 298451 w 328613"/>
                <a:gd name="connsiteY30" fmla="*/ 210951 h 331788"/>
                <a:gd name="connsiteX31" fmla="*/ 288209 w 328613"/>
                <a:gd name="connsiteY31" fmla="*/ 220663 h 331788"/>
                <a:gd name="connsiteX32" fmla="*/ 270286 w 328613"/>
                <a:gd name="connsiteY32" fmla="*/ 220663 h 331788"/>
                <a:gd name="connsiteX33" fmla="*/ 258763 w 328613"/>
                <a:gd name="connsiteY33" fmla="*/ 210951 h 331788"/>
                <a:gd name="connsiteX34" fmla="*/ 270286 w 328613"/>
                <a:gd name="connsiteY34" fmla="*/ 200025 h 331788"/>
                <a:gd name="connsiteX35" fmla="*/ 45167 w 328613"/>
                <a:gd name="connsiteY35" fmla="*/ 200025 h 331788"/>
                <a:gd name="connsiteX36" fmla="*/ 63090 w 328613"/>
                <a:gd name="connsiteY36" fmla="*/ 200025 h 331788"/>
                <a:gd name="connsiteX37" fmla="*/ 74613 w 328613"/>
                <a:gd name="connsiteY37" fmla="*/ 210951 h 331788"/>
                <a:gd name="connsiteX38" fmla="*/ 63090 w 328613"/>
                <a:gd name="connsiteY38" fmla="*/ 220663 h 331788"/>
                <a:gd name="connsiteX39" fmla="*/ 45167 w 328613"/>
                <a:gd name="connsiteY39" fmla="*/ 220663 h 331788"/>
                <a:gd name="connsiteX40" fmla="*/ 34925 w 328613"/>
                <a:gd name="connsiteY40" fmla="*/ 210951 h 331788"/>
                <a:gd name="connsiteX41" fmla="*/ 45167 w 328613"/>
                <a:gd name="connsiteY41" fmla="*/ 200025 h 331788"/>
                <a:gd name="connsiteX42" fmla="*/ 184561 w 328613"/>
                <a:gd name="connsiteY42" fmla="*/ 180975 h 331788"/>
                <a:gd name="connsiteX43" fmla="*/ 202484 w 328613"/>
                <a:gd name="connsiteY43" fmla="*/ 180975 h 331788"/>
                <a:gd name="connsiteX44" fmla="*/ 212726 w 328613"/>
                <a:gd name="connsiteY44" fmla="*/ 192741 h 331788"/>
                <a:gd name="connsiteX45" fmla="*/ 202484 w 328613"/>
                <a:gd name="connsiteY45" fmla="*/ 203200 h 331788"/>
                <a:gd name="connsiteX46" fmla="*/ 184561 w 328613"/>
                <a:gd name="connsiteY46" fmla="*/ 203200 h 331788"/>
                <a:gd name="connsiteX47" fmla="*/ 173038 w 328613"/>
                <a:gd name="connsiteY47" fmla="*/ 192741 h 331788"/>
                <a:gd name="connsiteX48" fmla="*/ 184561 w 328613"/>
                <a:gd name="connsiteY48" fmla="*/ 180975 h 331788"/>
                <a:gd name="connsiteX49" fmla="*/ 130585 w 328613"/>
                <a:gd name="connsiteY49" fmla="*/ 180975 h 331788"/>
                <a:gd name="connsiteX50" fmla="*/ 148509 w 328613"/>
                <a:gd name="connsiteY50" fmla="*/ 180975 h 331788"/>
                <a:gd name="connsiteX51" fmla="*/ 158751 w 328613"/>
                <a:gd name="connsiteY51" fmla="*/ 192741 h 331788"/>
                <a:gd name="connsiteX52" fmla="*/ 148509 w 328613"/>
                <a:gd name="connsiteY52" fmla="*/ 203200 h 331788"/>
                <a:gd name="connsiteX53" fmla="*/ 130585 w 328613"/>
                <a:gd name="connsiteY53" fmla="*/ 203200 h 331788"/>
                <a:gd name="connsiteX54" fmla="*/ 119063 w 328613"/>
                <a:gd name="connsiteY54" fmla="*/ 192741 h 331788"/>
                <a:gd name="connsiteX55" fmla="*/ 130585 w 328613"/>
                <a:gd name="connsiteY55" fmla="*/ 180975 h 331788"/>
                <a:gd name="connsiteX56" fmla="*/ 270286 w 328613"/>
                <a:gd name="connsiteY56" fmla="*/ 163513 h 331788"/>
                <a:gd name="connsiteX57" fmla="*/ 288209 w 328613"/>
                <a:gd name="connsiteY57" fmla="*/ 163513 h 331788"/>
                <a:gd name="connsiteX58" fmla="*/ 298451 w 328613"/>
                <a:gd name="connsiteY58" fmla="*/ 175279 h 331788"/>
                <a:gd name="connsiteX59" fmla="*/ 288209 w 328613"/>
                <a:gd name="connsiteY59" fmla="*/ 185738 h 331788"/>
                <a:gd name="connsiteX60" fmla="*/ 270286 w 328613"/>
                <a:gd name="connsiteY60" fmla="*/ 185738 h 331788"/>
                <a:gd name="connsiteX61" fmla="*/ 258763 w 328613"/>
                <a:gd name="connsiteY61" fmla="*/ 175279 h 331788"/>
                <a:gd name="connsiteX62" fmla="*/ 270286 w 328613"/>
                <a:gd name="connsiteY62" fmla="*/ 163513 h 331788"/>
                <a:gd name="connsiteX63" fmla="*/ 45167 w 328613"/>
                <a:gd name="connsiteY63" fmla="*/ 163513 h 331788"/>
                <a:gd name="connsiteX64" fmla="*/ 63090 w 328613"/>
                <a:gd name="connsiteY64" fmla="*/ 163513 h 331788"/>
                <a:gd name="connsiteX65" fmla="*/ 74613 w 328613"/>
                <a:gd name="connsiteY65" fmla="*/ 175279 h 331788"/>
                <a:gd name="connsiteX66" fmla="*/ 63090 w 328613"/>
                <a:gd name="connsiteY66" fmla="*/ 185738 h 331788"/>
                <a:gd name="connsiteX67" fmla="*/ 45167 w 328613"/>
                <a:gd name="connsiteY67" fmla="*/ 185738 h 331788"/>
                <a:gd name="connsiteX68" fmla="*/ 34925 w 328613"/>
                <a:gd name="connsiteY68" fmla="*/ 175279 h 331788"/>
                <a:gd name="connsiteX69" fmla="*/ 45167 w 328613"/>
                <a:gd name="connsiteY69" fmla="*/ 163513 h 331788"/>
                <a:gd name="connsiteX70" fmla="*/ 249238 w 328613"/>
                <a:gd name="connsiteY70" fmla="*/ 149225 h 331788"/>
                <a:gd name="connsiteX71" fmla="*/ 249238 w 328613"/>
                <a:gd name="connsiteY71" fmla="*/ 309563 h 331788"/>
                <a:gd name="connsiteX72" fmla="*/ 306388 w 328613"/>
                <a:gd name="connsiteY72" fmla="*/ 309563 h 331788"/>
                <a:gd name="connsiteX73" fmla="*/ 306388 w 328613"/>
                <a:gd name="connsiteY73" fmla="*/ 149225 h 331788"/>
                <a:gd name="connsiteX74" fmla="*/ 22225 w 328613"/>
                <a:gd name="connsiteY74" fmla="*/ 149225 h 331788"/>
                <a:gd name="connsiteX75" fmla="*/ 22225 w 328613"/>
                <a:gd name="connsiteY75" fmla="*/ 309563 h 331788"/>
                <a:gd name="connsiteX76" fmla="*/ 80963 w 328613"/>
                <a:gd name="connsiteY76" fmla="*/ 309563 h 331788"/>
                <a:gd name="connsiteX77" fmla="*/ 80963 w 328613"/>
                <a:gd name="connsiteY77" fmla="*/ 149225 h 331788"/>
                <a:gd name="connsiteX78" fmla="*/ 184561 w 328613"/>
                <a:gd name="connsiteY78" fmla="*/ 144463 h 331788"/>
                <a:gd name="connsiteX79" fmla="*/ 202484 w 328613"/>
                <a:gd name="connsiteY79" fmla="*/ 144463 h 331788"/>
                <a:gd name="connsiteX80" fmla="*/ 212726 w 328613"/>
                <a:gd name="connsiteY80" fmla="*/ 156229 h 331788"/>
                <a:gd name="connsiteX81" fmla="*/ 202484 w 328613"/>
                <a:gd name="connsiteY81" fmla="*/ 166688 h 331788"/>
                <a:gd name="connsiteX82" fmla="*/ 184561 w 328613"/>
                <a:gd name="connsiteY82" fmla="*/ 166688 h 331788"/>
                <a:gd name="connsiteX83" fmla="*/ 173038 w 328613"/>
                <a:gd name="connsiteY83" fmla="*/ 156229 h 331788"/>
                <a:gd name="connsiteX84" fmla="*/ 184561 w 328613"/>
                <a:gd name="connsiteY84" fmla="*/ 144463 h 331788"/>
                <a:gd name="connsiteX85" fmla="*/ 130585 w 328613"/>
                <a:gd name="connsiteY85" fmla="*/ 144463 h 331788"/>
                <a:gd name="connsiteX86" fmla="*/ 148509 w 328613"/>
                <a:gd name="connsiteY86" fmla="*/ 144463 h 331788"/>
                <a:gd name="connsiteX87" fmla="*/ 158751 w 328613"/>
                <a:gd name="connsiteY87" fmla="*/ 156229 h 331788"/>
                <a:gd name="connsiteX88" fmla="*/ 148509 w 328613"/>
                <a:gd name="connsiteY88" fmla="*/ 166688 h 331788"/>
                <a:gd name="connsiteX89" fmla="*/ 130585 w 328613"/>
                <a:gd name="connsiteY89" fmla="*/ 166688 h 331788"/>
                <a:gd name="connsiteX90" fmla="*/ 119063 w 328613"/>
                <a:gd name="connsiteY90" fmla="*/ 156229 h 331788"/>
                <a:gd name="connsiteX91" fmla="*/ 130585 w 328613"/>
                <a:gd name="connsiteY91" fmla="*/ 144463 h 331788"/>
                <a:gd name="connsiteX92" fmla="*/ 165100 w 328613"/>
                <a:gd name="connsiteY92" fmla="*/ 95250 h 331788"/>
                <a:gd name="connsiteX93" fmla="*/ 103188 w 328613"/>
                <a:gd name="connsiteY93" fmla="*/ 127000 h 331788"/>
                <a:gd name="connsiteX94" fmla="*/ 103188 w 328613"/>
                <a:gd name="connsiteY94" fmla="*/ 309563 h 331788"/>
                <a:gd name="connsiteX95" fmla="*/ 227013 w 328613"/>
                <a:gd name="connsiteY95" fmla="*/ 309563 h 331788"/>
                <a:gd name="connsiteX96" fmla="*/ 227013 w 328613"/>
                <a:gd name="connsiteY96" fmla="*/ 127000 h 331788"/>
                <a:gd name="connsiteX97" fmla="*/ 176213 w 328613"/>
                <a:gd name="connsiteY97" fmla="*/ 23813 h 331788"/>
                <a:gd name="connsiteX98" fmla="*/ 176213 w 328613"/>
                <a:gd name="connsiteY98" fmla="*/ 34926 h 331788"/>
                <a:gd name="connsiteX99" fmla="*/ 200026 w 328613"/>
                <a:gd name="connsiteY99" fmla="*/ 30163 h 331788"/>
                <a:gd name="connsiteX100" fmla="*/ 168852 w 328613"/>
                <a:gd name="connsiteY100" fmla="*/ 0 h 331788"/>
                <a:gd name="connsiteX101" fmla="*/ 223405 w 328613"/>
                <a:gd name="connsiteY101" fmla="*/ 18145 h 331788"/>
                <a:gd name="connsiteX102" fmla="*/ 231198 w 328613"/>
                <a:gd name="connsiteY102" fmla="*/ 29809 h 331788"/>
                <a:gd name="connsiteX103" fmla="*/ 223405 w 328613"/>
                <a:gd name="connsiteY103" fmla="*/ 40177 h 331788"/>
                <a:gd name="connsiteX104" fmla="*/ 176646 w 328613"/>
                <a:gd name="connsiteY104" fmla="*/ 55730 h 331788"/>
                <a:gd name="connsiteX105" fmla="*/ 176646 w 328613"/>
                <a:gd name="connsiteY105" fmla="*/ 76467 h 331788"/>
                <a:gd name="connsiteX106" fmla="*/ 242888 w 328613"/>
                <a:gd name="connsiteY106" fmla="*/ 110164 h 331788"/>
                <a:gd name="connsiteX107" fmla="*/ 249382 w 328613"/>
                <a:gd name="connsiteY107" fmla="*/ 120532 h 331788"/>
                <a:gd name="connsiteX108" fmla="*/ 249382 w 328613"/>
                <a:gd name="connsiteY108" fmla="*/ 127013 h 331788"/>
                <a:gd name="connsiteX109" fmla="*/ 316923 w 328613"/>
                <a:gd name="connsiteY109" fmla="*/ 127013 h 331788"/>
                <a:gd name="connsiteX110" fmla="*/ 328613 w 328613"/>
                <a:gd name="connsiteY110" fmla="*/ 138677 h 331788"/>
                <a:gd name="connsiteX111" fmla="*/ 328613 w 328613"/>
                <a:gd name="connsiteY111" fmla="*/ 320124 h 331788"/>
                <a:gd name="connsiteX112" fmla="*/ 316923 w 328613"/>
                <a:gd name="connsiteY112" fmla="*/ 331788 h 331788"/>
                <a:gd name="connsiteX113" fmla="*/ 11690 w 328613"/>
                <a:gd name="connsiteY113" fmla="*/ 331788 h 331788"/>
                <a:gd name="connsiteX114" fmla="*/ 0 w 328613"/>
                <a:gd name="connsiteY114" fmla="*/ 320124 h 331788"/>
                <a:gd name="connsiteX115" fmla="*/ 0 w 328613"/>
                <a:gd name="connsiteY115" fmla="*/ 138677 h 331788"/>
                <a:gd name="connsiteX116" fmla="*/ 11690 w 328613"/>
                <a:gd name="connsiteY116" fmla="*/ 127013 h 331788"/>
                <a:gd name="connsiteX117" fmla="*/ 80529 w 328613"/>
                <a:gd name="connsiteY117" fmla="*/ 127013 h 331788"/>
                <a:gd name="connsiteX118" fmla="*/ 80529 w 328613"/>
                <a:gd name="connsiteY118" fmla="*/ 120532 h 331788"/>
                <a:gd name="connsiteX119" fmla="*/ 87024 w 328613"/>
                <a:gd name="connsiteY119" fmla="*/ 110164 h 331788"/>
                <a:gd name="connsiteX120" fmla="*/ 154565 w 328613"/>
                <a:gd name="connsiteY120" fmla="*/ 76467 h 331788"/>
                <a:gd name="connsiteX121" fmla="*/ 154565 w 328613"/>
                <a:gd name="connsiteY121" fmla="*/ 11664 h 331788"/>
                <a:gd name="connsiteX122" fmla="*/ 158461 w 328613"/>
                <a:gd name="connsiteY122" fmla="*/ 2592 h 331788"/>
                <a:gd name="connsiteX123" fmla="*/ 168852 w 328613"/>
                <a:gd name="connsiteY123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328613" h="331788">
                  <a:moveTo>
                    <a:pt x="270286" y="234950"/>
                  </a:moveTo>
                  <a:cubicBezTo>
                    <a:pt x="270286" y="234950"/>
                    <a:pt x="270286" y="234950"/>
                    <a:pt x="288209" y="234950"/>
                  </a:cubicBezTo>
                  <a:cubicBezTo>
                    <a:pt x="293330" y="234950"/>
                    <a:pt x="298451" y="240179"/>
                    <a:pt x="298451" y="246716"/>
                  </a:cubicBezTo>
                  <a:cubicBezTo>
                    <a:pt x="298451" y="253253"/>
                    <a:pt x="293330" y="257175"/>
                    <a:pt x="288209" y="257175"/>
                  </a:cubicBezTo>
                  <a:cubicBezTo>
                    <a:pt x="288209" y="257175"/>
                    <a:pt x="288209" y="257175"/>
                    <a:pt x="270286" y="257175"/>
                  </a:cubicBezTo>
                  <a:cubicBezTo>
                    <a:pt x="263884" y="257175"/>
                    <a:pt x="258763" y="253253"/>
                    <a:pt x="258763" y="246716"/>
                  </a:cubicBezTo>
                  <a:cubicBezTo>
                    <a:pt x="258763" y="240179"/>
                    <a:pt x="263884" y="234950"/>
                    <a:pt x="270286" y="234950"/>
                  </a:cubicBezTo>
                  <a:close/>
                  <a:moveTo>
                    <a:pt x="45167" y="234950"/>
                  </a:moveTo>
                  <a:cubicBezTo>
                    <a:pt x="45167" y="234950"/>
                    <a:pt x="45167" y="234950"/>
                    <a:pt x="63090" y="234950"/>
                  </a:cubicBezTo>
                  <a:cubicBezTo>
                    <a:pt x="69492" y="234950"/>
                    <a:pt x="74613" y="240179"/>
                    <a:pt x="74613" y="246716"/>
                  </a:cubicBezTo>
                  <a:cubicBezTo>
                    <a:pt x="74613" y="253253"/>
                    <a:pt x="69492" y="257175"/>
                    <a:pt x="63090" y="257175"/>
                  </a:cubicBezTo>
                  <a:cubicBezTo>
                    <a:pt x="63090" y="257175"/>
                    <a:pt x="63090" y="257175"/>
                    <a:pt x="45167" y="257175"/>
                  </a:cubicBezTo>
                  <a:cubicBezTo>
                    <a:pt x="38766" y="257175"/>
                    <a:pt x="34925" y="253253"/>
                    <a:pt x="34925" y="246716"/>
                  </a:cubicBezTo>
                  <a:cubicBezTo>
                    <a:pt x="34925" y="240179"/>
                    <a:pt x="38766" y="234950"/>
                    <a:pt x="45167" y="234950"/>
                  </a:cubicBezTo>
                  <a:close/>
                  <a:moveTo>
                    <a:pt x="184561" y="217488"/>
                  </a:moveTo>
                  <a:cubicBezTo>
                    <a:pt x="184561" y="217488"/>
                    <a:pt x="184561" y="217488"/>
                    <a:pt x="202484" y="217488"/>
                  </a:cubicBezTo>
                  <a:cubicBezTo>
                    <a:pt x="208885" y="217488"/>
                    <a:pt x="212726" y="222717"/>
                    <a:pt x="212726" y="229254"/>
                  </a:cubicBezTo>
                  <a:cubicBezTo>
                    <a:pt x="212726" y="235791"/>
                    <a:pt x="208885" y="239713"/>
                    <a:pt x="202484" y="239713"/>
                  </a:cubicBezTo>
                  <a:cubicBezTo>
                    <a:pt x="202484" y="239713"/>
                    <a:pt x="202484" y="239713"/>
                    <a:pt x="184561" y="239713"/>
                  </a:cubicBezTo>
                  <a:cubicBezTo>
                    <a:pt x="178159" y="239713"/>
                    <a:pt x="173038" y="235791"/>
                    <a:pt x="173038" y="229254"/>
                  </a:cubicBezTo>
                  <a:cubicBezTo>
                    <a:pt x="173038" y="222717"/>
                    <a:pt x="178159" y="217488"/>
                    <a:pt x="184561" y="217488"/>
                  </a:cubicBezTo>
                  <a:close/>
                  <a:moveTo>
                    <a:pt x="130585" y="217488"/>
                  </a:moveTo>
                  <a:cubicBezTo>
                    <a:pt x="130585" y="217488"/>
                    <a:pt x="130585" y="217488"/>
                    <a:pt x="148509" y="217488"/>
                  </a:cubicBezTo>
                  <a:cubicBezTo>
                    <a:pt x="154910" y="217488"/>
                    <a:pt x="158751" y="222717"/>
                    <a:pt x="158751" y="229254"/>
                  </a:cubicBezTo>
                  <a:cubicBezTo>
                    <a:pt x="158751" y="235791"/>
                    <a:pt x="154910" y="239713"/>
                    <a:pt x="148509" y="239713"/>
                  </a:cubicBezTo>
                  <a:cubicBezTo>
                    <a:pt x="148509" y="239713"/>
                    <a:pt x="148509" y="239713"/>
                    <a:pt x="130585" y="239713"/>
                  </a:cubicBezTo>
                  <a:cubicBezTo>
                    <a:pt x="124184" y="239713"/>
                    <a:pt x="119063" y="235791"/>
                    <a:pt x="119063" y="229254"/>
                  </a:cubicBezTo>
                  <a:cubicBezTo>
                    <a:pt x="119063" y="222717"/>
                    <a:pt x="124184" y="217488"/>
                    <a:pt x="130585" y="217488"/>
                  </a:cubicBezTo>
                  <a:close/>
                  <a:moveTo>
                    <a:pt x="270286" y="200025"/>
                  </a:moveTo>
                  <a:cubicBezTo>
                    <a:pt x="270286" y="200025"/>
                    <a:pt x="270286" y="200025"/>
                    <a:pt x="288209" y="200025"/>
                  </a:cubicBezTo>
                  <a:cubicBezTo>
                    <a:pt x="293330" y="200025"/>
                    <a:pt x="298451" y="204881"/>
                    <a:pt x="298451" y="210951"/>
                  </a:cubicBezTo>
                  <a:cubicBezTo>
                    <a:pt x="298451" y="217021"/>
                    <a:pt x="293330" y="220663"/>
                    <a:pt x="288209" y="220663"/>
                  </a:cubicBezTo>
                  <a:cubicBezTo>
                    <a:pt x="288209" y="220663"/>
                    <a:pt x="288209" y="220663"/>
                    <a:pt x="270286" y="220663"/>
                  </a:cubicBezTo>
                  <a:cubicBezTo>
                    <a:pt x="263884" y="220663"/>
                    <a:pt x="258763" y="217021"/>
                    <a:pt x="258763" y="210951"/>
                  </a:cubicBezTo>
                  <a:cubicBezTo>
                    <a:pt x="258763" y="204881"/>
                    <a:pt x="263884" y="200025"/>
                    <a:pt x="270286" y="200025"/>
                  </a:cubicBezTo>
                  <a:close/>
                  <a:moveTo>
                    <a:pt x="45167" y="200025"/>
                  </a:moveTo>
                  <a:cubicBezTo>
                    <a:pt x="45167" y="200025"/>
                    <a:pt x="45167" y="200025"/>
                    <a:pt x="63090" y="200025"/>
                  </a:cubicBezTo>
                  <a:cubicBezTo>
                    <a:pt x="69492" y="200025"/>
                    <a:pt x="74613" y="204881"/>
                    <a:pt x="74613" y="210951"/>
                  </a:cubicBezTo>
                  <a:cubicBezTo>
                    <a:pt x="74613" y="217021"/>
                    <a:pt x="69492" y="220663"/>
                    <a:pt x="63090" y="220663"/>
                  </a:cubicBezTo>
                  <a:cubicBezTo>
                    <a:pt x="63090" y="220663"/>
                    <a:pt x="63090" y="220663"/>
                    <a:pt x="45167" y="220663"/>
                  </a:cubicBezTo>
                  <a:cubicBezTo>
                    <a:pt x="38766" y="220663"/>
                    <a:pt x="34925" y="217021"/>
                    <a:pt x="34925" y="210951"/>
                  </a:cubicBezTo>
                  <a:cubicBezTo>
                    <a:pt x="34925" y="204881"/>
                    <a:pt x="38766" y="200025"/>
                    <a:pt x="45167" y="200025"/>
                  </a:cubicBezTo>
                  <a:close/>
                  <a:moveTo>
                    <a:pt x="184561" y="180975"/>
                  </a:moveTo>
                  <a:cubicBezTo>
                    <a:pt x="184561" y="180975"/>
                    <a:pt x="184561" y="180975"/>
                    <a:pt x="202484" y="180975"/>
                  </a:cubicBezTo>
                  <a:cubicBezTo>
                    <a:pt x="208885" y="180975"/>
                    <a:pt x="212726" y="186204"/>
                    <a:pt x="212726" y="192741"/>
                  </a:cubicBezTo>
                  <a:cubicBezTo>
                    <a:pt x="212726" y="199278"/>
                    <a:pt x="208885" y="203200"/>
                    <a:pt x="202484" y="203200"/>
                  </a:cubicBezTo>
                  <a:cubicBezTo>
                    <a:pt x="202484" y="203200"/>
                    <a:pt x="202484" y="203200"/>
                    <a:pt x="184561" y="203200"/>
                  </a:cubicBezTo>
                  <a:cubicBezTo>
                    <a:pt x="178159" y="203200"/>
                    <a:pt x="173038" y="199278"/>
                    <a:pt x="173038" y="192741"/>
                  </a:cubicBezTo>
                  <a:cubicBezTo>
                    <a:pt x="173038" y="186204"/>
                    <a:pt x="178159" y="180975"/>
                    <a:pt x="184561" y="180975"/>
                  </a:cubicBezTo>
                  <a:close/>
                  <a:moveTo>
                    <a:pt x="130585" y="180975"/>
                  </a:moveTo>
                  <a:cubicBezTo>
                    <a:pt x="130585" y="180975"/>
                    <a:pt x="130585" y="180975"/>
                    <a:pt x="148509" y="180975"/>
                  </a:cubicBezTo>
                  <a:cubicBezTo>
                    <a:pt x="154910" y="180975"/>
                    <a:pt x="158751" y="186204"/>
                    <a:pt x="158751" y="192741"/>
                  </a:cubicBezTo>
                  <a:cubicBezTo>
                    <a:pt x="158751" y="199278"/>
                    <a:pt x="154910" y="203200"/>
                    <a:pt x="148509" y="203200"/>
                  </a:cubicBezTo>
                  <a:cubicBezTo>
                    <a:pt x="148509" y="203200"/>
                    <a:pt x="148509" y="203200"/>
                    <a:pt x="130585" y="203200"/>
                  </a:cubicBezTo>
                  <a:cubicBezTo>
                    <a:pt x="124184" y="203200"/>
                    <a:pt x="119063" y="199278"/>
                    <a:pt x="119063" y="192741"/>
                  </a:cubicBezTo>
                  <a:cubicBezTo>
                    <a:pt x="119063" y="186204"/>
                    <a:pt x="124184" y="180975"/>
                    <a:pt x="130585" y="180975"/>
                  </a:cubicBezTo>
                  <a:close/>
                  <a:moveTo>
                    <a:pt x="270286" y="163513"/>
                  </a:moveTo>
                  <a:cubicBezTo>
                    <a:pt x="270286" y="163513"/>
                    <a:pt x="270286" y="163513"/>
                    <a:pt x="288209" y="163513"/>
                  </a:cubicBezTo>
                  <a:cubicBezTo>
                    <a:pt x="293330" y="163513"/>
                    <a:pt x="298451" y="168742"/>
                    <a:pt x="298451" y="175279"/>
                  </a:cubicBezTo>
                  <a:cubicBezTo>
                    <a:pt x="298451" y="180509"/>
                    <a:pt x="293330" y="185738"/>
                    <a:pt x="288209" y="185738"/>
                  </a:cubicBezTo>
                  <a:cubicBezTo>
                    <a:pt x="288209" y="185738"/>
                    <a:pt x="288209" y="185738"/>
                    <a:pt x="270286" y="185738"/>
                  </a:cubicBezTo>
                  <a:cubicBezTo>
                    <a:pt x="263884" y="185738"/>
                    <a:pt x="258763" y="180509"/>
                    <a:pt x="258763" y="175279"/>
                  </a:cubicBezTo>
                  <a:cubicBezTo>
                    <a:pt x="258763" y="168742"/>
                    <a:pt x="263884" y="163513"/>
                    <a:pt x="270286" y="163513"/>
                  </a:cubicBezTo>
                  <a:close/>
                  <a:moveTo>
                    <a:pt x="45167" y="163513"/>
                  </a:moveTo>
                  <a:cubicBezTo>
                    <a:pt x="45167" y="163513"/>
                    <a:pt x="45167" y="163513"/>
                    <a:pt x="63090" y="163513"/>
                  </a:cubicBezTo>
                  <a:cubicBezTo>
                    <a:pt x="69492" y="163513"/>
                    <a:pt x="74613" y="168742"/>
                    <a:pt x="74613" y="175279"/>
                  </a:cubicBezTo>
                  <a:cubicBezTo>
                    <a:pt x="74613" y="180509"/>
                    <a:pt x="69492" y="185738"/>
                    <a:pt x="63090" y="185738"/>
                  </a:cubicBezTo>
                  <a:cubicBezTo>
                    <a:pt x="63090" y="185738"/>
                    <a:pt x="63090" y="185738"/>
                    <a:pt x="45167" y="185738"/>
                  </a:cubicBezTo>
                  <a:cubicBezTo>
                    <a:pt x="38766" y="185738"/>
                    <a:pt x="34925" y="180509"/>
                    <a:pt x="34925" y="175279"/>
                  </a:cubicBezTo>
                  <a:cubicBezTo>
                    <a:pt x="34925" y="168742"/>
                    <a:pt x="38766" y="163513"/>
                    <a:pt x="45167" y="163513"/>
                  </a:cubicBezTo>
                  <a:close/>
                  <a:moveTo>
                    <a:pt x="249238" y="149225"/>
                  </a:moveTo>
                  <a:lnTo>
                    <a:pt x="249238" y="309563"/>
                  </a:lnTo>
                  <a:lnTo>
                    <a:pt x="306388" y="309563"/>
                  </a:lnTo>
                  <a:lnTo>
                    <a:pt x="306388" y="149225"/>
                  </a:lnTo>
                  <a:close/>
                  <a:moveTo>
                    <a:pt x="22225" y="149225"/>
                  </a:moveTo>
                  <a:lnTo>
                    <a:pt x="22225" y="309563"/>
                  </a:lnTo>
                  <a:lnTo>
                    <a:pt x="80963" y="309563"/>
                  </a:lnTo>
                  <a:lnTo>
                    <a:pt x="80963" y="149225"/>
                  </a:lnTo>
                  <a:close/>
                  <a:moveTo>
                    <a:pt x="184561" y="144463"/>
                  </a:moveTo>
                  <a:cubicBezTo>
                    <a:pt x="184561" y="144463"/>
                    <a:pt x="184561" y="144463"/>
                    <a:pt x="202484" y="144463"/>
                  </a:cubicBezTo>
                  <a:cubicBezTo>
                    <a:pt x="208885" y="144463"/>
                    <a:pt x="212726" y="149692"/>
                    <a:pt x="212726" y="156229"/>
                  </a:cubicBezTo>
                  <a:cubicBezTo>
                    <a:pt x="212726" y="161459"/>
                    <a:pt x="208885" y="166688"/>
                    <a:pt x="202484" y="166688"/>
                  </a:cubicBezTo>
                  <a:cubicBezTo>
                    <a:pt x="202484" y="166688"/>
                    <a:pt x="202484" y="166688"/>
                    <a:pt x="184561" y="166688"/>
                  </a:cubicBezTo>
                  <a:cubicBezTo>
                    <a:pt x="178159" y="166688"/>
                    <a:pt x="173038" y="161459"/>
                    <a:pt x="173038" y="156229"/>
                  </a:cubicBezTo>
                  <a:cubicBezTo>
                    <a:pt x="173038" y="149692"/>
                    <a:pt x="178159" y="144463"/>
                    <a:pt x="184561" y="144463"/>
                  </a:cubicBezTo>
                  <a:close/>
                  <a:moveTo>
                    <a:pt x="130585" y="144463"/>
                  </a:moveTo>
                  <a:cubicBezTo>
                    <a:pt x="130585" y="144463"/>
                    <a:pt x="130585" y="144463"/>
                    <a:pt x="148509" y="144463"/>
                  </a:cubicBezTo>
                  <a:cubicBezTo>
                    <a:pt x="154910" y="144463"/>
                    <a:pt x="158751" y="149692"/>
                    <a:pt x="158751" y="156229"/>
                  </a:cubicBezTo>
                  <a:cubicBezTo>
                    <a:pt x="158751" y="161459"/>
                    <a:pt x="154910" y="166688"/>
                    <a:pt x="148509" y="166688"/>
                  </a:cubicBezTo>
                  <a:cubicBezTo>
                    <a:pt x="148509" y="166688"/>
                    <a:pt x="148509" y="166688"/>
                    <a:pt x="130585" y="166688"/>
                  </a:cubicBezTo>
                  <a:cubicBezTo>
                    <a:pt x="124184" y="166688"/>
                    <a:pt x="119063" y="161459"/>
                    <a:pt x="119063" y="156229"/>
                  </a:cubicBezTo>
                  <a:cubicBezTo>
                    <a:pt x="119063" y="149692"/>
                    <a:pt x="124184" y="144463"/>
                    <a:pt x="130585" y="144463"/>
                  </a:cubicBezTo>
                  <a:close/>
                  <a:moveTo>
                    <a:pt x="165100" y="95250"/>
                  </a:moveTo>
                  <a:lnTo>
                    <a:pt x="103188" y="127000"/>
                  </a:lnTo>
                  <a:lnTo>
                    <a:pt x="103188" y="309563"/>
                  </a:lnTo>
                  <a:lnTo>
                    <a:pt x="227013" y="309563"/>
                  </a:lnTo>
                  <a:lnTo>
                    <a:pt x="227013" y="127000"/>
                  </a:lnTo>
                  <a:close/>
                  <a:moveTo>
                    <a:pt x="176213" y="23813"/>
                  </a:moveTo>
                  <a:lnTo>
                    <a:pt x="176213" y="34926"/>
                  </a:lnTo>
                  <a:lnTo>
                    <a:pt x="200026" y="30163"/>
                  </a:lnTo>
                  <a:close/>
                  <a:moveTo>
                    <a:pt x="168852" y="0"/>
                  </a:moveTo>
                  <a:cubicBezTo>
                    <a:pt x="168852" y="0"/>
                    <a:pt x="168852" y="0"/>
                    <a:pt x="223405" y="18145"/>
                  </a:cubicBezTo>
                  <a:cubicBezTo>
                    <a:pt x="227302" y="20737"/>
                    <a:pt x="231198" y="24625"/>
                    <a:pt x="231198" y="29809"/>
                  </a:cubicBezTo>
                  <a:cubicBezTo>
                    <a:pt x="231198" y="33697"/>
                    <a:pt x="227302" y="37585"/>
                    <a:pt x="223405" y="40177"/>
                  </a:cubicBezTo>
                  <a:cubicBezTo>
                    <a:pt x="223405" y="40177"/>
                    <a:pt x="223405" y="40177"/>
                    <a:pt x="176646" y="55730"/>
                  </a:cubicBezTo>
                  <a:cubicBezTo>
                    <a:pt x="176646" y="55730"/>
                    <a:pt x="176646" y="55730"/>
                    <a:pt x="176646" y="76467"/>
                  </a:cubicBezTo>
                  <a:cubicBezTo>
                    <a:pt x="176646" y="76467"/>
                    <a:pt x="176646" y="76467"/>
                    <a:pt x="242888" y="110164"/>
                  </a:cubicBezTo>
                  <a:cubicBezTo>
                    <a:pt x="246785" y="112756"/>
                    <a:pt x="249382" y="115348"/>
                    <a:pt x="249382" y="120532"/>
                  </a:cubicBezTo>
                  <a:cubicBezTo>
                    <a:pt x="249382" y="120532"/>
                    <a:pt x="249382" y="120532"/>
                    <a:pt x="249382" y="127013"/>
                  </a:cubicBezTo>
                  <a:cubicBezTo>
                    <a:pt x="249382" y="127013"/>
                    <a:pt x="249382" y="127013"/>
                    <a:pt x="316923" y="127013"/>
                  </a:cubicBezTo>
                  <a:cubicBezTo>
                    <a:pt x="323418" y="127013"/>
                    <a:pt x="328613" y="132197"/>
                    <a:pt x="328613" y="138677"/>
                  </a:cubicBezTo>
                  <a:cubicBezTo>
                    <a:pt x="328613" y="138677"/>
                    <a:pt x="328613" y="138677"/>
                    <a:pt x="328613" y="320124"/>
                  </a:cubicBezTo>
                  <a:cubicBezTo>
                    <a:pt x="328613" y="326604"/>
                    <a:pt x="323418" y="331788"/>
                    <a:pt x="316923" y="331788"/>
                  </a:cubicBezTo>
                  <a:lnTo>
                    <a:pt x="11690" y="331788"/>
                  </a:lnTo>
                  <a:cubicBezTo>
                    <a:pt x="5195" y="331788"/>
                    <a:pt x="0" y="326604"/>
                    <a:pt x="0" y="320124"/>
                  </a:cubicBezTo>
                  <a:cubicBezTo>
                    <a:pt x="0" y="320124"/>
                    <a:pt x="0" y="320124"/>
                    <a:pt x="0" y="138677"/>
                  </a:cubicBezTo>
                  <a:cubicBezTo>
                    <a:pt x="0" y="132197"/>
                    <a:pt x="5195" y="127013"/>
                    <a:pt x="11690" y="127013"/>
                  </a:cubicBezTo>
                  <a:cubicBezTo>
                    <a:pt x="11690" y="127013"/>
                    <a:pt x="11690" y="127013"/>
                    <a:pt x="80529" y="127013"/>
                  </a:cubicBezTo>
                  <a:cubicBezTo>
                    <a:pt x="80529" y="127013"/>
                    <a:pt x="80529" y="127013"/>
                    <a:pt x="80529" y="120532"/>
                  </a:cubicBezTo>
                  <a:cubicBezTo>
                    <a:pt x="80529" y="115348"/>
                    <a:pt x="83127" y="112756"/>
                    <a:pt x="87024" y="110164"/>
                  </a:cubicBezTo>
                  <a:cubicBezTo>
                    <a:pt x="87024" y="110164"/>
                    <a:pt x="87024" y="110164"/>
                    <a:pt x="154565" y="76467"/>
                  </a:cubicBezTo>
                  <a:cubicBezTo>
                    <a:pt x="154565" y="76467"/>
                    <a:pt x="154565" y="76467"/>
                    <a:pt x="154565" y="11664"/>
                  </a:cubicBezTo>
                  <a:cubicBezTo>
                    <a:pt x="154565" y="7776"/>
                    <a:pt x="155864" y="3888"/>
                    <a:pt x="158461" y="2592"/>
                  </a:cubicBezTo>
                  <a:cubicBezTo>
                    <a:pt x="161059" y="0"/>
                    <a:pt x="164956" y="0"/>
                    <a:pt x="168852" y="0"/>
                  </a:cubicBezTo>
                  <a:close/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/>
              <a:endParaRPr sz="1350">
                <a:solidFill>
                  <a:prstClr val="white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506005" y="1435587"/>
            <a:ext cx="1812619" cy="726774"/>
            <a:chOff x="874713" y="3325188"/>
            <a:chExt cx="2416825" cy="969032"/>
          </a:xfrm>
        </p:grpSpPr>
        <p:sp>
          <p:nvSpPr>
            <p:cNvPr id="32" name="矩形 31"/>
            <p:cNvSpPr/>
            <p:nvPr/>
          </p:nvSpPr>
          <p:spPr>
            <a:xfrm>
              <a:off x="874713" y="3677812"/>
              <a:ext cx="2416825" cy="61640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685800">
                <a:lnSpc>
                  <a:spcPct val="120000"/>
                </a:lnSpc>
              </a:pPr>
              <a:r>
                <a:rPr lang="en-US" altLang="zh-CN" sz="1050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050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962138" y="3325188"/>
              <a:ext cx="2241974" cy="4268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685800">
                <a:lnSpc>
                  <a:spcPct val="120000"/>
                </a:lnSpc>
              </a:pPr>
              <a:r>
                <a:rPr lang="en-US" altLang="zh-CN" sz="1350" b="1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350" b="1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629150" y="1435587"/>
            <a:ext cx="1812619" cy="726774"/>
            <a:chOff x="874713" y="3325188"/>
            <a:chExt cx="2416825" cy="969032"/>
          </a:xfrm>
        </p:grpSpPr>
        <p:sp>
          <p:nvSpPr>
            <p:cNvPr id="35" name="矩形 34"/>
            <p:cNvSpPr/>
            <p:nvPr/>
          </p:nvSpPr>
          <p:spPr>
            <a:xfrm>
              <a:off x="874713" y="3677812"/>
              <a:ext cx="2416825" cy="61640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685800">
                <a:lnSpc>
                  <a:spcPct val="120000"/>
                </a:lnSpc>
              </a:pPr>
              <a:r>
                <a:rPr lang="en-US" altLang="zh-CN" sz="1050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050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962138" y="3325188"/>
              <a:ext cx="2241974" cy="4268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685800">
                <a:lnSpc>
                  <a:spcPct val="120000"/>
                </a:lnSpc>
              </a:pPr>
              <a:r>
                <a:rPr lang="en-US" altLang="zh-CN" sz="1350" b="1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350" b="1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803678" y="1435587"/>
            <a:ext cx="1812619" cy="726774"/>
            <a:chOff x="874713" y="3325188"/>
            <a:chExt cx="2416825" cy="969032"/>
          </a:xfrm>
        </p:grpSpPr>
        <p:sp>
          <p:nvSpPr>
            <p:cNvPr id="38" name="矩形 37"/>
            <p:cNvSpPr/>
            <p:nvPr/>
          </p:nvSpPr>
          <p:spPr>
            <a:xfrm>
              <a:off x="874713" y="3677812"/>
              <a:ext cx="2416825" cy="61640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685800">
                <a:lnSpc>
                  <a:spcPct val="120000"/>
                </a:lnSpc>
              </a:pPr>
              <a:r>
                <a:rPr lang="en-US" altLang="zh-CN" sz="1050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050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962138" y="3325188"/>
              <a:ext cx="2241974" cy="4268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685800">
                <a:lnSpc>
                  <a:spcPct val="120000"/>
                </a:lnSpc>
              </a:pPr>
              <a:r>
                <a:rPr lang="en-US" altLang="zh-CN" sz="1350" b="1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350" b="1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704379" y="3627766"/>
            <a:ext cx="1812619" cy="726774"/>
            <a:chOff x="874713" y="3325188"/>
            <a:chExt cx="2416825" cy="969032"/>
          </a:xfrm>
        </p:grpSpPr>
        <p:sp>
          <p:nvSpPr>
            <p:cNvPr id="41" name="矩形 40"/>
            <p:cNvSpPr/>
            <p:nvPr/>
          </p:nvSpPr>
          <p:spPr>
            <a:xfrm>
              <a:off x="874713" y="3677812"/>
              <a:ext cx="2416825" cy="61640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685800">
                <a:lnSpc>
                  <a:spcPct val="120000"/>
                </a:lnSpc>
              </a:pPr>
              <a:r>
                <a:rPr lang="en-US" altLang="zh-CN" sz="1050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050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962138" y="3325188"/>
              <a:ext cx="2241974" cy="4268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685800">
                <a:lnSpc>
                  <a:spcPct val="120000"/>
                </a:lnSpc>
              </a:pPr>
              <a:r>
                <a:rPr lang="en-US" altLang="zh-CN" sz="1350" b="1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350" b="1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566844" y="3627766"/>
            <a:ext cx="1812619" cy="726774"/>
            <a:chOff x="874713" y="3325188"/>
            <a:chExt cx="2416825" cy="969032"/>
          </a:xfrm>
        </p:grpSpPr>
        <p:sp>
          <p:nvSpPr>
            <p:cNvPr id="44" name="矩形 43"/>
            <p:cNvSpPr/>
            <p:nvPr/>
          </p:nvSpPr>
          <p:spPr>
            <a:xfrm>
              <a:off x="874713" y="3677812"/>
              <a:ext cx="2416825" cy="61640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685800">
                <a:lnSpc>
                  <a:spcPct val="120000"/>
                </a:lnSpc>
              </a:pPr>
              <a:r>
                <a:rPr lang="en-US" altLang="zh-CN" sz="1050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050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962138" y="3325188"/>
              <a:ext cx="2241974" cy="4268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685800">
                <a:lnSpc>
                  <a:spcPct val="120000"/>
                </a:lnSpc>
              </a:pPr>
              <a:r>
                <a:rPr lang="en-US" altLang="zh-CN" sz="1350" b="1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350" b="1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94387" y="265263"/>
            <a:ext cx="4543425" cy="605029"/>
            <a:chOff x="1524000" y="362831"/>
            <a:chExt cx="6057900" cy="806705"/>
          </a:xfrm>
        </p:grpSpPr>
        <p:sp>
          <p:nvSpPr>
            <p:cNvPr id="47" name="文本框 46"/>
            <p:cNvSpPr txBox="1"/>
            <p:nvPr/>
          </p:nvSpPr>
          <p:spPr>
            <a:xfrm>
              <a:off x="1524000" y="362831"/>
              <a:ext cx="44577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defTabSz="685800">
                <a:defRPr sz="2400">
                  <a:gradFill>
                    <a:gsLst>
                      <a:gs pos="0">
                        <a:srgbClr val="C7AB76"/>
                      </a:gs>
                      <a:gs pos="100000">
                        <a:srgbClr val="FFFAC6"/>
                      </a:gs>
                      <a:gs pos="52000">
                        <a:srgbClr val="DAC38E"/>
                      </a:gs>
                    </a:gsLst>
                    <a:lin ang="10800000" scaled="1"/>
                  </a:gradFill>
                  <a:latin typeface="时尚中黑简体" pitchFamily="2" charset="-122"/>
                  <a:ea typeface="时尚中黑简体" pitchFamily="2" charset="-122"/>
                </a:defRPr>
              </a:lvl1pPr>
            </a:lstStyle>
            <a:p>
              <a:r>
                <a:rPr lang="en-US" altLang="zh-CN" dirty="0">
                  <a:sym typeface="Arial"/>
                </a:rPr>
                <a:t>ADD TITLE TEXT</a:t>
              </a:r>
              <a:endParaRPr lang="zh-CN" altLang="en-US" dirty="0">
                <a:sym typeface="Arial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524000" y="853552"/>
              <a:ext cx="6057900" cy="31598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85800">
                <a:lnSpc>
                  <a:spcPct val="114000"/>
                </a:lnSpc>
                <a:defRPr/>
              </a:pPr>
              <a:r>
                <a:rPr lang="en-US" altLang="zh-CN" sz="900" dirty="0">
                  <a:gradFill>
                    <a:gsLst>
                      <a:gs pos="0">
                        <a:srgbClr val="C7AB76"/>
                      </a:gs>
                      <a:gs pos="100000">
                        <a:srgbClr val="FFFAC6"/>
                      </a:gs>
                      <a:gs pos="52000">
                        <a:srgbClr val="DAC38E"/>
                      </a:gs>
                    </a:gsLst>
                    <a:lin ang="10800000" scaled="1"/>
                  </a:gra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0">
        <p14:glitter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 descr="e7d195523061f1c0f55f9af68525816972d868573ada39bc763F3977967589A5F92C178830C92595A6CE4D0132F8C206B2B04C416AAA86B7FD80AB023F78DAEB544E2F013E11B2B95AD21703D1C90034A379EC9026EFAAF5D8D3F6EDD7215B01F2EB414F4EDE30409D8B61380DC7EC398BF814D050B1A52ACB0EE859CB44EE74C1A67D2FC84CC23471FDAC255AABD646"/>
          <p:cNvGraphicFramePr>
            <a:graphicFrameLocks noChangeAspect="1"/>
          </p:cNvGraphicFramePr>
          <p:nvPr/>
        </p:nvGraphicFramePr>
        <p:xfrm>
          <a:off x="1051942" y="1394796"/>
          <a:ext cx="1566999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 descr="e7d195523061f1c0f55f9af68525816972d868573ada39bc763F3977967589A5F92C178830C92595A6CE4D0132F8C206B2B04C416AAA86B7FD80AB023F78DAEB544E2F013E11B2B95AD21703D1C90034A379EC9026EFAAF5D8D3F6EDD7215B01F2EB414F4EDE30409D8B61380DC7EC398BF814D050B1A52ACB0EE859CB44EE74C1A67D2FC84CC23471FDAC255AABD646"/>
          <p:cNvGraphicFramePr>
            <a:graphicFrameLocks noChangeAspect="1"/>
          </p:cNvGraphicFramePr>
          <p:nvPr/>
        </p:nvGraphicFramePr>
        <p:xfrm>
          <a:off x="2877339" y="1394796"/>
          <a:ext cx="1566999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 descr="e7d195523061f1c0f55f9af68525816972d868573ada39bc763F3977967589A5F92C178830C92595A6CE4D0132F8C206B2B04C416AAA86B7FD80AB023F78DAEB544E2F013E11B2B95AD21703D1C90034A379EC9026EFAAF5D8D3F6EDD7215B01F2EB414F4EDE30409D8B61380DC7EC398BF814D050B1A52ACB0EE859CB44EE74C1A67D2FC84CC23471FDAC255AABD646"/>
          <p:cNvGraphicFramePr>
            <a:graphicFrameLocks noChangeAspect="1"/>
          </p:cNvGraphicFramePr>
          <p:nvPr/>
        </p:nvGraphicFramePr>
        <p:xfrm>
          <a:off x="4706960" y="1383911"/>
          <a:ext cx="1566999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 descr="e7d195523061f1c0f55f9af68525816972d868573ada39bc763F3977967589A5F92C178830C92595A6CE4D0132F8C206B2B04C416AAA86B7FD80AB023F78DAEB544E2F013E11B2B95AD21703D1C90034A379EC9026EFAAF5D8D3F6EDD7215B01F2EB414F4EDE30409D8B61380DC7EC398BF814D050B1A52ACB0EE859CB44EE74C1A67D2FC84CC23471FDAC255AABD646"/>
          <p:cNvGraphicFramePr>
            <a:graphicFrameLocks noChangeAspect="1"/>
          </p:cNvGraphicFramePr>
          <p:nvPr/>
        </p:nvGraphicFramePr>
        <p:xfrm>
          <a:off x="6532286" y="1372737"/>
          <a:ext cx="1566999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0" name="TextBox 29" descr="e7d195523061f1c0f55f9af68525816972d868573ada39bc763F3977967589A5F92C178830C92595A6CE4D0132F8C206B2B04C416AAA86B7FD80AB023F78DAEB544E2F013E11B2B95AD21703D1C90034A379EC9026EFAAF5D8D3F6EDD7215B01F2EB414F4EDE30409D8B61380DC7EC398BF814D050B1A52ACB0EE859CB44EE74C1A67D2FC84CC23471FDAC255AABD646"/>
          <p:cNvSpPr txBox="1"/>
          <p:nvPr/>
        </p:nvSpPr>
        <p:spPr>
          <a:xfrm>
            <a:off x="1350684" y="3280455"/>
            <a:ext cx="98937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GB" sz="1500" b="1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cs typeface="Clear Sans" panose="020B0503030202020304" pitchFamily="34" charset="0"/>
                <a:sym typeface="Arial"/>
              </a:rPr>
              <a:t>$980.000</a:t>
            </a:r>
          </a:p>
        </p:txBody>
      </p:sp>
      <p:sp>
        <p:nvSpPr>
          <p:cNvPr id="32" name="TextBox 31" descr="e7d195523061f1c0f55f9af68525816972d868573ada39bc763F3977967589A5F92C178830C92595A6CE4D0132F8C206B2B04C416AAA86B7FD80AB023F78DAEB544E2F013E11B2B95AD21703D1C90034A379EC9026EFAAF5D8D3F6EDD7215B01F2EB414F4EDE30409D8B61380DC7EC398BF814D050B1A52ACB0EE859CB44EE74C1A67D2FC84CC23471FDAC255AABD646"/>
          <p:cNvSpPr txBox="1"/>
          <p:nvPr/>
        </p:nvSpPr>
        <p:spPr>
          <a:xfrm>
            <a:off x="3156012" y="3280455"/>
            <a:ext cx="98937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GB" sz="1500" b="1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cs typeface="Clear Sans" panose="020B0503030202020304" pitchFamily="34" charset="0"/>
                <a:sym typeface="Arial"/>
              </a:rPr>
              <a:t>$805.000</a:t>
            </a:r>
          </a:p>
        </p:txBody>
      </p:sp>
      <p:sp>
        <p:nvSpPr>
          <p:cNvPr id="34" name="TextBox 33" descr="e7d195523061f1c0f55f9af68525816972d868573ada39bc763F3977967589A5F92C178830C92595A6CE4D0132F8C206B2B04C416AAA86B7FD80AB023F78DAEB544E2F013E11B2B95AD21703D1C90034A379EC9026EFAAF5D8D3F6EDD7215B01F2EB414F4EDE30409D8B61380DC7EC398BF814D050B1A52ACB0EE859CB44EE74C1A67D2FC84CC23471FDAC255AABD646"/>
          <p:cNvSpPr txBox="1"/>
          <p:nvPr/>
        </p:nvSpPr>
        <p:spPr>
          <a:xfrm>
            <a:off x="5001589" y="3280455"/>
            <a:ext cx="98937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GB" sz="1500" b="1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cs typeface="Clear Sans" panose="020B0503030202020304" pitchFamily="34" charset="0"/>
                <a:sym typeface="Arial"/>
              </a:rPr>
              <a:t>$602.000</a:t>
            </a:r>
          </a:p>
        </p:txBody>
      </p:sp>
      <p:sp>
        <p:nvSpPr>
          <p:cNvPr id="36" name="TextBox 35" descr="e7d195523061f1c0f55f9af68525816972d868573ada39bc763F3977967589A5F92C178830C92595A6CE4D0132F8C206B2B04C416AAA86B7FD80AB023F78DAEB544E2F013E11B2B95AD21703D1C90034A379EC9026EFAAF5D8D3F6EDD7215B01F2EB414F4EDE30409D8B61380DC7EC398BF814D050B1A52ACB0EE859CB44EE74C1A67D2FC84CC23471FDAC255AABD646"/>
          <p:cNvSpPr txBox="1"/>
          <p:nvPr/>
        </p:nvSpPr>
        <p:spPr>
          <a:xfrm>
            <a:off x="6825891" y="3280455"/>
            <a:ext cx="98937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GB" sz="1500" b="1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cs typeface="Clear Sans" panose="020B0503030202020304" pitchFamily="34" charset="0"/>
                <a:sym typeface="Arial"/>
              </a:rPr>
              <a:t>$570.000</a:t>
            </a:r>
          </a:p>
        </p:txBody>
      </p:sp>
      <p:grpSp>
        <p:nvGrpSpPr>
          <p:cNvPr id="56" name="Group 55" descr="e7d195523061f1c0f55f9af68525816972d868573ada39bc763F3977967589A5F92C178830C92595A6CE4D0132F8C206B2B04C416AAA86B7FD80AB023F78DAEB544E2F013E11B2B95AD21703D1C90034A379EC9026EFAAF5D8D3F6EDD7215B01F2EB414F4EDE30409D8B61380DC7EC398BF814D050B1A52ACB0EE859CB44EE74C1A67D2FC84CC23471FDAC255AABD646"/>
          <p:cNvGrpSpPr/>
          <p:nvPr/>
        </p:nvGrpSpPr>
        <p:grpSpPr>
          <a:xfrm rot="5400000">
            <a:off x="1697839" y="2926384"/>
            <a:ext cx="276824" cy="340079"/>
            <a:chOff x="6038850" y="5485397"/>
            <a:chExt cx="1216539" cy="453439"/>
          </a:xfrm>
        </p:grpSpPr>
        <p:sp>
          <p:nvSpPr>
            <p:cNvPr id="57" name="Shape 2175"/>
            <p:cNvSpPr/>
            <p:nvPr/>
          </p:nvSpPr>
          <p:spPr>
            <a:xfrm flipV="1">
              <a:off x="7250933" y="5485397"/>
              <a:ext cx="0" cy="453439"/>
            </a:xfrm>
            <a:prstGeom prst="line">
              <a:avLst/>
            </a:prstGeom>
            <a:noFill/>
            <a:ln w="19050" cap="flat">
              <a:solidFill>
                <a:srgbClr val="DAC38E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68580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8" name="Shape 2176"/>
            <p:cNvSpPr/>
            <p:nvPr/>
          </p:nvSpPr>
          <p:spPr>
            <a:xfrm flipH="1" flipV="1">
              <a:off x="6038850" y="5719205"/>
              <a:ext cx="1216539" cy="1"/>
            </a:xfrm>
            <a:prstGeom prst="line">
              <a:avLst/>
            </a:prstGeom>
            <a:noFill/>
            <a:ln w="19050" cap="flat">
              <a:solidFill>
                <a:srgbClr val="DAC38E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68580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59" name="Group 58" descr="e7d195523061f1c0f55f9af68525816972d868573ada39bc763F3977967589A5F92C178830C92595A6CE4D0132F8C206B2B04C416AAA86B7FD80AB023F78DAEB544E2F013E11B2B95AD21703D1C90034A379EC9026EFAAF5D8D3F6EDD7215B01F2EB414F4EDE30409D8B61380DC7EC398BF814D050B1A52ACB0EE859CB44EE74C1A67D2FC84CC23471FDAC255AABD646"/>
          <p:cNvGrpSpPr/>
          <p:nvPr/>
        </p:nvGrpSpPr>
        <p:grpSpPr>
          <a:xfrm rot="5400000">
            <a:off x="3513556" y="2926384"/>
            <a:ext cx="276824" cy="340079"/>
            <a:chOff x="6038850" y="5485397"/>
            <a:chExt cx="1216539" cy="453439"/>
          </a:xfrm>
        </p:grpSpPr>
        <p:sp>
          <p:nvSpPr>
            <p:cNvPr id="60" name="Shape 2175"/>
            <p:cNvSpPr/>
            <p:nvPr/>
          </p:nvSpPr>
          <p:spPr>
            <a:xfrm flipV="1">
              <a:off x="7250933" y="5485397"/>
              <a:ext cx="0" cy="453439"/>
            </a:xfrm>
            <a:prstGeom prst="line">
              <a:avLst/>
            </a:prstGeom>
            <a:noFill/>
            <a:ln w="19050" cap="flat">
              <a:solidFill>
                <a:srgbClr val="DAC38E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68580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1" name="Shape 2176"/>
            <p:cNvSpPr/>
            <p:nvPr/>
          </p:nvSpPr>
          <p:spPr>
            <a:xfrm flipH="1" flipV="1">
              <a:off x="6038850" y="5719205"/>
              <a:ext cx="1216539" cy="1"/>
            </a:xfrm>
            <a:prstGeom prst="line">
              <a:avLst/>
            </a:prstGeom>
            <a:noFill/>
            <a:ln w="19050" cap="flat">
              <a:solidFill>
                <a:srgbClr val="DAC38E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68580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62" name="Group 61" descr="e7d195523061f1c0f55f9af68525816972d868573ada39bc763F3977967589A5F92C178830C92595A6CE4D0132F8C206B2B04C416AAA86B7FD80AB023F78DAEB544E2F013E11B2B95AD21703D1C90034A379EC9026EFAAF5D8D3F6EDD7215B01F2EB414F4EDE30409D8B61380DC7EC398BF814D050B1A52ACB0EE859CB44EE74C1A67D2FC84CC23471FDAC255AABD646"/>
          <p:cNvGrpSpPr/>
          <p:nvPr/>
        </p:nvGrpSpPr>
        <p:grpSpPr>
          <a:xfrm rot="5400000">
            <a:off x="5362991" y="2926385"/>
            <a:ext cx="276824" cy="340079"/>
            <a:chOff x="6038850" y="5485397"/>
            <a:chExt cx="1216539" cy="453439"/>
          </a:xfrm>
        </p:grpSpPr>
        <p:sp>
          <p:nvSpPr>
            <p:cNvPr id="63" name="Shape 2175"/>
            <p:cNvSpPr/>
            <p:nvPr/>
          </p:nvSpPr>
          <p:spPr>
            <a:xfrm flipV="1">
              <a:off x="7250933" y="5485397"/>
              <a:ext cx="0" cy="453439"/>
            </a:xfrm>
            <a:prstGeom prst="line">
              <a:avLst/>
            </a:prstGeom>
            <a:noFill/>
            <a:ln w="19050" cap="flat">
              <a:solidFill>
                <a:srgbClr val="DAC38E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68580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4" name="Shape 2176"/>
            <p:cNvSpPr/>
            <p:nvPr/>
          </p:nvSpPr>
          <p:spPr>
            <a:xfrm flipH="1" flipV="1">
              <a:off x="6038850" y="5719205"/>
              <a:ext cx="1216539" cy="1"/>
            </a:xfrm>
            <a:prstGeom prst="line">
              <a:avLst/>
            </a:prstGeom>
            <a:noFill/>
            <a:ln w="19050" cap="flat">
              <a:solidFill>
                <a:srgbClr val="DAC38E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68580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65" name="Group 64" descr="e7d195523061f1c0f55f9af68525816972d868573ada39bc763F3977967589A5F92C178830C92595A6CE4D0132F8C206B2B04C416AAA86B7FD80AB023F78DAEB544E2F013E11B2B95AD21703D1C90034A379EC9026EFAAF5D8D3F6EDD7215B01F2EB414F4EDE30409D8B61380DC7EC398BF814D050B1A52ACB0EE859CB44EE74C1A67D2FC84CC23471FDAC255AABD646"/>
          <p:cNvGrpSpPr/>
          <p:nvPr/>
        </p:nvGrpSpPr>
        <p:grpSpPr>
          <a:xfrm rot="5400000">
            <a:off x="7190656" y="2926386"/>
            <a:ext cx="276824" cy="340079"/>
            <a:chOff x="6038850" y="5485397"/>
            <a:chExt cx="1216539" cy="453439"/>
          </a:xfrm>
        </p:grpSpPr>
        <p:sp>
          <p:nvSpPr>
            <p:cNvPr id="66" name="Shape 2175"/>
            <p:cNvSpPr/>
            <p:nvPr/>
          </p:nvSpPr>
          <p:spPr>
            <a:xfrm flipV="1">
              <a:off x="7250933" y="5485397"/>
              <a:ext cx="0" cy="453439"/>
            </a:xfrm>
            <a:prstGeom prst="line">
              <a:avLst/>
            </a:prstGeom>
            <a:noFill/>
            <a:ln w="19050" cap="flat">
              <a:solidFill>
                <a:srgbClr val="DAC38E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68580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7" name="Shape 2176"/>
            <p:cNvSpPr/>
            <p:nvPr/>
          </p:nvSpPr>
          <p:spPr>
            <a:xfrm flipH="1" flipV="1">
              <a:off x="6038850" y="5719205"/>
              <a:ext cx="1216539" cy="1"/>
            </a:xfrm>
            <a:prstGeom prst="line">
              <a:avLst/>
            </a:prstGeom>
            <a:noFill/>
            <a:ln w="19050" cap="flat">
              <a:solidFill>
                <a:srgbClr val="DAC38E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68580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69" name="矩形 68"/>
          <p:cNvSpPr/>
          <p:nvPr/>
        </p:nvSpPr>
        <p:spPr>
          <a:xfrm>
            <a:off x="1051942" y="3594394"/>
            <a:ext cx="1566999" cy="7368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685800">
              <a:lnSpc>
                <a:spcPct val="120000"/>
              </a:lnSpc>
            </a:pPr>
            <a:r>
              <a:rPr lang="en-US" altLang="zh-CN" sz="1200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200" dirty="0">
              <a:gradFill>
                <a:gsLst>
                  <a:gs pos="0">
                    <a:srgbClr val="FFFAC6"/>
                  </a:gs>
                  <a:gs pos="46000">
                    <a:srgbClr val="DAC38E"/>
                  </a:gs>
                  <a:gs pos="100000">
                    <a:srgbClr val="C7AB76"/>
                  </a:gs>
                </a:gsLst>
                <a:lin ang="5400000" scaled="1"/>
              </a:gradFill>
              <a:latin typeface="Arial"/>
              <a:ea typeface="微软雅黑"/>
              <a:sym typeface="Arial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287026" y="1920873"/>
            <a:ext cx="1098450" cy="56797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685800">
              <a:lnSpc>
                <a:spcPct val="120000"/>
              </a:lnSpc>
            </a:pPr>
            <a:r>
              <a:rPr lang="en-US" altLang="zh-CN" sz="1350" b="1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 panose="020B0604020202020204"/>
                <a:ea typeface="微软雅黑"/>
                <a:sym typeface="Arial"/>
              </a:rPr>
              <a:t>Add title text</a:t>
            </a:r>
            <a:endParaRPr lang="zh-CN" altLang="en-US" sz="1350" b="1" dirty="0">
              <a:gradFill>
                <a:gsLst>
                  <a:gs pos="0">
                    <a:srgbClr val="FFFAC6"/>
                  </a:gs>
                  <a:gs pos="46000">
                    <a:srgbClr val="DAC38E"/>
                  </a:gs>
                  <a:gs pos="100000">
                    <a:srgbClr val="C7AB76"/>
                  </a:gs>
                </a:gsLst>
                <a:lin ang="5400000" scaled="1"/>
              </a:gradFill>
              <a:latin typeface="Arial" panose="020B0604020202020204"/>
              <a:ea typeface="微软雅黑"/>
              <a:sym typeface="Arial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3097426" y="1920873"/>
            <a:ext cx="1098450" cy="56797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685800">
              <a:lnSpc>
                <a:spcPct val="120000"/>
              </a:lnSpc>
            </a:pPr>
            <a:r>
              <a:rPr lang="en-US" altLang="zh-CN" sz="1350" b="1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 panose="020B0604020202020204"/>
                <a:ea typeface="微软雅黑"/>
                <a:sym typeface="Arial"/>
              </a:rPr>
              <a:t>Add title text</a:t>
            </a:r>
            <a:endParaRPr lang="zh-CN" altLang="en-US" sz="1350" b="1" dirty="0">
              <a:gradFill>
                <a:gsLst>
                  <a:gs pos="0">
                    <a:srgbClr val="FFFAC6"/>
                  </a:gs>
                  <a:gs pos="46000">
                    <a:srgbClr val="DAC38E"/>
                  </a:gs>
                  <a:gs pos="100000">
                    <a:srgbClr val="C7AB76"/>
                  </a:gs>
                </a:gsLst>
                <a:lin ang="5400000" scaled="1"/>
              </a:gradFill>
              <a:latin typeface="Arial" panose="020B0604020202020204"/>
              <a:ea typeface="微软雅黑"/>
              <a:sym typeface="Arial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4941234" y="1920873"/>
            <a:ext cx="1098450" cy="56797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685800">
              <a:lnSpc>
                <a:spcPct val="120000"/>
              </a:lnSpc>
            </a:pPr>
            <a:r>
              <a:rPr lang="en-US" altLang="zh-CN" sz="1350" b="1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 panose="020B0604020202020204"/>
                <a:ea typeface="微软雅黑"/>
                <a:sym typeface="Arial"/>
              </a:rPr>
              <a:t>Add title text</a:t>
            </a:r>
            <a:endParaRPr lang="zh-CN" altLang="en-US" sz="1350" b="1" dirty="0">
              <a:gradFill>
                <a:gsLst>
                  <a:gs pos="0">
                    <a:srgbClr val="FFFAC6"/>
                  </a:gs>
                  <a:gs pos="46000">
                    <a:srgbClr val="DAC38E"/>
                  </a:gs>
                  <a:gs pos="100000">
                    <a:srgbClr val="C7AB76"/>
                  </a:gs>
                </a:gsLst>
                <a:lin ang="5400000" scaled="1"/>
              </a:gradFill>
              <a:latin typeface="Arial" panose="020B0604020202020204"/>
              <a:ea typeface="微软雅黑"/>
              <a:sym typeface="Arial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6766561" y="1920873"/>
            <a:ext cx="1098450" cy="56797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685800">
              <a:lnSpc>
                <a:spcPct val="120000"/>
              </a:lnSpc>
            </a:pPr>
            <a:r>
              <a:rPr lang="en-US" altLang="zh-CN" sz="1350" b="1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 panose="020B0604020202020204"/>
                <a:ea typeface="微软雅黑"/>
                <a:sym typeface="Arial"/>
              </a:rPr>
              <a:t>Add title text</a:t>
            </a:r>
            <a:endParaRPr lang="zh-CN" altLang="en-US" sz="1350" b="1" dirty="0">
              <a:gradFill>
                <a:gsLst>
                  <a:gs pos="0">
                    <a:srgbClr val="FFFAC6"/>
                  </a:gs>
                  <a:gs pos="46000">
                    <a:srgbClr val="DAC38E"/>
                  </a:gs>
                  <a:gs pos="100000">
                    <a:srgbClr val="C7AB76"/>
                  </a:gs>
                </a:gsLst>
                <a:lin ang="5400000" scaled="1"/>
              </a:gradFill>
              <a:latin typeface="Arial" panose="020B0604020202020204"/>
              <a:ea typeface="微软雅黑"/>
              <a:sym typeface="Arial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2877339" y="3594394"/>
            <a:ext cx="1566999" cy="7368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685800">
              <a:lnSpc>
                <a:spcPct val="120000"/>
              </a:lnSpc>
            </a:pPr>
            <a:r>
              <a:rPr lang="en-US" altLang="zh-CN" sz="1200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200" dirty="0">
              <a:gradFill>
                <a:gsLst>
                  <a:gs pos="0">
                    <a:srgbClr val="FFFAC6"/>
                  </a:gs>
                  <a:gs pos="46000">
                    <a:srgbClr val="DAC38E"/>
                  </a:gs>
                  <a:gs pos="100000">
                    <a:srgbClr val="C7AB76"/>
                  </a:gs>
                </a:gsLst>
                <a:lin ang="5400000" scaled="1"/>
              </a:gradFill>
              <a:latin typeface="Arial"/>
              <a:ea typeface="微软雅黑"/>
              <a:sym typeface="Arial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4702736" y="3594394"/>
            <a:ext cx="1566999" cy="7368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685800">
              <a:lnSpc>
                <a:spcPct val="120000"/>
              </a:lnSpc>
            </a:pPr>
            <a:r>
              <a:rPr lang="en-US" altLang="zh-CN" sz="1200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200" dirty="0">
              <a:gradFill>
                <a:gsLst>
                  <a:gs pos="0">
                    <a:srgbClr val="FFFAC6"/>
                  </a:gs>
                  <a:gs pos="46000">
                    <a:srgbClr val="DAC38E"/>
                  </a:gs>
                  <a:gs pos="100000">
                    <a:srgbClr val="C7AB76"/>
                  </a:gs>
                </a:gsLst>
                <a:lin ang="5400000" scaled="1"/>
              </a:gradFill>
              <a:latin typeface="Arial"/>
              <a:ea typeface="微软雅黑"/>
              <a:sym typeface="Arial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6528134" y="3594394"/>
            <a:ext cx="1566999" cy="7368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685800">
              <a:lnSpc>
                <a:spcPct val="120000"/>
              </a:lnSpc>
            </a:pPr>
            <a:r>
              <a:rPr lang="en-US" altLang="zh-CN" sz="1200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200" dirty="0">
              <a:gradFill>
                <a:gsLst>
                  <a:gs pos="0">
                    <a:srgbClr val="FFFAC6"/>
                  </a:gs>
                  <a:gs pos="46000">
                    <a:srgbClr val="DAC38E"/>
                  </a:gs>
                  <a:gs pos="100000">
                    <a:srgbClr val="C7AB76"/>
                  </a:gs>
                </a:gsLst>
                <a:lin ang="5400000" scaled="1"/>
              </a:gradFill>
              <a:latin typeface="Arial"/>
              <a:ea typeface="微软雅黑"/>
              <a:sym typeface="Arial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494387" y="265263"/>
            <a:ext cx="4543425" cy="605029"/>
            <a:chOff x="1524000" y="362831"/>
            <a:chExt cx="6057900" cy="806705"/>
          </a:xfrm>
        </p:grpSpPr>
        <p:sp>
          <p:nvSpPr>
            <p:cNvPr id="43" name="文本框 42"/>
            <p:cNvSpPr txBox="1"/>
            <p:nvPr/>
          </p:nvSpPr>
          <p:spPr>
            <a:xfrm>
              <a:off x="1524000" y="362831"/>
              <a:ext cx="44577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defTabSz="685800">
                <a:defRPr sz="2400">
                  <a:gradFill>
                    <a:gsLst>
                      <a:gs pos="0">
                        <a:srgbClr val="C7AB76"/>
                      </a:gs>
                      <a:gs pos="100000">
                        <a:srgbClr val="FFFAC6"/>
                      </a:gs>
                      <a:gs pos="52000">
                        <a:srgbClr val="DAC38E"/>
                      </a:gs>
                    </a:gsLst>
                    <a:lin ang="10800000" scaled="1"/>
                  </a:gradFill>
                  <a:latin typeface="时尚中黑简体" pitchFamily="2" charset="-122"/>
                  <a:ea typeface="时尚中黑简体" pitchFamily="2" charset="-122"/>
                </a:defRPr>
              </a:lvl1pPr>
            </a:lstStyle>
            <a:p>
              <a:r>
                <a:rPr lang="en-US" altLang="zh-CN" dirty="0">
                  <a:sym typeface="Arial"/>
                </a:rPr>
                <a:t>ADD TITLE TEXT</a:t>
              </a:r>
              <a:endParaRPr lang="zh-CN" altLang="en-US" dirty="0">
                <a:sym typeface="Arial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524000" y="853552"/>
              <a:ext cx="6057900" cy="31598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85800">
                <a:lnSpc>
                  <a:spcPct val="114000"/>
                </a:lnSpc>
                <a:defRPr/>
              </a:pPr>
              <a:r>
                <a:rPr lang="en-US" altLang="zh-CN" sz="900" dirty="0">
                  <a:gradFill>
                    <a:gsLst>
                      <a:gs pos="0">
                        <a:srgbClr val="C7AB76"/>
                      </a:gs>
                      <a:gs pos="100000">
                        <a:srgbClr val="FFFAC6"/>
                      </a:gs>
                      <a:gs pos="52000">
                        <a:srgbClr val="DAC38E"/>
                      </a:gs>
                    </a:gsLst>
                    <a:lin ang="10800000" scaled="1"/>
                  </a:gra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0">
        <p14:glitter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6" grpId="0">
        <p:bldAsOne/>
      </p:bldGraphic>
      <p:bldGraphic spid="7" grpId="0">
        <p:bldAsOne/>
      </p:bldGraphic>
      <p:bldP spid="69" grpId="0"/>
      <p:bldP spid="70" grpId="0"/>
      <p:bldP spid="74" grpId="0"/>
      <p:bldP spid="75" grpId="0"/>
      <p:bldP spid="82" grpId="0"/>
      <p:bldP spid="83" grpId="0"/>
      <p:bldP spid="84" grpId="0"/>
      <p:bldP spid="8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902494" y="1443771"/>
            <a:ext cx="2702719" cy="779674"/>
            <a:chOff x="874713" y="3325188"/>
            <a:chExt cx="3603625" cy="1039565"/>
          </a:xfrm>
        </p:grpSpPr>
        <p:sp>
          <p:nvSpPr>
            <p:cNvPr id="25" name="矩形 24"/>
            <p:cNvSpPr/>
            <p:nvPr/>
          </p:nvSpPr>
          <p:spPr>
            <a:xfrm>
              <a:off x="874713" y="3677812"/>
              <a:ext cx="3603625" cy="68694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85800">
                <a:lnSpc>
                  <a:spcPct val="120000"/>
                </a:lnSpc>
              </a:pPr>
              <a:r>
                <a:rPr lang="en-US" altLang="zh-CN" sz="1200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200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74713" y="3325188"/>
              <a:ext cx="2241974" cy="4268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685800">
                <a:lnSpc>
                  <a:spcPct val="120000"/>
                </a:lnSpc>
              </a:pPr>
              <a:r>
                <a:rPr lang="en-US" altLang="zh-CN" sz="1350" b="1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350" b="1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509023" y="1443771"/>
            <a:ext cx="2702719" cy="779674"/>
            <a:chOff x="874713" y="3325188"/>
            <a:chExt cx="3603625" cy="1039565"/>
          </a:xfrm>
        </p:grpSpPr>
        <p:sp>
          <p:nvSpPr>
            <p:cNvPr id="28" name="矩形 27"/>
            <p:cNvSpPr/>
            <p:nvPr/>
          </p:nvSpPr>
          <p:spPr>
            <a:xfrm>
              <a:off x="874713" y="3677812"/>
              <a:ext cx="3603625" cy="68694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85800">
                <a:lnSpc>
                  <a:spcPct val="120000"/>
                </a:lnSpc>
              </a:pPr>
              <a:r>
                <a:rPr lang="en-US" altLang="zh-CN" sz="1200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200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874713" y="3325188"/>
              <a:ext cx="2241974" cy="4268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685800">
                <a:lnSpc>
                  <a:spcPct val="120000"/>
                </a:lnSpc>
              </a:pPr>
              <a:r>
                <a:rPr lang="en-US" altLang="zh-CN" sz="1350" b="1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350" b="1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83431" y="2614235"/>
            <a:ext cx="7577138" cy="1712120"/>
            <a:chOff x="1044575" y="3485647"/>
            <a:chExt cx="10102850" cy="2282826"/>
          </a:xfrm>
        </p:grpSpPr>
        <p:grpSp>
          <p:nvGrpSpPr>
            <p:cNvPr id="3" name="05f53f8e-b531-4453-bf6c-230c0dec7616"/>
            <p:cNvGrpSpPr>
              <a:grpSpLocks noChangeAspect="1"/>
            </p:cNvGrpSpPr>
            <p:nvPr/>
          </p:nvGrpSpPr>
          <p:grpSpPr>
            <a:xfrm>
              <a:off x="1044575" y="3485647"/>
              <a:ext cx="10102850" cy="2282826"/>
              <a:chOff x="1047750" y="3795715"/>
              <a:chExt cx="10102850" cy="2282826"/>
            </a:xfrm>
          </p:grpSpPr>
          <p:sp>
            <p:nvSpPr>
              <p:cNvPr id="4" name="任意多边形: 形状 2"/>
              <p:cNvSpPr/>
              <p:nvPr/>
            </p:nvSpPr>
            <p:spPr bwMode="auto">
              <a:xfrm>
                <a:off x="9217025" y="3795715"/>
                <a:ext cx="1784350" cy="682625"/>
              </a:xfrm>
              <a:prstGeom prst="rect">
                <a:avLst/>
              </a:prstGeom>
              <a:gradFill>
                <a:gsLst>
                  <a:gs pos="0">
                    <a:srgbClr val="FFFAC6"/>
                  </a:gs>
                  <a:gs pos="46000">
                    <a:srgbClr val="DAC38E"/>
                  </a:gs>
                  <a:gs pos="100000">
                    <a:srgbClr val="C7AB76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none" lIns="68580" tIns="34290" rIns="68580" bIns="34290" anchor="ctr" anchorCtr="0" compatLnSpc="1">
                <a:normAutofit/>
              </a:bodyPr>
              <a:lstStyle/>
              <a:p>
                <a:pPr algn="ctr" defTabSz="685800"/>
                <a:endParaRPr lang="zh-CN" altLang="en-US" sz="1350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" name="任意多边形: 形状 3"/>
              <p:cNvSpPr/>
              <p:nvPr/>
            </p:nvSpPr>
            <p:spPr bwMode="auto">
              <a:xfrm>
                <a:off x="7396163" y="3795715"/>
                <a:ext cx="1779588" cy="682625"/>
              </a:xfrm>
              <a:prstGeom prst="rect">
                <a:avLst/>
              </a:prstGeom>
              <a:gradFill>
                <a:gsLst>
                  <a:gs pos="0">
                    <a:srgbClr val="FFFAC6"/>
                  </a:gs>
                  <a:gs pos="46000">
                    <a:srgbClr val="DAC38E"/>
                  </a:gs>
                  <a:gs pos="100000">
                    <a:srgbClr val="C7AB76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none" lIns="68580" tIns="34290" rIns="68580" bIns="34290" anchor="ctr" anchorCtr="0" compatLnSpc="1">
                <a:normAutofit/>
              </a:bodyPr>
              <a:lstStyle/>
              <a:p>
                <a:pPr algn="ctr" defTabSz="685800"/>
                <a:endParaRPr lang="zh-CN" altLang="en-US" sz="1350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 bwMode="auto">
              <a:xfrm>
                <a:off x="1047750" y="5395915"/>
                <a:ext cx="10102850" cy="7937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 defTabSz="685800"/>
                <a:endParaRPr sz="135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" name="任意多边形: 形状 15"/>
              <p:cNvSpPr/>
              <p:nvPr/>
            </p:nvSpPr>
            <p:spPr bwMode="auto">
              <a:xfrm>
                <a:off x="5740400" y="5461003"/>
                <a:ext cx="714375" cy="617538"/>
              </a:xfrm>
              <a:custGeom>
                <a:avLst/>
                <a:gdLst>
                  <a:gd name="T0" fmla="*/ 0 w 450"/>
                  <a:gd name="T1" fmla="*/ 389 h 389"/>
                  <a:gd name="T2" fmla="*/ 225 w 450"/>
                  <a:gd name="T3" fmla="*/ 0 h 389"/>
                  <a:gd name="T4" fmla="*/ 450 w 450"/>
                  <a:gd name="T5" fmla="*/ 389 h 389"/>
                  <a:gd name="T6" fmla="*/ 0 w 450"/>
                  <a:gd name="T7" fmla="*/ 389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0" h="389">
                    <a:moveTo>
                      <a:pt x="0" y="389"/>
                    </a:moveTo>
                    <a:lnTo>
                      <a:pt x="225" y="0"/>
                    </a:lnTo>
                    <a:lnTo>
                      <a:pt x="450" y="389"/>
                    </a:lnTo>
                    <a:lnTo>
                      <a:pt x="0" y="389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 defTabSz="685800"/>
                <a:endParaRPr sz="135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" name="任意多边形: 形状 6"/>
              <p:cNvSpPr/>
              <p:nvPr/>
            </p:nvSpPr>
            <p:spPr bwMode="auto">
              <a:xfrm>
                <a:off x="1206500" y="4565653"/>
                <a:ext cx="1784350" cy="685800"/>
              </a:xfrm>
              <a:prstGeom prst="rect">
                <a:avLst/>
              </a:prstGeom>
              <a:gradFill>
                <a:gsLst>
                  <a:gs pos="0">
                    <a:srgbClr val="FFFAC6"/>
                  </a:gs>
                  <a:gs pos="46000">
                    <a:srgbClr val="DAC38E"/>
                  </a:gs>
                  <a:gs pos="100000">
                    <a:srgbClr val="C7AB76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none" lIns="68580" tIns="34290" rIns="68580" bIns="34290" anchor="ctr" anchorCtr="0" compatLnSpc="1">
                <a:normAutofit/>
              </a:bodyPr>
              <a:lstStyle/>
              <a:p>
                <a:pPr algn="ctr" defTabSz="685800"/>
                <a:endParaRPr lang="zh-CN" altLang="en-US" sz="1350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9" name="任意多边形: 形状 7"/>
              <p:cNvSpPr/>
              <p:nvPr/>
            </p:nvSpPr>
            <p:spPr bwMode="auto">
              <a:xfrm>
                <a:off x="3038475" y="4565653"/>
                <a:ext cx="1771650" cy="685800"/>
              </a:xfrm>
              <a:prstGeom prst="rect">
                <a:avLst/>
              </a:prstGeom>
              <a:gradFill>
                <a:gsLst>
                  <a:gs pos="0">
                    <a:srgbClr val="FFFAC6"/>
                  </a:gs>
                  <a:gs pos="46000">
                    <a:srgbClr val="DAC38E"/>
                  </a:gs>
                  <a:gs pos="100000">
                    <a:srgbClr val="C7AB76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none" lIns="68580" tIns="34290" rIns="68580" bIns="34290" anchor="ctr" anchorCtr="0" compatLnSpc="1">
                <a:normAutofit/>
              </a:bodyPr>
              <a:lstStyle/>
              <a:p>
                <a:pPr algn="ctr" defTabSz="685800"/>
                <a:endParaRPr lang="zh-CN" altLang="en-US" sz="1350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0" name="任意多边形: 形状 8"/>
              <p:cNvSpPr/>
              <p:nvPr/>
            </p:nvSpPr>
            <p:spPr bwMode="auto">
              <a:xfrm>
                <a:off x="1206500" y="3795715"/>
                <a:ext cx="3603625" cy="682625"/>
              </a:xfrm>
              <a:prstGeom prst="rect">
                <a:avLst/>
              </a:prstGeom>
              <a:gradFill>
                <a:gsLst>
                  <a:gs pos="0">
                    <a:srgbClr val="FFFAC6"/>
                  </a:gs>
                  <a:gs pos="46000">
                    <a:srgbClr val="DAC38E"/>
                  </a:gs>
                  <a:gs pos="100000">
                    <a:srgbClr val="C7AB76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none" lIns="68580" tIns="34290" rIns="68580" bIns="34290" anchor="ctr" anchorCtr="0" compatLnSpc="1">
                <a:normAutofit/>
              </a:bodyPr>
              <a:lstStyle/>
              <a:p>
                <a:pPr algn="ctr" defTabSz="685800"/>
                <a:endParaRPr lang="zh-CN" altLang="en-US" sz="1350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" name="任意多边形: 形状 9"/>
              <p:cNvSpPr/>
              <p:nvPr/>
            </p:nvSpPr>
            <p:spPr bwMode="auto">
              <a:xfrm>
                <a:off x="7397750" y="4565653"/>
                <a:ext cx="3603625" cy="685800"/>
              </a:xfrm>
              <a:prstGeom prst="rect">
                <a:avLst/>
              </a:prstGeom>
              <a:gradFill>
                <a:gsLst>
                  <a:gs pos="0">
                    <a:srgbClr val="FFFAC6"/>
                  </a:gs>
                  <a:gs pos="46000">
                    <a:srgbClr val="DAC38E"/>
                  </a:gs>
                  <a:gs pos="100000">
                    <a:srgbClr val="C7AB76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none" lIns="68580" tIns="34290" rIns="68580" bIns="34290" anchor="ctr" anchorCtr="0" compatLnSpc="1">
                <a:normAutofit/>
              </a:bodyPr>
              <a:lstStyle/>
              <a:p>
                <a:pPr algn="ctr" defTabSz="685800"/>
                <a:endParaRPr lang="zh-CN" altLang="en-US" sz="1350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1876214" y="3621767"/>
              <a:ext cx="2241975" cy="4268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685800">
                <a:lnSpc>
                  <a:spcPct val="120000"/>
                </a:lnSpc>
              </a:pPr>
              <a:r>
                <a:rPr lang="en-US" altLang="zh-CN" sz="1350" b="1" dirty="0">
                  <a:solidFill>
                    <a:prstClr val="black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350" b="1" dirty="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8092863" y="4386119"/>
              <a:ext cx="2241975" cy="4268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685800">
                <a:lnSpc>
                  <a:spcPct val="120000"/>
                </a:lnSpc>
              </a:pPr>
              <a:r>
                <a:rPr lang="en-US" altLang="zh-CN" sz="1350" b="1" dirty="0">
                  <a:solidFill>
                    <a:prstClr val="black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350" b="1" dirty="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9213849" y="3610034"/>
              <a:ext cx="1784775" cy="4268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685800">
                <a:lnSpc>
                  <a:spcPct val="120000"/>
                </a:lnSpc>
              </a:pPr>
              <a:r>
                <a:rPr lang="en-US" altLang="zh-CN" sz="1350" b="1" dirty="0">
                  <a:solidFill>
                    <a:prstClr val="black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350" b="1" dirty="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7386212" y="3610034"/>
              <a:ext cx="1784775" cy="4268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685800">
                <a:lnSpc>
                  <a:spcPct val="120000"/>
                </a:lnSpc>
              </a:pPr>
              <a:r>
                <a:rPr lang="en-US" altLang="zh-CN" sz="1350" b="1" dirty="0">
                  <a:solidFill>
                    <a:prstClr val="black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350" b="1" dirty="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3030962" y="4374385"/>
              <a:ext cx="1784775" cy="4268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685800">
                <a:lnSpc>
                  <a:spcPct val="120000"/>
                </a:lnSpc>
              </a:pPr>
              <a:r>
                <a:rPr lang="en-US" altLang="zh-CN" sz="1350" b="1" dirty="0">
                  <a:solidFill>
                    <a:prstClr val="black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350" b="1" dirty="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203326" y="4374385"/>
              <a:ext cx="1784775" cy="4268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685800">
                <a:lnSpc>
                  <a:spcPct val="120000"/>
                </a:lnSpc>
              </a:pPr>
              <a:r>
                <a:rPr lang="en-US" altLang="zh-CN" sz="1350" b="1" dirty="0">
                  <a:solidFill>
                    <a:prstClr val="black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350" b="1" dirty="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94387" y="265263"/>
            <a:ext cx="4543425" cy="605029"/>
            <a:chOff x="1524000" y="362831"/>
            <a:chExt cx="6057900" cy="806705"/>
          </a:xfrm>
        </p:grpSpPr>
        <p:sp>
          <p:nvSpPr>
            <p:cNvPr id="38" name="文本框 37"/>
            <p:cNvSpPr txBox="1"/>
            <p:nvPr/>
          </p:nvSpPr>
          <p:spPr>
            <a:xfrm>
              <a:off x="1524000" y="362831"/>
              <a:ext cx="44577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defTabSz="685800">
                <a:defRPr sz="2400">
                  <a:gradFill>
                    <a:gsLst>
                      <a:gs pos="0">
                        <a:srgbClr val="C7AB76"/>
                      </a:gs>
                      <a:gs pos="100000">
                        <a:srgbClr val="FFFAC6"/>
                      </a:gs>
                      <a:gs pos="52000">
                        <a:srgbClr val="DAC38E"/>
                      </a:gs>
                    </a:gsLst>
                    <a:lin ang="10800000" scaled="1"/>
                  </a:gradFill>
                  <a:latin typeface="时尚中黑简体" pitchFamily="2" charset="-122"/>
                  <a:ea typeface="时尚中黑简体" pitchFamily="2" charset="-122"/>
                </a:defRPr>
              </a:lvl1pPr>
            </a:lstStyle>
            <a:p>
              <a:r>
                <a:rPr lang="en-US" altLang="zh-CN" dirty="0">
                  <a:sym typeface="Arial"/>
                </a:rPr>
                <a:t>ADD TITLE TEXT</a:t>
              </a:r>
              <a:endParaRPr lang="zh-CN" altLang="en-US" dirty="0">
                <a:sym typeface="Arial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524000" y="853552"/>
              <a:ext cx="6057900" cy="31598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85800">
                <a:lnSpc>
                  <a:spcPct val="114000"/>
                </a:lnSpc>
                <a:defRPr/>
              </a:pPr>
              <a:r>
                <a:rPr lang="en-US" altLang="zh-CN" sz="900" dirty="0">
                  <a:gradFill>
                    <a:gsLst>
                      <a:gs pos="0">
                        <a:srgbClr val="C7AB76"/>
                      </a:gs>
                      <a:gs pos="100000">
                        <a:srgbClr val="FFFAC6"/>
                      </a:gs>
                      <a:gs pos="52000">
                        <a:srgbClr val="DAC38E"/>
                      </a:gs>
                    </a:gsLst>
                    <a:lin ang="10800000" scaled="1"/>
                  </a:gra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0">
        <p14:glitter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3381375" y="1641503"/>
            <a:ext cx="2381250" cy="2384411"/>
            <a:chOff x="3758896" y="1556793"/>
            <a:chExt cx="4158051" cy="4163570"/>
          </a:xfrm>
        </p:grpSpPr>
        <p:grpSp>
          <p:nvGrpSpPr>
            <p:cNvPr id="2" name="组合 1"/>
            <p:cNvGrpSpPr/>
            <p:nvPr/>
          </p:nvGrpSpPr>
          <p:grpSpPr>
            <a:xfrm>
              <a:off x="3758896" y="1556793"/>
              <a:ext cx="4158051" cy="4163570"/>
              <a:chOff x="4267687" y="1598230"/>
              <a:chExt cx="3656686" cy="3661541"/>
            </a:xfrm>
          </p:grpSpPr>
          <p:sp>
            <p:nvSpPr>
              <p:cNvPr id="3" name="任意多边形: 形状 2"/>
              <p:cNvSpPr/>
              <p:nvPr/>
            </p:nvSpPr>
            <p:spPr bwMode="auto">
              <a:xfrm>
                <a:off x="6096701" y="3897014"/>
                <a:ext cx="1582649" cy="1362756"/>
              </a:xfrm>
              <a:custGeom>
                <a:avLst/>
                <a:gdLst>
                  <a:gd name="connsiteX0" fmla="*/ 809170 w 1582649"/>
                  <a:gd name="connsiteY0" fmla="*/ 0 h 1362756"/>
                  <a:gd name="connsiteX1" fmla="*/ 1582649 w 1582649"/>
                  <a:gd name="connsiteY1" fmla="*/ 447371 h 1362756"/>
                  <a:gd name="connsiteX2" fmla="*/ 0 w 1582649"/>
                  <a:gd name="connsiteY2" fmla="*/ 1362756 h 1362756"/>
                  <a:gd name="connsiteX3" fmla="*/ 0 w 1582649"/>
                  <a:gd name="connsiteY3" fmla="*/ 468055 h 1362756"/>
                  <a:gd name="connsiteX4" fmla="*/ 95010 w 1582649"/>
                  <a:gd name="connsiteY4" fmla="*/ 463257 h 1362756"/>
                  <a:gd name="connsiteX5" fmla="*/ 775531 w 1582649"/>
                  <a:gd name="connsiteY5" fmla="*/ 55371 h 1362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82649" h="1362756">
                    <a:moveTo>
                      <a:pt x="809170" y="0"/>
                    </a:moveTo>
                    <a:lnTo>
                      <a:pt x="1582649" y="447371"/>
                    </a:lnTo>
                    <a:cubicBezTo>
                      <a:pt x="1255989" y="1013676"/>
                      <a:pt x="652714" y="1362756"/>
                      <a:pt x="0" y="1362756"/>
                    </a:cubicBezTo>
                    <a:lnTo>
                      <a:pt x="0" y="468055"/>
                    </a:lnTo>
                    <a:lnTo>
                      <a:pt x="95010" y="463257"/>
                    </a:lnTo>
                    <a:cubicBezTo>
                      <a:pt x="378232" y="434495"/>
                      <a:pt x="624129" y="279476"/>
                      <a:pt x="775531" y="55371"/>
                    </a:cubicBezTo>
                    <a:close/>
                  </a:path>
                </a:pathLst>
              </a:custGeom>
              <a:solidFill>
                <a:srgbClr val="FFFAC6">
                  <a:alpha val="70000"/>
                </a:srgbClr>
              </a:solidFill>
              <a:ln w="12700">
                <a:solidFill>
                  <a:schemeClr val="bg1">
                    <a:alpha val="7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 defTabSz="685800"/>
                <a:endParaRPr sz="135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" name="任意多边形: 形状 3"/>
              <p:cNvSpPr/>
              <p:nvPr/>
            </p:nvSpPr>
            <p:spPr bwMode="auto">
              <a:xfrm>
                <a:off x="4512650" y="3897308"/>
                <a:ext cx="1584051" cy="1362463"/>
              </a:xfrm>
              <a:custGeom>
                <a:avLst/>
                <a:gdLst>
                  <a:gd name="connsiteX0" fmla="*/ 773658 w 1584051"/>
                  <a:gd name="connsiteY0" fmla="*/ 0 h 1362463"/>
                  <a:gd name="connsiteX1" fmla="*/ 807118 w 1584051"/>
                  <a:gd name="connsiteY1" fmla="*/ 55078 h 1362463"/>
                  <a:gd name="connsiteX2" fmla="*/ 1583350 w 1584051"/>
                  <a:gd name="connsiteY2" fmla="*/ 467797 h 1362463"/>
                  <a:gd name="connsiteX3" fmla="*/ 1584051 w 1584051"/>
                  <a:gd name="connsiteY3" fmla="*/ 467762 h 1362463"/>
                  <a:gd name="connsiteX4" fmla="*/ 1584051 w 1584051"/>
                  <a:gd name="connsiteY4" fmla="*/ 1362463 h 1362463"/>
                  <a:gd name="connsiteX5" fmla="*/ 0 w 1584051"/>
                  <a:gd name="connsiteY5" fmla="*/ 447078 h 1362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84051" h="1362463">
                    <a:moveTo>
                      <a:pt x="773658" y="0"/>
                    </a:moveTo>
                    <a:lnTo>
                      <a:pt x="807118" y="55078"/>
                    </a:lnTo>
                    <a:cubicBezTo>
                      <a:pt x="975343" y="304083"/>
                      <a:pt x="1260228" y="467797"/>
                      <a:pt x="1583350" y="467797"/>
                    </a:cubicBezTo>
                    <a:lnTo>
                      <a:pt x="1584051" y="467762"/>
                    </a:lnTo>
                    <a:lnTo>
                      <a:pt x="1584051" y="1362463"/>
                    </a:lnTo>
                    <a:cubicBezTo>
                      <a:pt x="930456" y="1362463"/>
                      <a:pt x="326646" y="1013383"/>
                      <a:pt x="0" y="447078"/>
                    </a:cubicBezTo>
                    <a:close/>
                  </a:path>
                </a:pathLst>
              </a:custGeom>
              <a:solidFill>
                <a:srgbClr val="C7AB76">
                  <a:alpha val="70000"/>
                </a:srgbClr>
              </a:solidFill>
              <a:ln w="12700">
                <a:solidFill>
                  <a:schemeClr val="bg1">
                    <a:alpha val="7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 defTabSz="685800"/>
                <a:endParaRPr sz="135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" name="任意多边形: 形状 4"/>
              <p:cNvSpPr/>
              <p:nvPr/>
            </p:nvSpPr>
            <p:spPr bwMode="auto">
              <a:xfrm>
                <a:off x="6096701" y="1598230"/>
                <a:ext cx="1582649" cy="1362814"/>
              </a:xfrm>
              <a:custGeom>
                <a:avLst/>
                <a:gdLst>
                  <a:gd name="connsiteX0" fmla="*/ 0 w 1582649"/>
                  <a:gd name="connsiteY0" fmla="*/ 0 h 1362814"/>
                  <a:gd name="connsiteX1" fmla="*/ 1582649 w 1582649"/>
                  <a:gd name="connsiteY1" fmla="*/ 915537 h 1362814"/>
                  <a:gd name="connsiteX2" fmla="*/ 809205 w 1582649"/>
                  <a:gd name="connsiteY2" fmla="*/ 1362814 h 1362814"/>
                  <a:gd name="connsiteX3" fmla="*/ 775531 w 1582649"/>
                  <a:gd name="connsiteY3" fmla="*/ 1307385 h 1362814"/>
                  <a:gd name="connsiteX4" fmla="*/ 95010 w 1582649"/>
                  <a:gd name="connsiteY4" fmla="*/ 899499 h 1362814"/>
                  <a:gd name="connsiteX5" fmla="*/ 0 w 1582649"/>
                  <a:gd name="connsiteY5" fmla="*/ 894702 h 1362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82649" h="1362814">
                    <a:moveTo>
                      <a:pt x="0" y="0"/>
                    </a:moveTo>
                    <a:cubicBezTo>
                      <a:pt x="652714" y="0"/>
                      <a:pt x="1255989" y="349138"/>
                      <a:pt x="1582649" y="915537"/>
                    </a:cubicBezTo>
                    <a:lnTo>
                      <a:pt x="809205" y="1362814"/>
                    </a:lnTo>
                    <a:lnTo>
                      <a:pt x="775531" y="1307385"/>
                    </a:lnTo>
                    <a:cubicBezTo>
                      <a:pt x="624129" y="1083281"/>
                      <a:pt x="378232" y="928262"/>
                      <a:pt x="95010" y="899499"/>
                    </a:cubicBezTo>
                    <a:lnTo>
                      <a:pt x="0" y="894702"/>
                    </a:lnTo>
                    <a:close/>
                  </a:path>
                </a:pathLst>
              </a:custGeom>
              <a:solidFill>
                <a:srgbClr val="FFFAC6">
                  <a:alpha val="70000"/>
                </a:srgbClr>
              </a:solidFill>
              <a:ln w="12700">
                <a:solidFill>
                  <a:schemeClr val="bg1">
                    <a:alpha val="7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 defTabSz="685800"/>
                <a:endParaRPr sz="135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" name="任意多边形: 形状 5"/>
              <p:cNvSpPr/>
              <p:nvPr/>
            </p:nvSpPr>
            <p:spPr bwMode="auto">
              <a:xfrm>
                <a:off x="6903140" y="2513615"/>
                <a:ext cx="1021233" cy="1830770"/>
              </a:xfrm>
              <a:custGeom>
                <a:avLst/>
                <a:gdLst>
                  <a:gd name="connsiteX0" fmla="*/ 776432 w 1021233"/>
                  <a:gd name="connsiteY0" fmla="*/ 0 h 1830770"/>
                  <a:gd name="connsiteX1" fmla="*/ 776432 w 1021233"/>
                  <a:gd name="connsiteY1" fmla="*/ 1830770 h 1830770"/>
                  <a:gd name="connsiteX2" fmla="*/ 62 w 1021233"/>
                  <a:gd name="connsiteY2" fmla="*/ 1381715 h 1830770"/>
                  <a:gd name="connsiteX3" fmla="*/ 55402 w 1021233"/>
                  <a:gd name="connsiteY3" fmla="*/ 1279759 h 1830770"/>
                  <a:gd name="connsiteX4" fmla="*/ 128965 w 1021233"/>
                  <a:gd name="connsiteY4" fmla="*/ 915385 h 1830770"/>
                  <a:gd name="connsiteX5" fmla="*/ 55402 w 1021233"/>
                  <a:gd name="connsiteY5" fmla="*/ 551011 h 1830770"/>
                  <a:gd name="connsiteX6" fmla="*/ 0 w 1021233"/>
                  <a:gd name="connsiteY6" fmla="*/ 448942 h 1830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1233" h="1830770">
                    <a:moveTo>
                      <a:pt x="776432" y="0"/>
                    </a:moveTo>
                    <a:cubicBezTo>
                      <a:pt x="1102834" y="566399"/>
                      <a:pt x="1102834" y="1264371"/>
                      <a:pt x="776432" y="1830770"/>
                    </a:cubicBezTo>
                    <a:lnTo>
                      <a:pt x="62" y="1381715"/>
                    </a:lnTo>
                    <a:lnTo>
                      <a:pt x="55402" y="1279759"/>
                    </a:lnTo>
                    <a:cubicBezTo>
                      <a:pt x="102771" y="1167765"/>
                      <a:pt x="128965" y="1044634"/>
                      <a:pt x="128965" y="915385"/>
                    </a:cubicBezTo>
                    <a:cubicBezTo>
                      <a:pt x="128965" y="786136"/>
                      <a:pt x="102771" y="663005"/>
                      <a:pt x="55402" y="551011"/>
                    </a:cubicBezTo>
                    <a:lnTo>
                      <a:pt x="0" y="448942"/>
                    </a:lnTo>
                    <a:close/>
                  </a:path>
                </a:pathLst>
              </a:custGeom>
              <a:solidFill>
                <a:srgbClr val="C7AB76">
                  <a:alpha val="70000"/>
                </a:srgbClr>
              </a:solidFill>
              <a:ln w="12700">
                <a:solidFill>
                  <a:schemeClr val="bg1">
                    <a:alpha val="7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 defTabSz="685800"/>
                <a:endParaRPr sz="135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" name="任意多边形: 形状 6"/>
              <p:cNvSpPr/>
              <p:nvPr/>
            </p:nvSpPr>
            <p:spPr bwMode="auto">
              <a:xfrm>
                <a:off x="4267687" y="2513615"/>
                <a:ext cx="1021368" cy="1830770"/>
              </a:xfrm>
              <a:custGeom>
                <a:avLst/>
                <a:gdLst>
                  <a:gd name="connsiteX0" fmla="*/ 244982 w 1021368"/>
                  <a:gd name="connsiteY0" fmla="*/ 0 h 1830770"/>
                  <a:gd name="connsiteX1" fmla="*/ 1021368 w 1021368"/>
                  <a:gd name="connsiteY1" fmla="*/ 448586 h 1830770"/>
                  <a:gd name="connsiteX2" fmla="*/ 965773 w 1021368"/>
                  <a:gd name="connsiteY2" fmla="*/ 551011 h 1830770"/>
                  <a:gd name="connsiteX3" fmla="*/ 892209 w 1021368"/>
                  <a:gd name="connsiteY3" fmla="*/ 915385 h 1830770"/>
                  <a:gd name="connsiteX4" fmla="*/ 965773 w 1021368"/>
                  <a:gd name="connsiteY4" fmla="*/ 1279759 h 1830770"/>
                  <a:gd name="connsiteX5" fmla="*/ 1021306 w 1021368"/>
                  <a:gd name="connsiteY5" fmla="*/ 1382071 h 1830770"/>
                  <a:gd name="connsiteX6" fmla="*/ 244982 w 1021368"/>
                  <a:gd name="connsiteY6" fmla="*/ 1830770 h 1830770"/>
                  <a:gd name="connsiteX7" fmla="*/ 244982 w 1021368"/>
                  <a:gd name="connsiteY7" fmla="*/ 0 h 1830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21368" h="1830770">
                    <a:moveTo>
                      <a:pt x="244982" y="0"/>
                    </a:moveTo>
                    <a:lnTo>
                      <a:pt x="1021368" y="448586"/>
                    </a:lnTo>
                    <a:lnTo>
                      <a:pt x="965773" y="551011"/>
                    </a:lnTo>
                    <a:cubicBezTo>
                      <a:pt x="918404" y="663005"/>
                      <a:pt x="892209" y="786136"/>
                      <a:pt x="892209" y="915385"/>
                    </a:cubicBezTo>
                    <a:cubicBezTo>
                      <a:pt x="892209" y="1044634"/>
                      <a:pt x="918404" y="1167765"/>
                      <a:pt x="965773" y="1279759"/>
                    </a:cubicBezTo>
                    <a:lnTo>
                      <a:pt x="1021306" y="1382071"/>
                    </a:lnTo>
                    <a:lnTo>
                      <a:pt x="244982" y="1830770"/>
                    </a:lnTo>
                    <a:cubicBezTo>
                      <a:pt x="-81660" y="1264371"/>
                      <a:pt x="-81660" y="566399"/>
                      <a:pt x="244982" y="0"/>
                    </a:cubicBezTo>
                    <a:close/>
                  </a:path>
                </a:pathLst>
              </a:custGeom>
              <a:solidFill>
                <a:srgbClr val="FFFAC6">
                  <a:alpha val="70000"/>
                </a:srgbClr>
              </a:solidFill>
              <a:ln w="12700">
                <a:solidFill>
                  <a:schemeClr val="bg1">
                    <a:alpha val="7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 defTabSz="685800"/>
                <a:endParaRPr sz="135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" name="任意多边形: 形状 7"/>
              <p:cNvSpPr/>
              <p:nvPr/>
            </p:nvSpPr>
            <p:spPr bwMode="auto">
              <a:xfrm>
                <a:off x="4512650" y="1598231"/>
                <a:ext cx="1584051" cy="1362521"/>
              </a:xfrm>
              <a:custGeom>
                <a:avLst/>
                <a:gdLst>
                  <a:gd name="connsiteX0" fmla="*/ 1584051 w 1584051"/>
                  <a:gd name="connsiteY0" fmla="*/ 0 h 1362521"/>
                  <a:gd name="connsiteX1" fmla="*/ 1584051 w 1584051"/>
                  <a:gd name="connsiteY1" fmla="*/ 894702 h 1362521"/>
                  <a:gd name="connsiteX2" fmla="*/ 1583350 w 1584051"/>
                  <a:gd name="connsiteY2" fmla="*/ 894666 h 1362521"/>
                  <a:gd name="connsiteX3" fmla="*/ 807118 w 1584051"/>
                  <a:gd name="connsiteY3" fmla="*/ 1307385 h 1362521"/>
                  <a:gd name="connsiteX4" fmla="*/ 773623 w 1584051"/>
                  <a:gd name="connsiteY4" fmla="*/ 1362521 h 1362521"/>
                  <a:gd name="connsiteX5" fmla="*/ 0 w 1584051"/>
                  <a:gd name="connsiteY5" fmla="*/ 915537 h 1362521"/>
                  <a:gd name="connsiteX6" fmla="*/ 1584051 w 1584051"/>
                  <a:gd name="connsiteY6" fmla="*/ 0 h 1362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4051" h="1362521">
                    <a:moveTo>
                      <a:pt x="1584051" y="0"/>
                    </a:moveTo>
                    <a:lnTo>
                      <a:pt x="1584051" y="894702"/>
                    </a:lnTo>
                    <a:lnTo>
                      <a:pt x="1583350" y="894666"/>
                    </a:lnTo>
                    <a:cubicBezTo>
                      <a:pt x="1260228" y="894666"/>
                      <a:pt x="975343" y="1058380"/>
                      <a:pt x="807118" y="1307385"/>
                    </a:cubicBezTo>
                    <a:lnTo>
                      <a:pt x="773623" y="1362521"/>
                    </a:lnTo>
                    <a:lnTo>
                      <a:pt x="0" y="915537"/>
                    </a:lnTo>
                    <a:cubicBezTo>
                      <a:pt x="326646" y="349138"/>
                      <a:pt x="930456" y="0"/>
                      <a:pt x="1584051" y="0"/>
                    </a:cubicBezTo>
                    <a:close/>
                  </a:path>
                </a:pathLst>
              </a:custGeom>
              <a:solidFill>
                <a:srgbClr val="C7AB76">
                  <a:alpha val="70000"/>
                </a:srgbClr>
              </a:solidFill>
              <a:ln w="12700">
                <a:solidFill>
                  <a:schemeClr val="bg1">
                    <a:alpha val="7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 defTabSz="685800"/>
                <a:endParaRPr sz="135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9" name="任意多边形: 形状 38"/>
            <p:cNvSpPr/>
            <p:nvPr/>
          </p:nvSpPr>
          <p:spPr bwMode="auto">
            <a:xfrm>
              <a:off x="4902059" y="2028499"/>
              <a:ext cx="469848" cy="445958"/>
            </a:xfrm>
            <a:custGeom>
              <a:avLst/>
              <a:gdLst>
                <a:gd name="T0" fmla="*/ 41 w 45"/>
                <a:gd name="T1" fmla="*/ 48 h 48"/>
                <a:gd name="T2" fmla="*/ 0 w 45"/>
                <a:gd name="T3" fmla="*/ 44 h 48"/>
                <a:gd name="T4" fmla="*/ 3 w 45"/>
                <a:gd name="T5" fmla="*/ 7 h 48"/>
                <a:gd name="T6" fmla="*/ 7 w 45"/>
                <a:gd name="T7" fmla="*/ 4 h 48"/>
                <a:gd name="T8" fmla="*/ 13 w 45"/>
                <a:gd name="T9" fmla="*/ 0 h 48"/>
                <a:gd name="T10" fmla="*/ 17 w 45"/>
                <a:gd name="T11" fmla="*/ 7 h 48"/>
                <a:gd name="T12" fmla="*/ 27 w 45"/>
                <a:gd name="T13" fmla="*/ 4 h 48"/>
                <a:gd name="T14" fmla="*/ 33 w 45"/>
                <a:gd name="T15" fmla="*/ 0 h 48"/>
                <a:gd name="T16" fmla="*/ 38 w 45"/>
                <a:gd name="T17" fmla="*/ 7 h 48"/>
                <a:gd name="T18" fmla="*/ 45 w 45"/>
                <a:gd name="T19" fmla="*/ 10 h 48"/>
                <a:gd name="T20" fmla="*/ 11 w 45"/>
                <a:gd name="T21" fmla="*/ 25 h 48"/>
                <a:gd name="T22" fmla="*/ 3 w 45"/>
                <a:gd name="T23" fmla="*/ 17 h 48"/>
                <a:gd name="T24" fmla="*/ 11 w 45"/>
                <a:gd name="T25" fmla="*/ 25 h 48"/>
                <a:gd name="T26" fmla="*/ 11 w 45"/>
                <a:gd name="T27" fmla="*/ 26 h 48"/>
                <a:gd name="T28" fmla="*/ 3 w 45"/>
                <a:gd name="T29" fmla="*/ 35 h 48"/>
                <a:gd name="T30" fmla="*/ 11 w 45"/>
                <a:gd name="T31" fmla="*/ 44 h 48"/>
                <a:gd name="T32" fmla="*/ 3 w 45"/>
                <a:gd name="T33" fmla="*/ 37 h 48"/>
                <a:gd name="T34" fmla="*/ 11 w 45"/>
                <a:gd name="T35" fmla="*/ 44 h 48"/>
                <a:gd name="T36" fmla="*/ 13 w 45"/>
                <a:gd name="T37" fmla="*/ 3 h 48"/>
                <a:gd name="T38" fmla="*/ 10 w 45"/>
                <a:gd name="T39" fmla="*/ 4 h 48"/>
                <a:gd name="T40" fmla="*/ 11 w 45"/>
                <a:gd name="T41" fmla="*/ 13 h 48"/>
                <a:gd name="T42" fmla="*/ 14 w 45"/>
                <a:gd name="T43" fmla="*/ 12 h 48"/>
                <a:gd name="T44" fmla="*/ 21 w 45"/>
                <a:gd name="T45" fmla="*/ 25 h 48"/>
                <a:gd name="T46" fmla="*/ 13 w 45"/>
                <a:gd name="T47" fmla="*/ 17 h 48"/>
                <a:gd name="T48" fmla="*/ 21 w 45"/>
                <a:gd name="T49" fmla="*/ 25 h 48"/>
                <a:gd name="T50" fmla="*/ 21 w 45"/>
                <a:gd name="T51" fmla="*/ 26 h 48"/>
                <a:gd name="T52" fmla="*/ 13 w 45"/>
                <a:gd name="T53" fmla="*/ 35 h 48"/>
                <a:gd name="T54" fmla="*/ 21 w 45"/>
                <a:gd name="T55" fmla="*/ 44 h 48"/>
                <a:gd name="T56" fmla="*/ 13 w 45"/>
                <a:gd name="T57" fmla="*/ 37 h 48"/>
                <a:gd name="T58" fmla="*/ 21 w 45"/>
                <a:gd name="T59" fmla="*/ 44 h 48"/>
                <a:gd name="T60" fmla="*/ 32 w 45"/>
                <a:gd name="T61" fmla="*/ 17 h 48"/>
                <a:gd name="T62" fmla="*/ 23 w 45"/>
                <a:gd name="T63" fmla="*/ 25 h 48"/>
                <a:gd name="T64" fmla="*/ 32 w 45"/>
                <a:gd name="T65" fmla="*/ 35 h 48"/>
                <a:gd name="T66" fmla="*/ 23 w 45"/>
                <a:gd name="T67" fmla="*/ 26 h 48"/>
                <a:gd name="T68" fmla="*/ 32 w 45"/>
                <a:gd name="T69" fmla="*/ 35 h 48"/>
                <a:gd name="T70" fmla="*/ 32 w 45"/>
                <a:gd name="T71" fmla="*/ 37 h 48"/>
                <a:gd name="T72" fmla="*/ 23 w 45"/>
                <a:gd name="T73" fmla="*/ 44 h 48"/>
                <a:gd name="T74" fmla="*/ 34 w 45"/>
                <a:gd name="T75" fmla="*/ 4 h 48"/>
                <a:gd name="T76" fmla="*/ 32 w 45"/>
                <a:gd name="T77" fmla="*/ 3 h 48"/>
                <a:gd name="T78" fmla="*/ 31 w 45"/>
                <a:gd name="T79" fmla="*/ 12 h 48"/>
                <a:gd name="T80" fmla="*/ 33 w 45"/>
                <a:gd name="T81" fmla="*/ 13 h 48"/>
                <a:gd name="T82" fmla="*/ 34 w 45"/>
                <a:gd name="T83" fmla="*/ 4 h 48"/>
                <a:gd name="T84" fmla="*/ 41 w 45"/>
                <a:gd name="T85" fmla="*/ 17 h 48"/>
                <a:gd name="T86" fmla="*/ 33 w 45"/>
                <a:gd name="T87" fmla="*/ 25 h 48"/>
                <a:gd name="T88" fmla="*/ 41 w 45"/>
                <a:gd name="T89" fmla="*/ 35 h 48"/>
                <a:gd name="T90" fmla="*/ 33 w 45"/>
                <a:gd name="T91" fmla="*/ 26 h 48"/>
                <a:gd name="T92" fmla="*/ 41 w 45"/>
                <a:gd name="T93" fmla="*/ 35 h 48"/>
                <a:gd name="T94" fmla="*/ 41 w 45"/>
                <a:gd name="T95" fmla="*/ 37 h 48"/>
                <a:gd name="T96" fmla="*/ 33 w 45"/>
                <a:gd name="T9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" h="48">
                  <a:moveTo>
                    <a:pt x="45" y="44"/>
                  </a:moveTo>
                  <a:cubicBezTo>
                    <a:pt x="45" y="46"/>
                    <a:pt x="43" y="48"/>
                    <a:pt x="41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1" y="48"/>
                    <a:pt x="0" y="46"/>
                    <a:pt x="0" y="4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3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2"/>
                    <a:pt x="17" y="4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9" y="0"/>
                    <a:pt x="3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0"/>
                    <a:pt x="38" y="2"/>
                    <a:pt x="38" y="4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3" y="7"/>
                    <a:pt x="45" y="8"/>
                    <a:pt x="45" y="10"/>
                  </a:cubicBezTo>
                  <a:lnTo>
                    <a:pt x="45" y="44"/>
                  </a:lnTo>
                  <a:close/>
                  <a:moveTo>
                    <a:pt x="11" y="25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25"/>
                    <a:pt x="3" y="25"/>
                    <a:pt x="3" y="25"/>
                  </a:cubicBezTo>
                  <a:lnTo>
                    <a:pt x="11" y="25"/>
                  </a:lnTo>
                  <a:close/>
                  <a:moveTo>
                    <a:pt x="11" y="35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35"/>
                    <a:pt x="3" y="35"/>
                    <a:pt x="3" y="35"/>
                  </a:cubicBezTo>
                  <a:lnTo>
                    <a:pt x="11" y="35"/>
                  </a:lnTo>
                  <a:close/>
                  <a:moveTo>
                    <a:pt x="11" y="44"/>
                  </a:moveTo>
                  <a:cubicBezTo>
                    <a:pt x="11" y="37"/>
                    <a:pt x="11" y="37"/>
                    <a:pt x="11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44"/>
                    <a:pt x="3" y="44"/>
                    <a:pt x="3" y="44"/>
                  </a:cubicBezTo>
                  <a:lnTo>
                    <a:pt x="11" y="44"/>
                  </a:lnTo>
                  <a:close/>
                  <a:moveTo>
                    <a:pt x="14" y="4"/>
                  </a:moveTo>
                  <a:cubicBezTo>
                    <a:pt x="14" y="4"/>
                    <a:pt x="13" y="3"/>
                    <a:pt x="13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1" y="13"/>
                    <a:pt x="11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4" y="12"/>
                    <a:pt x="14" y="12"/>
                  </a:cubicBezTo>
                  <a:lnTo>
                    <a:pt x="14" y="4"/>
                  </a:lnTo>
                  <a:close/>
                  <a:moveTo>
                    <a:pt x="21" y="25"/>
                  </a:moveTo>
                  <a:cubicBezTo>
                    <a:pt x="21" y="17"/>
                    <a:pt x="21" y="17"/>
                    <a:pt x="21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21" y="25"/>
                  </a:lnTo>
                  <a:close/>
                  <a:moveTo>
                    <a:pt x="21" y="35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35"/>
                    <a:pt x="13" y="35"/>
                    <a:pt x="13" y="35"/>
                  </a:cubicBezTo>
                  <a:lnTo>
                    <a:pt x="21" y="35"/>
                  </a:lnTo>
                  <a:close/>
                  <a:moveTo>
                    <a:pt x="21" y="44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44"/>
                    <a:pt x="13" y="44"/>
                    <a:pt x="13" y="44"/>
                  </a:cubicBezTo>
                  <a:lnTo>
                    <a:pt x="21" y="44"/>
                  </a:lnTo>
                  <a:close/>
                  <a:moveTo>
                    <a:pt x="32" y="25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5"/>
                    <a:pt x="23" y="25"/>
                    <a:pt x="23" y="25"/>
                  </a:cubicBezTo>
                  <a:lnTo>
                    <a:pt x="32" y="25"/>
                  </a:lnTo>
                  <a:close/>
                  <a:moveTo>
                    <a:pt x="32" y="35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32" y="35"/>
                  </a:lnTo>
                  <a:close/>
                  <a:moveTo>
                    <a:pt x="32" y="44"/>
                  </a:moveTo>
                  <a:cubicBezTo>
                    <a:pt x="32" y="37"/>
                    <a:pt x="32" y="37"/>
                    <a:pt x="32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44"/>
                    <a:pt x="23" y="44"/>
                    <a:pt x="23" y="44"/>
                  </a:cubicBezTo>
                  <a:lnTo>
                    <a:pt x="32" y="44"/>
                  </a:lnTo>
                  <a:close/>
                  <a:moveTo>
                    <a:pt x="34" y="4"/>
                  </a:moveTo>
                  <a:cubicBezTo>
                    <a:pt x="34" y="4"/>
                    <a:pt x="34" y="3"/>
                    <a:pt x="33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3"/>
                    <a:pt x="31" y="4"/>
                    <a:pt x="31" y="4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4" y="12"/>
                    <a:pt x="34" y="12"/>
                  </a:cubicBezTo>
                  <a:lnTo>
                    <a:pt x="34" y="4"/>
                  </a:lnTo>
                  <a:close/>
                  <a:moveTo>
                    <a:pt x="41" y="25"/>
                  </a:moveTo>
                  <a:cubicBezTo>
                    <a:pt x="41" y="17"/>
                    <a:pt x="41" y="17"/>
                    <a:pt x="41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25"/>
                    <a:pt x="33" y="25"/>
                    <a:pt x="33" y="25"/>
                  </a:cubicBezTo>
                  <a:lnTo>
                    <a:pt x="41" y="25"/>
                  </a:lnTo>
                  <a:close/>
                  <a:moveTo>
                    <a:pt x="41" y="35"/>
                  </a:moveTo>
                  <a:cubicBezTo>
                    <a:pt x="41" y="26"/>
                    <a:pt x="41" y="26"/>
                    <a:pt x="41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35"/>
                    <a:pt x="33" y="35"/>
                    <a:pt x="33" y="35"/>
                  </a:cubicBezTo>
                  <a:lnTo>
                    <a:pt x="41" y="35"/>
                  </a:lnTo>
                  <a:close/>
                  <a:moveTo>
                    <a:pt x="41" y="44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44"/>
                    <a:pt x="33" y="44"/>
                    <a:pt x="33" y="44"/>
                  </a:cubicBezTo>
                  <a:lnTo>
                    <a:pt x="41" y="4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ctr"/>
            <a:lstStyle/>
            <a:p>
              <a:pPr algn="ctr" defTabSz="685800"/>
              <a:endParaRPr sz="135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" name="任意多边形: 形状 39"/>
            <p:cNvSpPr/>
            <p:nvPr/>
          </p:nvSpPr>
          <p:spPr bwMode="auto">
            <a:xfrm>
              <a:off x="4021305" y="3415600"/>
              <a:ext cx="469848" cy="445958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ctr"/>
            <a:lstStyle/>
            <a:p>
              <a:pPr algn="ctr" defTabSz="685800"/>
              <a:endParaRPr sz="135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" name="任意多边形: 形状 40"/>
            <p:cNvSpPr/>
            <p:nvPr/>
          </p:nvSpPr>
          <p:spPr bwMode="auto">
            <a:xfrm>
              <a:off x="4891345" y="4782562"/>
              <a:ext cx="469848" cy="445958"/>
            </a:xfrm>
            <a:custGeom>
              <a:avLst/>
              <a:gdLst>
                <a:gd name="connsiteX0" fmla="*/ 69646 w 508000"/>
                <a:gd name="connsiteY0" fmla="*/ 394096 h 478080"/>
                <a:gd name="connsiteX1" fmla="*/ 438355 w 508000"/>
                <a:gd name="connsiteY1" fmla="*/ 394096 h 478080"/>
                <a:gd name="connsiteX2" fmla="*/ 438355 w 508000"/>
                <a:gd name="connsiteY2" fmla="*/ 422773 h 478080"/>
                <a:gd name="connsiteX3" fmla="*/ 473178 w 508000"/>
                <a:gd name="connsiteY3" fmla="*/ 422773 h 478080"/>
                <a:gd name="connsiteX4" fmla="*/ 473178 w 508000"/>
                <a:gd name="connsiteY4" fmla="*/ 447354 h 478080"/>
                <a:gd name="connsiteX5" fmla="*/ 497758 w 508000"/>
                <a:gd name="connsiteY5" fmla="*/ 447354 h 478080"/>
                <a:gd name="connsiteX6" fmla="*/ 497758 w 508000"/>
                <a:gd name="connsiteY6" fmla="*/ 478080 h 478080"/>
                <a:gd name="connsiteX7" fmla="*/ 14339 w 508000"/>
                <a:gd name="connsiteY7" fmla="*/ 478080 h 478080"/>
                <a:gd name="connsiteX8" fmla="*/ 14339 w 508000"/>
                <a:gd name="connsiteY8" fmla="*/ 447354 h 478080"/>
                <a:gd name="connsiteX9" fmla="*/ 38920 w 508000"/>
                <a:gd name="connsiteY9" fmla="*/ 447354 h 478080"/>
                <a:gd name="connsiteX10" fmla="*/ 38920 w 508000"/>
                <a:gd name="connsiteY10" fmla="*/ 422773 h 478080"/>
                <a:gd name="connsiteX11" fmla="*/ 69646 w 508000"/>
                <a:gd name="connsiteY11" fmla="*/ 422773 h 478080"/>
                <a:gd name="connsiteX12" fmla="*/ 362031 w 508000"/>
                <a:gd name="connsiteY12" fmla="*/ 193354 h 478080"/>
                <a:gd name="connsiteX13" fmla="*/ 436842 w 508000"/>
                <a:gd name="connsiteY13" fmla="*/ 193354 h 478080"/>
                <a:gd name="connsiteX14" fmla="*/ 456791 w 508000"/>
                <a:gd name="connsiteY14" fmla="*/ 213383 h 478080"/>
                <a:gd name="connsiteX15" fmla="*/ 456791 w 508000"/>
                <a:gd name="connsiteY15" fmla="*/ 233411 h 478080"/>
                <a:gd name="connsiteX16" fmla="*/ 436842 w 508000"/>
                <a:gd name="connsiteY16" fmla="*/ 233411 h 478080"/>
                <a:gd name="connsiteX17" fmla="*/ 436842 w 508000"/>
                <a:gd name="connsiteY17" fmla="*/ 373612 h 478080"/>
                <a:gd name="connsiteX18" fmla="*/ 362031 w 508000"/>
                <a:gd name="connsiteY18" fmla="*/ 373612 h 478080"/>
                <a:gd name="connsiteX19" fmla="*/ 362031 w 508000"/>
                <a:gd name="connsiteY19" fmla="*/ 233411 h 478080"/>
                <a:gd name="connsiteX20" fmla="*/ 342081 w 508000"/>
                <a:gd name="connsiteY20" fmla="*/ 233411 h 478080"/>
                <a:gd name="connsiteX21" fmla="*/ 342081 w 508000"/>
                <a:gd name="connsiteY21" fmla="*/ 213383 h 478080"/>
                <a:gd name="connsiteX22" fmla="*/ 362031 w 508000"/>
                <a:gd name="connsiteY22" fmla="*/ 193354 h 478080"/>
                <a:gd name="connsiteX23" fmla="*/ 218644 w 508000"/>
                <a:gd name="connsiteY23" fmla="*/ 193354 h 478080"/>
                <a:gd name="connsiteX24" fmla="*/ 293455 w 508000"/>
                <a:gd name="connsiteY24" fmla="*/ 193354 h 478080"/>
                <a:gd name="connsiteX25" fmla="*/ 313404 w 508000"/>
                <a:gd name="connsiteY25" fmla="*/ 213383 h 478080"/>
                <a:gd name="connsiteX26" fmla="*/ 313404 w 508000"/>
                <a:gd name="connsiteY26" fmla="*/ 233411 h 478080"/>
                <a:gd name="connsiteX27" fmla="*/ 293455 w 508000"/>
                <a:gd name="connsiteY27" fmla="*/ 233411 h 478080"/>
                <a:gd name="connsiteX28" fmla="*/ 293455 w 508000"/>
                <a:gd name="connsiteY28" fmla="*/ 373612 h 478080"/>
                <a:gd name="connsiteX29" fmla="*/ 213656 w 508000"/>
                <a:gd name="connsiteY29" fmla="*/ 373612 h 478080"/>
                <a:gd name="connsiteX30" fmla="*/ 213656 w 508000"/>
                <a:gd name="connsiteY30" fmla="*/ 233411 h 478080"/>
                <a:gd name="connsiteX31" fmla="*/ 198694 w 508000"/>
                <a:gd name="connsiteY31" fmla="*/ 233411 h 478080"/>
                <a:gd name="connsiteX32" fmla="*/ 198694 w 508000"/>
                <a:gd name="connsiteY32" fmla="*/ 213383 h 478080"/>
                <a:gd name="connsiteX33" fmla="*/ 218644 w 508000"/>
                <a:gd name="connsiteY33" fmla="*/ 193354 h 478080"/>
                <a:gd name="connsiteX34" fmla="*/ 73208 w 508000"/>
                <a:gd name="connsiteY34" fmla="*/ 193354 h 478080"/>
                <a:gd name="connsiteX35" fmla="*/ 148019 w 508000"/>
                <a:gd name="connsiteY35" fmla="*/ 193354 h 478080"/>
                <a:gd name="connsiteX36" fmla="*/ 167968 w 508000"/>
                <a:gd name="connsiteY36" fmla="*/ 213383 h 478080"/>
                <a:gd name="connsiteX37" fmla="*/ 167968 w 508000"/>
                <a:gd name="connsiteY37" fmla="*/ 233411 h 478080"/>
                <a:gd name="connsiteX38" fmla="*/ 148019 w 508000"/>
                <a:gd name="connsiteY38" fmla="*/ 233411 h 478080"/>
                <a:gd name="connsiteX39" fmla="*/ 148019 w 508000"/>
                <a:gd name="connsiteY39" fmla="*/ 373612 h 478080"/>
                <a:gd name="connsiteX40" fmla="*/ 73208 w 508000"/>
                <a:gd name="connsiteY40" fmla="*/ 373612 h 478080"/>
                <a:gd name="connsiteX41" fmla="*/ 73208 w 508000"/>
                <a:gd name="connsiteY41" fmla="*/ 233411 h 478080"/>
                <a:gd name="connsiteX42" fmla="*/ 53258 w 508000"/>
                <a:gd name="connsiteY42" fmla="*/ 233411 h 478080"/>
                <a:gd name="connsiteX43" fmla="*/ 53258 w 508000"/>
                <a:gd name="connsiteY43" fmla="*/ 213383 h 478080"/>
                <a:gd name="connsiteX44" fmla="*/ 73208 w 508000"/>
                <a:gd name="connsiteY44" fmla="*/ 193354 h 478080"/>
                <a:gd name="connsiteX45" fmla="*/ 234079 w 508000"/>
                <a:gd name="connsiteY45" fmla="*/ 68402 h 478080"/>
                <a:gd name="connsiteX46" fmla="*/ 169334 w 508000"/>
                <a:gd name="connsiteY46" fmla="*/ 108199 h 478080"/>
                <a:gd name="connsiteX47" fmla="*/ 169334 w 508000"/>
                <a:gd name="connsiteY47" fmla="*/ 113174 h 478080"/>
                <a:gd name="connsiteX48" fmla="*/ 174314 w 508000"/>
                <a:gd name="connsiteY48" fmla="*/ 113174 h 478080"/>
                <a:gd name="connsiteX49" fmla="*/ 333687 w 508000"/>
                <a:gd name="connsiteY49" fmla="*/ 113174 h 478080"/>
                <a:gd name="connsiteX50" fmla="*/ 338667 w 508000"/>
                <a:gd name="connsiteY50" fmla="*/ 113174 h 478080"/>
                <a:gd name="connsiteX51" fmla="*/ 338667 w 508000"/>
                <a:gd name="connsiteY51" fmla="*/ 108199 h 478080"/>
                <a:gd name="connsiteX52" fmla="*/ 273922 w 508000"/>
                <a:gd name="connsiteY52" fmla="*/ 68402 h 478080"/>
                <a:gd name="connsiteX53" fmla="*/ 234079 w 508000"/>
                <a:gd name="connsiteY53" fmla="*/ 68402 h 478080"/>
                <a:gd name="connsiteX54" fmla="*/ 234079 w 508000"/>
                <a:gd name="connsiteY54" fmla="*/ 3732 h 478080"/>
                <a:gd name="connsiteX55" fmla="*/ 273922 w 508000"/>
                <a:gd name="connsiteY55" fmla="*/ 3732 h 478080"/>
                <a:gd name="connsiteX56" fmla="*/ 488079 w 508000"/>
                <a:gd name="connsiteY56" fmla="*/ 123123 h 478080"/>
                <a:gd name="connsiteX57" fmla="*/ 508000 w 508000"/>
                <a:gd name="connsiteY57" fmla="*/ 157946 h 478080"/>
                <a:gd name="connsiteX58" fmla="*/ 508000 w 508000"/>
                <a:gd name="connsiteY58" fmla="*/ 172870 h 478080"/>
                <a:gd name="connsiteX59" fmla="*/ 0 w 508000"/>
                <a:gd name="connsiteY59" fmla="*/ 172870 h 478080"/>
                <a:gd name="connsiteX60" fmla="*/ 0 w 508000"/>
                <a:gd name="connsiteY60" fmla="*/ 157946 h 478080"/>
                <a:gd name="connsiteX61" fmla="*/ 19922 w 508000"/>
                <a:gd name="connsiteY61" fmla="*/ 123123 h 478080"/>
                <a:gd name="connsiteX62" fmla="*/ 234079 w 508000"/>
                <a:gd name="connsiteY62" fmla="*/ 3732 h 47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08000" h="478080">
                  <a:moveTo>
                    <a:pt x="69646" y="394096"/>
                  </a:moveTo>
                  <a:lnTo>
                    <a:pt x="438355" y="394096"/>
                  </a:lnTo>
                  <a:lnTo>
                    <a:pt x="438355" y="422773"/>
                  </a:lnTo>
                  <a:lnTo>
                    <a:pt x="473178" y="422773"/>
                  </a:lnTo>
                  <a:lnTo>
                    <a:pt x="473178" y="447354"/>
                  </a:lnTo>
                  <a:lnTo>
                    <a:pt x="497758" y="447354"/>
                  </a:lnTo>
                  <a:lnTo>
                    <a:pt x="497758" y="478080"/>
                  </a:lnTo>
                  <a:lnTo>
                    <a:pt x="14339" y="478080"/>
                  </a:lnTo>
                  <a:lnTo>
                    <a:pt x="14339" y="447354"/>
                  </a:lnTo>
                  <a:lnTo>
                    <a:pt x="38920" y="447354"/>
                  </a:lnTo>
                  <a:lnTo>
                    <a:pt x="38920" y="422773"/>
                  </a:lnTo>
                  <a:lnTo>
                    <a:pt x="69646" y="422773"/>
                  </a:lnTo>
                  <a:close/>
                  <a:moveTo>
                    <a:pt x="362031" y="193354"/>
                  </a:moveTo>
                  <a:cubicBezTo>
                    <a:pt x="362031" y="193354"/>
                    <a:pt x="362031" y="193354"/>
                    <a:pt x="436842" y="193354"/>
                  </a:cubicBezTo>
                  <a:cubicBezTo>
                    <a:pt x="446816" y="193354"/>
                    <a:pt x="456791" y="203368"/>
                    <a:pt x="456791" y="213383"/>
                  </a:cubicBezTo>
                  <a:cubicBezTo>
                    <a:pt x="456791" y="213383"/>
                    <a:pt x="456791" y="213383"/>
                    <a:pt x="456791" y="233411"/>
                  </a:cubicBezTo>
                  <a:cubicBezTo>
                    <a:pt x="456791" y="233411"/>
                    <a:pt x="456791" y="233411"/>
                    <a:pt x="436842" y="233411"/>
                  </a:cubicBezTo>
                  <a:cubicBezTo>
                    <a:pt x="436842" y="233411"/>
                    <a:pt x="436842" y="233411"/>
                    <a:pt x="436842" y="373612"/>
                  </a:cubicBezTo>
                  <a:lnTo>
                    <a:pt x="362031" y="373612"/>
                  </a:lnTo>
                  <a:cubicBezTo>
                    <a:pt x="362031" y="373612"/>
                    <a:pt x="362031" y="373612"/>
                    <a:pt x="362031" y="233411"/>
                  </a:cubicBezTo>
                  <a:cubicBezTo>
                    <a:pt x="362031" y="233411"/>
                    <a:pt x="362031" y="233411"/>
                    <a:pt x="342081" y="233411"/>
                  </a:cubicBezTo>
                  <a:cubicBezTo>
                    <a:pt x="342081" y="233411"/>
                    <a:pt x="342081" y="233411"/>
                    <a:pt x="342081" y="213383"/>
                  </a:cubicBezTo>
                  <a:cubicBezTo>
                    <a:pt x="342081" y="203368"/>
                    <a:pt x="352056" y="193354"/>
                    <a:pt x="362031" y="193354"/>
                  </a:cubicBezTo>
                  <a:close/>
                  <a:moveTo>
                    <a:pt x="218644" y="193354"/>
                  </a:moveTo>
                  <a:cubicBezTo>
                    <a:pt x="218644" y="193354"/>
                    <a:pt x="218644" y="193354"/>
                    <a:pt x="293455" y="193354"/>
                  </a:cubicBezTo>
                  <a:cubicBezTo>
                    <a:pt x="303429" y="193354"/>
                    <a:pt x="313404" y="203368"/>
                    <a:pt x="313404" y="213383"/>
                  </a:cubicBezTo>
                  <a:cubicBezTo>
                    <a:pt x="313404" y="213383"/>
                    <a:pt x="313404" y="213383"/>
                    <a:pt x="313404" y="233411"/>
                  </a:cubicBezTo>
                  <a:cubicBezTo>
                    <a:pt x="313404" y="233411"/>
                    <a:pt x="313404" y="233411"/>
                    <a:pt x="293455" y="233411"/>
                  </a:cubicBezTo>
                  <a:cubicBezTo>
                    <a:pt x="293455" y="233411"/>
                    <a:pt x="293455" y="233411"/>
                    <a:pt x="293455" y="373612"/>
                  </a:cubicBezTo>
                  <a:lnTo>
                    <a:pt x="213656" y="373612"/>
                  </a:lnTo>
                  <a:cubicBezTo>
                    <a:pt x="213656" y="373612"/>
                    <a:pt x="213656" y="373612"/>
                    <a:pt x="213656" y="233411"/>
                  </a:cubicBezTo>
                  <a:cubicBezTo>
                    <a:pt x="213656" y="233411"/>
                    <a:pt x="213656" y="233411"/>
                    <a:pt x="198694" y="233411"/>
                  </a:cubicBezTo>
                  <a:cubicBezTo>
                    <a:pt x="198694" y="233411"/>
                    <a:pt x="198694" y="233411"/>
                    <a:pt x="198694" y="213383"/>
                  </a:cubicBezTo>
                  <a:cubicBezTo>
                    <a:pt x="198694" y="203368"/>
                    <a:pt x="208669" y="193354"/>
                    <a:pt x="218644" y="193354"/>
                  </a:cubicBezTo>
                  <a:close/>
                  <a:moveTo>
                    <a:pt x="73208" y="193354"/>
                  </a:moveTo>
                  <a:cubicBezTo>
                    <a:pt x="73208" y="193354"/>
                    <a:pt x="73208" y="193354"/>
                    <a:pt x="148019" y="193354"/>
                  </a:cubicBezTo>
                  <a:cubicBezTo>
                    <a:pt x="157993" y="193354"/>
                    <a:pt x="167968" y="203368"/>
                    <a:pt x="167968" y="213383"/>
                  </a:cubicBezTo>
                  <a:cubicBezTo>
                    <a:pt x="167968" y="213383"/>
                    <a:pt x="167968" y="213383"/>
                    <a:pt x="167968" y="233411"/>
                  </a:cubicBezTo>
                  <a:cubicBezTo>
                    <a:pt x="167968" y="233411"/>
                    <a:pt x="167968" y="233411"/>
                    <a:pt x="148019" y="233411"/>
                  </a:cubicBezTo>
                  <a:cubicBezTo>
                    <a:pt x="148019" y="233411"/>
                    <a:pt x="148019" y="233411"/>
                    <a:pt x="148019" y="373612"/>
                  </a:cubicBezTo>
                  <a:lnTo>
                    <a:pt x="73208" y="373612"/>
                  </a:lnTo>
                  <a:cubicBezTo>
                    <a:pt x="73208" y="373612"/>
                    <a:pt x="73208" y="373612"/>
                    <a:pt x="73208" y="233411"/>
                  </a:cubicBezTo>
                  <a:cubicBezTo>
                    <a:pt x="73208" y="233411"/>
                    <a:pt x="73208" y="233411"/>
                    <a:pt x="53258" y="233411"/>
                  </a:cubicBezTo>
                  <a:cubicBezTo>
                    <a:pt x="53258" y="233411"/>
                    <a:pt x="53258" y="233411"/>
                    <a:pt x="53258" y="213383"/>
                  </a:cubicBezTo>
                  <a:cubicBezTo>
                    <a:pt x="53258" y="203368"/>
                    <a:pt x="63233" y="193354"/>
                    <a:pt x="73208" y="193354"/>
                  </a:cubicBezTo>
                  <a:close/>
                  <a:moveTo>
                    <a:pt x="234079" y="68402"/>
                  </a:moveTo>
                  <a:cubicBezTo>
                    <a:pt x="234079" y="68402"/>
                    <a:pt x="234079" y="68402"/>
                    <a:pt x="169334" y="108199"/>
                  </a:cubicBezTo>
                  <a:cubicBezTo>
                    <a:pt x="169334" y="108199"/>
                    <a:pt x="169334" y="108199"/>
                    <a:pt x="169334" y="113174"/>
                  </a:cubicBezTo>
                  <a:cubicBezTo>
                    <a:pt x="169334" y="113174"/>
                    <a:pt x="169334" y="113174"/>
                    <a:pt x="174314" y="113174"/>
                  </a:cubicBezTo>
                  <a:lnTo>
                    <a:pt x="333687" y="113174"/>
                  </a:lnTo>
                  <a:cubicBezTo>
                    <a:pt x="338667" y="113174"/>
                    <a:pt x="338667" y="113174"/>
                    <a:pt x="338667" y="113174"/>
                  </a:cubicBezTo>
                  <a:cubicBezTo>
                    <a:pt x="338667" y="108199"/>
                    <a:pt x="338667" y="108199"/>
                    <a:pt x="338667" y="108199"/>
                  </a:cubicBezTo>
                  <a:cubicBezTo>
                    <a:pt x="338667" y="108199"/>
                    <a:pt x="338667" y="108199"/>
                    <a:pt x="273922" y="68402"/>
                  </a:cubicBezTo>
                  <a:cubicBezTo>
                    <a:pt x="258981" y="63428"/>
                    <a:pt x="249020" y="63428"/>
                    <a:pt x="234079" y="68402"/>
                  </a:cubicBezTo>
                  <a:close/>
                  <a:moveTo>
                    <a:pt x="234079" y="3732"/>
                  </a:moveTo>
                  <a:cubicBezTo>
                    <a:pt x="249020" y="-1243"/>
                    <a:pt x="258981" y="-1243"/>
                    <a:pt x="273922" y="3732"/>
                  </a:cubicBezTo>
                  <a:lnTo>
                    <a:pt x="488079" y="123123"/>
                  </a:lnTo>
                  <a:cubicBezTo>
                    <a:pt x="498039" y="128098"/>
                    <a:pt x="508000" y="143022"/>
                    <a:pt x="508000" y="157946"/>
                  </a:cubicBezTo>
                  <a:cubicBezTo>
                    <a:pt x="508000" y="157946"/>
                    <a:pt x="508000" y="157946"/>
                    <a:pt x="508000" y="172870"/>
                  </a:cubicBezTo>
                  <a:cubicBezTo>
                    <a:pt x="508000" y="172870"/>
                    <a:pt x="508000" y="172870"/>
                    <a:pt x="0" y="172870"/>
                  </a:cubicBezTo>
                  <a:cubicBezTo>
                    <a:pt x="0" y="172870"/>
                    <a:pt x="0" y="172870"/>
                    <a:pt x="0" y="157946"/>
                  </a:cubicBezTo>
                  <a:cubicBezTo>
                    <a:pt x="0" y="143022"/>
                    <a:pt x="9961" y="128098"/>
                    <a:pt x="19922" y="123123"/>
                  </a:cubicBezTo>
                  <a:cubicBezTo>
                    <a:pt x="19922" y="123123"/>
                    <a:pt x="19922" y="123123"/>
                    <a:pt x="234079" y="373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ctr"/>
            <a:lstStyle/>
            <a:p>
              <a:pPr algn="ctr" defTabSz="685800"/>
              <a:endParaRPr sz="135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" name="任意多边形: 形状 41"/>
            <p:cNvSpPr/>
            <p:nvPr/>
          </p:nvSpPr>
          <p:spPr>
            <a:xfrm>
              <a:off x="6447088" y="2155239"/>
              <a:ext cx="469848" cy="445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6" y="15577"/>
                  </a:moveTo>
                  <a:cubicBezTo>
                    <a:pt x="12144" y="16865"/>
                    <a:pt x="9844" y="18851"/>
                    <a:pt x="8177" y="21278"/>
                  </a:cubicBezTo>
                  <a:cubicBezTo>
                    <a:pt x="9017" y="21487"/>
                    <a:pt x="9895" y="21600"/>
                    <a:pt x="10801" y="21600"/>
                  </a:cubicBezTo>
                  <a:cubicBezTo>
                    <a:pt x="12429" y="21600"/>
                    <a:pt x="13973" y="21237"/>
                    <a:pt x="15358" y="20591"/>
                  </a:cubicBezTo>
                  <a:cubicBezTo>
                    <a:pt x="15580" y="19502"/>
                    <a:pt x="15699" y="18376"/>
                    <a:pt x="15699" y="17222"/>
                  </a:cubicBezTo>
                  <a:cubicBezTo>
                    <a:pt x="15699" y="16807"/>
                    <a:pt x="15679" y="16394"/>
                    <a:pt x="15648" y="15985"/>
                  </a:cubicBezTo>
                  <a:cubicBezTo>
                    <a:pt x="15371" y="15896"/>
                    <a:pt x="15116" y="15757"/>
                    <a:pt x="14896" y="15577"/>
                  </a:cubicBezTo>
                  <a:close/>
                  <a:moveTo>
                    <a:pt x="18049" y="2796"/>
                  </a:moveTo>
                  <a:cubicBezTo>
                    <a:pt x="16319" y="2963"/>
                    <a:pt x="14667" y="3397"/>
                    <a:pt x="13127" y="4050"/>
                  </a:cubicBezTo>
                  <a:cubicBezTo>
                    <a:pt x="13136" y="4125"/>
                    <a:pt x="13139" y="4202"/>
                    <a:pt x="13139" y="4280"/>
                  </a:cubicBezTo>
                  <a:cubicBezTo>
                    <a:pt x="13139" y="4642"/>
                    <a:pt x="13052" y="4984"/>
                    <a:pt x="12904" y="5289"/>
                  </a:cubicBezTo>
                  <a:cubicBezTo>
                    <a:pt x="14441" y="7094"/>
                    <a:pt x="15635" y="9198"/>
                    <a:pt x="16388" y="11500"/>
                  </a:cubicBezTo>
                  <a:cubicBezTo>
                    <a:pt x="17323" y="11517"/>
                    <a:pt x="18121" y="12090"/>
                    <a:pt x="18465" y="12903"/>
                  </a:cubicBezTo>
                  <a:cubicBezTo>
                    <a:pt x="19505" y="12797"/>
                    <a:pt x="20517" y="12599"/>
                    <a:pt x="21493" y="12312"/>
                  </a:cubicBezTo>
                  <a:cubicBezTo>
                    <a:pt x="21562" y="11817"/>
                    <a:pt x="21600" y="11314"/>
                    <a:pt x="21600" y="10799"/>
                  </a:cubicBezTo>
                  <a:cubicBezTo>
                    <a:pt x="21600" y="7626"/>
                    <a:pt x="20230" y="4772"/>
                    <a:pt x="18049" y="2796"/>
                  </a:cubicBezTo>
                  <a:close/>
                  <a:moveTo>
                    <a:pt x="13739" y="14349"/>
                  </a:moveTo>
                  <a:cubicBezTo>
                    <a:pt x="11074" y="13908"/>
                    <a:pt x="8601" y="12890"/>
                    <a:pt x="6450" y="11433"/>
                  </a:cubicBezTo>
                  <a:cubicBezTo>
                    <a:pt x="6101" y="11646"/>
                    <a:pt x="5691" y="11773"/>
                    <a:pt x="5251" y="11773"/>
                  </a:cubicBezTo>
                  <a:cubicBezTo>
                    <a:pt x="5090" y="11773"/>
                    <a:pt x="4933" y="11755"/>
                    <a:pt x="4781" y="11724"/>
                  </a:cubicBezTo>
                  <a:cubicBezTo>
                    <a:pt x="3750" y="13677"/>
                    <a:pt x="3093" y="15854"/>
                    <a:pt x="2903" y="18164"/>
                  </a:cubicBezTo>
                  <a:cubicBezTo>
                    <a:pt x="3931" y="19266"/>
                    <a:pt x="5186" y="20154"/>
                    <a:pt x="6595" y="20750"/>
                  </a:cubicBezTo>
                  <a:cubicBezTo>
                    <a:pt x="8345" y="18059"/>
                    <a:pt x="10792" y="15833"/>
                    <a:pt x="13739" y="14349"/>
                  </a:cubicBezTo>
                  <a:close/>
                  <a:moveTo>
                    <a:pt x="17258" y="15906"/>
                  </a:moveTo>
                  <a:cubicBezTo>
                    <a:pt x="17290" y="16340"/>
                    <a:pt x="17306" y="16780"/>
                    <a:pt x="17306" y="17222"/>
                  </a:cubicBezTo>
                  <a:cubicBezTo>
                    <a:pt x="17306" y="18003"/>
                    <a:pt x="17256" y="18770"/>
                    <a:pt x="17163" y="19525"/>
                  </a:cubicBezTo>
                  <a:cubicBezTo>
                    <a:pt x="18993" y="18186"/>
                    <a:pt x="20389" y="16288"/>
                    <a:pt x="21091" y="14080"/>
                  </a:cubicBezTo>
                  <a:cubicBezTo>
                    <a:pt x="20259" y="14281"/>
                    <a:pt x="19403" y="14425"/>
                    <a:pt x="18531" y="14508"/>
                  </a:cubicBezTo>
                  <a:cubicBezTo>
                    <a:pt x="18326" y="15137"/>
                    <a:pt x="17860" y="15646"/>
                    <a:pt x="17258" y="15906"/>
                  </a:cubicBezTo>
                  <a:close/>
                  <a:moveTo>
                    <a:pt x="14278" y="12804"/>
                  </a:moveTo>
                  <a:cubicBezTo>
                    <a:pt x="14421" y="12507"/>
                    <a:pt x="14624" y="12244"/>
                    <a:pt x="14874" y="12035"/>
                  </a:cubicBezTo>
                  <a:cubicBezTo>
                    <a:pt x="14196" y="9947"/>
                    <a:pt x="13122" y="8037"/>
                    <a:pt x="11738" y="6396"/>
                  </a:cubicBezTo>
                  <a:cubicBezTo>
                    <a:pt x="11462" y="6512"/>
                    <a:pt x="11160" y="6577"/>
                    <a:pt x="10842" y="6577"/>
                  </a:cubicBezTo>
                  <a:cubicBezTo>
                    <a:pt x="10343" y="6577"/>
                    <a:pt x="9883" y="6417"/>
                    <a:pt x="9507" y="6147"/>
                  </a:cubicBezTo>
                  <a:cubicBezTo>
                    <a:pt x="8673" y="6781"/>
                    <a:pt x="7903" y="7490"/>
                    <a:pt x="7202" y="8265"/>
                  </a:cubicBezTo>
                  <a:cubicBezTo>
                    <a:pt x="7421" y="8615"/>
                    <a:pt x="7550" y="9030"/>
                    <a:pt x="7550" y="9475"/>
                  </a:cubicBezTo>
                  <a:cubicBezTo>
                    <a:pt x="7550" y="9715"/>
                    <a:pt x="7513" y="9946"/>
                    <a:pt x="7444" y="10163"/>
                  </a:cubicBezTo>
                  <a:cubicBezTo>
                    <a:pt x="9459" y="11510"/>
                    <a:pt x="11779" y="12433"/>
                    <a:pt x="14278" y="12804"/>
                  </a:cubicBezTo>
                  <a:close/>
                  <a:moveTo>
                    <a:pt x="10842" y="1982"/>
                  </a:moveTo>
                  <a:cubicBezTo>
                    <a:pt x="11448" y="1982"/>
                    <a:pt x="11999" y="2219"/>
                    <a:pt x="12409" y="2604"/>
                  </a:cubicBezTo>
                  <a:cubicBezTo>
                    <a:pt x="13608" y="2088"/>
                    <a:pt x="14870" y="1692"/>
                    <a:pt x="16183" y="1439"/>
                  </a:cubicBezTo>
                  <a:cubicBezTo>
                    <a:pt x="14599" y="526"/>
                    <a:pt x="12761" y="0"/>
                    <a:pt x="10801" y="0"/>
                  </a:cubicBezTo>
                  <a:cubicBezTo>
                    <a:pt x="9464" y="0"/>
                    <a:pt x="8183" y="245"/>
                    <a:pt x="7001" y="690"/>
                  </a:cubicBezTo>
                  <a:cubicBezTo>
                    <a:pt x="7940" y="1152"/>
                    <a:pt x="8833" y="1693"/>
                    <a:pt x="9674" y="2303"/>
                  </a:cubicBezTo>
                  <a:cubicBezTo>
                    <a:pt x="10018" y="2100"/>
                    <a:pt x="10415" y="1982"/>
                    <a:pt x="10842" y="1982"/>
                  </a:cubicBezTo>
                  <a:close/>
                  <a:moveTo>
                    <a:pt x="2954" y="9475"/>
                  </a:moveTo>
                  <a:cubicBezTo>
                    <a:pt x="2954" y="9153"/>
                    <a:pt x="3021" y="8844"/>
                    <a:pt x="3141" y="8566"/>
                  </a:cubicBezTo>
                  <a:cubicBezTo>
                    <a:pt x="2404" y="7757"/>
                    <a:pt x="1736" y="6884"/>
                    <a:pt x="1151" y="5952"/>
                  </a:cubicBezTo>
                  <a:cubicBezTo>
                    <a:pt x="417" y="7410"/>
                    <a:pt x="0" y="9056"/>
                    <a:pt x="0" y="10799"/>
                  </a:cubicBezTo>
                  <a:cubicBezTo>
                    <a:pt x="0" y="12819"/>
                    <a:pt x="556" y="14708"/>
                    <a:pt x="1521" y="16325"/>
                  </a:cubicBezTo>
                  <a:cubicBezTo>
                    <a:pt x="1866" y="14381"/>
                    <a:pt x="2520" y="12545"/>
                    <a:pt x="3424" y="10861"/>
                  </a:cubicBezTo>
                  <a:cubicBezTo>
                    <a:pt x="3130" y="10477"/>
                    <a:pt x="2954" y="9996"/>
                    <a:pt x="2954" y="9475"/>
                  </a:cubicBezTo>
                  <a:close/>
                  <a:moveTo>
                    <a:pt x="5251" y="7176"/>
                  </a:moveTo>
                  <a:cubicBezTo>
                    <a:pt x="5487" y="7176"/>
                    <a:pt x="5715" y="7213"/>
                    <a:pt x="5930" y="7278"/>
                  </a:cubicBezTo>
                  <a:cubicBezTo>
                    <a:pt x="6738" y="6372"/>
                    <a:pt x="7636" y="5547"/>
                    <a:pt x="8608" y="4813"/>
                  </a:cubicBezTo>
                  <a:cubicBezTo>
                    <a:pt x="8567" y="4642"/>
                    <a:pt x="8543" y="4464"/>
                    <a:pt x="8543" y="4280"/>
                  </a:cubicBezTo>
                  <a:cubicBezTo>
                    <a:pt x="8543" y="4026"/>
                    <a:pt x="8587" y="3781"/>
                    <a:pt x="8663" y="3552"/>
                  </a:cubicBezTo>
                  <a:cubicBezTo>
                    <a:pt x="7575" y="2771"/>
                    <a:pt x="6391" y="2115"/>
                    <a:pt x="5131" y="1609"/>
                  </a:cubicBezTo>
                  <a:cubicBezTo>
                    <a:pt x="3949" y="2338"/>
                    <a:pt x="2920" y="3289"/>
                    <a:pt x="2099" y="4405"/>
                  </a:cubicBezTo>
                  <a:cubicBezTo>
                    <a:pt x="2708" y="5484"/>
                    <a:pt x="3433" y="6491"/>
                    <a:pt x="4256" y="7407"/>
                  </a:cubicBezTo>
                  <a:cubicBezTo>
                    <a:pt x="4557" y="7261"/>
                    <a:pt x="4895" y="7176"/>
                    <a:pt x="5251" y="7176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anchor="ctr"/>
            <a:lstStyle/>
            <a:p>
              <a:pPr algn="ctr" defTabSz="685800"/>
              <a:endParaRPr sz="135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" name="任意多边形: 形状 42"/>
            <p:cNvSpPr/>
            <p:nvPr/>
          </p:nvSpPr>
          <p:spPr bwMode="auto">
            <a:xfrm>
              <a:off x="7104621" y="3415600"/>
              <a:ext cx="469848" cy="445958"/>
            </a:xfrm>
            <a:custGeom>
              <a:avLst/>
              <a:gdLst>
                <a:gd name="T0" fmla="*/ 48 w 48"/>
                <a:gd name="T1" fmla="*/ 38 h 41"/>
                <a:gd name="T2" fmla="*/ 45 w 48"/>
                <a:gd name="T3" fmla="*/ 41 h 41"/>
                <a:gd name="T4" fmla="*/ 37 w 48"/>
                <a:gd name="T5" fmla="*/ 41 h 41"/>
                <a:gd name="T6" fmla="*/ 34 w 48"/>
                <a:gd name="T7" fmla="*/ 38 h 41"/>
                <a:gd name="T8" fmla="*/ 34 w 48"/>
                <a:gd name="T9" fmla="*/ 30 h 41"/>
                <a:gd name="T10" fmla="*/ 37 w 48"/>
                <a:gd name="T11" fmla="*/ 27 h 41"/>
                <a:gd name="T12" fmla="*/ 39 w 48"/>
                <a:gd name="T13" fmla="*/ 27 h 41"/>
                <a:gd name="T14" fmla="*/ 39 w 48"/>
                <a:gd name="T15" fmla="*/ 22 h 41"/>
                <a:gd name="T16" fmla="*/ 25 w 48"/>
                <a:gd name="T17" fmla="*/ 22 h 41"/>
                <a:gd name="T18" fmla="*/ 25 w 48"/>
                <a:gd name="T19" fmla="*/ 27 h 41"/>
                <a:gd name="T20" fmla="*/ 28 w 48"/>
                <a:gd name="T21" fmla="*/ 27 h 41"/>
                <a:gd name="T22" fmla="*/ 31 w 48"/>
                <a:gd name="T23" fmla="*/ 30 h 41"/>
                <a:gd name="T24" fmla="*/ 31 w 48"/>
                <a:gd name="T25" fmla="*/ 38 h 41"/>
                <a:gd name="T26" fmla="*/ 28 w 48"/>
                <a:gd name="T27" fmla="*/ 41 h 41"/>
                <a:gd name="T28" fmla="*/ 19 w 48"/>
                <a:gd name="T29" fmla="*/ 41 h 41"/>
                <a:gd name="T30" fmla="*/ 17 w 48"/>
                <a:gd name="T31" fmla="*/ 38 h 41"/>
                <a:gd name="T32" fmla="*/ 17 w 48"/>
                <a:gd name="T33" fmla="*/ 30 h 41"/>
                <a:gd name="T34" fmla="*/ 19 w 48"/>
                <a:gd name="T35" fmla="*/ 27 h 41"/>
                <a:gd name="T36" fmla="*/ 22 w 48"/>
                <a:gd name="T37" fmla="*/ 27 h 41"/>
                <a:gd name="T38" fmla="*/ 22 w 48"/>
                <a:gd name="T39" fmla="*/ 22 h 41"/>
                <a:gd name="T40" fmla="*/ 8 w 48"/>
                <a:gd name="T41" fmla="*/ 22 h 41"/>
                <a:gd name="T42" fmla="*/ 8 w 48"/>
                <a:gd name="T43" fmla="*/ 27 h 41"/>
                <a:gd name="T44" fmla="*/ 11 w 48"/>
                <a:gd name="T45" fmla="*/ 27 h 41"/>
                <a:gd name="T46" fmla="*/ 13 w 48"/>
                <a:gd name="T47" fmla="*/ 30 h 41"/>
                <a:gd name="T48" fmla="*/ 13 w 48"/>
                <a:gd name="T49" fmla="*/ 38 h 41"/>
                <a:gd name="T50" fmla="*/ 11 w 48"/>
                <a:gd name="T51" fmla="*/ 41 h 41"/>
                <a:gd name="T52" fmla="*/ 2 w 48"/>
                <a:gd name="T53" fmla="*/ 41 h 41"/>
                <a:gd name="T54" fmla="*/ 0 w 48"/>
                <a:gd name="T55" fmla="*/ 38 h 41"/>
                <a:gd name="T56" fmla="*/ 0 w 48"/>
                <a:gd name="T57" fmla="*/ 30 h 41"/>
                <a:gd name="T58" fmla="*/ 2 w 48"/>
                <a:gd name="T59" fmla="*/ 27 h 41"/>
                <a:gd name="T60" fmla="*/ 5 w 48"/>
                <a:gd name="T61" fmla="*/ 27 h 41"/>
                <a:gd name="T62" fmla="*/ 5 w 48"/>
                <a:gd name="T63" fmla="*/ 22 h 41"/>
                <a:gd name="T64" fmla="*/ 8 w 48"/>
                <a:gd name="T65" fmla="*/ 19 h 41"/>
                <a:gd name="T66" fmla="*/ 22 w 48"/>
                <a:gd name="T67" fmla="*/ 19 h 41"/>
                <a:gd name="T68" fmla="*/ 22 w 48"/>
                <a:gd name="T69" fmla="*/ 13 h 41"/>
                <a:gd name="T70" fmla="*/ 19 w 48"/>
                <a:gd name="T71" fmla="*/ 13 h 41"/>
                <a:gd name="T72" fmla="*/ 17 w 48"/>
                <a:gd name="T73" fmla="*/ 11 h 41"/>
                <a:gd name="T74" fmla="*/ 17 w 48"/>
                <a:gd name="T75" fmla="*/ 2 h 41"/>
                <a:gd name="T76" fmla="*/ 19 w 48"/>
                <a:gd name="T77" fmla="*/ 0 h 41"/>
                <a:gd name="T78" fmla="*/ 28 w 48"/>
                <a:gd name="T79" fmla="*/ 0 h 41"/>
                <a:gd name="T80" fmla="*/ 31 w 48"/>
                <a:gd name="T81" fmla="*/ 2 h 41"/>
                <a:gd name="T82" fmla="*/ 31 w 48"/>
                <a:gd name="T83" fmla="*/ 11 h 41"/>
                <a:gd name="T84" fmla="*/ 28 w 48"/>
                <a:gd name="T85" fmla="*/ 13 h 41"/>
                <a:gd name="T86" fmla="*/ 25 w 48"/>
                <a:gd name="T87" fmla="*/ 13 h 41"/>
                <a:gd name="T88" fmla="*/ 25 w 48"/>
                <a:gd name="T89" fmla="*/ 19 h 41"/>
                <a:gd name="T90" fmla="*/ 39 w 48"/>
                <a:gd name="T91" fmla="*/ 19 h 41"/>
                <a:gd name="T92" fmla="*/ 43 w 48"/>
                <a:gd name="T93" fmla="*/ 22 h 41"/>
                <a:gd name="T94" fmla="*/ 43 w 48"/>
                <a:gd name="T95" fmla="*/ 27 h 41"/>
                <a:gd name="T96" fmla="*/ 45 w 48"/>
                <a:gd name="T97" fmla="*/ 27 h 41"/>
                <a:gd name="T98" fmla="*/ 48 w 48"/>
                <a:gd name="T99" fmla="*/ 30 h 41"/>
                <a:gd name="T100" fmla="*/ 48 w 48"/>
                <a:gd name="T101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" h="41">
                  <a:moveTo>
                    <a:pt x="48" y="38"/>
                  </a:moveTo>
                  <a:cubicBezTo>
                    <a:pt x="48" y="40"/>
                    <a:pt x="47" y="41"/>
                    <a:pt x="45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5" y="41"/>
                    <a:pt x="34" y="40"/>
                    <a:pt x="34" y="38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8"/>
                    <a:pt x="35" y="27"/>
                    <a:pt x="37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27"/>
                    <a:pt x="31" y="28"/>
                    <a:pt x="31" y="30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40"/>
                    <a:pt x="29" y="41"/>
                    <a:pt x="28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8" y="41"/>
                    <a:pt x="17" y="40"/>
                    <a:pt x="17" y="3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8"/>
                    <a:pt x="18" y="27"/>
                    <a:pt x="19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7"/>
                    <a:pt x="13" y="28"/>
                    <a:pt x="13" y="3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40"/>
                    <a:pt x="12" y="41"/>
                    <a:pt x="11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1"/>
                    <a:pt x="0" y="40"/>
                    <a:pt x="0" y="3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2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0"/>
                    <a:pt x="6" y="19"/>
                    <a:pt x="8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13"/>
                    <a:pt x="17" y="12"/>
                    <a:pt x="17" y="1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1" y="1"/>
                    <a:pt x="31" y="2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2"/>
                    <a:pt x="29" y="13"/>
                    <a:pt x="28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9"/>
                    <a:pt x="43" y="20"/>
                    <a:pt x="43" y="22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7" y="27"/>
                    <a:pt x="48" y="28"/>
                    <a:pt x="48" y="30"/>
                  </a:cubicBezTo>
                  <a:lnTo>
                    <a:pt x="48" y="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ctr"/>
            <a:lstStyle/>
            <a:p>
              <a:pPr algn="ctr" defTabSz="685800"/>
              <a:endParaRPr sz="135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" name="任意多边形: 形状 43"/>
            <p:cNvSpPr/>
            <p:nvPr/>
          </p:nvSpPr>
          <p:spPr bwMode="auto">
            <a:xfrm>
              <a:off x="6415635" y="4752149"/>
              <a:ext cx="469848" cy="445958"/>
            </a:xfrm>
            <a:custGeom>
              <a:avLst/>
              <a:gdLst>
                <a:gd name="T0" fmla="*/ 9 w 52"/>
                <a:gd name="T1" fmla="*/ 28 h 48"/>
                <a:gd name="T2" fmla="*/ 5 w 52"/>
                <a:gd name="T3" fmla="*/ 28 h 48"/>
                <a:gd name="T4" fmla="*/ 0 w 52"/>
                <a:gd name="T5" fmla="*/ 23 h 48"/>
                <a:gd name="T6" fmla="*/ 4 w 52"/>
                <a:gd name="T7" fmla="*/ 14 h 48"/>
                <a:gd name="T8" fmla="*/ 11 w 52"/>
                <a:gd name="T9" fmla="*/ 16 h 48"/>
                <a:gd name="T10" fmla="*/ 14 w 52"/>
                <a:gd name="T11" fmla="*/ 16 h 48"/>
                <a:gd name="T12" fmla="*/ 14 w 52"/>
                <a:gd name="T13" fmla="*/ 17 h 48"/>
                <a:gd name="T14" fmla="*/ 16 w 52"/>
                <a:gd name="T15" fmla="*/ 24 h 48"/>
                <a:gd name="T16" fmla="*/ 9 w 52"/>
                <a:gd name="T17" fmla="*/ 28 h 48"/>
                <a:gd name="T18" fmla="*/ 11 w 52"/>
                <a:gd name="T19" fmla="*/ 14 h 48"/>
                <a:gd name="T20" fmla="*/ 4 w 52"/>
                <a:gd name="T21" fmla="*/ 7 h 48"/>
                <a:gd name="T22" fmla="*/ 11 w 52"/>
                <a:gd name="T23" fmla="*/ 0 h 48"/>
                <a:gd name="T24" fmla="*/ 17 w 52"/>
                <a:gd name="T25" fmla="*/ 7 h 48"/>
                <a:gd name="T26" fmla="*/ 11 w 52"/>
                <a:gd name="T27" fmla="*/ 14 h 48"/>
                <a:gd name="T28" fmla="*/ 38 w 52"/>
                <a:gd name="T29" fmla="*/ 48 h 48"/>
                <a:gd name="T30" fmla="*/ 14 w 52"/>
                <a:gd name="T31" fmla="*/ 48 h 48"/>
                <a:gd name="T32" fmla="*/ 7 w 52"/>
                <a:gd name="T33" fmla="*/ 41 h 48"/>
                <a:gd name="T34" fmla="*/ 16 w 52"/>
                <a:gd name="T35" fmla="*/ 26 h 48"/>
                <a:gd name="T36" fmla="*/ 26 w 52"/>
                <a:gd name="T37" fmla="*/ 30 h 48"/>
                <a:gd name="T38" fmla="*/ 36 w 52"/>
                <a:gd name="T39" fmla="*/ 26 h 48"/>
                <a:gd name="T40" fmla="*/ 45 w 52"/>
                <a:gd name="T41" fmla="*/ 41 h 48"/>
                <a:gd name="T42" fmla="*/ 38 w 52"/>
                <a:gd name="T43" fmla="*/ 48 h 48"/>
                <a:gd name="T44" fmla="*/ 26 w 52"/>
                <a:gd name="T45" fmla="*/ 28 h 48"/>
                <a:gd name="T46" fmla="*/ 16 w 52"/>
                <a:gd name="T47" fmla="*/ 17 h 48"/>
                <a:gd name="T48" fmla="*/ 26 w 52"/>
                <a:gd name="T49" fmla="*/ 7 h 48"/>
                <a:gd name="T50" fmla="*/ 36 w 52"/>
                <a:gd name="T51" fmla="*/ 17 h 48"/>
                <a:gd name="T52" fmla="*/ 26 w 52"/>
                <a:gd name="T53" fmla="*/ 28 h 48"/>
                <a:gd name="T54" fmla="*/ 41 w 52"/>
                <a:gd name="T55" fmla="*/ 14 h 48"/>
                <a:gd name="T56" fmla="*/ 35 w 52"/>
                <a:gd name="T57" fmla="*/ 7 h 48"/>
                <a:gd name="T58" fmla="*/ 41 w 52"/>
                <a:gd name="T59" fmla="*/ 0 h 48"/>
                <a:gd name="T60" fmla="*/ 48 w 52"/>
                <a:gd name="T61" fmla="*/ 7 h 48"/>
                <a:gd name="T62" fmla="*/ 41 w 52"/>
                <a:gd name="T63" fmla="*/ 14 h 48"/>
                <a:gd name="T64" fmla="*/ 46 w 52"/>
                <a:gd name="T65" fmla="*/ 28 h 48"/>
                <a:gd name="T66" fmla="*/ 43 w 52"/>
                <a:gd name="T67" fmla="*/ 28 h 48"/>
                <a:gd name="T68" fmla="*/ 36 w 52"/>
                <a:gd name="T69" fmla="*/ 24 h 48"/>
                <a:gd name="T70" fmla="*/ 38 w 52"/>
                <a:gd name="T71" fmla="*/ 17 h 48"/>
                <a:gd name="T72" fmla="*/ 38 w 52"/>
                <a:gd name="T73" fmla="*/ 16 h 48"/>
                <a:gd name="T74" fmla="*/ 41 w 52"/>
                <a:gd name="T75" fmla="*/ 16 h 48"/>
                <a:gd name="T76" fmla="*/ 48 w 52"/>
                <a:gd name="T77" fmla="*/ 14 h 48"/>
                <a:gd name="T78" fmla="*/ 52 w 52"/>
                <a:gd name="T79" fmla="*/ 23 h 48"/>
                <a:gd name="T80" fmla="*/ 46 w 52"/>
                <a:gd name="T81" fmla="*/ 2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48">
                  <a:moveTo>
                    <a:pt x="9" y="28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3" y="28"/>
                    <a:pt x="0" y="26"/>
                    <a:pt x="0" y="23"/>
                  </a:cubicBezTo>
                  <a:cubicBezTo>
                    <a:pt x="0" y="21"/>
                    <a:pt x="0" y="14"/>
                    <a:pt x="4" y="14"/>
                  </a:cubicBezTo>
                  <a:cubicBezTo>
                    <a:pt x="4" y="14"/>
                    <a:pt x="7" y="16"/>
                    <a:pt x="11" y="16"/>
                  </a:cubicBezTo>
                  <a:cubicBezTo>
                    <a:pt x="12" y="16"/>
                    <a:pt x="13" y="16"/>
                    <a:pt x="14" y="16"/>
                  </a:cubicBezTo>
                  <a:cubicBezTo>
                    <a:pt x="14" y="16"/>
                    <a:pt x="14" y="17"/>
                    <a:pt x="14" y="17"/>
                  </a:cubicBezTo>
                  <a:cubicBezTo>
                    <a:pt x="14" y="20"/>
                    <a:pt x="15" y="22"/>
                    <a:pt x="16" y="24"/>
                  </a:cubicBezTo>
                  <a:cubicBezTo>
                    <a:pt x="13" y="24"/>
                    <a:pt x="11" y="26"/>
                    <a:pt x="9" y="28"/>
                  </a:cubicBezTo>
                  <a:close/>
                  <a:moveTo>
                    <a:pt x="11" y="14"/>
                  </a:moveTo>
                  <a:cubicBezTo>
                    <a:pt x="7" y="14"/>
                    <a:pt x="4" y="11"/>
                    <a:pt x="4" y="7"/>
                  </a:cubicBezTo>
                  <a:cubicBezTo>
                    <a:pt x="4" y="3"/>
                    <a:pt x="7" y="0"/>
                    <a:pt x="11" y="0"/>
                  </a:cubicBezTo>
                  <a:cubicBezTo>
                    <a:pt x="14" y="0"/>
                    <a:pt x="17" y="3"/>
                    <a:pt x="17" y="7"/>
                  </a:cubicBezTo>
                  <a:cubicBezTo>
                    <a:pt x="17" y="11"/>
                    <a:pt x="14" y="14"/>
                    <a:pt x="11" y="14"/>
                  </a:cubicBezTo>
                  <a:close/>
                  <a:moveTo>
                    <a:pt x="38" y="48"/>
                  </a:moveTo>
                  <a:cubicBezTo>
                    <a:pt x="14" y="48"/>
                    <a:pt x="14" y="48"/>
                    <a:pt x="14" y="48"/>
                  </a:cubicBezTo>
                  <a:cubicBezTo>
                    <a:pt x="10" y="48"/>
                    <a:pt x="7" y="46"/>
                    <a:pt x="7" y="41"/>
                  </a:cubicBezTo>
                  <a:cubicBezTo>
                    <a:pt x="7" y="35"/>
                    <a:pt x="9" y="26"/>
                    <a:pt x="16" y="26"/>
                  </a:cubicBezTo>
                  <a:cubicBezTo>
                    <a:pt x="17" y="26"/>
                    <a:pt x="21" y="30"/>
                    <a:pt x="26" y="30"/>
                  </a:cubicBezTo>
                  <a:cubicBezTo>
                    <a:pt x="31" y="30"/>
                    <a:pt x="35" y="26"/>
                    <a:pt x="36" y="26"/>
                  </a:cubicBezTo>
                  <a:cubicBezTo>
                    <a:pt x="43" y="26"/>
                    <a:pt x="45" y="35"/>
                    <a:pt x="45" y="41"/>
                  </a:cubicBezTo>
                  <a:cubicBezTo>
                    <a:pt x="45" y="46"/>
                    <a:pt x="42" y="48"/>
                    <a:pt x="38" y="48"/>
                  </a:cubicBezTo>
                  <a:close/>
                  <a:moveTo>
                    <a:pt x="26" y="28"/>
                  </a:moveTo>
                  <a:cubicBezTo>
                    <a:pt x="20" y="28"/>
                    <a:pt x="16" y="23"/>
                    <a:pt x="16" y="17"/>
                  </a:cubicBezTo>
                  <a:cubicBezTo>
                    <a:pt x="16" y="12"/>
                    <a:pt x="20" y="7"/>
                    <a:pt x="26" y="7"/>
                  </a:cubicBezTo>
                  <a:cubicBezTo>
                    <a:pt x="32" y="7"/>
                    <a:pt x="36" y="12"/>
                    <a:pt x="36" y="17"/>
                  </a:cubicBezTo>
                  <a:cubicBezTo>
                    <a:pt x="36" y="23"/>
                    <a:pt x="32" y="28"/>
                    <a:pt x="26" y="28"/>
                  </a:cubicBezTo>
                  <a:close/>
                  <a:moveTo>
                    <a:pt x="41" y="14"/>
                  </a:moveTo>
                  <a:cubicBezTo>
                    <a:pt x="38" y="14"/>
                    <a:pt x="35" y="11"/>
                    <a:pt x="35" y="7"/>
                  </a:cubicBezTo>
                  <a:cubicBezTo>
                    <a:pt x="35" y="3"/>
                    <a:pt x="38" y="0"/>
                    <a:pt x="41" y="0"/>
                  </a:cubicBezTo>
                  <a:cubicBezTo>
                    <a:pt x="45" y="0"/>
                    <a:pt x="48" y="3"/>
                    <a:pt x="48" y="7"/>
                  </a:cubicBezTo>
                  <a:cubicBezTo>
                    <a:pt x="48" y="11"/>
                    <a:pt x="45" y="14"/>
                    <a:pt x="41" y="14"/>
                  </a:cubicBezTo>
                  <a:close/>
                  <a:moveTo>
                    <a:pt x="46" y="28"/>
                  </a:moveTo>
                  <a:cubicBezTo>
                    <a:pt x="43" y="28"/>
                    <a:pt x="43" y="28"/>
                    <a:pt x="43" y="28"/>
                  </a:cubicBezTo>
                  <a:cubicBezTo>
                    <a:pt x="41" y="26"/>
                    <a:pt x="39" y="24"/>
                    <a:pt x="36" y="24"/>
                  </a:cubicBezTo>
                  <a:cubicBezTo>
                    <a:pt x="37" y="22"/>
                    <a:pt x="38" y="20"/>
                    <a:pt x="38" y="17"/>
                  </a:cubicBezTo>
                  <a:cubicBezTo>
                    <a:pt x="38" y="17"/>
                    <a:pt x="38" y="16"/>
                    <a:pt x="38" y="16"/>
                  </a:cubicBezTo>
                  <a:cubicBezTo>
                    <a:pt x="39" y="16"/>
                    <a:pt x="40" y="16"/>
                    <a:pt x="41" y="16"/>
                  </a:cubicBezTo>
                  <a:cubicBezTo>
                    <a:pt x="45" y="16"/>
                    <a:pt x="48" y="14"/>
                    <a:pt x="48" y="14"/>
                  </a:cubicBezTo>
                  <a:cubicBezTo>
                    <a:pt x="52" y="14"/>
                    <a:pt x="52" y="21"/>
                    <a:pt x="52" y="23"/>
                  </a:cubicBezTo>
                  <a:cubicBezTo>
                    <a:pt x="52" y="26"/>
                    <a:pt x="49" y="28"/>
                    <a:pt x="46" y="2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ctr"/>
            <a:lstStyle/>
            <a:p>
              <a:pPr algn="ctr" defTabSz="685800"/>
              <a:endParaRPr sz="135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17" name="椭圆 16"/>
          <p:cNvSpPr/>
          <p:nvPr/>
        </p:nvSpPr>
        <p:spPr>
          <a:xfrm>
            <a:off x="775126" y="1467253"/>
            <a:ext cx="346103" cy="346103"/>
          </a:xfrm>
          <a:prstGeom prst="ellipse">
            <a:avLst/>
          </a:prstGeom>
          <a:gradFill>
            <a:gsLst>
              <a:gs pos="0">
                <a:srgbClr val="FFFAC6"/>
              </a:gs>
              <a:gs pos="46000">
                <a:srgbClr val="DAC38E"/>
              </a:gs>
              <a:gs pos="100000">
                <a:srgbClr val="C7AB76"/>
              </a:gs>
            </a:gsLst>
            <a:lin ang="5400000" scaled="1"/>
          </a:gradFill>
          <a:ln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altLang="zh-CN" sz="1350" dirty="0">
                <a:solidFill>
                  <a:prstClr val="black"/>
                </a:solidFill>
                <a:latin typeface="Arial" panose="020B0604020202020204"/>
                <a:ea typeface="微软雅黑"/>
                <a:sym typeface="Arial"/>
              </a:rPr>
              <a:t>1</a:t>
            </a:r>
            <a:endParaRPr lang="zh-CN" altLang="en-US" sz="1350" dirty="0">
              <a:solidFill>
                <a:prstClr val="black"/>
              </a:solidFill>
              <a:latin typeface="Arial" panose="020B0604020202020204"/>
              <a:ea typeface="微软雅黑"/>
              <a:sym typeface="Arial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75126" y="2575281"/>
            <a:ext cx="346103" cy="346103"/>
          </a:xfrm>
          <a:prstGeom prst="ellipse">
            <a:avLst/>
          </a:prstGeom>
          <a:gradFill>
            <a:gsLst>
              <a:gs pos="0">
                <a:srgbClr val="FFFAC6"/>
              </a:gs>
              <a:gs pos="46000">
                <a:srgbClr val="DAC38E"/>
              </a:gs>
              <a:gs pos="100000">
                <a:srgbClr val="C7AB76"/>
              </a:gs>
            </a:gsLst>
            <a:lin ang="5400000" scaled="1"/>
          </a:gradFill>
          <a:ln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altLang="zh-CN" sz="1350" dirty="0">
                <a:solidFill>
                  <a:prstClr val="black"/>
                </a:solidFill>
                <a:latin typeface="Arial" panose="020B0604020202020204"/>
                <a:ea typeface="微软雅黑"/>
                <a:sym typeface="Arial"/>
              </a:rPr>
              <a:t>2</a:t>
            </a:r>
            <a:endParaRPr lang="zh-CN" altLang="en-US" sz="1350" dirty="0">
              <a:solidFill>
                <a:prstClr val="black"/>
              </a:solidFill>
              <a:latin typeface="Arial" panose="020B0604020202020204"/>
              <a:ea typeface="微软雅黑"/>
              <a:sym typeface="Arial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75126" y="3683308"/>
            <a:ext cx="346103" cy="346103"/>
          </a:xfrm>
          <a:prstGeom prst="ellipse">
            <a:avLst/>
          </a:prstGeom>
          <a:gradFill>
            <a:gsLst>
              <a:gs pos="0">
                <a:srgbClr val="FFFAC6"/>
              </a:gs>
              <a:gs pos="46000">
                <a:srgbClr val="DAC38E"/>
              </a:gs>
              <a:gs pos="100000">
                <a:srgbClr val="C7AB76"/>
              </a:gs>
            </a:gsLst>
            <a:lin ang="5400000" scaled="1"/>
          </a:gradFill>
          <a:ln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altLang="zh-CN" sz="1350" dirty="0">
                <a:solidFill>
                  <a:prstClr val="black"/>
                </a:solidFill>
                <a:latin typeface="Arial" panose="020B0604020202020204"/>
                <a:ea typeface="微软雅黑"/>
                <a:sym typeface="Arial"/>
              </a:rPr>
              <a:t>3</a:t>
            </a:r>
            <a:endParaRPr lang="zh-CN" altLang="en-US" sz="1350" dirty="0">
              <a:solidFill>
                <a:prstClr val="black"/>
              </a:solidFill>
              <a:latin typeface="Arial" panose="020B0604020202020204"/>
              <a:ea typeface="微软雅黑"/>
              <a:sym typeface="Arial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025816" y="1467253"/>
            <a:ext cx="346103" cy="346103"/>
          </a:xfrm>
          <a:prstGeom prst="ellipse">
            <a:avLst/>
          </a:prstGeom>
          <a:gradFill>
            <a:gsLst>
              <a:gs pos="0">
                <a:srgbClr val="FFFAC6"/>
              </a:gs>
              <a:gs pos="46000">
                <a:srgbClr val="DAC38E"/>
              </a:gs>
              <a:gs pos="100000">
                <a:srgbClr val="C7AB76"/>
              </a:gs>
            </a:gsLst>
            <a:lin ang="5400000" scaled="1"/>
          </a:gradFill>
          <a:ln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altLang="zh-CN" sz="1350" dirty="0">
                <a:solidFill>
                  <a:prstClr val="black"/>
                </a:solidFill>
                <a:latin typeface="Arial" panose="020B0604020202020204"/>
                <a:ea typeface="微软雅黑"/>
                <a:sym typeface="Arial"/>
              </a:rPr>
              <a:t>4</a:t>
            </a:r>
            <a:endParaRPr lang="zh-CN" altLang="en-US" sz="1350" dirty="0">
              <a:solidFill>
                <a:prstClr val="black"/>
              </a:solidFill>
              <a:latin typeface="Arial" panose="020B0604020202020204"/>
              <a:ea typeface="微软雅黑"/>
              <a:sym typeface="Arial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6025816" y="2575281"/>
            <a:ext cx="346103" cy="346103"/>
          </a:xfrm>
          <a:prstGeom prst="ellipse">
            <a:avLst/>
          </a:prstGeom>
          <a:gradFill>
            <a:gsLst>
              <a:gs pos="0">
                <a:srgbClr val="FFFAC6"/>
              </a:gs>
              <a:gs pos="46000">
                <a:srgbClr val="DAC38E"/>
              </a:gs>
              <a:gs pos="100000">
                <a:srgbClr val="C7AB76"/>
              </a:gs>
            </a:gsLst>
            <a:lin ang="5400000" scaled="1"/>
          </a:gradFill>
          <a:ln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altLang="zh-CN" sz="1350" dirty="0">
                <a:solidFill>
                  <a:prstClr val="black"/>
                </a:solidFill>
                <a:latin typeface="Arial" panose="020B0604020202020204"/>
                <a:ea typeface="微软雅黑"/>
                <a:sym typeface="Arial"/>
              </a:rPr>
              <a:t>5</a:t>
            </a:r>
            <a:endParaRPr lang="zh-CN" altLang="en-US" sz="1350" dirty="0">
              <a:solidFill>
                <a:prstClr val="black"/>
              </a:solidFill>
              <a:latin typeface="Arial" panose="020B0604020202020204"/>
              <a:ea typeface="微软雅黑"/>
              <a:sym typeface="Arial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6025816" y="3683308"/>
            <a:ext cx="346103" cy="346103"/>
          </a:xfrm>
          <a:prstGeom prst="ellipse">
            <a:avLst/>
          </a:prstGeom>
          <a:gradFill>
            <a:gsLst>
              <a:gs pos="0">
                <a:srgbClr val="FFFAC6"/>
              </a:gs>
              <a:gs pos="46000">
                <a:srgbClr val="DAC38E"/>
              </a:gs>
              <a:gs pos="100000">
                <a:srgbClr val="C7AB76"/>
              </a:gs>
            </a:gsLst>
            <a:lin ang="5400000" scaled="1"/>
          </a:gradFill>
          <a:ln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altLang="zh-CN" sz="1350" dirty="0">
                <a:solidFill>
                  <a:prstClr val="black"/>
                </a:solidFill>
                <a:latin typeface="Arial" panose="020B0604020202020204"/>
                <a:ea typeface="微软雅黑"/>
                <a:sym typeface="Arial"/>
              </a:rPr>
              <a:t>6</a:t>
            </a:r>
            <a:endParaRPr lang="zh-CN" altLang="en-US" sz="1350" dirty="0">
              <a:solidFill>
                <a:prstClr val="black"/>
              </a:solidFill>
              <a:latin typeface="Arial" panose="020B0604020202020204"/>
              <a:ea typeface="微软雅黑"/>
              <a:sym typeface="Arial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161555" y="1315586"/>
            <a:ext cx="2027398" cy="765387"/>
            <a:chOff x="6806933" y="1470028"/>
            <a:chExt cx="2703197" cy="1020516"/>
          </a:xfrm>
        </p:grpSpPr>
        <p:grpSp>
          <p:nvGrpSpPr>
            <p:cNvPr id="24" name="组合 23"/>
            <p:cNvGrpSpPr/>
            <p:nvPr/>
          </p:nvGrpSpPr>
          <p:grpSpPr>
            <a:xfrm>
              <a:off x="6806933" y="1470028"/>
              <a:ext cx="2703197" cy="1020516"/>
              <a:chOff x="874712" y="3325188"/>
              <a:chExt cx="2703197" cy="1020516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874712" y="3658763"/>
                <a:ext cx="2703197" cy="68694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 defTabSz="685800">
                  <a:lnSpc>
                    <a:spcPct val="120000"/>
                  </a:lnSpc>
                </a:pPr>
                <a:r>
                  <a:rPr lang="en-US" altLang="zh-CN" sz="1200" dirty="0">
                    <a:gradFill>
                      <a:gsLst>
                        <a:gs pos="0">
                          <a:srgbClr val="FFFAC6"/>
                        </a:gs>
                        <a:gs pos="46000">
                          <a:srgbClr val="DAC38E"/>
                        </a:gs>
                        <a:gs pos="100000">
                          <a:srgbClr val="C7AB76"/>
                        </a:gs>
                      </a:gsLst>
                      <a:lin ang="5400000" scaled="1"/>
                    </a:gradFill>
                    <a:latin typeface="Arial"/>
                    <a:ea typeface="微软雅黑"/>
                    <a:sym typeface="Arial"/>
                  </a:rPr>
                  <a:t>Click here to add content, content to match the title. </a:t>
                </a:r>
                <a:endParaRPr lang="zh-CN" altLang="en-US" sz="1200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1020763" y="3325188"/>
                <a:ext cx="1508668" cy="39309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 defTabSz="685800">
                  <a:lnSpc>
                    <a:spcPct val="120000"/>
                  </a:lnSpc>
                </a:pPr>
                <a:r>
                  <a:rPr lang="en-US" altLang="zh-CN" sz="1200" b="1" dirty="0">
                    <a:gradFill>
                      <a:gsLst>
                        <a:gs pos="0">
                          <a:srgbClr val="FFFAC6"/>
                        </a:gs>
                        <a:gs pos="46000">
                          <a:srgbClr val="DAC38E"/>
                        </a:gs>
                        <a:gs pos="100000">
                          <a:srgbClr val="C7AB76"/>
                        </a:gs>
                      </a:gsLst>
                      <a:lin ang="5400000" scaled="1"/>
                    </a:gra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1200" b="1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endParaRPr>
              </a:p>
            </p:txBody>
          </p:sp>
        </p:grpSp>
        <p:cxnSp>
          <p:nvCxnSpPr>
            <p:cNvPr id="25" name="直接连接符 24"/>
            <p:cNvCxnSpPr/>
            <p:nvPr/>
          </p:nvCxnSpPr>
          <p:spPr>
            <a:xfrm>
              <a:off x="6931025" y="1581252"/>
              <a:ext cx="0" cy="180000"/>
            </a:xfrm>
            <a:prstGeom prst="line">
              <a:avLst/>
            </a:prstGeom>
            <a:ln w="28575">
              <a:solidFill>
                <a:srgbClr val="C7AB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>
            <a:off x="1161555" y="2420118"/>
            <a:ext cx="2027398" cy="765387"/>
            <a:chOff x="6806933" y="1470028"/>
            <a:chExt cx="2703197" cy="1020516"/>
          </a:xfrm>
        </p:grpSpPr>
        <p:grpSp>
          <p:nvGrpSpPr>
            <p:cNvPr id="29" name="组合 28"/>
            <p:cNvGrpSpPr/>
            <p:nvPr/>
          </p:nvGrpSpPr>
          <p:grpSpPr>
            <a:xfrm>
              <a:off x="6806933" y="1470028"/>
              <a:ext cx="2703197" cy="1020516"/>
              <a:chOff x="874712" y="3325188"/>
              <a:chExt cx="2703197" cy="1020516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874712" y="3658763"/>
                <a:ext cx="2703197" cy="68694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 defTabSz="685800">
                  <a:lnSpc>
                    <a:spcPct val="120000"/>
                  </a:lnSpc>
                </a:pPr>
                <a:r>
                  <a:rPr lang="en-US" altLang="zh-CN" sz="1200" dirty="0">
                    <a:gradFill>
                      <a:gsLst>
                        <a:gs pos="0">
                          <a:srgbClr val="FFFAC6"/>
                        </a:gs>
                        <a:gs pos="46000">
                          <a:srgbClr val="DAC38E"/>
                        </a:gs>
                        <a:gs pos="100000">
                          <a:srgbClr val="C7AB76"/>
                        </a:gs>
                      </a:gsLst>
                      <a:lin ang="5400000" scaled="1"/>
                    </a:gradFill>
                    <a:latin typeface="Arial"/>
                    <a:ea typeface="微软雅黑"/>
                    <a:sym typeface="Arial"/>
                  </a:rPr>
                  <a:t>Click here to add content, content to match the title. </a:t>
                </a:r>
                <a:endParaRPr lang="zh-CN" altLang="en-US" sz="1200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1020763" y="3325188"/>
                <a:ext cx="1508668" cy="39309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 defTabSz="685800">
                  <a:lnSpc>
                    <a:spcPct val="120000"/>
                  </a:lnSpc>
                </a:pPr>
                <a:r>
                  <a:rPr lang="en-US" altLang="zh-CN" sz="1200" b="1" dirty="0">
                    <a:gradFill>
                      <a:gsLst>
                        <a:gs pos="0">
                          <a:srgbClr val="FFFAC6"/>
                        </a:gs>
                        <a:gs pos="46000">
                          <a:srgbClr val="DAC38E"/>
                        </a:gs>
                        <a:gs pos="100000">
                          <a:srgbClr val="C7AB76"/>
                        </a:gs>
                      </a:gsLst>
                      <a:lin ang="5400000" scaled="1"/>
                    </a:gra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1200" b="1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endParaRPr>
              </a:p>
            </p:txBody>
          </p:sp>
        </p:grpSp>
        <p:cxnSp>
          <p:nvCxnSpPr>
            <p:cNvPr id="30" name="直接连接符 29"/>
            <p:cNvCxnSpPr/>
            <p:nvPr/>
          </p:nvCxnSpPr>
          <p:spPr>
            <a:xfrm>
              <a:off x="6931025" y="1581252"/>
              <a:ext cx="0" cy="180000"/>
            </a:xfrm>
            <a:prstGeom prst="line">
              <a:avLst/>
            </a:prstGeom>
            <a:ln w="28575">
              <a:solidFill>
                <a:srgbClr val="C7AB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>
          <a:xfrm>
            <a:off x="1161555" y="3511453"/>
            <a:ext cx="2027398" cy="765387"/>
            <a:chOff x="6806933" y="1470028"/>
            <a:chExt cx="2703197" cy="1020516"/>
          </a:xfrm>
        </p:grpSpPr>
        <p:grpSp>
          <p:nvGrpSpPr>
            <p:cNvPr id="34" name="组合 33"/>
            <p:cNvGrpSpPr/>
            <p:nvPr/>
          </p:nvGrpSpPr>
          <p:grpSpPr>
            <a:xfrm>
              <a:off x="6806933" y="1470028"/>
              <a:ext cx="2703197" cy="1020516"/>
              <a:chOff x="874712" y="3325188"/>
              <a:chExt cx="2703197" cy="1020516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874712" y="3658763"/>
                <a:ext cx="2703197" cy="68694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 defTabSz="685800">
                  <a:lnSpc>
                    <a:spcPct val="120000"/>
                  </a:lnSpc>
                </a:pPr>
                <a:r>
                  <a:rPr lang="en-US" altLang="zh-CN" sz="1200" dirty="0">
                    <a:gradFill>
                      <a:gsLst>
                        <a:gs pos="0">
                          <a:srgbClr val="FFFAC6"/>
                        </a:gs>
                        <a:gs pos="46000">
                          <a:srgbClr val="DAC38E"/>
                        </a:gs>
                        <a:gs pos="100000">
                          <a:srgbClr val="C7AB76"/>
                        </a:gs>
                      </a:gsLst>
                      <a:lin ang="5400000" scaled="1"/>
                    </a:gradFill>
                    <a:latin typeface="Arial"/>
                    <a:ea typeface="微软雅黑"/>
                    <a:sym typeface="Arial"/>
                  </a:rPr>
                  <a:t>Click here to add content, content to match the title. </a:t>
                </a:r>
                <a:endParaRPr lang="zh-CN" altLang="en-US" sz="1200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1020763" y="3325188"/>
                <a:ext cx="1508668" cy="39309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 defTabSz="685800">
                  <a:lnSpc>
                    <a:spcPct val="120000"/>
                  </a:lnSpc>
                </a:pPr>
                <a:r>
                  <a:rPr lang="en-US" altLang="zh-CN" sz="1200" b="1" dirty="0">
                    <a:gradFill>
                      <a:gsLst>
                        <a:gs pos="0">
                          <a:srgbClr val="FFFAC6"/>
                        </a:gs>
                        <a:gs pos="46000">
                          <a:srgbClr val="DAC38E"/>
                        </a:gs>
                        <a:gs pos="100000">
                          <a:srgbClr val="C7AB76"/>
                        </a:gs>
                      </a:gsLst>
                      <a:lin ang="5400000" scaled="1"/>
                    </a:gra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1200" b="1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endParaRPr>
              </a:p>
            </p:txBody>
          </p:sp>
        </p:grpSp>
        <p:cxnSp>
          <p:nvCxnSpPr>
            <p:cNvPr id="35" name="直接连接符 34"/>
            <p:cNvCxnSpPr/>
            <p:nvPr/>
          </p:nvCxnSpPr>
          <p:spPr>
            <a:xfrm>
              <a:off x="6931025" y="1581252"/>
              <a:ext cx="0" cy="180000"/>
            </a:xfrm>
            <a:prstGeom prst="line">
              <a:avLst/>
            </a:prstGeom>
            <a:ln w="28575">
              <a:solidFill>
                <a:srgbClr val="C7AB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/>
          <p:cNvGrpSpPr/>
          <p:nvPr/>
        </p:nvGrpSpPr>
        <p:grpSpPr>
          <a:xfrm>
            <a:off x="6428845" y="1315586"/>
            <a:ext cx="2027398" cy="765387"/>
            <a:chOff x="6806933" y="1470028"/>
            <a:chExt cx="2703197" cy="1020516"/>
          </a:xfrm>
        </p:grpSpPr>
        <p:grpSp>
          <p:nvGrpSpPr>
            <p:cNvPr id="39" name="组合 38"/>
            <p:cNvGrpSpPr/>
            <p:nvPr/>
          </p:nvGrpSpPr>
          <p:grpSpPr>
            <a:xfrm>
              <a:off x="6806933" y="1470028"/>
              <a:ext cx="2703197" cy="1020516"/>
              <a:chOff x="874712" y="3325188"/>
              <a:chExt cx="2703197" cy="1020516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874712" y="3658763"/>
                <a:ext cx="2703197" cy="68694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 defTabSz="685800">
                  <a:lnSpc>
                    <a:spcPct val="120000"/>
                  </a:lnSpc>
                </a:pPr>
                <a:r>
                  <a:rPr lang="en-US" altLang="zh-CN" sz="1200" dirty="0">
                    <a:gradFill>
                      <a:gsLst>
                        <a:gs pos="0">
                          <a:srgbClr val="FFFAC6"/>
                        </a:gs>
                        <a:gs pos="46000">
                          <a:srgbClr val="DAC38E"/>
                        </a:gs>
                        <a:gs pos="100000">
                          <a:srgbClr val="C7AB76"/>
                        </a:gs>
                      </a:gsLst>
                      <a:lin ang="5400000" scaled="1"/>
                    </a:gradFill>
                    <a:latin typeface="Arial"/>
                    <a:ea typeface="微软雅黑"/>
                    <a:sym typeface="Arial"/>
                  </a:rPr>
                  <a:t>Click here to add content, content to match the title. </a:t>
                </a:r>
                <a:endParaRPr lang="zh-CN" altLang="en-US" sz="1200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1020763" y="3325188"/>
                <a:ext cx="1508668" cy="39309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 defTabSz="685800">
                  <a:lnSpc>
                    <a:spcPct val="120000"/>
                  </a:lnSpc>
                </a:pPr>
                <a:r>
                  <a:rPr lang="en-US" altLang="zh-CN" sz="1200" b="1" dirty="0">
                    <a:gradFill>
                      <a:gsLst>
                        <a:gs pos="0">
                          <a:srgbClr val="FFFAC6"/>
                        </a:gs>
                        <a:gs pos="46000">
                          <a:srgbClr val="DAC38E"/>
                        </a:gs>
                        <a:gs pos="100000">
                          <a:srgbClr val="C7AB76"/>
                        </a:gs>
                      </a:gsLst>
                      <a:lin ang="5400000" scaled="1"/>
                    </a:gra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1200" b="1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endParaRPr>
              </a:p>
            </p:txBody>
          </p:sp>
        </p:grpSp>
        <p:cxnSp>
          <p:nvCxnSpPr>
            <p:cNvPr id="40" name="直接连接符 39"/>
            <p:cNvCxnSpPr/>
            <p:nvPr/>
          </p:nvCxnSpPr>
          <p:spPr>
            <a:xfrm>
              <a:off x="6931025" y="1581252"/>
              <a:ext cx="0" cy="180000"/>
            </a:xfrm>
            <a:prstGeom prst="line">
              <a:avLst/>
            </a:prstGeom>
            <a:ln w="28575">
              <a:solidFill>
                <a:srgbClr val="C7AB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6428845" y="2420118"/>
            <a:ext cx="2027398" cy="765387"/>
            <a:chOff x="6806933" y="1470028"/>
            <a:chExt cx="2703197" cy="1020516"/>
          </a:xfrm>
        </p:grpSpPr>
        <p:grpSp>
          <p:nvGrpSpPr>
            <p:cNvPr id="44" name="组合 43"/>
            <p:cNvGrpSpPr/>
            <p:nvPr/>
          </p:nvGrpSpPr>
          <p:grpSpPr>
            <a:xfrm>
              <a:off x="6806933" y="1470028"/>
              <a:ext cx="2703197" cy="1020516"/>
              <a:chOff x="874712" y="3325188"/>
              <a:chExt cx="2703197" cy="1020516"/>
            </a:xfrm>
          </p:grpSpPr>
          <p:sp>
            <p:nvSpPr>
              <p:cNvPr id="46" name="矩形 45"/>
              <p:cNvSpPr/>
              <p:nvPr/>
            </p:nvSpPr>
            <p:spPr>
              <a:xfrm>
                <a:off x="874712" y="3658763"/>
                <a:ext cx="2703197" cy="68694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 defTabSz="685800">
                  <a:lnSpc>
                    <a:spcPct val="120000"/>
                  </a:lnSpc>
                </a:pPr>
                <a:r>
                  <a:rPr lang="en-US" altLang="zh-CN" sz="1200" dirty="0">
                    <a:gradFill>
                      <a:gsLst>
                        <a:gs pos="0">
                          <a:srgbClr val="FFFAC6"/>
                        </a:gs>
                        <a:gs pos="46000">
                          <a:srgbClr val="DAC38E"/>
                        </a:gs>
                        <a:gs pos="100000">
                          <a:srgbClr val="C7AB76"/>
                        </a:gs>
                      </a:gsLst>
                      <a:lin ang="5400000" scaled="1"/>
                    </a:gradFill>
                    <a:latin typeface="Arial"/>
                    <a:ea typeface="微软雅黑"/>
                    <a:sym typeface="Arial"/>
                  </a:rPr>
                  <a:t>Click here to add content, content to match the title. </a:t>
                </a:r>
                <a:endParaRPr lang="zh-CN" altLang="en-US" sz="1200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1020763" y="3325188"/>
                <a:ext cx="1508668" cy="39309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 defTabSz="685800">
                  <a:lnSpc>
                    <a:spcPct val="120000"/>
                  </a:lnSpc>
                </a:pPr>
                <a:r>
                  <a:rPr lang="en-US" altLang="zh-CN" sz="1200" b="1" dirty="0">
                    <a:gradFill>
                      <a:gsLst>
                        <a:gs pos="0">
                          <a:srgbClr val="FFFAC6"/>
                        </a:gs>
                        <a:gs pos="46000">
                          <a:srgbClr val="DAC38E"/>
                        </a:gs>
                        <a:gs pos="100000">
                          <a:srgbClr val="C7AB76"/>
                        </a:gs>
                      </a:gsLst>
                      <a:lin ang="5400000" scaled="1"/>
                    </a:gra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1200" b="1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endParaRPr>
              </a:p>
            </p:txBody>
          </p:sp>
        </p:grpSp>
        <p:cxnSp>
          <p:nvCxnSpPr>
            <p:cNvPr id="45" name="直接连接符 44"/>
            <p:cNvCxnSpPr/>
            <p:nvPr/>
          </p:nvCxnSpPr>
          <p:spPr>
            <a:xfrm>
              <a:off x="6931025" y="1581252"/>
              <a:ext cx="0" cy="180000"/>
            </a:xfrm>
            <a:prstGeom prst="line">
              <a:avLst/>
            </a:prstGeom>
            <a:ln w="28575">
              <a:solidFill>
                <a:srgbClr val="C7AB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组合 47"/>
          <p:cNvGrpSpPr/>
          <p:nvPr/>
        </p:nvGrpSpPr>
        <p:grpSpPr>
          <a:xfrm>
            <a:off x="6428845" y="3511453"/>
            <a:ext cx="2027398" cy="765387"/>
            <a:chOff x="6806933" y="1470028"/>
            <a:chExt cx="2703197" cy="1020516"/>
          </a:xfrm>
        </p:grpSpPr>
        <p:grpSp>
          <p:nvGrpSpPr>
            <p:cNvPr id="49" name="组合 48"/>
            <p:cNvGrpSpPr/>
            <p:nvPr/>
          </p:nvGrpSpPr>
          <p:grpSpPr>
            <a:xfrm>
              <a:off x="6806933" y="1470028"/>
              <a:ext cx="2703197" cy="1020516"/>
              <a:chOff x="874712" y="3325188"/>
              <a:chExt cx="2703197" cy="1020516"/>
            </a:xfrm>
          </p:grpSpPr>
          <p:sp>
            <p:nvSpPr>
              <p:cNvPr id="51" name="矩形 50"/>
              <p:cNvSpPr/>
              <p:nvPr/>
            </p:nvSpPr>
            <p:spPr>
              <a:xfrm>
                <a:off x="874712" y="3658763"/>
                <a:ext cx="2703197" cy="68694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 defTabSz="685800">
                  <a:lnSpc>
                    <a:spcPct val="120000"/>
                  </a:lnSpc>
                </a:pPr>
                <a:r>
                  <a:rPr lang="en-US" altLang="zh-CN" sz="1200" dirty="0">
                    <a:gradFill>
                      <a:gsLst>
                        <a:gs pos="0">
                          <a:srgbClr val="FFFAC6"/>
                        </a:gs>
                        <a:gs pos="46000">
                          <a:srgbClr val="DAC38E"/>
                        </a:gs>
                        <a:gs pos="100000">
                          <a:srgbClr val="C7AB76"/>
                        </a:gs>
                      </a:gsLst>
                      <a:lin ang="5400000" scaled="1"/>
                    </a:gradFill>
                    <a:latin typeface="Arial"/>
                    <a:ea typeface="微软雅黑"/>
                    <a:sym typeface="Arial"/>
                  </a:rPr>
                  <a:t>Click here to add content, content to match the title. </a:t>
                </a:r>
                <a:endParaRPr lang="zh-CN" altLang="en-US" sz="1200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020763" y="3325188"/>
                <a:ext cx="1508668" cy="39309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 defTabSz="685800">
                  <a:lnSpc>
                    <a:spcPct val="120000"/>
                  </a:lnSpc>
                </a:pPr>
                <a:r>
                  <a:rPr lang="en-US" altLang="zh-CN" sz="1200" b="1" dirty="0">
                    <a:gradFill>
                      <a:gsLst>
                        <a:gs pos="0">
                          <a:srgbClr val="FFFAC6"/>
                        </a:gs>
                        <a:gs pos="46000">
                          <a:srgbClr val="DAC38E"/>
                        </a:gs>
                        <a:gs pos="100000">
                          <a:srgbClr val="C7AB76"/>
                        </a:gs>
                      </a:gsLst>
                      <a:lin ang="5400000" scaled="1"/>
                    </a:gra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1200" b="1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endParaRPr>
              </a:p>
            </p:txBody>
          </p:sp>
        </p:grpSp>
        <p:cxnSp>
          <p:nvCxnSpPr>
            <p:cNvPr id="50" name="直接连接符 49"/>
            <p:cNvCxnSpPr/>
            <p:nvPr/>
          </p:nvCxnSpPr>
          <p:spPr>
            <a:xfrm>
              <a:off x="6931025" y="1581252"/>
              <a:ext cx="0" cy="180000"/>
            </a:xfrm>
            <a:prstGeom prst="line">
              <a:avLst/>
            </a:prstGeom>
            <a:ln w="28575">
              <a:solidFill>
                <a:srgbClr val="C7AB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>
            <a:off x="494387" y="265263"/>
            <a:ext cx="4543425" cy="605029"/>
            <a:chOff x="1524000" y="362831"/>
            <a:chExt cx="6057900" cy="806705"/>
          </a:xfrm>
        </p:grpSpPr>
        <p:sp>
          <p:nvSpPr>
            <p:cNvPr id="57" name="文本框 56"/>
            <p:cNvSpPr txBox="1"/>
            <p:nvPr/>
          </p:nvSpPr>
          <p:spPr>
            <a:xfrm>
              <a:off x="1524000" y="362831"/>
              <a:ext cx="44577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defTabSz="685800">
                <a:defRPr sz="2400">
                  <a:gradFill>
                    <a:gsLst>
                      <a:gs pos="0">
                        <a:srgbClr val="C7AB76"/>
                      </a:gs>
                      <a:gs pos="100000">
                        <a:srgbClr val="FFFAC6"/>
                      </a:gs>
                      <a:gs pos="52000">
                        <a:srgbClr val="DAC38E"/>
                      </a:gs>
                    </a:gsLst>
                    <a:lin ang="10800000" scaled="1"/>
                  </a:gradFill>
                  <a:latin typeface="时尚中黑简体" pitchFamily="2" charset="-122"/>
                  <a:ea typeface="时尚中黑简体" pitchFamily="2" charset="-122"/>
                </a:defRPr>
              </a:lvl1pPr>
            </a:lstStyle>
            <a:p>
              <a:r>
                <a:rPr lang="en-US" altLang="zh-CN" dirty="0">
                  <a:sym typeface="Arial"/>
                </a:rPr>
                <a:t>ADD TITLE TEXT</a:t>
              </a:r>
              <a:endParaRPr lang="zh-CN" altLang="en-US" dirty="0">
                <a:sym typeface="Arial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524000" y="853552"/>
              <a:ext cx="6057900" cy="31598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85800">
                <a:lnSpc>
                  <a:spcPct val="114000"/>
                </a:lnSpc>
                <a:defRPr/>
              </a:pPr>
              <a:r>
                <a:rPr lang="en-US" altLang="zh-CN" sz="900" dirty="0">
                  <a:gradFill>
                    <a:gsLst>
                      <a:gs pos="0">
                        <a:srgbClr val="C7AB76"/>
                      </a:gs>
                      <a:gs pos="100000">
                        <a:srgbClr val="FFFAC6"/>
                      </a:gs>
                      <a:gs pos="52000">
                        <a:srgbClr val="DAC38E"/>
                      </a:gs>
                    </a:gsLst>
                    <a:lin ang="10800000" scaled="1"/>
                  </a:gra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0">
        <p14:glitter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bdb00dda-c35a-43dd-862a-1d9aaaa6f7cf"/>
          <p:cNvGrpSpPr>
            <a:grpSpLocks noChangeAspect="1"/>
          </p:cNvGrpSpPr>
          <p:nvPr/>
        </p:nvGrpSpPr>
        <p:grpSpPr>
          <a:xfrm>
            <a:off x="990499" y="1779602"/>
            <a:ext cx="4206206" cy="2267310"/>
            <a:chOff x="2171564" y="2227657"/>
            <a:chExt cx="5608275" cy="3023080"/>
          </a:xfrm>
        </p:grpSpPr>
        <p:sp>
          <p:nvSpPr>
            <p:cNvPr id="4" name="Oval 48"/>
            <p:cNvSpPr/>
            <p:nvPr/>
          </p:nvSpPr>
          <p:spPr bwMode="auto">
            <a:xfrm flipH="1">
              <a:off x="7557424" y="2321967"/>
              <a:ext cx="222415" cy="222415"/>
            </a:xfrm>
            <a:prstGeom prst="ellipse">
              <a:avLst/>
            </a:pr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anchor="ctr"/>
            <a:lstStyle/>
            <a:p>
              <a:pPr algn="ctr" defTabSz="685800"/>
              <a:endParaRPr sz="135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" name="Oval 50"/>
            <p:cNvSpPr/>
            <p:nvPr/>
          </p:nvSpPr>
          <p:spPr bwMode="auto">
            <a:xfrm flipH="1">
              <a:off x="7557424" y="3464159"/>
              <a:ext cx="222415" cy="222415"/>
            </a:xfrm>
            <a:prstGeom prst="ellipse">
              <a:avLst/>
            </a:pr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anchor="ctr"/>
            <a:lstStyle/>
            <a:p>
              <a:pPr algn="ctr" defTabSz="685800"/>
              <a:endParaRPr sz="135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" name="Oval 52"/>
            <p:cNvSpPr/>
            <p:nvPr/>
          </p:nvSpPr>
          <p:spPr bwMode="auto">
            <a:xfrm flipH="1">
              <a:off x="7557424" y="4550548"/>
              <a:ext cx="222415" cy="222415"/>
            </a:xfrm>
            <a:prstGeom prst="ellipse">
              <a:avLst/>
            </a:pr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anchor="ctr"/>
            <a:lstStyle/>
            <a:p>
              <a:pPr algn="ctr" defTabSz="685800"/>
              <a:endParaRPr sz="135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7" name="Group 3"/>
            <p:cNvGrpSpPr/>
            <p:nvPr/>
          </p:nvGrpSpPr>
          <p:grpSpPr>
            <a:xfrm>
              <a:off x="2198527" y="2227657"/>
              <a:ext cx="4833568" cy="3023080"/>
              <a:chOff x="3068641" y="2329068"/>
              <a:chExt cx="4341812" cy="2708073"/>
            </a:xfrm>
          </p:grpSpPr>
          <p:sp>
            <p:nvSpPr>
              <p:cNvPr id="20" name="Freeform: Shape 6"/>
              <p:cNvSpPr/>
              <p:nvPr/>
            </p:nvSpPr>
            <p:spPr bwMode="auto">
              <a:xfrm>
                <a:off x="3068641" y="4609834"/>
                <a:ext cx="404391" cy="268247"/>
              </a:xfrm>
              <a:custGeom>
                <a:avLst/>
                <a:gdLst>
                  <a:gd name="T0" fmla="*/ 300 w 300"/>
                  <a:gd name="T1" fmla="*/ 0 h 199"/>
                  <a:gd name="T2" fmla="*/ 116 w 300"/>
                  <a:gd name="T3" fmla="*/ 0 h 199"/>
                  <a:gd name="T4" fmla="*/ 0 w 300"/>
                  <a:gd name="T5" fmla="*/ 199 h 199"/>
                  <a:gd name="T6" fmla="*/ 193 w 300"/>
                  <a:gd name="T7" fmla="*/ 199 h 199"/>
                  <a:gd name="T8" fmla="*/ 300 w 300"/>
                  <a:gd name="T9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0" h="199">
                    <a:moveTo>
                      <a:pt x="300" y="0"/>
                    </a:moveTo>
                    <a:lnTo>
                      <a:pt x="116" y="0"/>
                    </a:lnTo>
                    <a:lnTo>
                      <a:pt x="0" y="199"/>
                    </a:lnTo>
                    <a:lnTo>
                      <a:pt x="193" y="199"/>
                    </a:lnTo>
                    <a:lnTo>
                      <a:pt x="30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AC6"/>
                  </a:gs>
                  <a:gs pos="46000">
                    <a:srgbClr val="DAC38E"/>
                  </a:gs>
                  <a:gs pos="100000">
                    <a:srgbClr val="C7AB76"/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ctr"/>
              <a:lstStyle/>
              <a:p>
                <a:pPr algn="ctr" defTabSz="685800"/>
                <a:endParaRPr sz="135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" name="Freeform: Shape 7"/>
              <p:cNvSpPr/>
              <p:nvPr/>
            </p:nvSpPr>
            <p:spPr bwMode="auto">
              <a:xfrm>
                <a:off x="3068641" y="4609834"/>
                <a:ext cx="187367" cy="268247"/>
              </a:xfrm>
              <a:custGeom>
                <a:avLst/>
                <a:gdLst>
                  <a:gd name="T0" fmla="*/ 21 w 139"/>
                  <a:gd name="T1" fmla="*/ 199 h 199"/>
                  <a:gd name="T2" fmla="*/ 139 w 139"/>
                  <a:gd name="T3" fmla="*/ 0 h 199"/>
                  <a:gd name="T4" fmla="*/ 116 w 139"/>
                  <a:gd name="T5" fmla="*/ 0 h 199"/>
                  <a:gd name="T6" fmla="*/ 0 w 139"/>
                  <a:gd name="T7" fmla="*/ 199 h 199"/>
                  <a:gd name="T8" fmla="*/ 21 w 139"/>
                  <a:gd name="T9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199">
                    <a:moveTo>
                      <a:pt x="21" y="199"/>
                    </a:moveTo>
                    <a:lnTo>
                      <a:pt x="139" y="0"/>
                    </a:lnTo>
                    <a:lnTo>
                      <a:pt x="116" y="0"/>
                    </a:lnTo>
                    <a:lnTo>
                      <a:pt x="0" y="199"/>
                    </a:lnTo>
                    <a:lnTo>
                      <a:pt x="21" y="199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 defTabSz="685800"/>
                <a:endParaRPr sz="135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" name="Freeform: Shape 8"/>
              <p:cNvSpPr/>
              <p:nvPr/>
            </p:nvSpPr>
            <p:spPr bwMode="auto">
              <a:xfrm>
                <a:off x="3225006" y="4609834"/>
                <a:ext cx="539188" cy="427307"/>
              </a:xfrm>
              <a:custGeom>
                <a:avLst/>
                <a:gdLst>
                  <a:gd name="T0" fmla="*/ 0 w 400"/>
                  <a:gd name="T1" fmla="*/ 0 h 317"/>
                  <a:gd name="T2" fmla="*/ 184 w 400"/>
                  <a:gd name="T3" fmla="*/ 0 h 317"/>
                  <a:gd name="T4" fmla="*/ 400 w 400"/>
                  <a:gd name="T5" fmla="*/ 317 h 317"/>
                  <a:gd name="T6" fmla="*/ 171 w 400"/>
                  <a:gd name="T7" fmla="*/ 317 h 317"/>
                  <a:gd name="T8" fmla="*/ 0 w 400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0" h="317">
                    <a:moveTo>
                      <a:pt x="0" y="0"/>
                    </a:moveTo>
                    <a:lnTo>
                      <a:pt x="184" y="0"/>
                    </a:lnTo>
                    <a:lnTo>
                      <a:pt x="400" y="317"/>
                    </a:lnTo>
                    <a:lnTo>
                      <a:pt x="171" y="3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 defTabSz="685800"/>
                <a:endParaRPr sz="135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3" name="Freeform: Shape 9"/>
              <p:cNvSpPr/>
              <p:nvPr/>
            </p:nvSpPr>
            <p:spPr bwMode="auto">
              <a:xfrm>
                <a:off x="3225006" y="4609834"/>
                <a:ext cx="241286" cy="427307"/>
              </a:xfrm>
              <a:custGeom>
                <a:avLst/>
                <a:gdLst>
                  <a:gd name="T0" fmla="*/ 0 w 179"/>
                  <a:gd name="T1" fmla="*/ 0 h 317"/>
                  <a:gd name="T2" fmla="*/ 171 w 179"/>
                  <a:gd name="T3" fmla="*/ 317 h 317"/>
                  <a:gd name="T4" fmla="*/ 179 w 179"/>
                  <a:gd name="T5" fmla="*/ 274 h 317"/>
                  <a:gd name="T6" fmla="*/ 32 w 179"/>
                  <a:gd name="T7" fmla="*/ 0 h 317"/>
                  <a:gd name="T8" fmla="*/ 0 w 179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317">
                    <a:moveTo>
                      <a:pt x="0" y="0"/>
                    </a:moveTo>
                    <a:lnTo>
                      <a:pt x="171" y="317"/>
                    </a:lnTo>
                    <a:lnTo>
                      <a:pt x="179" y="274"/>
                    </a:lnTo>
                    <a:lnTo>
                      <a:pt x="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 defTabSz="685800"/>
                <a:endParaRPr sz="135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4" name="Freeform: Shape 10"/>
              <p:cNvSpPr/>
              <p:nvPr/>
            </p:nvSpPr>
            <p:spPr bwMode="auto">
              <a:xfrm>
                <a:off x="3455508" y="4309237"/>
                <a:ext cx="981322" cy="727904"/>
              </a:xfrm>
              <a:custGeom>
                <a:avLst/>
                <a:gdLst>
                  <a:gd name="T0" fmla="*/ 0 w 728"/>
                  <a:gd name="T1" fmla="*/ 540 h 540"/>
                  <a:gd name="T2" fmla="*/ 467 w 728"/>
                  <a:gd name="T3" fmla="*/ 0 h 540"/>
                  <a:gd name="T4" fmla="*/ 728 w 728"/>
                  <a:gd name="T5" fmla="*/ 0 h 540"/>
                  <a:gd name="T6" fmla="*/ 229 w 728"/>
                  <a:gd name="T7" fmla="*/ 540 h 540"/>
                  <a:gd name="T8" fmla="*/ 0 w 728"/>
                  <a:gd name="T9" fmla="*/ 5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8" h="540">
                    <a:moveTo>
                      <a:pt x="0" y="540"/>
                    </a:moveTo>
                    <a:lnTo>
                      <a:pt x="467" y="0"/>
                    </a:lnTo>
                    <a:lnTo>
                      <a:pt x="728" y="0"/>
                    </a:lnTo>
                    <a:lnTo>
                      <a:pt x="229" y="540"/>
                    </a:lnTo>
                    <a:lnTo>
                      <a:pt x="0" y="540"/>
                    </a:lnTo>
                    <a:close/>
                  </a:path>
                </a:pathLst>
              </a:custGeom>
              <a:gradFill>
                <a:gsLst>
                  <a:gs pos="0">
                    <a:srgbClr val="FFFAC6"/>
                  </a:gs>
                  <a:gs pos="46000">
                    <a:srgbClr val="DAC38E"/>
                  </a:gs>
                  <a:gs pos="100000">
                    <a:srgbClr val="C7AB76"/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ctr"/>
              <a:lstStyle/>
              <a:p>
                <a:pPr algn="ctr" defTabSz="685800"/>
                <a:endParaRPr sz="135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5" name="Freeform: Shape 11"/>
              <p:cNvSpPr/>
              <p:nvPr/>
            </p:nvSpPr>
            <p:spPr bwMode="auto">
              <a:xfrm>
                <a:off x="3455508" y="4309237"/>
                <a:ext cx="603891" cy="727904"/>
              </a:xfrm>
              <a:custGeom>
                <a:avLst/>
                <a:gdLst>
                  <a:gd name="T0" fmla="*/ 0 w 448"/>
                  <a:gd name="T1" fmla="*/ 540 h 540"/>
                  <a:gd name="T2" fmla="*/ 8 w 448"/>
                  <a:gd name="T3" fmla="*/ 497 h 540"/>
                  <a:gd name="T4" fmla="*/ 430 w 448"/>
                  <a:gd name="T5" fmla="*/ 0 h 540"/>
                  <a:gd name="T6" fmla="*/ 448 w 448"/>
                  <a:gd name="T7" fmla="*/ 23 h 540"/>
                  <a:gd name="T8" fmla="*/ 0 w 448"/>
                  <a:gd name="T9" fmla="*/ 5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8" h="540">
                    <a:moveTo>
                      <a:pt x="0" y="540"/>
                    </a:moveTo>
                    <a:lnTo>
                      <a:pt x="8" y="497"/>
                    </a:lnTo>
                    <a:lnTo>
                      <a:pt x="430" y="0"/>
                    </a:lnTo>
                    <a:lnTo>
                      <a:pt x="448" y="23"/>
                    </a:lnTo>
                    <a:lnTo>
                      <a:pt x="0" y="54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 defTabSz="685800"/>
                <a:endParaRPr sz="135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6" name="Freeform: Shape 12"/>
              <p:cNvSpPr/>
              <p:nvPr/>
            </p:nvSpPr>
            <p:spPr bwMode="auto">
              <a:xfrm>
                <a:off x="4035135" y="4309237"/>
                <a:ext cx="717120" cy="435395"/>
              </a:xfrm>
              <a:custGeom>
                <a:avLst/>
                <a:gdLst>
                  <a:gd name="T0" fmla="*/ 0 w 532"/>
                  <a:gd name="T1" fmla="*/ 0 h 323"/>
                  <a:gd name="T2" fmla="*/ 240 w 532"/>
                  <a:gd name="T3" fmla="*/ 323 h 323"/>
                  <a:gd name="T4" fmla="*/ 532 w 532"/>
                  <a:gd name="T5" fmla="*/ 323 h 323"/>
                  <a:gd name="T6" fmla="*/ 298 w 532"/>
                  <a:gd name="T7" fmla="*/ 0 h 323"/>
                  <a:gd name="T8" fmla="*/ 0 w 532"/>
                  <a:gd name="T9" fmla="*/ 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2" h="323">
                    <a:moveTo>
                      <a:pt x="0" y="0"/>
                    </a:moveTo>
                    <a:lnTo>
                      <a:pt x="240" y="323"/>
                    </a:lnTo>
                    <a:lnTo>
                      <a:pt x="532" y="323"/>
                    </a:lnTo>
                    <a:lnTo>
                      <a:pt x="2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 defTabSz="685800"/>
                <a:endParaRPr sz="135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" name="Freeform: Shape 13"/>
              <p:cNvSpPr/>
              <p:nvPr/>
            </p:nvSpPr>
            <p:spPr bwMode="auto">
              <a:xfrm>
                <a:off x="4358648" y="3491019"/>
                <a:ext cx="758907" cy="1253612"/>
              </a:xfrm>
              <a:custGeom>
                <a:avLst/>
                <a:gdLst>
                  <a:gd name="T0" fmla="*/ 0 w 563"/>
                  <a:gd name="T1" fmla="*/ 930 h 930"/>
                  <a:gd name="T2" fmla="*/ 5 w 563"/>
                  <a:gd name="T3" fmla="*/ 877 h 930"/>
                  <a:gd name="T4" fmla="*/ 544 w 563"/>
                  <a:gd name="T5" fmla="*/ 0 h 930"/>
                  <a:gd name="T6" fmla="*/ 563 w 563"/>
                  <a:gd name="T7" fmla="*/ 43 h 930"/>
                  <a:gd name="T8" fmla="*/ 0 w 563"/>
                  <a:gd name="T9" fmla="*/ 930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3" h="930">
                    <a:moveTo>
                      <a:pt x="0" y="930"/>
                    </a:moveTo>
                    <a:lnTo>
                      <a:pt x="5" y="877"/>
                    </a:lnTo>
                    <a:lnTo>
                      <a:pt x="544" y="0"/>
                    </a:lnTo>
                    <a:lnTo>
                      <a:pt x="563" y="43"/>
                    </a:lnTo>
                    <a:lnTo>
                      <a:pt x="0" y="93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 defTabSz="685800"/>
                <a:endParaRPr sz="135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8" name="Freeform: Shape 14"/>
              <p:cNvSpPr/>
              <p:nvPr/>
            </p:nvSpPr>
            <p:spPr bwMode="auto">
              <a:xfrm>
                <a:off x="4035135" y="4309237"/>
                <a:ext cx="330252" cy="435395"/>
              </a:xfrm>
              <a:custGeom>
                <a:avLst/>
                <a:gdLst>
                  <a:gd name="T0" fmla="*/ 0 w 245"/>
                  <a:gd name="T1" fmla="*/ 0 h 323"/>
                  <a:gd name="T2" fmla="*/ 240 w 245"/>
                  <a:gd name="T3" fmla="*/ 323 h 323"/>
                  <a:gd name="T4" fmla="*/ 245 w 245"/>
                  <a:gd name="T5" fmla="*/ 270 h 323"/>
                  <a:gd name="T6" fmla="*/ 37 w 245"/>
                  <a:gd name="T7" fmla="*/ 0 h 323"/>
                  <a:gd name="T8" fmla="*/ 0 w 245"/>
                  <a:gd name="T9" fmla="*/ 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5" h="323">
                    <a:moveTo>
                      <a:pt x="0" y="0"/>
                    </a:moveTo>
                    <a:lnTo>
                      <a:pt x="240" y="323"/>
                    </a:lnTo>
                    <a:lnTo>
                      <a:pt x="245" y="270"/>
                    </a:lnTo>
                    <a:lnTo>
                      <a:pt x="3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 defTabSz="685800"/>
                <a:endParaRPr sz="135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9" name="Freeform: Shape 15"/>
              <p:cNvSpPr/>
              <p:nvPr/>
            </p:nvSpPr>
            <p:spPr bwMode="auto">
              <a:xfrm>
                <a:off x="4358648" y="3493714"/>
                <a:ext cx="1160602" cy="1250917"/>
              </a:xfrm>
              <a:custGeom>
                <a:avLst/>
                <a:gdLst>
                  <a:gd name="T0" fmla="*/ 0 w 861"/>
                  <a:gd name="T1" fmla="*/ 928 h 928"/>
                  <a:gd name="T2" fmla="*/ 583 w 861"/>
                  <a:gd name="T3" fmla="*/ 0 h 928"/>
                  <a:gd name="T4" fmla="*/ 861 w 861"/>
                  <a:gd name="T5" fmla="*/ 15 h 928"/>
                  <a:gd name="T6" fmla="*/ 292 w 861"/>
                  <a:gd name="T7" fmla="*/ 928 h 928"/>
                  <a:gd name="T8" fmla="*/ 0 w 861"/>
                  <a:gd name="T9" fmla="*/ 928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1" h="928">
                    <a:moveTo>
                      <a:pt x="0" y="928"/>
                    </a:moveTo>
                    <a:lnTo>
                      <a:pt x="583" y="0"/>
                    </a:lnTo>
                    <a:lnTo>
                      <a:pt x="861" y="15"/>
                    </a:lnTo>
                    <a:lnTo>
                      <a:pt x="292" y="928"/>
                    </a:lnTo>
                    <a:lnTo>
                      <a:pt x="0" y="928"/>
                    </a:lnTo>
                    <a:close/>
                  </a:path>
                </a:pathLst>
              </a:custGeom>
              <a:gradFill>
                <a:gsLst>
                  <a:gs pos="0">
                    <a:srgbClr val="FFFAC6"/>
                  </a:gs>
                  <a:gs pos="46000">
                    <a:srgbClr val="DAC38E"/>
                  </a:gs>
                  <a:gs pos="100000">
                    <a:srgbClr val="C7AB76"/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ctr"/>
              <a:lstStyle/>
              <a:p>
                <a:pPr algn="ctr" defTabSz="685800"/>
                <a:endParaRPr sz="135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0" name="Freeform: Shape 16"/>
              <p:cNvSpPr/>
              <p:nvPr/>
            </p:nvSpPr>
            <p:spPr bwMode="auto">
              <a:xfrm>
                <a:off x="5091944" y="3491019"/>
                <a:ext cx="687465" cy="750820"/>
              </a:xfrm>
              <a:custGeom>
                <a:avLst/>
                <a:gdLst>
                  <a:gd name="T0" fmla="*/ 0 w 510"/>
                  <a:gd name="T1" fmla="*/ 0 h 557"/>
                  <a:gd name="T2" fmla="*/ 212 w 510"/>
                  <a:gd name="T3" fmla="*/ 534 h 557"/>
                  <a:gd name="T4" fmla="*/ 510 w 510"/>
                  <a:gd name="T5" fmla="*/ 557 h 557"/>
                  <a:gd name="T6" fmla="*/ 317 w 510"/>
                  <a:gd name="T7" fmla="*/ 17 h 557"/>
                  <a:gd name="T8" fmla="*/ 0 w 510"/>
                  <a:gd name="T9" fmla="*/ 0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0" h="557">
                    <a:moveTo>
                      <a:pt x="0" y="0"/>
                    </a:moveTo>
                    <a:lnTo>
                      <a:pt x="212" y="534"/>
                    </a:lnTo>
                    <a:lnTo>
                      <a:pt x="510" y="557"/>
                    </a:lnTo>
                    <a:lnTo>
                      <a:pt x="317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 defTabSz="685800"/>
                <a:endParaRPr sz="135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1" name="Freeform: Shape 17"/>
              <p:cNvSpPr/>
              <p:nvPr/>
            </p:nvSpPr>
            <p:spPr bwMode="auto">
              <a:xfrm>
                <a:off x="5091944" y="3491019"/>
                <a:ext cx="312729" cy="719816"/>
              </a:xfrm>
              <a:custGeom>
                <a:avLst/>
                <a:gdLst>
                  <a:gd name="T0" fmla="*/ 0 w 232"/>
                  <a:gd name="T1" fmla="*/ 0 h 534"/>
                  <a:gd name="T2" fmla="*/ 47 w 232"/>
                  <a:gd name="T3" fmla="*/ 2 h 534"/>
                  <a:gd name="T4" fmla="*/ 232 w 232"/>
                  <a:gd name="T5" fmla="*/ 457 h 534"/>
                  <a:gd name="T6" fmla="*/ 212 w 232"/>
                  <a:gd name="T7" fmla="*/ 534 h 534"/>
                  <a:gd name="T8" fmla="*/ 0 w 232"/>
                  <a:gd name="T9" fmla="*/ 0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534">
                    <a:moveTo>
                      <a:pt x="0" y="0"/>
                    </a:moveTo>
                    <a:lnTo>
                      <a:pt x="47" y="2"/>
                    </a:lnTo>
                    <a:lnTo>
                      <a:pt x="232" y="457"/>
                    </a:lnTo>
                    <a:lnTo>
                      <a:pt x="212" y="5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 defTabSz="685800"/>
                <a:endParaRPr sz="135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2" name="Freeform: Shape 18"/>
              <p:cNvSpPr/>
              <p:nvPr/>
            </p:nvSpPr>
            <p:spPr bwMode="auto">
              <a:xfrm>
                <a:off x="5377714" y="2955875"/>
                <a:ext cx="1165994" cy="1254961"/>
              </a:xfrm>
              <a:custGeom>
                <a:avLst/>
                <a:gdLst>
                  <a:gd name="T0" fmla="*/ 0 w 865"/>
                  <a:gd name="T1" fmla="*/ 931 h 931"/>
                  <a:gd name="T2" fmla="*/ 20 w 865"/>
                  <a:gd name="T3" fmla="*/ 854 h 931"/>
                  <a:gd name="T4" fmla="*/ 820 w 865"/>
                  <a:gd name="T5" fmla="*/ 0 h 931"/>
                  <a:gd name="T6" fmla="*/ 865 w 865"/>
                  <a:gd name="T7" fmla="*/ 11 h 931"/>
                  <a:gd name="T8" fmla="*/ 0 w 865"/>
                  <a:gd name="T9" fmla="*/ 931 h 9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5" h="931">
                    <a:moveTo>
                      <a:pt x="0" y="931"/>
                    </a:moveTo>
                    <a:lnTo>
                      <a:pt x="20" y="854"/>
                    </a:lnTo>
                    <a:lnTo>
                      <a:pt x="820" y="0"/>
                    </a:lnTo>
                    <a:lnTo>
                      <a:pt x="865" y="11"/>
                    </a:lnTo>
                    <a:lnTo>
                      <a:pt x="0" y="931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 defTabSz="685800"/>
                <a:endParaRPr sz="135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3" name="Freeform: Shape 19"/>
              <p:cNvSpPr/>
              <p:nvPr/>
            </p:nvSpPr>
            <p:spPr bwMode="auto">
              <a:xfrm>
                <a:off x="5377714" y="2357376"/>
                <a:ext cx="2032739" cy="1884463"/>
              </a:xfrm>
              <a:custGeom>
                <a:avLst/>
                <a:gdLst>
                  <a:gd name="T0" fmla="*/ 0 w 1508"/>
                  <a:gd name="T1" fmla="*/ 1375 h 1398"/>
                  <a:gd name="T2" fmla="*/ 298 w 1508"/>
                  <a:gd name="T3" fmla="*/ 1398 h 1398"/>
                  <a:gd name="T4" fmla="*/ 1236 w 1508"/>
                  <a:gd name="T5" fmla="*/ 532 h 1398"/>
                  <a:gd name="T6" fmla="*/ 1508 w 1508"/>
                  <a:gd name="T7" fmla="*/ 605 h 1398"/>
                  <a:gd name="T8" fmla="*/ 1444 w 1508"/>
                  <a:gd name="T9" fmla="*/ 0 h 1398"/>
                  <a:gd name="T10" fmla="*/ 553 w 1508"/>
                  <a:gd name="T11" fmla="*/ 382 h 1398"/>
                  <a:gd name="T12" fmla="*/ 865 w 1508"/>
                  <a:gd name="T13" fmla="*/ 457 h 1398"/>
                  <a:gd name="T14" fmla="*/ 0 w 1508"/>
                  <a:gd name="T15" fmla="*/ 1375 h 1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8" h="1398">
                    <a:moveTo>
                      <a:pt x="0" y="1375"/>
                    </a:moveTo>
                    <a:lnTo>
                      <a:pt x="298" y="1398"/>
                    </a:lnTo>
                    <a:lnTo>
                      <a:pt x="1236" y="532"/>
                    </a:lnTo>
                    <a:lnTo>
                      <a:pt x="1508" y="605"/>
                    </a:lnTo>
                    <a:lnTo>
                      <a:pt x="1444" y="0"/>
                    </a:lnTo>
                    <a:lnTo>
                      <a:pt x="553" y="382"/>
                    </a:lnTo>
                    <a:lnTo>
                      <a:pt x="865" y="457"/>
                    </a:lnTo>
                    <a:lnTo>
                      <a:pt x="0" y="1375"/>
                    </a:lnTo>
                    <a:close/>
                  </a:path>
                </a:pathLst>
              </a:custGeom>
              <a:gradFill>
                <a:gsLst>
                  <a:gs pos="0">
                    <a:srgbClr val="FFFAC6"/>
                  </a:gs>
                  <a:gs pos="46000">
                    <a:srgbClr val="DAC38E"/>
                  </a:gs>
                  <a:gs pos="100000">
                    <a:srgbClr val="C7AB76"/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ctr"/>
              <a:lstStyle/>
              <a:p>
                <a:pPr algn="ctr" defTabSz="685800"/>
                <a:endParaRPr sz="135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4" name="Freeform: Shape 20"/>
              <p:cNvSpPr/>
              <p:nvPr/>
            </p:nvSpPr>
            <p:spPr bwMode="auto">
              <a:xfrm>
                <a:off x="6105618" y="2329068"/>
                <a:ext cx="1218565" cy="543233"/>
              </a:xfrm>
              <a:custGeom>
                <a:avLst/>
                <a:gdLst>
                  <a:gd name="T0" fmla="*/ 13 w 904"/>
                  <a:gd name="T1" fmla="*/ 403 h 403"/>
                  <a:gd name="T2" fmla="*/ 0 w 904"/>
                  <a:gd name="T3" fmla="*/ 360 h 403"/>
                  <a:gd name="T4" fmla="*/ 820 w 904"/>
                  <a:gd name="T5" fmla="*/ 0 h 403"/>
                  <a:gd name="T6" fmla="*/ 904 w 904"/>
                  <a:gd name="T7" fmla="*/ 21 h 403"/>
                  <a:gd name="T8" fmla="*/ 13 w 904"/>
                  <a:gd name="T9" fmla="*/ 40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4" h="403">
                    <a:moveTo>
                      <a:pt x="13" y="403"/>
                    </a:moveTo>
                    <a:lnTo>
                      <a:pt x="0" y="360"/>
                    </a:lnTo>
                    <a:lnTo>
                      <a:pt x="820" y="0"/>
                    </a:lnTo>
                    <a:lnTo>
                      <a:pt x="904" y="21"/>
                    </a:lnTo>
                    <a:lnTo>
                      <a:pt x="13" y="403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 defTabSz="685800"/>
                <a:endParaRPr sz="135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8" name="Freeform: Shape 57"/>
            <p:cNvSpPr/>
            <p:nvPr/>
          </p:nvSpPr>
          <p:spPr bwMode="auto">
            <a:xfrm>
              <a:off x="4373162" y="2927380"/>
              <a:ext cx="512646" cy="512645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>
              <a:noFill/>
            </a:ln>
          </p:spPr>
          <p:txBody>
            <a:bodyPr anchor="ctr"/>
            <a:lstStyle/>
            <a:p>
              <a:pPr algn="ctr" defTabSz="685800"/>
              <a:endParaRPr sz="135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" name="Freeform: Shape 58"/>
            <p:cNvSpPr/>
            <p:nvPr/>
          </p:nvSpPr>
          <p:spPr bwMode="auto">
            <a:xfrm>
              <a:off x="2171564" y="4146108"/>
              <a:ext cx="512646" cy="512645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>
              <a:noFill/>
            </a:ln>
          </p:spPr>
          <p:txBody>
            <a:bodyPr anchor="ctr"/>
            <a:lstStyle/>
            <a:p>
              <a:pPr algn="ctr" defTabSz="685800"/>
              <a:endParaRPr sz="135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" name="Freeform: Shape 59"/>
            <p:cNvSpPr/>
            <p:nvPr/>
          </p:nvSpPr>
          <p:spPr bwMode="auto">
            <a:xfrm>
              <a:off x="3263861" y="3786928"/>
              <a:ext cx="512646" cy="512645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gradFill>
              <a:gsLst>
                <a:gs pos="0">
                  <a:srgbClr val="FFFAC6"/>
                </a:gs>
                <a:gs pos="46000">
                  <a:srgbClr val="DAC38E"/>
                </a:gs>
                <a:gs pos="100000">
                  <a:srgbClr val="C7AB76"/>
                </a:gs>
              </a:gsLst>
              <a:lin ang="5400000" scaled="1"/>
            </a:gradFill>
            <a:ln>
              <a:noFill/>
            </a:ln>
          </p:spPr>
          <p:txBody>
            <a:bodyPr anchor="ctr"/>
            <a:lstStyle/>
            <a:p>
              <a:pPr algn="ctr" defTabSz="685800"/>
              <a:endParaRPr sz="135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267686" y="1778818"/>
            <a:ext cx="3066478" cy="779674"/>
            <a:chOff x="874712" y="3325188"/>
            <a:chExt cx="4088637" cy="1039565"/>
          </a:xfrm>
        </p:grpSpPr>
        <p:sp>
          <p:nvSpPr>
            <p:cNvPr id="42" name="矩形 41"/>
            <p:cNvSpPr/>
            <p:nvPr/>
          </p:nvSpPr>
          <p:spPr>
            <a:xfrm>
              <a:off x="874712" y="3677812"/>
              <a:ext cx="4088637" cy="68694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685800">
                <a:lnSpc>
                  <a:spcPct val="120000"/>
                </a:lnSpc>
              </a:pPr>
              <a:r>
                <a:rPr lang="en-US" altLang="zh-CN" sz="1200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200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874713" y="3325188"/>
              <a:ext cx="2241974" cy="3930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685800">
                <a:lnSpc>
                  <a:spcPct val="120000"/>
                </a:lnSpc>
              </a:pPr>
              <a:r>
                <a:rPr lang="en-US" altLang="zh-CN" sz="1200" b="1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200" b="1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267686" y="2627927"/>
            <a:ext cx="3066478" cy="779674"/>
            <a:chOff x="874712" y="3325188"/>
            <a:chExt cx="4088637" cy="1039565"/>
          </a:xfrm>
        </p:grpSpPr>
        <p:sp>
          <p:nvSpPr>
            <p:cNvPr id="45" name="矩形 44"/>
            <p:cNvSpPr/>
            <p:nvPr/>
          </p:nvSpPr>
          <p:spPr>
            <a:xfrm>
              <a:off x="874712" y="3677812"/>
              <a:ext cx="4088637" cy="68694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685800">
                <a:lnSpc>
                  <a:spcPct val="120000"/>
                </a:lnSpc>
              </a:pPr>
              <a:r>
                <a:rPr lang="en-US" altLang="zh-CN" sz="1200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200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874713" y="3325188"/>
              <a:ext cx="2241974" cy="3930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685800">
                <a:lnSpc>
                  <a:spcPct val="120000"/>
                </a:lnSpc>
              </a:pPr>
              <a:r>
                <a:rPr lang="en-US" altLang="zh-CN" sz="1200" b="1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200" b="1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267686" y="3454932"/>
            <a:ext cx="3066478" cy="779674"/>
            <a:chOff x="874712" y="3325188"/>
            <a:chExt cx="4088637" cy="1039565"/>
          </a:xfrm>
        </p:grpSpPr>
        <p:sp>
          <p:nvSpPr>
            <p:cNvPr id="48" name="矩形 47"/>
            <p:cNvSpPr/>
            <p:nvPr/>
          </p:nvSpPr>
          <p:spPr>
            <a:xfrm>
              <a:off x="874712" y="3677812"/>
              <a:ext cx="4088637" cy="68694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685800">
                <a:lnSpc>
                  <a:spcPct val="120000"/>
                </a:lnSpc>
              </a:pPr>
              <a:r>
                <a:rPr lang="en-US" altLang="zh-CN" sz="1200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200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874713" y="3325188"/>
              <a:ext cx="2241974" cy="3930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685800">
                <a:lnSpc>
                  <a:spcPct val="120000"/>
                </a:lnSpc>
              </a:pPr>
              <a:r>
                <a:rPr lang="en-US" altLang="zh-CN" sz="1200" b="1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200" b="1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94387" y="265263"/>
            <a:ext cx="4543425" cy="605029"/>
            <a:chOff x="1524000" y="362831"/>
            <a:chExt cx="6057900" cy="806705"/>
          </a:xfrm>
        </p:grpSpPr>
        <p:sp>
          <p:nvSpPr>
            <p:cNvPr id="51" name="文本框 50"/>
            <p:cNvSpPr txBox="1"/>
            <p:nvPr/>
          </p:nvSpPr>
          <p:spPr>
            <a:xfrm>
              <a:off x="1524000" y="362831"/>
              <a:ext cx="44577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85800">
                <a:defRPr/>
              </a:pPr>
              <a:r>
                <a:rPr lang="en-US" altLang="zh-CN" sz="2400" dirty="0">
                  <a:gradFill>
                    <a:gsLst>
                      <a:gs pos="0">
                        <a:srgbClr val="C7AB76"/>
                      </a:gs>
                      <a:gs pos="100000">
                        <a:srgbClr val="FFFAC6"/>
                      </a:gs>
                      <a:gs pos="52000">
                        <a:srgbClr val="DAC38E"/>
                      </a:gs>
                    </a:gsLst>
                    <a:lin ang="10800000" scaled="1"/>
                  </a:gradFill>
                  <a:latin typeface="时尚中黑简体" pitchFamily="2" charset="-122"/>
                  <a:ea typeface="时尚中黑简体" pitchFamily="2" charset="-122"/>
                  <a:sym typeface="Arial"/>
                </a:rPr>
                <a:t>ADD TITLE TEXT</a:t>
              </a:r>
              <a:endParaRPr lang="zh-CN" altLang="en-US" sz="2400" dirty="0">
                <a:gradFill>
                  <a:gsLst>
                    <a:gs pos="0">
                      <a:srgbClr val="C7AB76"/>
                    </a:gs>
                    <a:gs pos="100000">
                      <a:srgbClr val="FFFAC6"/>
                    </a:gs>
                    <a:gs pos="52000">
                      <a:srgbClr val="DAC38E"/>
                    </a:gs>
                  </a:gsLst>
                  <a:lin ang="10800000" scaled="1"/>
                </a:gradFill>
                <a:latin typeface="时尚中黑简体" pitchFamily="2" charset="-122"/>
                <a:ea typeface="时尚中黑简体" pitchFamily="2" charset="-122"/>
                <a:sym typeface="Arial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524000" y="853552"/>
              <a:ext cx="6057900" cy="31598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85800">
                <a:lnSpc>
                  <a:spcPct val="114000"/>
                </a:lnSpc>
                <a:defRPr/>
              </a:pPr>
              <a:r>
                <a:rPr lang="en-US" altLang="zh-CN" sz="900" dirty="0">
                  <a:gradFill>
                    <a:gsLst>
                      <a:gs pos="0">
                        <a:srgbClr val="C7AB76"/>
                      </a:gs>
                      <a:gs pos="100000">
                        <a:srgbClr val="FFFAC6"/>
                      </a:gs>
                      <a:gs pos="52000">
                        <a:srgbClr val="DAC38E"/>
                      </a:gs>
                    </a:gsLst>
                    <a:lin ang="10800000" scaled="1"/>
                  </a:gra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0">
        <p14:glitter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98543" y="1371421"/>
            <a:ext cx="3946914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685800"/>
            <a:r>
              <a:rPr lang="en-US" altLang="zh-CN" sz="7200" dirty="0">
                <a:gradFill flip="none" rotWithShape="1">
                  <a:gsLst>
                    <a:gs pos="0">
                      <a:srgbClr val="C7AB76"/>
                    </a:gs>
                    <a:gs pos="100000">
                      <a:srgbClr val="FFFAC6"/>
                    </a:gs>
                    <a:gs pos="52000">
                      <a:srgbClr val="DAC38E"/>
                    </a:gs>
                  </a:gsLst>
                  <a:lin ang="10800000" scaled="1"/>
                  <a:tileRect/>
                </a:gradFill>
                <a:latin typeface="时尚中黑简体" pitchFamily="2" charset="-122"/>
                <a:ea typeface="时尚中黑简体" pitchFamily="2" charset="-122"/>
                <a:sym typeface="Arial"/>
              </a:rPr>
              <a:t>THANKS</a:t>
            </a:r>
            <a:endParaRPr lang="zh-CN" altLang="en-US" sz="7200" dirty="0">
              <a:gradFill flip="none" rotWithShape="1">
                <a:gsLst>
                  <a:gs pos="0">
                    <a:srgbClr val="C7AB76"/>
                  </a:gs>
                  <a:gs pos="100000">
                    <a:srgbClr val="FFFAC6"/>
                  </a:gs>
                  <a:gs pos="52000">
                    <a:srgbClr val="DAC38E"/>
                  </a:gs>
                </a:gsLst>
                <a:lin ang="10800000" scaled="1"/>
                <a:tileRect/>
              </a:gradFill>
              <a:latin typeface="时尚中黑简体" pitchFamily="2" charset="-122"/>
              <a:ea typeface="时尚中黑简体" pitchFamily="2" charset="-122"/>
              <a:sym typeface="Arial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72C404A-0AE5-0D54-A159-A976B08E8931}"/>
              </a:ext>
            </a:extLst>
          </p:cNvPr>
          <p:cNvGrpSpPr/>
          <p:nvPr/>
        </p:nvGrpSpPr>
        <p:grpSpPr>
          <a:xfrm>
            <a:off x="2380309" y="4171827"/>
            <a:ext cx="4383382" cy="309799"/>
            <a:chOff x="2806040" y="3776407"/>
            <a:chExt cx="5844507" cy="413064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EB752A2B-5283-D622-8A16-CAAB2638B0DC}"/>
                </a:ext>
              </a:extLst>
            </p:cNvPr>
            <p:cNvSpPr txBox="1"/>
            <p:nvPr/>
          </p:nvSpPr>
          <p:spPr>
            <a:xfrm>
              <a:off x="2806040" y="3776407"/>
              <a:ext cx="3289959" cy="40010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85800"/>
              <a:r>
                <a:rPr lang="en-US" altLang="zh-CN" sz="1350" dirty="0">
                  <a:gradFill flip="none" rotWithShape="1">
                    <a:gsLst>
                      <a:gs pos="0">
                        <a:srgbClr val="C7AB76"/>
                      </a:gs>
                      <a:gs pos="100000">
                        <a:srgbClr val="FFFAC6"/>
                      </a:gs>
                      <a:gs pos="52000">
                        <a:srgbClr val="DAC38E"/>
                      </a:gs>
                    </a:gsLst>
                    <a:lin ang="10800000" scaled="1"/>
                    <a:tileRect/>
                  </a:gradFill>
                  <a:latin typeface="Arial"/>
                  <a:ea typeface="微软雅黑"/>
                  <a:sym typeface="Arial"/>
                </a:rPr>
                <a:t>REPORT </a:t>
              </a:r>
              <a:r>
                <a:rPr lang="zh-CN" altLang="en-US" sz="1350" dirty="0">
                  <a:gradFill flip="none" rotWithShape="1">
                    <a:gsLst>
                      <a:gs pos="0">
                        <a:srgbClr val="C7AB76"/>
                      </a:gs>
                      <a:gs pos="100000">
                        <a:srgbClr val="FFFAC6"/>
                      </a:gs>
                      <a:gs pos="52000">
                        <a:srgbClr val="DAC38E"/>
                      </a:gs>
                    </a:gsLst>
                    <a:lin ang="10800000" scaled="1"/>
                    <a:tileRect/>
                  </a:gradFill>
                  <a:latin typeface="Arial"/>
                  <a:ea typeface="微软雅黑"/>
                  <a:sym typeface="Arial"/>
                </a:rPr>
                <a:t>：</a:t>
              </a:r>
              <a:r>
                <a:rPr lang="en-US" altLang="zh-CN" sz="1350" dirty="0">
                  <a:gradFill flip="none" rotWithShape="1">
                    <a:gsLst>
                      <a:gs pos="0">
                        <a:srgbClr val="C7AB76"/>
                      </a:gs>
                      <a:gs pos="100000">
                        <a:srgbClr val="FFFAC6"/>
                      </a:gs>
                      <a:gs pos="52000">
                        <a:srgbClr val="DAC38E"/>
                      </a:gs>
                    </a:gsLst>
                    <a:lin ang="10800000" scaled="1"/>
                    <a:tileRect/>
                  </a:gradFill>
                  <a:latin typeface="Arial"/>
                  <a:ea typeface="微软雅黑"/>
                  <a:sym typeface="Arial"/>
                </a:rPr>
                <a:t>FREEPPT7.COM</a:t>
              </a:r>
              <a:endParaRPr lang="zh-CN" altLang="en-US" sz="1350" dirty="0">
                <a:gradFill flip="none" rotWithShape="1">
                  <a:gsLst>
                    <a:gs pos="0">
                      <a:srgbClr val="C7AB76"/>
                    </a:gs>
                    <a:gs pos="100000">
                      <a:srgbClr val="FFFAC6"/>
                    </a:gs>
                    <a:gs pos="52000">
                      <a:srgbClr val="DAC38E"/>
                    </a:gs>
                  </a:gsLst>
                  <a:lin ang="10800000" scaled="1"/>
                  <a:tileRect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EACAF5A6-DA60-9154-4746-CAB1DD4ADDE1}"/>
                </a:ext>
              </a:extLst>
            </p:cNvPr>
            <p:cNvSpPr txBox="1"/>
            <p:nvPr/>
          </p:nvSpPr>
          <p:spPr>
            <a:xfrm>
              <a:off x="6096002" y="3789363"/>
              <a:ext cx="2554545" cy="40010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85800"/>
              <a:r>
                <a:rPr lang="en-US" altLang="zh-CN" sz="1350" dirty="0">
                  <a:gradFill flip="none" rotWithShape="1">
                    <a:gsLst>
                      <a:gs pos="0">
                        <a:srgbClr val="C7AB76"/>
                      </a:gs>
                      <a:gs pos="100000">
                        <a:srgbClr val="FFFAC6"/>
                      </a:gs>
                      <a:gs pos="52000">
                        <a:srgbClr val="DAC38E"/>
                      </a:gs>
                    </a:gsLst>
                    <a:lin ang="10800000" scaled="1"/>
                    <a:tileRect/>
                  </a:gradFill>
                  <a:latin typeface="Arial"/>
                  <a:ea typeface="微软雅黑"/>
                  <a:sym typeface="Arial"/>
                </a:rPr>
                <a:t>TIME </a:t>
              </a:r>
              <a:r>
                <a:rPr lang="zh-CN" altLang="en-US" sz="1350" dirty="0">
                  <a:gradFill flip="none" rotWithShape="1">
                    <a:gsLst>
                      <a:gs pos="0">
                        <a:srgbClr val="C7AB76"/>
                      </a:gs>
                      <a:gs pos="100000">
                        <a:srgbClr val="FFFAC6"/>
                      </a:gs>
                      <a:gs pos="52000">
                        <a:srgbClr val="DAC38E"/>
                      </a:gs>
                    </a:gsLst>
                    <a:lin ang="10800000" scaled="1"/>
                    <a:tileRect/>
                  </a:gradFill>
                  <a:latin typeface="Arial"/>
                  <a:ea typeface="微软雅黑"/>
                  <a:sym typeface="Arial"/>
                </a:rPr>
                <a:t>：</a:t>
              </a:r>
              <a:r>
                <a:rPr lang="en-US" altLang="zh-CN" sz="1350" dirty="0">
                  <a:gradFill flip="none" rotWithShape="1">
                    <a:gsLst>
                      <a:gs pos="0">
                        <a:srgbClr val="C7AB76"/>
                      </a:gs>
                      <a:gs pos="100000">
                        <a:srgbClr val="FFFAC6"/>
                      </a:gs>
                      <a:gs pos="52000">
                        <a:srgbClr val="DAC38E"/>
                      </a:gs>
                    </a:gsLst>
                    <a:lin ang="10800000" scaled="1"/>
                    <a:tileRect/>
                  </a:gradFill>
                  <a:latin typeface="Arial"/>
                  <a:ea typeface="微软雅黑"/>
                  <a:sym typeface="Arial"/>
                </a:rPr>
                <a:t>DD/MM/YYYY</a:t>
              </a:r>
              <a:endParaRPr lang="zh-CN" altLang="en-US" sz="1350" dirty="0">
                <a:gradFill flip="none" rotWithShape="1">
                  <a:gsLst>
                    <a:gs pos="0">
                      <a:srgbClr val="C7AB76"/>
                    </a:gs>
                    <a:gs pos="100000">
                      <a:srgbClr val="FFFAC6"/>
                    </a:gs>
                    <a:gs pos="52000">
                      <a:srgbClr val="DAC38E"/>
                    </a:gs>
                  </a:gsLst>
                  <a:lin ang="10800000" scaled="1"/>
                  <a:tileRect/>
                </a:gra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7859EFA0-4EBD-5796-4FA3-FD9A47F0C13E}"/>
              </a:ext>
            </a:extLst>
          </p:cNvPr>
          <p:cNvSpPr/>
          <p:nvPr/>
        </p:nvSpPr>
        <p:spPr>
          <a:xfrm>
            <a:off x="6893315" y="316126"/>
            <a:ext cx="1544794" cy="377558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8E65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dirty="0">
                <a:solidFill>
                  <a:srgbClr val="D4BB86"/>
                </a:solidFill>
              </a:rPr>
              <a:t>LOGO</a:t>
            </a:r>
            <a:endParaRPr lang="ko-KR" altLang="en-US" sz="2200" dirty="0">
              <a:solidFill>
                <a:srgbClr val="D4BB86"/>
              </a:solidFill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81915" y="1288207"/>
            <a:ext cx="2980175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685800"/>
            <a:r>
              <a:rPr lang="en-US" altLang="zh-CN" sz="5400" b="1" dirty="0">
                <a:gradFill flip="none" rotWithShape="1">
                  <a:gsLst>
                    <a:gs pos="0">
                      <a:srgbClr val="C7AB76"/>
                    </a:gs>
                    <a:gs pos="100000">
                      <a:srgbClr val="FFFAC6"/>
                    </a:gs>
                    <a:gs pos="52000">
                      <a:srgbClr val="DAC38E"/>
                    </a:gs>
                  </a:gsLst>
                  <a:lin ang="10800000" scaled="1"/>
                  <a:tileRect/>
                </a:gradFill>
                <a:latin typeface="Arial" panose="020B0604020202020204"/>
                <a:ea typeface="微软雅黑"/>
                <a:sym typeface="Arial"/>
              </a:rPr>
              <a:t>PART 01</a:t>
            </a:r>
            <a:endParaRPr lang="zh-CN" altLang="en-US" sz="5400" b="1" dirty="0">
              <a:gradFill flip="none" rotWithShape="1">
                <a:gsLst>
                  <a:gs pos="0">
                    <a:srgbClr val="C7AB76"/>
                  </a:gs>
                  <a:gs pos="100000">
                    <a:srgbClr val="FFFAC6"/>
                  </a:gs>
                  <a:gs pos="52000">
                    <a:srgbClr val="DAC38E"/>
                  </a:gs>
                </a:gsLst>
                <a:lin ang="10800000" scaled="1"/>
                <a:tileRect/>
              </a:gradFill>
              <a:latin typeface="Arial" panose="020B0604020202020204"/>
              <a:ea typeface="微软雅黑"/>
              <a:sym typeface="Arial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09775" y="2379245"/>
            <a:ext cx="5200650" cy="6711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685800">
              <a:lnSpc>
                <a:spcPct val="114000"/>
              </a:lnSpc>
            </a:pPr>
            <a:r>
              <a:rPr lang="en-US" altLang="zh-CN" sz="3600" dirty="0">
                <a:gradFill>
                  <a:gsLst>
                    <a:gs pos="0">
                      <a:srgbClr val="C7AB76"/>
                    </a:gs>
                    <a:gs pos="100000">
                      <a:srgbClr val="FFFAC6"/>
                    </a:gs>
                    <a:gs pos="52000">
                      <a:srgbClr val="DAC38E"/>
                    </a:gs>
                  </a:gsLst>
                  <a:lin ang="10800000" scaled="1"/>
                </a:gradFill>
                <a:latin typeface="Arial"/>
                <a:ea typeface="微软雅黑"/>
                <a:sym typeface="Arial"/>
              </a:rPr>
              <a:t>ADD TITLE TEXT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1673450" y="1035421"/>
            <a:ext cx="0" cy="3348000"/>
          </a:xfrm>
          <a:prstGeom prst="line">
            <a:avLst/>
          </a:prstGeom>
          <a:ln w="19050">
            <a:gradFill>
              <a:gsLst>
                <a:gs pos="50000">
                  <a:srgbClr val="DAC38E"/>
                </a:gs>
                <a:gs pos="100000">
                  <a:schemeClr val="tx1">
                    <a:lumMod val="65000"/>
                    <a:lumOff val="35000"/>
                    <a:alpha val="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0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7434089" y="1035421"/>
            <a:ext cx="0" cy="3348000"/>
          </a:xfrm>
          <a:prstGeom prst="line">
            <a:avLst/>
          </a:prstGeom>
          <a:ln w="19050">
            <a:gradFill>
              <a:gsLst>
                <a:gs pos="50000">
                  <a:srgbClr val="DAC38E"/>
                </a:gs>
                <a:gs pos="100000">
                  <a:schemeClr val="tx1">
                    <a:lumMod val="65000"/>
                    <a:lumOff val="35000"/>
                    <a:alpha val="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0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占位符 9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872" y="1281533"/>
            <a:ext cx="5294256" cy="2402336"/>
          </a:xfrm>
        </p:spPr>
      </p:pic>
      <p:sp>
        <p:nvSpPr>
          <p:cNvPr id="28" name="矩形 27"/>
          <p:cNvSpPr/>
          <p:nvPr/>
        </p:nvSpPr>
        <p:spPr>
          <a:xfrm>
            <a:off x="2266950" y="3938720"/>
            <a:ext cx="4610100" cy="3270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685800">
              <a:lnSpc>
                <a:spcPct val="120000"/>
              </a:lnSpc>
            </a:pPr>
            <a:r>
              <a:rPr lang="en-US" altLang="zh-CN" sz="1400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400" dirty="0">
              <a:gradFill>
                <a:gsLst>
                  <a:gs pos="0">
                    <a:srgbClr val="FFFAC6"/>
                  </a:gs>
                  <a:gs pos="46000">
                    <a:srgbClr val="DAC38E"/>
                  </a:gs>
                  <a:gs pos="100000">
                    <a:srgbClr val="C7AB76"/>
                  </a:gs>
                </a:gsLst>
                <a:lin ang="5400000" scaled="1"/>
              </a:gradFill>
              <a:latin typeface="Arial"/>
              <a:ea typeface="微软雅黑"/>
              <a:sym typeface="Arial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94387" y="265263"/>
            <a:ext cx="4543425" cy="605029"/>
            <a:chOff x="1524000" y="362831"/>
            <a:chExt cx="6057900" cy="806705"/>
          </a:xfrm>
        </p:grpSpPr>
        <p:sp>
          <p:nvSpPr>
            <p:cNvPr id="29" name="文本框 28"/>
            <p:cNvSpPr txBox="1"/>
            <p:nvPr/>
          </p:nvSpPr>
          <p:spPr>
            <a:xfrm>
              <a:off x="1524000" y="362831"/>
              <a:ext cx="44577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defTabSz="685800">
                <a:defRPr sz="2400">
                  <a:gradFill>
                    <a:gsLst>
                      <a:gs pos="0">
                        <a:srgbClr val="C7AB76"/>
                      </a:gs>
                      <a:gs pos="100000">
                        <a:srgbClr val="FFFAC6"/>
                      </a:gs>
                      <a:gs pos="52000">
                        <a:srgbClr val="DAC38E"/>
                      </a:gs>
                    </a:gsLst>
                    <a:lin ang="10800000" scaled="1"/>
                  </a:gradFill>
                  <a:latin typeface="时尚中黑简体" pitchFamily="2" charset="-122"/>
                  <a:ea typeface="时尚中黑简体" pitchFamily="2" charset="-122"/>
                </a:defRPr>
              </a:lvl1pPr>
            </a:lstStyle>
            <a:p>
              <a:r>
                <a:rPr lang="en-US" altLang="zh-CN" dirty="0">
                  <a:sym typeface="Arial"/>
                </a:rPr>
                <a:t>ADD TITLE TEXT</a:t>
              </a:r>
              <a:endParaRPr lang="zh-CN" altLang="en-US" dirty="0">
                <a:sym typeface="Arial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524000" y="853552"/>
              <a:ext cx="6057900" cy="31598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85800">
                <a:lnSpc>
                  <a:spcPct val="114000"/>
                </a:lnSpc>
                <a:defRPr/>
              </a:pPr>
              <a:r>
                <a:rPr lang="en-US" altLang="zh-CN" sz="900" dirty="0">
                  <a:gradFill>
                    <a:gsLst>
                      <a:gs pos="0">
                        <a:srgbClr val="C7AB76"/>
                      </a:gs>
                      <a:gs pos="100000">
                        <a:srgbClr val="FFFAC6"/>
                      </a:gs>
                      <a:gs pos="52000">
                        <a:srgbClr val="DAC38E"/>
                      </a:gs>
                    </a:gsLst>
                    <a:lin ang="10800000" scaled="1"/>
                  </a:gra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0">
        <p14:glitter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62682" y="2206997"/>
            <a:ext cx="7618639" cy="2232617"/>
            <a:chOff x="2527301" y="2247900"/>
            <a:chExt cx="7237413" cy="2120900"/>
          </a:xfrm>
        </p:grpSpPr>
        <p:cxnSp>
          <p:nvCxnSpPr>
            <p:cNvPr id="5125" name="MH_Other_1"/>
            <p:cNvCxnSpPr>
              <a:cxnSpLocks noChangeShapeType="1"/>
            </p:cNvCxnSpPr>
            <p:nvPr>
              <p:custDataLst>
                <p:tags r:id="rId2"/>
              </p:custDataLst>
            </p:nvPr>
          </p:nvCxnSpPr>
          <p:spPr bwMode="auto">
            <a:xfrm>
              <a:off x="4940301" y="2247900"/>
              <a:ext cx="4824413" cy="0"/>
            </a:xfrm>
            <a:prstGeom prst="line">
              <a:avLst/>
            </a:prstGeom>
            <a:noFill/>
            <a:ln w="25400">
              <a:solidFill>
                <a:srgbClr val="FFFAC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6" name="MH_Other_2"/>
            <p:cNvCxnSpPr>
              <a:cxnSpLocks noChangeShapeType="1"/>
            </p:cNvCxnSpPr>
            <p:nvPr>
              <p:custDataLst>
                <p:tags r:id="rId3"/>
              </p:custDataLst>
            </p:nvPr>
          </p:nvCxnSpPr>
          <p:spPr bwMode="auto">
            <a:xfrm>
              <a:off x="2527301" y="4368800"/>
              <a:ext cx="7237413" cy="0"/>
            </a:xfrm>
            <a:prstGeom prst="line">
              <a:avLst/>
            </a:prstGeom>
            <a:noFill/>
            <a:ln w="25400">
              <a:solidFill>
                <a:srgbClr val="FFFAC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" name="组合 14"/>
          <p:cNvGrpSpPr/>
          <p:nvPr/>
        </p:nvGrpSpPr>
        <p:grpSpPr>
          <a:xfrm>
            <a:off x="3365252" y="1233387"/>
            <a:ext cx="4972652" cy="850078"/>
            <a:chOff x="3260161" y="2887663"/>
            <a:chExt cx="6630202" cy="1133437"/>
          </a:xfrm>
        </p:grpSpPr>
        <p:sp>
          <p:nvSpPr>
            <p:cNvPr id="16" name="矩形 15"/>
            <p:cNvSpPr/>
            <p:nvPr/>
          </p:nvSpPr>
          <p:spPr>
            <a:xfrm>
              <a:off x="3260161" y="3240287"/>
              <a:ext cx="6630199" cy="78081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685800">
                <a:lnSpc>
                  <a:spcPct val="120000"/>
                </a:lnSpc>
              </a:pPr>
              <a:r>
                <a:rPr lang="en-US" altLang="zh-CN" sz="1400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  <a:endParaRPr lang="zh-CN" altLang="en-US" sz="1400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7648389" y="2887663"/>
              <a:ext cx="2241974" cy="48081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685800">
                <a:lnSpc>
                  <a:spcPct val="120000"/>
                </a:lnSpc>
              </a:pPr>
              <a:r>
                <a:rPr lang="en-US" altLang="zh-CN" sz="1600" b="1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600" b="1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</p:grpSp>
      <p:pic>
        <p:nvPicPr>
          <p:cNvPr id="10" name="图片占位符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1" r="21241"/>
          <a:stretch>
            <a:fillRect/>
          </a:stretch>
        </p:blipFill>
        <p:spPr>
          <a:xfrm>
            <a:off x="762681" y="1244431"/>
            <a:ext cx="2328694" cy="3021386"/>
          </a:xfrm>
        </p:spPr>
      </p:pic>
      <p:pic>
        <p:nvPicPr>
          <p:cNvPr id="7" name="图片占位符 6"/>
          <p:cNvPicPr>
            <a:picLocks noGrp="1" noChangeAspect="1"/>
          </p:cNvPicPr>
          <p:nvPr>
            <p:ph type="pic" sz="quarter" idx="1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" r="95"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1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4"/>
          <a:stretch>
            <a:fillRect/>
          </a:stretch>
        </p:blipFill>
        <p:spPr/>
      </p:pic>
      <p:grpSp>
        <p:nvGrpSpPr>
          <p:cNvPr id="18" name="组合 17"/>
          <p:cNvGrpSpPr/>
          <p:nvPr/>
        </p:nvGrpSpPr>
        <p:grpSpPr>
          <a:xfrm>
            <a:off x="494387" y="265263"/>
            <a:ext cx="4543425" cy="605029"/>
            <a:chOff x="1524000" y="362831"/>
            <a:chExt cx="6057900" cy="806705"/>
          </a:xfrm>
        </p:grpSpPr>
        <p:sp>
          <p:nvSpPr>
            <p:cNvPr id="20" name="文本框 19"/>
            <p:cNvSpPr txBox="1"/>
            <p:nvPr/>
          </p:nvSpPr>
          <p:spPr>
            <a:xfrm>
              <a:off x="1524000" y="362831"/>
              <a:ext cx="44577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defTabSz="685800">
                <a:defRPr sz="2400">
                  <a:gradFill>
                    <a:gsLst>
                      <a:gs pos="0">
                        <a:srgbClr val="C7AB76"/>
                      </a:gs>
                      <a:gs pos="100000">
                        <a:srgbClr val="FFFAC6"/>
                      </a:gs>
                      <a:gs pos="52000">
                        <a:srgbClr val="DAC38E"/>
                      </a:gs>
                    </a:gsLst>
                    <a:lin ang="10800000" scaled="1"/>
                  </a:gradFill>
                  <a:latin typeface="时尚中黑简体" pitchFamily="2" charset="-122"/>
                  <a:ea typeface="时尚中黑简体" pitchFamily="2" charset="-122"/>
                </a:defRPr>
              </a:lvl1pPr>
            </a:lstStyle>
            <a:p>
              <a:r>
                <a:rPr lang="en-US" altLang="zh-CN" dirty="0">
                  <a:sym typeface="Arial"/>
                </a:rPr>
                <a:t>ADD TITLE TEXT</a:t>
              </a:r>
              <a:endParaRPr lang="zh-CN" altLang="en-US" dirty="0">
                <a:sym typeface="Arial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524000" y="853552"/>
              <a:ext cx="6057900" cy="31598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85800">
                <a:lnSpc>
                  <a:spcPct val="114000"/>
                </a:lnSpc>
                <a:defRPr/>
              </a:pPr>
              <a:r>
                <a:rPr lang="en-US" altLang="zh-CN" sz="900" dirty="0">
                  <a:gradFill>
                    <a:gsLst>
                      <a:gs pos="0">
                        <a:srgbClr val="C7AB76"/>
                      </a:gs>
                      <a:gs pos="100000">
                        <a:srgbClr val="FFFAC6"/>
                      </a:gs>
                      <a:gs pos="52000">
                        <a:srgbClr val="DAC38E"/>
                      </a:gs>
                    </a:gsLst>
                    <a:lin ang="10800000" scaled="1"/>
                  </a:gra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0">
        <p14:glitter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921593" y="3284468"/>
            <a:ext cx="2220515" cy="764874"/>
            <a:chOff x="874713" y="3274388"/>
            <a:chExt cx="2960687" cy="1019832"/>
          </a:xfrm>
        </p:grpSpPr>
        <p:sp>
          <p:nvSpPr>
            <p:cNvPr id="18" name="矩形 17"/>
            <p:cNvSpPr/>
            <p:nvPr/>
          </p:nvSpPr>
          <p:spPr>
            <a:xfrm>
              <a:off x="874713" y="3677812"/>
              <a:ext cx="2960687" cy="61640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685800">
                <a:lnSpc>
                  <a:spcPct val="120000"/>
                </a:lnSpc>
              </a:pPr>
              <a:r>
                <a:rPr lang="en-US" altLang="zh-CN" sz="1050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050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234069" y="3274388"/>
              <a:ext cx="2241974" cy="46063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685800">
                <a:lnSpc>
                  <a:spcPct val="120000"/>
                </a:lnSpc>
              </a:pPr>
              <a:r>
                <a:rPr lang="en-US" altLang="zh-CN" sz="1500" b="1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500" b="1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461743" y="3284468"/>
            <a:ext cx="2220515" cy="764874"/>
            <a:chOff x="874713" y="3274388"/>
            <a:chExt cx="2960687" cy="1019832"/>
          </a:xfrm>
        </p:grpSpPr>
        <p:sp>
          <p:nvSpPr>
            <p:cNvPr id="24" name="矩形 23"/>
            <p:cNvSpPr/>
            <p:nvPr/>
          </p:nvSpPr>
          <p:spPr>
            <a:xfrm>
              <a:off x="874713" y="3677812"/>
              <a:ext cx="2960687" cy="61640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685800">
                <a:lnSpc>
                  <a:spcPct val="120000"/>
                </a:lnSpc>
              </a:pPr>
              <a:r>
                <a:rPr lang="en-US" altLang="zh-CN" sz="1050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050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234069" y="3274388"/>
              <a:ext cx="2241974" cy="46063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685800">
                <a:lnSpc>
                  <a:spcPct val="120000"/>
                </a:lnSpc>
              </a:pPr>
              <a:r>
                <a:rPr lang="en-US" altLang="zh-CN" sz="1500" b="1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500" b="1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001892" y="3284468"/>
            <a:ext cx="2220515" cy="764874"/>
            <a:chOff x="874713" y="3274388"/>
            <a:chExt cx="2960687" cy="1019832"/>
          </a:xfrm>
        </p:grpSpPr>
        <p:sp>
          <p:nvSpPr>
            <p:cNvPr id="27" name="矩形 26"/>
            <p:cNvSpPr/>
            <p:nvPr/>
          </p:nvSpPr>
          <p:spPr>
            <a:xfrm>
              <a:off x="874713" y="3677812"/>
              <a:ext cx="2960687" cy="61640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685800">
                <a:lnSpc>
                  <a:spcPct val="120000"/>
                </a:lnSpc>
              </a:pPr>
              <a:r>
                <a:rPr lang="en-US" altLang="zh-CN" sz="1050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050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234069" y="3274388"/>
              <a:ext cx="2241974" cy="46063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685800">
                <a:lnSpc>
                  <a:spcPct val="120000"/>
                </a:lnSpc>
              </a:pPr>
              <a:r>
                <a:rPr lang="en-US" altLang="zh-CN" sz="1500" b="1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500" b="1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</p:grpSp>
      <p:pic>
        <p:nvPicPr>
          <p:cNvPr id="31" name="图片占位符 30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" r="37"/>
          <a:stretch>
            <a:fillRect/>
          </a:stretch>
        </p:blipFill>
        <p:spPr>
          <a:ln w="63500">
            <a:solidFill>
              <a:srgbClr val="DAC38E"/>
            </a:solidFill>
          </a:ln>
        </p:spPr>
      </p:pic>
      <p:pic>
        <p:nvPicPr>
          <p:cNvPr id="32" name="图片占位符 31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ln w="63500">
            <a:solidFill>
              <a:srgbClr val="DAC38E"/>
            </a:solidFill>
          </a:ln>
        </p:spPr>
      </p:pic>
      <p:pic>
        <p:nvPicPr>
          <p:cNvPr id="33" name="图片占位符 32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" r="37"/>
          <a:stretch>
            <a:fillRect/>
          </a:stretch>
        </p:blipFill>
        <p:spPr>
          <a:ln w="63500">
            <a:solidFill>
              <a:srgbClr val="DAC38E"/>
            </a:solidFill>
          </a:ln>
        </p:spPr>
      </p:pic>
      <p:grpSp>
        <p:nvGrpSpPr>
          <p:cNvPr id="29" name="组合 28"/>
          <p:cNvGrpSpPr/>
          <p:nvPr/>
        </p:nvGrpSpPr>
        <p:grpSpPr>
          <a:xfrm>
            <a:off x="494387" y="265263"/>
            <a:ext cx="4543425" cy="605029"/>
            <a:chOff x="1524000" y="362831"/>
            <a:chExt cx="6057900" cy="806705"/>
          </a:xfrm>
        </p:grpSpPr>
        <p:sp>
          <p:nvSpPr>
            <p:cNvPr id="30" name="文本框 29"/>
            <p:cNvSpPr txBox="1"/>
            <p:nvPr/>
          </p:nvSpPr>
          <p:spPr>
            <a:xfrm>
              <a:off x="1524000" y="362831"/>
              <a:ext cx="44577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defTabSz="685800">
                <a:defRPr sz="2400">
                  <a:gradFill>
                    <a:gsLst>
                      <a:gs pos="0">
                        <a:srgbClr val="C7AB76"/>
                      </a:gs>
                      <a:gs pos="100000">
                        <a:srgbClr val="FFFAC6"/>
                      </a:gs>
                      <a:gs pos="52000">
                        <a:srgbClr val="DAC38E"/>
                      </a:gs>
                    </a:gsLst>
                    <a:lin ang="10800000" scaled="1"/>
                  </a:gradFill>
                  <a:latin typeface="时尚中黑简体" pitchFamily="2" charset="-122"/>
                  <a:ea typeface="时尚中黑简体" pitchFamily="2" charset="-122"/>
                </a:defRPr>
              </a:lvl1pPr>
            </a:lstStyle>
            <a:p>
              <a:r>
                <a:rPr lang="en-US" altLang="zh-CN" dirty="0">
                  <a:sym typeface="Arial"/>
                </a:rPr>
                <a:t>ADD TITLE TEXT</a:t>
              </a:r>
              <a:endParaRPr lang="zh-CN" altLang="en-US" dirty="0">
                <a:sym typeface="Arial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524000" y="853552"/>
              <a:ext cx="6057900" cy="31598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85800">
                <a:lnSpc>
                  <a:spcPct val="114000"/>
                </a:lnSpc>
                <a:defRPr/>
              </a:pPr>
              <a:r>
                <a:rPr lang="en-US" altLang="zh-CN" sz="900" dirty="0">
                  <a:gradFill>
                    <a:gsLst>
                      <a:gs pos="0">
                        <a:srgbClr val="C7AB76"/>
                      </a:gs>
                      <a:gs pos="100000">
                        <a:srgbClr val="FFFAC6"/>
                      </a:gs>
                      <a:gs pos="52000">
                        <a:srgbClr val="DAC38E"/>
                      </a:gs>
                    </a:gsLst>
                    <a:lin ang="10800000" scaled="1"/>
                  </a:gra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0">
        <p14:glitter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813" y="1469572"/>
            <a:ext cx="2928375" cy="2744901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1069489" y="2057400"/>
            <a:ext cx="352425" cy="352425"/>
          </a:xfrm>
          <a:prstGeom prst="ellipse">
            <a:avLst/>
          </a:prstGeom>
          <a:gradFill>
            <a:gsLst>
              <a:gs pos="0">
                <a:srgbClr val="FFFAC6"/>
              </a:gs>
              <a:gs pos="46000">
                <a:srgbClr val="DAC38E"/>
              </a:gs>
              <a:gs pos="100000">
                <a:srgbClr val="C7AB7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altLang="zh-CN" sz="1350" dirty="0">
                <a:solidFill>
                  <a:prstClr val="black"/>
                </a:solidFill>
                <a:latin typeface="Arial" panose="020B0604020202020204"/>
                <a:ea typeface="微软雅黑"/>
                <a:sym typeface="Arial"/>
              </a:rPr>
              <a:t>1</a:t>
            </a:r>
            <a:endParaRPr lang="zh-CN" altLang="en-US" sz="1350" dirty="0">
              <a:solidFill>
                <a:prstClr val="black"/>
              </a:solidFill>
              <a:latin typeface="Arial" panose="020B0604020202020204"/>
              <a:ea typeface="微软雅黑"/>
              <a:sym typeface="Arial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6413014" y="2057400"/>
            <a:ext cx="352425" cy="352425"/>
          </a:xfrm>
          <a:prstGeom prst="ellipse">
            <a:avLst/>
          </a:prstGeom>
          <a:gradFill>
            <a:gsLst>
              <a:gs pos="0">
                <a:srgbClr val="FFFAC6"/>
              </a:gs>
              <a:gs pos="46000">
                <a:srgbClr val="DAC38E"/>
              </a:gs>
              <a:gs pos="100000">
                <a:srgbClr val="C7AB7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altLang="zh-CN" sz="1350" dirty="0">
                <a:solidFill>
                  <a:prstClr val="black"/>
                </a:solidFill>
                <a:latin typeface="Arial" panose="020B0604020202020204"/>
                <a:ea typeface="微软雅黑"/>
                <a:sym typeface="Arial"/>
              </a:rPr>
              <a:t>2</a:t>
            </a:r>
            <a:endParaRPr lang="zh-CN" altLang="en-US" sz="1350" dirty="0">
              <a:solidFill>
                <a:prstClr val="black"/>
              </a:solidFill>
              <a:latin typeface="Arial" panose="020B0604020202020204"/>
              <a:ea typeface="微软雅黑"/>
              <a:sym typeface="Arial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59951" y="2733037"/>
            <a:ext cx="1880573" cy="741062"/>
            <a:chOff x="6806934" y="1444628"/>
            <a:chExt cx="2507430" cy="988082"/>
          </a:xfrm>
        </p:grpSpPr>
        <p:grpSp>
          <p:nvGrpSpPr>
            <p:cNvPr id="6" name="组合 5"/>
            <p:cNvGrpSpPr/>
            <p:nvPr/>
          </p:nvGrpSpPr>
          <p:grpSpPr>
            <a:xfrm>
              <a:off x="6806934" y="1444628"/>
              <a:ext cx="2507430" cy="988082"/>
              <a:chOff x="874713" y="3299788"/>
              <a:chExt cx="2507430" cy="988082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874713" y="3671462"/>
                <a:ext cx="2507430" cy="61640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 defTabSz="685800">
                  <a:lnSpc>
                    <a:spcPct val="120000"/>
                  </a:lnSpc>
                </a:pPr>
                <a:r>
                  <a:rPr lang="en-US" altLang="zh-CN" sz="1050" dirty="0">
                    <a:gradFill>
                      <a:gsLst>
                        <a:gs pos="0">
                          <a:srgbClr val="FFFAC6"/>
                        </a:gs>
                        <a:gs pos="46000">
                          <a:srgbClr val="DAC38E"/>
                        </a:gs>
                        <a:gs pos="100000">
                          <a:srgbClr val="C7AB76"/>
                        </a:gs>
                      </a:gsLst>
                      <a:lin ang="5400000" scaled="1"/>
                    </a:gradFill>
                    <a:latin typeface="Arial"/>
                    <a:ea typeface="微软雅黑"/>
                    <a:sym typeface="Arial"/>
                  </a:rPr>
                  <a:t>Click here to add content, content to match the title. </a:t>
                </a:r>
                <a:endParaRPr lang="zh-CN" altLang="en-US" sz="1050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020764" y="3299788"/>
                <a:ext cx="2241974" cy="42686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 defTabSz="685800">
                  <a:lnSpc>
                    <a:spcPct val="120000"/>
                  </a:lnSpc>
                </a:pPr>
                <a:r>
                  <a:rPr lang="en-US" altLang="zh-CN" sz="1350" b="1" dirty="0">
                    <a:gradFill>
                      <a:gsLst>
                        <a:gs pos="0">
                          <a:srgbClr val="FFFAC6"/>
                        </a:gs>
                        <a:gs pos="46000">
                          <a:srgbClr val="DAC38E"/>
                        </a:gs>
                        <a:gs pos="100000">
                          <a:srgbClr val="C7AB76"/>
                        </a:gs>
                      </a:gsLst>
                      <a:lin ang="5400000" scaled="1"/>
                    </a:gra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1350" b="1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endParaRPr>
              </a:p>
            </p:txBody>
          </p:sp>
        </p:grpSp>
        <p:cxnSp>
          <p:nvCxnSpPr>
            <p:cNvPr id="7" name="直接连接符 6"/>
            <p:cNvCxnSpPr/>
            <p:nvPr/>
          </p:nvCxnSpPr>
          <p:spPr>
            <a:xfrm>
              <a:off x="6931025" y="1543152"/>
              <a:ext cx="0" cy="216000"/>
            </a:xfrm>
            <a:prstGeom prst="line">
              <a:avLst/>
            </a:prstGeom>
            <a:ln w="28575">
              <a:solidFill>
                <a:srgbClr val="DAC3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/>
          <p:cNvGrpSpPr/>
          <p:nvPr/>
        </p:nvGrpSpPr>
        <p:grpSpPr>
          <a:xfrm>
            <a:off x="6303476" y="2733037"/>
            <a:ext cx="1880573" cy="741062"/>
            <a:chOff x="6806934" y="1444628"/>
            <a:chExt cx="2507430" cy="988082"/>
          </a:xfrm>
        </p:grpSpPr>
        <p:grpSp>
          <p:nvGrpSpPr>
            <p:cNvPr id="11" name="组合 10"/>
            <p:cNvGrpSpPr/>
            <p:nvPr/>
          </p:nvGrpSpPr>
          <p:grpSpPr>
            <a:xfrm>
              <a:off x="6806934" y="1444628"/>
              <a:ext cx="2507430" cy="988082"/>
              <a:chOff x="874713" y="3299788"/>
              <a:chExt cx="2507430" cy="988082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874713" y="3671462"/>
                <a:ext cx="2507430" cy="61640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 defTabSz="685800">
                  <a:lnSpc>
                    <a:spcPct val="120000"/>
                  </a:lnSpc>
                </a:pPr>
                <a:r>
                  <a:rPr lang="en-US" altLang="zh-CN" sz="1050" dirty="0">
                    <a:gradFill>
                      <a:gsLst>
                        <a:gs pos="0">
                          <a:srgbClr val="FFFAC6"/>
                        </a:gs>
                        <a:gs pos="46000">
                          <a:srgbClr val="DAC38E"/>
                        </a:gs>
                        <a:gs pos="100000">
                          <a:srgbClr val="C7AB76"/>
                        </a:gs>
                      </a:gsLst>
                      <a:lin ang="5400000" scaled="1"/>
                    </a:gradFill>
                    <a:latin typeface="Arial"/>
                    <a:ea typeface="微软雅黑"/>
                    <a:sym typeface="Arial"/>
                  </a:rPr>
                  <a:t>Click here to add content, content to match the title. </a:t>
                </a:r>
                <a:endParaRPr lang="zh-CN" altLang="en-US" sz="1050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020764" y="3299788"/>
                <a:ext cx="2241974" cy="42686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 defTabSz="685800">
                  <a:lnSpc>
                    <a:spcPct val="120000"/>
                  </a:lnSpc>
                </a:pPr>
                <a:r>
                  <a:rPr lang="en-US" altLang="zh-CN" sz="1350" b="1" dirty="0">
                    <a:gradFill>
                      <a:gsLst>
                        <a:gs pos="0">
                          <a:srgbClr val="FFFAC6"/>
                        </a:gs>
                        <a:gs pos="46000">
                          <a:srgbClr val="DAC38E"/>
                        </a:gs>
                        <a:gs pos="100000">
                          <a:srgbClr val="C7AB76"/>
                        </a:gs>
                      </a:gsLst>
                      <a:lin ang="5400000" scaled="1"/>
                    </a:gra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1350" b="1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endParaRPr>
              </a:p>
            </p:txBody>
          </p:sp>
        </p:grpSp>
        <p:cxnSp>
          <p:nvCxnSpPr>
            <p:cNvPr id="12" name="直接连接符 11"/>
            <p:cNvCxnSpPr/>
            <p:nvPr/>
          </p:nvCxnSpPr>
          <p:spPr>
            <a:xfrm>
              <a:off x="6931025" y="1543152"/>
              <a:ext cx="0" cy="216000"/>
            </a:xfrm>
            <a:prstGeom prst="line">
              <a:avLst/>
            </a:prstGeom>
            <a:ln w="28575">
              <a:solidFill>
                <a:srgbClr val="DAC3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494387" y="265263"/>
            <a:ext cx="4543425" cy="605029"/>
            <a:chOff x="1524000" y="362831"/>
            <a:chExt cx="6057900" cy="806705"/>
          </a:xfrm>
        </p:grpSpPr>
        <p:sp>
          <p:nvSpPr>
            <p:cNvPr id="22" name="文本框 21"/>
            <p:cNvSpPr txBox="1"/>
            <p:nvPr/>
          </p:nvSpPr>
          <p:spPr>
            <a:xfrm>
              <a:off x="1524000" y="362831"/>
              <a:ext cx="44577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defTabSz="685800">
                <a:defRPr sz="2400">
                  <a:gradFill>
                    <a:gsLst>
                      <a:gs pos="0">
                        <a:srgbClr val="C7AB76"/>
                      </a:gs>
                      <a:gs pos="100000">
                        <a:srgbClr val="FFFAC6"/>
                      </a:gs>
                      <a:gs pos="52000">
                        <a:srgbClr val="DAC38E"/>
                      </a:gs>
                    </a:gsLst>
                    <a:lin ang="10800000" scaled="1"/>
                  </a:gradFill>
                  <a:latin typeface="时尚中黑简体" pitchFamily="2" charset="-122"/>
                  <a:ea typeface="时尚中黑简体" pitchFamily="2" charset="-122"/>
                </a:defRPr>
              </a:lvl1pPr>
            </a:lstStyle>
            <a:p>
              <a:r>
                <a:rPr lang="en-US" altLang="zh-CN" dirty="0">
                  <a:sym typeface="Arial"/>
                </a:rPr>
                <a:t>ADD TITLE TEXT</a:t>
              </a:r>
              <a:endParaRPr lang="zh-CN" altLang="en-US" dirty="0">
                <a:sym typeface="Arial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524000" y="853552"/>
              <a:ext cx="6057900" cy="31598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85800">
                <a:lnSpc>
                  <a:spcPct val="114000"/>
                </a:lnSpc>
                <a:defRPr/>
              </a:pPr>
              <a:r>
                <a:rPr lang="en-US" altLang="zh-CN" sz="900" dirty="0">
                  <a:gradFill>
                    <a:gsLst>
                      <a:gs pos="0">
                        <a:srgbClr val="C7AB76"/>
                      </a:gs>
                      <a:gs pos="100000">
                        <a:srgbClr val="FFFAC6"/>
                      </a:gs>
                      <a:gs pos="52000">
                        <a:srgbClr val="DAC38E"/>
                      </a:gs>
                    </a:gsLst>
                    <a:lin ang="10800000" scaled="1"/>
                  </a:gra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</p:grpSp>
      <p:pic>
        <p:nvPicPr>
          <p:cNvPr id="24" name="图片占位符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6" r="14746" b="7346"/>
          <a:stretch>
            <a:fillRect/>
          </a:stretch>
        </p:blipFill>
        <p:spPr>
          <a:xfrm>
            <a:off x="3458898" y="1804567"/>
            <a:ext cx="2352356" cy="1353723"/>
          </a:xfrm>
          <a:custGeom>
            <a:avLst/>
            <a:gdLst>
              <a:gd name="connsiteX0" fmla="*/ 0 w 6528726"/>
              <a:gd name="connsiteY0" fmla="*/ 0 h 3203115"/>
              <a:gd name="connsiteX1" fmla="*/ 6528726 w 6528726"/>
              <a:gd name="connsiteY1" fmla="*/ 0 h 3203115"/>
              <a:gd name="connsiteX2" fmla="*/ 6528726 w 6528726"/>
              <a:gd name="connsiteY2" fmla="*/ 3203115 h 3203115"/>
              <a:gd name="connsiteX3" fmla="*/ 0 w 6528726"/>
              <a:gd name="connsiteY3" fmla="*/ 3203115 h 3203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28726" h="3203115">
                <a:moveTo>
                  <a:pt x="0" y="0"/>
                </a:moveTo>
                <a:lnTo>
                  <a:pt x="6528726" y="0"/>
                </a:lnTo>
                <a:lnTo>
                  <a:pt x="6528726" y="3203115"/>
                </a:lnTo>
                <a:lnTo>
                  <a:pt x="0" y="3203115"/>
                </a:lnTo>
                <a:close/>
              </a:path>
            </a:pathLst>
          </a:cu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0">
        <p14:glitter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组合 148"/>
          <p:cNvGrpSpPr/>
          <p:nvPr/>
        </p:nvGrpSpPr>
        <p:grpSpPr>
          <a:xfrm>
            <a:off x="2620796" y="1389285"/>
            <a:ext cx="1500077" cy="2897059"/>
            <a:chOff x="3494394" y="1852380"/>
            <a:chExt cx="2000103" cy="3862745"/>
          </a:xfrm>
        </p:grpSpPr>
        <p:sp>
          <p:nvSpPr>
            <p:cNvPr id="57" name="Freeform: Shape 86"/>
            <p:cNvSpPr/>
            <p:nvPr/>
          </p:nvSpPr>
          <p:spPr bwMode="auto">
            <a:xfrm>
              <a:off x="3515832" y="1852380"/>
              <a:ext cx="1968575" cy="3862745"/>
            </a:xfrm>
            <a:custGeom>
              <a:avLst/>
              <a:gdLst>
                <a:gd name="T0" fmla="*/ 1393 w 1393"/>
                <a:gd name="T1" fmla="*/ 2559 h 2739"/>
                <a:gd name="T2" fmla="*/ 1213 w 1393"/>
                <a:gd name="T3" fmla="*/ 2739 h 2739"/>
                <a:gd name="T4" fmla="*/ 180 w 1393"/>
                <a:gd name="T5" fmla="*/ 2739 h 2739"/>
                <a:gd name="T6" fmla="*/ 0 w 1393"/>
                <a:gd name="T7" fmla="*/ 2559 h 2739"/>
                <a:gd name="T8" fmla="*/ 0 w 1393"/>
                <a:gd name="T9" fmla="*/ 180 h 2739"/>
                <a:gd name="T10" fmla="*/ 180 w 1393"/>
                <a:gd name="T11" fmla="*/ 0 h 2739"/>
                <a:gd name="T12" fmla="*/ 1213 w 1393"/>
                <a:gd name="T13" fmla="*/ 0 h 2739"/>
                <a:gd name="T14" fmla="*/ 1393 w 1393"/>
                <a:gd name="T15" fmla="*/ 180 h 2739"/>
                <a:gd name="T16" fmla="*/ 1393 w 1393"/>
                <a:gd name="T17" fmla="*/ 2559 h 2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3" h="2739">
                  <a:moveTo>
                    <a:pt x="1393" y="2559"/>
                  </a:moveTo>
                  <a:cubicBezTo>
                    <a:pt x="1393" y="2658"/>
                    <a:pt x="1312" y="2739"/>
                    <a:pt x="1213" y="2739"/>
                  </a:cubicBezTo>
                  <a:cubicBezTo>
                    <a:pt x="180" y="2739"/>
                    <a:pt x="180" y="2739"/>
                    <a:pt x="180" y="2739"/>
                  </a:cubicBezTo>
                  <a:cubicBezTo>
                    <a:pt x="81" y="2739"/>
                    <a:pt x="0" y="2658"/>
                    <a:pt x="0" y="2559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81"/>
                    <a:pt x="81" y="0"/>
                    <a:pt x="180" y="0"/>
                  </a:cubicBezTo>
                  <a:cubicBezTo>
                    <a:pt x="1213" y="0"/>
                    <a:pt x="1213" y="0"/>
                    <a:pt x="1213" y="0"/>
                  </a:cubicBezTo>
                  <a:cubicBezTo>
                    <a:pt x="1312" y="0"/>
                    <a:pt x="1393" y="81"/>
                    <a:pt x="1393" y="180"/>
                  </a:cubicBezTo>
                  <a:cubicBezTo>
                    <a:pt x="1393" y="2559"/>
                    <a:pt x="1393" y="2559"/>
                    <a:pt x="1393" y="2559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685800"/>
              <a:endParaRPr sz="135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8" name="Freeform: Shape 87"/>
            <p:cNvSpPr/>
            <p:nvPr/>
          </p:nvSpPr>
          <p:spPr bwMode="auto">
            <a:xfrm>
              <a:off x="3538532" y="1864991"/>
              <a:ext cx="1930742" cy="3837523"/>
            </a:xfrm>
            <a:custGeom>
              <a:avLst/>
              <a:gdLst>
                <a:gd name="T0" fmla="*/ 1366 w 1366"/>
                <a:gd name="T1" fmla="*/ 2542 h 2721"/>
                <a:gd name="T2" fmla="*/ 1189 w 1366"/>
                <a:gd name="T3" fmla="*/ 2721 h 2721"/>
                <a:gd name="T4" fmla="*/ 176 w 1366"/>
                <a:gd name="T5" fmla="*/ 2721 h 2721"/>
                <a:gd name="T6" fmla="*/ 0 w 1366"/>
                <a:gd name="T7" fmla="*/ 2542 h 2721"/>
                <a:gd name="T8" fmla="*/ 0 w 1366"/>
                <a:gd name="T9" fmla="*/ 179 h 2721"/>
                <a:gd name="T10" fmla="*/ 176 w 1366"/>
                <a:gd name="T11" fmla="*/ 0 h 2721"/>
                <a:gd name="T12" fmla="*/ 1189 w 1366"/>
                <a:gd name="T13" fmla="*/ 0 h 2721"/>
                <a:gd name="T14" fmla="*/ 1366 w 1366"/>
                <a:gd name="T15" fmla="*/ 179 h 2721"/>
                <a:gd name="T16" fmla="*/ 1366 w 1366"/>
                <a:gd name="T17" fmla="*/ 2542 h 2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6" h="2721">
                  <a:moveTo>
                    <a:pt x="1366" y="2542"/>
                  </a:moveTo>
                  <a:cubicBezTo>
                    <a:pt x="1366" y="2641"/>
                    <a:pt x="1287" y="2721"/>
                    <a:pt x="1189" y="2721"/>
                  </a:cubicBezTo>
                  <a:cubicBezTo>
                    <a:pt x="176" y="2721"/>
                    <a:pt x="176" y="2721"/>
                    <a:pt x="176" y="2721"/>
                  </a:cubicBezTo>
                  <a:cubicBezTo>
                    <a:pt x="79" y="2721"/>
                    <a:pt x="0" y="2641"/>
                    <a:pt x="0" y="2542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80"/>
                    <a:pt x="79" y="0"/>
                    <a:pt x="176" y="0"/>
                  </a:cubicBezTo>
                  <a:cubicBezTo>
                    <a:pt x="1189" y="0"/>
                    <a:pt x="1189" y="0"/>
                    <a:pt x="1189" y="0"/>
                  </a:cubicBezTo>
                  <a:cubicBezTo>
                    <a:pt x="1287" y="0"/>
                    <a:pt x="1366" y="80"/>
                    <a:pt x="1366" y="179"/>
                  </a:cubicBezTo>
                  <a:cubicBezTo>
                    <a:pt x="1366" y="2542"/>
                    <a:pt x="1366" y="2542"/>
                    <a:pt x="1366" y="2542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685800"/>
              <a:endParaRPr sz="135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9" name="Oval 88"/>
            <p:cNvSpPr/>
            <p:nvPr/>
          </p:nvSpPr>
          <p:spPr bwMode="auto">
            <a:xfrm>
              <a:off x="4348158" y="5316617"/>
              <a:ext cx="320319" cy="31905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685800"/>
              <a:endParaRPr sz="135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0" name="Oval 89"/>
            <p:cNvSpPr/>
            <p:nvPr/>
          </p:nvSpPr>
          <p:spPr bwMode="auto">
            <a:xfrm>
              <a:off x="4364552" y="5333012"/>
              <a:ext cx="287531" cy="28627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defTabSz="685800"/>
              <a:endParaRPr sz="135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1" name="Freeform: Shape 90"/>
            <p:cNvSpPr/>
            <p:nvPr/>
          </p:nvSpPr>
          <p:spPr bwMode="auto">
            <a:xfrm>
              <a:off x="4485618" y="1954529"/>
              <a:ext cx="37833" cy="36572"/>
            </a:xfrm>
            <a:custGeom>
              <a:avLst/>
              <a:gdLst>
                <a:gd name="T0" fmla="*/ 13 w 27"/>
                <a:gd name="T1" fmla="*/ 0 h 26"/>
                <a:gd name="T2" fmla="*/ 0 w 27"/>
                <a:gd name="T3" fmla="*/ 13 h 26"/>
                <a:gd name="T4" fmla="*/ 13 w 27"/>
                <a:gd name="T5" fmla="*/ 26 h 26"/>
                <a:gd name="T6" fmla="*/ 25 w 27"/>
                <a:gd name="T7" fmla="*/ 13 h 26"/>
                <a:gd name="T8" fmla="*/ 27 w 27"/>
                <a:gd name="T9" fmla="*/ 13 h 26"/>
                <a:gd name="T10" fmla="*/ 27 w 27"/>
                <a:gd name="T11" fmla="*/ 13 h 26"/>
                <a:gd name="T12" fmla="*/ 25 w 27"/>
                <a:gd name="T13" fmla="*/ 13 h 26"/>
                <a:gd name="T14" fmla="*/ 13 w 27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5" y="20"/>
                    <a:pt x="25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6"/>
                    <a:pt x="20" y="0"/>
                    <a:pt x="13" y="0"/>
                  </a:cubicBezTo>
                </a:path>
              </a:pathLst>
            </a:custGeom>
            <a:solidFill>
              <a:srgbClr val="9F9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defTabSz="685800"/>
              <a:endParaRPr sz="135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2" name="Freeform: Shape 91"/>
            <p:cNvSpPr/>
            <p:nvPr/>
          </p:nvSpPr>
          <p:spPr bwMode="auto">
            <a:xfrm>
              <a:off x="4479312" y="1948223"/>
              <a:ext cx="46660" cy="47922"/>
            </a:xfrm>
            <a:custGeom>
              <a:avLst/>
              <a:gdLst>
                <a:gd name="T0" fmla="*/ 33 w 33"/>
                <a:gd name="T1" fmla="*/ 17 h 34"/>
                <a:gd name="T2" fmla="*/ 33 w 33"/>
                <a:gd name="T3" fmla="*/ 17 h 34"/>
                <a:gd name="T4" fmla="*/ 33 w 33"/>
                <a:gd name="T5" fmla="*/ 17 h 34"/>
                <a:gd name="T6" fmla="*/ 17 w 33"/>
                <a:gd name="T7" fmla="*/ 0 h 34"/>
                <a:gd name="T8" fmla="*/ 0 w 33"/>
                <a:gd name="T9" fmla="*/ 17 h 34"/>
                <a:gd name="T10" fmla="*/ 17 w 33"/>
                <a:gd name="T11" fmla="*/ 34 h 34"/>
                <a:gd name="T12" fmla="*/ 33 w 33"/>
                <a:gd name="T13" fmla="*/ 17 h 34"/>
                <a:gd name="T14" fmla="*/ 31 w 33"/>
                <a:gd name="T15" fmla="*/ 17 h 34"/>
                <a:gd name="T16" fmla="*/ 29 w 33"/>
                <a:gd name="T17" fmla="*/ 17 h 34"/>
                <a:gd name="T18" fmla="*/ 17 w 33"/>
                <a:gd name="T19" fmla="*/ 30 h 34"/>
                <a:gd name="T20" fmla="*/ 4 w 33"/>
                <a:gd name="T21" fmla="*/ 17 h 34"/>
                <a:gd name="T22" fmla="*/ 17 w 33"/>
                <a:gd name="T23" fmla="*/ 4 h 34"/>
                <a:gd name="T24" fmla="*/ 29 w 33"/>
                <a:gd name="T25" fmla="*/ 17 h 34"/>
                <a:gd name="T26" fmla="*/ 31 w 33"/>
                <a:gd name="T27" fmla="*/ 17 h 34"/>
                <a:gd name="T28" fmla="*/ 33 w 33"/>
                <a:gd name="T29" fmla="*/ 17 h 34"/>
                <a:gd name="T30" fmla="*/ 33 w 33"/>
                <a:gd name="T31" fmla="*/ 17 h 34"/>
                <a:gd name="T32" fmla="*/ 17 w 33"/>
                <a:gd name="T3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4">
                  <a:moveTo>
                    <a:pt x="33" y="17"/>
                  </a:move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moveTo>
                    <a:pt x="17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7" y="34"/>
                  </a:cubicBezTo>
                  <a:cubicBezTo>
                    <a:pt x="26" y="34"/>
                    <a:pt x="33" y="26"/>
                    <a:pt x="33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24"/>
                    <a:pt x="24" y="30"/>
                    <a:pt x="17" y="30"/>
                  </a:cubicBezTo>
                  <a:cubicBezTo>
                    <a:pt x="10" y="30"/>
                    <a:pt x="4" y="24"/>
                    <a:pt x="4" y="17"/>
                  </a:cubicBezTo>
                  <a:cubicBezTo>
                    <a:pt x="4" y="10"/>
                    <a:pt x="10" y="4"/>
                    <a:pt x="17" y="4"/>
                  </a:cubicBezTo>
                  <a:cubicBezTo>
                    <a:pt x="24" y="4"/>
                    <a:pt x="29" y="10"/>
                    <a:pt x="29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8"/>
                    <a:pt x="26" y="0"/>
                    <a:pt x="1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defTabSz="685800"/>
              <a:endParaRPr sz="135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3" name="Freeform: Shape 92"/>
            <p:cNvSpPr/>
            <p:nvPr/>
          </p:nvSpPr>
          <p:spPr bwMode="auto">
            <a:xfrm>
              <a:off x="4160254" y="2066767"/>
              <a:ext cx="61793" cy="59272"/>
            </a:xfrm>
            <a:custGeom>
              <a:avLst/>
              <a:gdLst>
                <a:gd name="T0" fmla="*/ 21 w 44"/>
                <a:gd name="T1" fmla="*/ 0 h 42"/>
                <a:gd name="T2" fmla="*/ 6 w 44"/>
                <a:gd name="T3" fmla="*/ 6 h 42"/>
                <a:gd name="T4" fmla="*/ 0 w 44"/>
                <a:gd name="T5" fmla="*/ 21 h 42"/>
                <a:gd name="T6" fmla="*/ 6 w 44"/>
                <a:gd name="T7" fmla="*/ 36 h 42"/>
                <a:gd name="T8" fmla="*/ 21 w 44"/>
                <a:gd name="T9" fmla="*/ 42 h 42"/>
                <a:gd name="T10" fmla="*/ 36 w 44"/>
                <a:gd name="T11" fmla="*/ 36 h 42"/>
                <a:gd name="T12" fmla="*/ 42 w 44"/>
                <a:gd name="T13" fmla="*/ 21 h 42"/>
                <a:gd name="T14" fmla="*/ 44 w 44"/>
                <a:gd name="T15" fmla="*/ 21 h 42"/>
                <a:gd name="T16" fmla="*/ 44 w 44"/>
                <a:gd name="T17" fmla="*/ 21 h 42"/>
                <a:gd name="T18" fmla="*/ 42 w 44"/>
                <a:gd name="T19" fmla="*/ 21 h 42"/>
                <a:gd name="T20" fmla="*/ 36 w 44"/>
                <a:gd name="T21" fmla="*/ 6 h 42"/>
                <a:gd name="T22" fmla="*/ 21 w 44"/>
                <a:gd name="T2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42">
                  <a:moveTo>
                    <a:pt x="21" y="0"/>
                  </a:moveTo>
                  <a:cubicBezTo>
                    <a:pt x="15" y="0"/>
                    <a:pt x="10" y="3"/>
                    <a:pt x="6" y="6"/>
                  </a:cubicBezTo>
                  <a:cubicBezTo>
                    <a:pt x="3" y="10"/>
                    <a:pt x="0" y="15"/>
                    <a:pt x="0" y="21"/>
                  </a:cubicBezTo>
                  <a:cubicBezTo>
                    <a:pt x="0" y="27"/>
                    <a:pt x="3" y="32"/>
                    <a:pt x="6" y="36"/>
                  </a:cubicBezTo>
                  <a:cubicBezTo>
                    <a:pt x="10" y="39"/>
                    <a:pt x="15" y="42"/>
                    <a:pt x="21" y="42"/>
                  </a:cubicBezTo>
                  <a:cubicBezTo>
                    <a:pt x="27" y="42"/>
                    <a:pt x="32" y="39"/>
                    <a:pt x="36" y="36"/>
                  </a:cubicBezTo>
                  <a:cubicBezTo>
                    <a:pt x="39" y="32"/>
                    <a:pt x="42" y="27"/>
                    <a:pt x="42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15"/>
                    <a:pt x="39" y="10"/>
                    <a:pt x="36" y="6"/>
                  </a:cubicBezTo>
                  <a:cubicBezTo>
                    <a:pt x="32" y="3"/>
                    <a:pt x="27" y="0"/>
                    <a:pt x="21" y="0"/>
                  </a:cubicBezTo>
                </a:path>
              </a:pathLst>
            </a:custGeom>
            <a:solidFill>
              <a:srgbClr val="9F9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defTabSz="685800"/>
              <a:endParaRPr sz="135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4" name="Freeform: Shape 93"/>
            <p:cNvSpPr/>
            <p:nvPr/>
          </p:nvSpPr>
          <p:spPr bwMode="auto">
            <a:xfrm>
              <a:off x="4153948" y="2061722"/>
              <a:ext cx="70622" cy="70622"/>
            </a:xfrm>
            <a:custGeom>
              <a:avLst/>
              <a:gdLst>
                <a:gd name="T0" fmla="*/ 50 w 50"/>
                <a:gd name="T1" fmla="*/ 25 h 50"/>
                <a:gd name="T2" fmla="*/ 50 w 50"/>
                <a:gd name="T3" fmla="*/ 25 h 50"/>
                <a:gd name="T4" fmla="*/ 50 w 50"/>
                <a:gd name="T5" fmla="*/ 25 h 50"/>
                <a:gd name="T6" fmla="*/ 25 w 50"/>
                <a:gd name="T7" fmla="*/ 0 h 50"/>
                <a:gd name="T8" fmla="*/ 0 w 50"/>
                <a:gd name="T9" fmla="*/ 25 h 50"/>
                <a:gd name="T10" fmla="*/ 25 w 50"/>
                <a:gd name="T11" fmla="*/ 50 h 50"/>
                <a:gd name="T12" fmla="*/ 50 w 50"/>
                <a:gd name="T13" fmla="*/ 25 h 50"/>
                <a:gd name="T14" fmla="*/ 48 w 50"/>
                <a:gd name="T15" fmla="*/ 25 h 50"/>
                <a:gd name="T16" fmla="*/ 46 w 50"/>
                <a:gd name="T17" fmla="*/ 25 h 50"/>
                <a:gd name="T18" fmla="*/ 40 w 50"/>
                <a:gd name="T19" fmla="*/ 40 h 50"/>
                <a:gd name="T20" fmla="*/ 25 w 50"/>
                <a:gd name="T21" fmla="*/ 46 h 50"/>
                <a:gd name="T22" fmla="*/ 10 w 50"/>
                <a:gd name="T23" fmla="*/ 40 h 50"/>
                <a:gd name="T24" fmla="*/ 4 w 50"/>
                <a:gd name="T25" fmla="*/ 25 h 50"/>
                <a:gd name="T26" fmla="*/ 10 w 50"/>
                <a:gd name="T27" fmla="*/ 10 h 50"/>
                <a:gd name="T28" fmla="*/ 25 w 50"/>
                <a:gd name="T29" fmla="*/ 4 h 50"/>
                <a:gd name="T30" fmla="*/ 40 w 50"/>
                <a:gd name="T31" fmla="*/ 10 h 50"/>
                <a:gd name="T32" fmla="*/ 46 w 50"/>
                <a:gd name="T33" fmla="*/ 25 h 50"/>
                <a:gd name="T34" fmla="*/ 48 w 50"/>
                <a:gd name="T35" fmla="*/ 25 h 50"/>
                <a:gd name="T36" fmla="*/ 50 w 50"/>
                <a:gd name="T37" fmla="*/ 25 h 50"/>
                <a:gd name="T38" fmla="*/ 50 w 50"/>
                <a:gd name="T39" fmla="*/ 25 h 50"/>
                <a:gd name="T40" fmla="*/ 25 w 50"/>
                <a:gd name="T4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50">
                  <a:moveTo>
                    <a:pt x="50" y="25"/>
                  </a:move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39" y="50"/>
                    <a:pt x="50" y="39"/>
                    <a:pt x="50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31"/>
                    <a:pt x="43" y="36"/>
                    <a:pt x="40" y="40"/>
                  </a:cubicBezTo>
                  <a:cubicBezTo>
                    <a:pt x="36" y="43"/>
                    <a:pt x="31" y="46"/>
                    <a:pt x="25" y="46"/>
                  </a:cubicBezTo>
                  <a:cubicBezTo>
                    <a:pt x="19" y="46"/>
                    <a:pt x="14" y="43"/>
                    <a:pt x="10" y="40"/>
                  </a:cubicBezTo>
                  <a:cubicBezTo>
                    <a:pt x="7" y="36"/>
                    <a:pt x="4" y="31"/>
                    <a:pt x="4" y="25"/>
                  </a:cubicBezTo>
                  <a:cubicBezTo>
                    <a:pt x="4" y="19"/>
                    <a:pt x="7" y="14"/>
                    <a:pt x="10" y="10"/>
                  </a:cubicBezTo>
                  <a:cubicBezTo>
                    <a:pt x="14" y="7"/>
                    <a:pt x="19" y="4"/>
                    <a:pt x="25" y="4"/>
                  </a:cubicBezTo>
                  <a:cubicBezTo>
                    <a:pt x="31" y="4"/>
                    <a:pt x="36" y="7"/>
                    <a:pt x="40" y="10"/>
                  </a:cubicBezTo>
                  <a:cubicBezTo>
                    <a:pt x="43" y="14"/>
                    <a:pt x="46" y="19"/>
                    <a:pt x="46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defTabSz="685800"/>
              <a:endParaRPr sz="135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5" name="Freeform: Shape 94"/>
            <p:cNvSpPr/>
            <p:nvPr/>
          </p:nvSpPr>
          <p:spPr bwMode="auto">
            <a:xfrm>
              <a:off x="4346897" y="2085683"/>
              <a:ext cx="312753" cy="31528"/>
            </a:xfrm>
            <a:custGeom>
              <a:avLst/>
              <a:gdLst>
                <a:gd name="T0" fmla="*/ 210 w 221"/>
                <a:gd name="T1" fmla="*/ 0 h 23"/>
                <a:gd name="T2" fmla="*/ 11 w 221"/>
                <a:gd name="T3" fmla="*/ 0 h 23"/>
                <a:gd name="T4" fmla="*/ 0 w 221"/>
                <a:gd name="T5" fmla="*/ 11 h 23"/>
                <a:gd name="T6" fmla="*/ 11 w 221"/>
                <a:gd name="T7" fmla="*/ 23 h 23"/>
                <a:gd name="T8" fmla="*/ 210 w 221"/>
                <a:gd name="T9" fmla="*/ 23 h 23"/>
                <a:gd name="T10" fmla="*/ 221 w 221"/>
                <a:gd name="T11" fmla="*/ 11 h 23"/>
                <a:gd name="T12" fmla="*/ 210 w 221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23">
                  <a:moveTo>
                    <a:pt x="21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210" y="23"/>
                    <a:pt x="210" y="23"/>
                    <a:pt x="210" y="23"/>
                  </a:cubicBezTo>
                  <a:cubicBezTo>
                    <a:pt x="216" y="23"/>
                    <a:pt x="221" y="18"/>
                    <a:pt x="221" y="11"/>
                  </a:cubicBezTo>
                  <a:cubicBezTo>
                    <a:pt x="221" y="5"/>
                    <a:pt x="216" y="0"/>
                    <a:pt x="210" y="0"/>
                  </a:cubicBezTo>
                </a:path>
              </a:pathLst>
            </a:custGeom>
            <a:solidFill>
              <a:srgbClr val="9F9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defTabSz="685800"/>
              <a:endParaRPr sz="135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8" name="Freeform: Shape 97"/>
            <p:cNvSpPr/>
            <p:nvPr/>
          </p:nvSpPr>
          <p:spPr bwMode="auto">
            <a:xfrm>
              <a:off x="3494394" y="2337903"/>
              <a:ext cx="25222" cy="171509"/>
            </a:xfrm>
            <a:custGeom>
              <a:avLst/>
              <a:gdLst>
                <a:gd name="T0" fmla="*/ 18 w 18"/>
                <a:gd name="T1" fmla="*/ 113 h 122"/>
                <a:gd name="T2" fmla="*/ 9 w 18"/>
                <a:gd name="T3" fmla="*/ 122 h 122"/>
                <a:gd name="T4" fmla="*/ 0 w 18"/>
                <a:gd name="T5" fmla="*/ 113 h 122"/>
                <a:gd name="T6" fmla="*/ 0 w 18"/>
                <a:gd name="T7" fmla="*/ 9 h 122"/>
                <a:gd name="T8" fmla="*/ 9 w 18"/>
                <a:gd name="T9" fmla="*/ 0 h 122"/>
                <a:gd name="T10" fmla="*/ 18 w 18"/>
                <a:gd name="T11" fmla="*/ 9 h 122"/>
                <a:gd name="T12" fmla="*/ 18 w 18"/>
                <a:gd name="T13" fmla="*/ 11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22">
                  <a:moveTo>
                    <a:pt x="18" y="113"/>
                  </a:moveTo>
                  <a:cubicBezTo>
                    <a:pt x="18" y="118"/>
                    <a:pt x="14" y="122"/>
                    <a:pt x="9" y="122"/>
                  </a:cubicBezTo>
                  <a:cubicBezTo>
                    <a:pt x="4" y="122"/>
                    <a:pt x="0" y="118"/>
                    <a:pt x="0" y="11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lnTo>
                    <a:pt x="18" y="11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685800"/>
              <a:endParaRPr sz="135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9" name="Freeform: Shape 98"/>
            <p:cNvSpPr/>
            <p:nvPr/>
          </p:nvSpPr>
          <p:spPr bwMode="auto">
            <a:xfrm>
              <a:off x="3494394" y="2664527"/>
              <a:ext cx="25222" cy="288792"/>
            </a:xfrm>
            <a:custGeom>
              <a:avLst/>
              <a:gdLst>
                <a:gd name="T0" fmla="*/ 18 w 18"/>
                <a:gd name="T1" fmla="*/ 190 h 205"/>
                <a:gd name="T2" fmla="*/ 9 w 18"/>
                <a:gd name="T3" fmla="*/ 205 h 205"/>
                <a:gd name="T4" fmla="*/ 0 w 18"/>
                <a:gd name="T5" fmla="*/ 190 h 205"/>
                <a:gd name="T6" fmla="*/ 0 w 18"/>
                <a:gd name="T7" fmla="*/ 15 h 205"/>
                <a:gd name="T8" fmla="*/ 9 w 18"/>
                <a:gd name="T9" fmla="*/ 0 h 205"/>
                <a:gd name="T10" fmla="*/ 18 w 18"/>
                <a:gd name="T11" fmla="*/ 15 h 205"/>
                <a:gd name="T12" fmla="*/ 18 w 18"/>
                <a:gd name="T13" fmla="*/ 19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05">
                  <a:moveTo>
                    <a:pt x="18" y="190"/>
                  </a:moveTo>
                  <a:cubicBezTo>
                    <a:pt x="18" y="198"/>
                    <a:pt x="14" y="205"/>
                    <a:pt x="9" y="205"/>
                  </a:cubicBezTo>
                  <a:cubicBezTo>
                    <a:pt x="4" y="205"/>
                    <a:pt x="0" y="198"/>
                    <a:pt x="0" y="19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9" y="0"/>
                  </a:cubicBezTo>
                  <a:cubicBezTo>
                    <a:pt x="14" y="0"/>
                    <a:pt x="18" y="7"/>
                    <a:pt x="18" y="15"/>
                  </a:cubicBezTo>
                  <a:lnTo>
                    <a:pt x="18" y="19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685800"/>
              <a:endParaRPr sz="135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0" name="Freeform: Shape 99"/>
            <p:cNvSpPr/>
            <p:nvPr/>
          </p:nvSpPr>
          <p:spPr bwMode="auto">
            <a:xfrm>
              <a:off x="3494394" y="3031507"/>
              <a:ext cx="25222" cy="288792"/>
            </a:xfrm>
            <a:custGeom>
              <a:avLst/>
              <a:gdLst>
                <a:gd name="T0" fmla="*/ 18 w 18"/>
                <a:gd name="T1" fmla="*/ 190 h 205"/>
                <a:gd name="T2" fmla="*/ 9 w 18"/>
                <a:gd name="T3" fmla="*/ 205 h 205"/>
                <a:gd name="T4" fmla="*/ 0 w 18"/>
                <a:gd name="T5" fmla="*/ 190 h 205"/>
                <a:gd name="T6" fmla="*/ 0 w 18"/>
                <a:gd name="T7" fmla="*/ 15 h 205"/>
                <a:gd name="T8" fmla="*/ 9 w 18"/>
                <a:gd name="T9" fmla="*/ 0 h 205"/>
                <a:gd name="T10" fmla="*/ 18 w 18"/>
                <a:gd name="T11" fmla="*/ 15 h 205"/>
                <a:gd name="T12" fmla="*/ 18 w 18"/>
                <a:gd name="T13" fmla="*/ 19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05">
                  <a:moveTo>
                    <a:pt x="18" y="190"/>
                  </a:moveTo>
                  <a:cubicBezTo>
                    <a:pt x="18" y="198"/>
                    <a:pt x="14" y="205"/>
                    <a:pt x="9" y="205"/>
                  </a:cubicBezTo>
                  <a:cubicBezTo>
                    <a:pt x="4" y="205"/>
                    <a:pt x="0" y="198"/>
                    <a:pt x="0" y="19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9" y="0"/>
                  </a:cubicBezTo>
                  <a:cubicBezTo>
                    <a:pt x="14" y="0"/>
                    <a:pt x="18" y="7"/>
                    <a:pt x="18" y="15"/>
                  </a:cubicBezTo>
                  <a:lnTo>
                    <a:pt x="18" y="19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685800"/>
              <a:endParaRPr sz="135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1" name="Freeform: Shape 100"/>
            <p:cNvSpPr/>
            <p:nvPr/>
          </p:nvSpPr>
          <p:spPr bwMode="auto">
            <a:xfrm>
              <a:off x="5469275" y="2664527"/>
              <a:ext cx="25222" cy="288792"/>
            </a:xfrm>
            <a:custGeom>
              <a:avLst/>
              <a:gdLst>
                <a:gd name="T0" fmla="*/ 18 w 18"/>
                <a:gd name="T1" fmla="*/ 190 h 205"/>
                <a:gd name="T2" fmla="*/ 9 w 18"/>
                <a:gd name="T3" fmla="*/ 205 h 205"/>
                <a:gd name="T4" fmla="*/ 0 w 18"/>
                <a:gd name="T5" fmla="*/ 190 h 205"/>
                <a:gd name="T6" fmla="*/ 0 w 18"/>
                <a:gd name="T7" fmla="*/ 15 h 205"/>
                <a:gd name="T8" fmla="*/ 9 w 18"/>
                <a:gd name="T9" fmla="*/ 0 h 205"/>
                <a:gd name="T10" fmla="*/ 18 w 18"/>
                <a:gd name="T11" fmla="*/ 15 h 205"/>
                <a:gd name="T12" fmla="*/ 18 w 18"/>
                <a:gd name="T13" fmla="*/ 19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05">
                  <a:moveTo>
                    <a:pt x="18" y="190"/>
                  </a:moveTo>
                  <a:cubicBezTo>
                    <a:pt x="18" y="198"/>
                    <a:pt x="14" y="205"/>
                    <a:pt x="9" y="205"/>
                  </a:cubicBezTo>
                  <a:cubicBezTo>
                    <a:pt x="4" y="205"/>
                    <a:pt x="0" y="198"/>
                    <a:pt x="0" y="19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9" y="0"/>
                  </a:cubicBezTo>
                  <a:cubicBezTo>
                    <a:pt x="14" y="0"/>
                    <a:pt x="18" y="7"/>
                    <a:pt x="18" y="15"/>
                  </a:cubicBezTo>
                  <a:lnTo>
                    <a:pt x="18" y="19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685800"/>
              <a:endParaRPr sz="135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48" name="组合 147"/>
          <p:cNvGrpSpPr/>
          <p:nvPr/>
        </p:nvGrpSpPr>
        <p:grpSpPr>
          <a:xfrm>
            <a:off x="5043149" y="1389285"/>
            <a:ext cx="1500077" cy="2897059"/>
            <a:chOff x="6724198" y="1852380"/>
            <a:chExt cx="2000103" cy="3862745"/>
          </a:xfrm>
        </p:grpSpPr>
        <p:sp>
          <p:nvSpPr>
            <p:cNvPr id="42" name="Freeform: Shape 104"/>
            <p:cNvSpPr/>
            <p:nvPr/>
          </p:nvSpPr>
          <p:spPr bwMode="auto">
            <a:xfrm>
              <a:off x="6745636" y="1852380"/>
              <a:ext cx="1968575" cy="3862745"/>
            </a:xfrm>
            <a:custGeom>
              <a:avLst/>
              <a:gdLst>
                <a:gd name="T0" fmla="*/ 1393 w 1393"/>
                <a:gd name="T1" fmla="*/ 2559 h 2739"/>
                <a:gd name="T2" fmla="*/ 1213 w 1393"/>
                <a:gd name="T3" fmla="*/ 2739 h 2739"/>
                <a:gd name="T4" fmla="*/ 180 w 1393"/>
                <a:gd name="T5" fmla="*/ 2739 h 2739"/>
                <a:gd name="T6" fmla="*/ 0 w 1393"/>
                <a:gd name="T7" fmla="*/ 2559 h 2739"/>
                <a:gd name="T8" fmla="*/ 0 w 1393"/>
                <a:gd name="T9" fmla="*/ 180 h 2739"/>
                <a:gd name="T10" fmla="*/ 180 w 1393"/>
                <a:gd name="T11" fmla="*/ 0 h 2739"/>
                <a:gd name="T12" fmla="*/ 1213 w 1393"/>
                <a:gd name="T13" fmla="*/ 0 h 2739"/>
                <a:gd name="T14" fmla="*/ 1393 w 1393"/>
                <a:gd name="T15" fmla="*/ 180 h 2739"/>
                <a:gd name="T16" fmla="*/ 1393 w 1393"/>
                <a:gd name="T17" fmla="*/ 2559 h 2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3" h="2739">
                  <a:moveTo>
                    <a:pt x="1393" y="2559"/>
                  </a:moveTo>
                  <a:cubicBezTo>
                    <a:pt x="1393" y="2658"/>
                    <a:pt x="1312" y="2739"/>
                    <a:pt x="1213" y="2739"/>
                  </a:cubicBezTo>
                  <a:cubicBezTo>
                    <a:pt x="180" y="2739"/>
                    <a:pt x="180" y="2739"/>
                    <a:pt x="180" y="2739"/>
                  </a:cubicBezTo>
                  <a:cubicBezTo>
                    <a:pt x="81" y="2739"/>
                    <a:pt x="0" y="2658"/>
                    <a:pt x="0" y="2559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81"/>
                    <a:pt x="81" y="0"/>
                    <a:pt x="180" y="0"/>
                  </a:cubicBezTo>
                  <a:cubicBezTo>
                    <a:pt x="1213" y="0"/>
                    <a:pt x="1213" y="0"/>
                    <a:pt x="1213" y="0"/>
                  </a:cubicBezTo>
                  <a:cubicBezTo>
                    <a:pt x="1312" y="0"/>
                    <a:pt x="1393" y="81"/>
                    <a:pt x="1393" y="180"/>
                  </a:cubicBezTo>
                  <a:cubicBezTo>
                    <a:pt x="1393" y="2559"/>
                    <a:pt x="1393" y="2559"/>
                    <a:pt x="1393" y="2559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685800"/>
              <a:endParaRPr sz="135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3" name="Freeform: Shape 105"/>
            <p:cNvSpPr/>
            <p:nvPr/>
          </p:nvSpPr>
          <p:spPr bwMode="auto">
            <a:xfrm>
              <a:off x="6768336" y="1864991"/>
              <a:ext cx="1930742" cy="3837523"/>
            </a:xfrm>
            <a:custGeom>
              <a:avLst/>
              <a:gdLst>
                <a:gd name="T0" fmla="*/ 1366 w 1366"/>
                <a:gd name="T1" fmla="*/ 2542 h 2721"/>
                <a:gd name="T2" fmla="*/ 1189 w 1366"/>
                <a:gd name="T3" fmla="*/ 2721 h 2721"/>
                <a:gd name="T4" fmla="*/ 176 w 1366"/>
                <a:gd name="T5" fmla="*/ 2721 h 2721"/>
                <a:gd name="T6" fmla="*/ 0 w 1366"/>
                <a:gd name="T7" fmla="*/ 2542 h 2721"/>
                <a:gd name="T8" fmla="*/ 0 w 1366"/>
                <a:gd name="T9" fmla="*/ 179 h 2721"/>
                <a:gd name="T10" fmla="*/ 176 w 1366"/>
                <a:gd name="T11" fmla="*/ 0 h 2721"/>
                <a:gd name="T12" fmla="*/ 1189 w 1366"/>
                <a:gd name="T13" fmla="*/ 0 h 2721"/>
                <a:gd name="T14" fmla="*/ 1366 w 1366"/>
                <a:gd name="T15" fmla="*/ 179 h 2721"/>
                <a:gd name="T16" fmla="*/ 1366 w 1366"/>
                <a:gd name="T17" fmla="*/ 2542 h 2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6" h="2721">
                  <a:moveTo>
                    <a:pt x="1366" y="2542"/>
                  </a:moveTo>
                  <a:cubicBezTo>
                    <a:pt x="1366" y="2641"/>
                    <a:pt x="1287" y="2721"/>
                    <a:pt x="1189" y="2721"/>
                  </a:cubicBezTo>
                  <a:cubicBezTo>
                    <a:pt x="176" y="2721"/>
                    <a:pt x="176" y="2721"/>
                    <a:pt x="176" y="2721"/>
                  </a:cubicBezTo>
                  <a:cubicBezTo>
                    <a:pt x="79" y="2721"/>
                    <a:pt x="0" y="2641"/>
                    <a:pt x="0" y="2542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80"/>
                    <a:pt x="79" y="0"/>
                    <a:pt x="176" y="0"/>
                  </a:cubicBezTo>
                  <a:cubicBezTo>
                    <a:pt x="1189" y="0"/>
                    <a:pt x="1189" y="0"/>
                    <a:pt x="1189" y="0"/>
                  </a:cubicBezTo>
                  <a:cubicBezTo>
                    <a:pt x="1287" y="0"/>
                    <a:pt x="1366" y="80"/>
                    <a:pt x="1366" y="179"/>
                  </a:cubicBezTo>
                  <a:cubicBezTo>
                    <a:pt x="1366" y="2542"/>
                    <a:pt x="1366" y="2542"/>
                    <a:pt x="1366" y="2542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685800"/>
              <a:endParaRPr sz="135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4" name="Oval 106"/>
            <p:cNvSpPr/>
            <p:nvPr/>
          </p:nvSpPr>
          <p:spPr bwMode="auto">
            <a:xfrm>
              <a:off x="7577962" y="5316617"/>
              <a:ext cx="320319" cy="31905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685800"/>
              <a:endParaRPr sz="135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5" name="Oval 107"/>
            <p:cNvSpPr/>
            <p:nvPr/>
          </p:nvSpPr>
          <p:spPr bwMode="auto">
            <a:xfrm>
              <a:off x="7594356" y="5333012"/>
              <a:ext cx="287531" cy="28627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defTabSz="685800"/>
              <a:endParaRPr sz="135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6" name="Freeform: Shape 108"/>
            <p:cNvSpPr/>
            <p:nvPr/>
          </p:nvSpPr>
          <p:spPr bwMode="auto">
            <a:xfrm>
              <a:off x="7715422" y="1954529"/>
              <a:ext cx="37833" cy="36572"/>
            </a:xfrm>
            <a:custGeom>
              <a:avLst/>
              <a:gdLst>
                <a:gd name="T0" fmla="*/ 13 w 27"/>
                <a:gd name="T1" fmla="*/ 0 h 26"/>
                <a:gd name="T2" fmla="*/ 0 w 27"/>
                <a:gd name="T3" fmla="*/ 13 h 26"/>
                <a:gd name="T4" fmla="*/ 13 w 27"/>
                <a:gd name="T5" fmla="*/ 26 h 26"/>
                <a:gd name="T6" fmla="*/ 25 w 27"/>
                <a:gd name="T7" fmla="*/ 13 h 26"/>
                <a:gd name="T8" fmla="*/ 27 w 27"/>
                <a:gd name="T9" fmla="*/ 13 h 26"/>
                <a:gd name="T10" fmla="*/ 27 w 27"/>
                <a:gd name="T11" fmla="*/ 13 h 26"/>
                <a:gd name="T12" fmla="*/ 25 w 27"/>
                <a:gd name="T13" fmla="*/ 13 h 26"/>
                <a:gd name="T14" fmla="*/ 13 w 27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5" y="20"/>
                    <a:pt x="25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6"/>
                    <a:pt x="20" y="0"/>
                    <a:pt x="13" y="0"/>
                  </a:cubicBezTo>
                </a:path>
              </a:pathLst>
            </a:custGeom>
            <a:solidFill>
              <a:srgbClr val="9F9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defTabSz="685800"/>
              <a:endParaRPr sz="135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7" name="Freeform: Shape 109"/>
            <p:cNvSpPr/>
            <p:nvPr/>
          </p:nvSpPr>
          <p:spPr bwMode="auto">
            <a:xfrm>
              <a:off x="7709116" y="1948223"/>
              <a:ext cx="46660" cy="47922"/>
            </a:xfrm>
            <a:custGeom>
              <a:avLst/>
              <a:gdLst>
                <a:gd name="T0" fmla="*/ 33 w 33"/>
                <a:gd name="T1" fmla="*/ 17 h 34"/>
                <a:gd name="T2" fmla="*/ 33 w 33"/>
                <a:gd name="T3" fmla="*/ 17 h 34"/>
                <a:gd name="T4" fmla="*/ 33 w 33"/>
                <a:gd name="T5" fmla="*/ 17 h 34"/>
                <a:gd name="T6" fmla="*/ 17 w 33"/>
                <a:gd name="T7" fmla="*/ 0 h 34"/>
                <a:gd name="T8" fmla="*/ 0 w 33"/>
                <a:gd name="T9" fmla="*/ 17 h 34"/>
                <a:gd name="T10" fmla="*/ 17 w 33"/>
                <a:gd name="T11" fmla="*/ 34 h 34"/>
                <a:gd name="T12" fmla="*/ 33 w 33"/>
                <a:gd name="T13" fmla="*/ 17 h 34"/>
                <a:gd name="T14" fmla="*/ 31 w 33"/>
                <a:gd name="T15" fmla="*/ 17 h 34"/>
                <a:gd name="T16" fmla="*/ 29 w 33"/>
                <a:gd name="T17" fmla="*/ 17 h 34"/>
                <a:gd name="T18" fmla="*/ 17 w 33"/>
                <a:gd name="T19" fmla="*/ 30 h 34"/>
                <a:gd name="T20" fmla="*/ 4 w 33"/>
                <a:gd name="T21" fmla="*/ 17 h 34"/>
                <a:gd name="T22" fmla="*/ 17 w 33"/>
                <a:gd name="T23" fmla="*/ 4 h 34"/>
                <a:gd name="T24" fmla="*/ 29 w 33"/>
                <a:gd name="T25" fmla="*/ 17 h 34"/>
                <a:gd name="T26" fmla="*/ 31 w 33"/>
                <a:gd name="T27" fmla="*/ 17 h 34"/>
                <a:gd name="T28" fmla="*/ 33 w 33"/>
                <a:gd name="T29" fmla="*/ 17 h 34"/>
                <a:gd name="T30" fmla="*/ 33 w 33"/>
                <a:gd name="T31" fmla="*/ 17 h 34"/>
                <a:gd name="T32" fmla="*/ 17 w 33"/>
                <a:gd name="T3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4">
                  <a:moveTo>
                    <a:pt x="33" y="17"/>
                  </a:move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moveTo>
                    <a:pt x="17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7" y="34"/>
                  </a:cubicBezTo>
                  <a:cubicBezTo>
                    <a:pt x="26" y="34"/>
                    <a:pt x="33" y="26"/>
                    <a:pt x="33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24"/>
                    <a:pt x="24" y="30"/>
                    <a:pt x="17" y="30"/>
                  </a:cubicBezTo>
                  <a:cubicBezTo>
                    <a:pt x="10" y="30"/>
                    <a:pt x="4" y="24"/>
                    <a:pt x="4" y="17"/>
                  </a:cubicBezTo>
                  <a:cubicBezTo>
                    <a:pt x="4" y="10"/>
                    <a:pt x="10" y="4"/>
                    <a:pt x="17" y="4"/>
                  </a:cubicBezTo>
                  <a:cubicBezTo>
                    <a:pt x="24" y="4"/>
                    <a:pt x="29" y="10"/>
                    <a:pt x="29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8"/>
                    <a:pt x="26" y="0"/>
                    <a:pt x="1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defTabSz="685800"/>
              <a:endParaRPr sz="135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8" name="Freeform: Shape 110"/>
            <p:cNvSpPr/>
            <p:nvPr/>
          </p:nvSpPr>
          <p:spPr bwMode="auto">
            <a:xfrm>
              <a:off x="7390058" y="2066767"/>
              <a:ext cx="61793" cy="59272"/>
            </a:xfrm>
            <a:custGeom>
              <a:avLst/>
              <a:gdLst>
                <a:gd name="T0" fmla="*/ 21 w 44"/>
                <a:gd name="T1" fmla="*/ 0 h 42"/>
                <a:gd name="T2" fmla="*/ 6 w 44"/>
                <a:gd name="T3" fmla="*/ 6 h 42"/>
                <a:gd name="T4" fmla="*/ 0 w 44"/>
                <a:gd name="T5" fmla="*/ 21 h 42"/>
                <a:gd name="T6" fmla="*/ 6 w 44"/>
                <a:gd name="T7" fmla="*/ 36 h 42"/>
                <a:gd name="T8" fmla="*/ 21 w 44"/>
                <a:gd name="T9" fmla="*/ 42 h 42"/>
                <a:gd name="T10" fmla="*/ 36 w 44"/>
                <a:gd name="T11" fmla="*/ 36 h 42"/>
                <a:gd name="T12" fmla="*/ 42 w 44"/>
                <a:gd name="T13" fmla="*/ 21 h 42"/>
                <a:gd name="T14" fmla="*/ 44 w 44"/>
                <a:gd name="T15" fmla="*/ 21 h 42"/>
                <a:gd name="T16" fmla="*/ 44 w 44"/>
                <a:gd name="T17" fmla="*/ 21 h 42"/>
                <a:gd name="T18" fmla="*/ 42 w 44"/>
                <a:gd name="T19" fmla="*/ 21 h 42"/>
                <a:gd name="T20" fmla="*/ 36 w 44"/>
                <a:gd name="T21" fmla="*/ 6 h 42"/>
                <a:gd name="T22" fmla="*/ 21 w 44"/>
                <a:gd name="T2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42">
                  <a:moveTo>
                    <a:pt x="21" y="0"/>
                  </a:moveTo>
                  <a:cubicBezTo>
                    <a:pt x="15" y="0"/>
                    <a:pt x="10" y="3"/>
                    <a:pt x="6" y="6"/>
                  </a:cubicBezTo>
                  <a:cubicBezTo>
                    <a:pt x="3" y="10"/>
                    <a:pt x="0" y="15"/>
                    <a:pt x="0" y="21"/>
                  </a:cubicBezTo>
                  <a:cubicBezTo>
                    <a:pt x="0" y="27"/>
                    <a:pt x="3" y="32"/>
                    <a:pt x="6" y="36"/>
                  </a:cubicBezTo>
                  <a:cubicBezTo>
                    <a:pt x="10" y="39"/>
                    <a:pt x="15" y="42"/>
                    <a:pt x="21" y="42"/>
                  </a:cubicBezTo>
                  <a:cubicBezTo>
                    <a:pt x="27" y="42"/>
                    <a:pt x="32" y="39"/>
                    <a:pt x="36" y="36"/>
                  </a:cubicBezTo>
                  <a:cubicBezTo>
                    <a:pt x="39" y="32"/>
                    <a:pt x="42" y="27"/>
                    <a:pt x="42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15"/>
                    <a:pt x="39" y="10"/>
                    <a:pt x="36" y="6"/>
                  </a:cubicBezTo>
                  <a:cubicBezTo>
                    <a:pt x="32" y="3"/>
                    <a:pt x="27" y="0"/>
                    <a:pt x="21" y="0"/>
                  </a:cubicBezTo>
                </a:path>
              </a:pathLst>
            </a:custGeom>
            <a:solidFill>
              <a:srgbClr val="9F9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defTabSz="685800"/>
              <a:endParaRPr sz="135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9" name="Freeform: Shape 111"/>
            <p:cNvSpPr/>
            <p:nvPr/>
          </p:nvSpPr>
          <p:spPr bwMode="auto">
            <a:xfrm>
              <a:off x="7383752" y="2061722"/>
              <a:ext cx="70622" cy="70622"/>
            </a:xfrm>
            <a:custGeom>
              <a:avLst/>
              <a:gdLst>
                <a:gd name="T0" fmla="*/ 50 w 50"/>
                <a:gd name="T1" fmla="*/ 25 h 50"/>
                <a:gd name="T2" fmla="*/ 50 w 50"/>
                <a:gd name="T3" fmla="*/ 25 h 50"/>
                <a:gd name="T4" fmla="*/ 50 w 50"/>
                <a:gd name="T5" fmla="*/ 25 h 50"/>
                <a:gd name="T6" fmla="*/ 25 w 50"/>
                <a:gd name="T7" fmla="*/ 0 h 50"/>
                <a:gd name="T8" fmla="*/ 0 w 50"/>
                <a:gd name="T9" fmla="*/ 25 h 50"/>
                <a:gd name="T10" fmla="*/ 25 w 50"/>
                <a:gd name="T11" fmla="*/ 50 h 50"/>
                <a:gd name="T12" fmla="*/ 50 w 50"/>
                <a:gd name="T13" fmla="*/ 25 h 50"/>
                <a:gd name="T14" fmla="*/ 48 w 50"/>
                <a:gd name="T15" fmla="*/ 25 h 50"/>
                <a:gd name="T16" fmla="*/ 46 w 50"/>
                <a:gd name="T17" fmla="*/ 25 h 50"/>
                <a:gd name="T18" fmla="*/ 40 w 50"/>
                <a:gd name="T19" fmla="*/ 40 h 50"/>
                <a:gd name="T20" fmla="*/ 25 w 50"/>
                <a:gd name="T21" fmla="*/ 46 h 50"/>
                <a:gd name="T22" fmla="*/ 10 w 50"/>
                <a:gd name="T23" fmla="*/ 40 h 50"/>
                <a:gd name="T24" fmla="*/ 4 w 50"/>
                <a:gd name="T25" fmla="*/ 25 h 50"/>
                <a:gd name="T26" fmla="*/ 10 w 50"/>
                <a:gd name="T27" fmla="*/ 10 h 50"/>
                <a:gd name="T28" fmla="*/ 25 w 50"/>
                <a:gd name="T29" fmla="*/ 4 h 50"/>
                <a:gd name="T30" fmla="*/ 40 w 50"/>
                <a:gd name="T31" fmla="*/ 10 h 50"/>
                <a:gd name="T32" fmla="*/ 46 w 50"/>
                <a:gd name="T33" fmla="*/ 25 h 50"/>
                <a:gd name="T34" fmla="*/ 48 w 50"/>
                <a:gd name="T35" fmla="*/ 25 h 50"/>
                <a:gd name="T36" fmla="*/ 50 w 50"/>
                <a:gd name="T37" fmla="*/ 25 h 50"/>
                <a:gd name="T38" fmla="*/ 50 w 50"/>
                <a:gd name="T39" fmla="*/ 25 h 50"/>
                <a:gd name="T40" fmla="*/ 25 w 50"/>
                <a:gd name="T4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50">
                  <a:moveTo>
                    <a:pt x="50" y="25"/>
                  </a:move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39" y="50"/>
                    <a:pt x="50" y="39"/>
                    <a:pt x="50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31"/>
                    <a:pt x="43" y="36"/>
                    <a:pt x="40" y="40"/>
                  </a:cubicBezTo>
                  <a:cubicBezTo>
                    <a:pt x="36" y="43"/>
                    <a:pt x="31" y="46"/>
                    <a:pt x="25" y="46"/>
                  </a:cubicBezTo>
                  <a:cubicBezTo>
                    <a:pt x="19" y="46"/>
                    <a:pt x="14" y="43"/>
                    <a:pt x="10" y="40"/>
                  </a:cubicBezTo>
                  <a:cubicBezTo>
                    <a:pt x="7" y="36"/>
                    <a:pt x="4" y="31"/>
                    <a:pt x="4" y="25"/>
                  </a:cubicBezTo>
                  <a:cubicBezTo>
                    <a:pt x="4" y="19"/>
                    <a:pt x="7" y="14"/>
                    <a:pt x="10" y="10"/>
                  </a:cubicBezTo>
                  <a:cubicBezTo>
                    <a:pt x="14" y="7"/>
                    <a:pt x="19" y="4"/>
                    <a:pt x="25" y="4"/>
                  </a:cubicBezTo>
                  <a:cubicBezTo>
                    <a:pt x="31" y="4"/>
                    <a:pt x="36" y="7"/>
                    <a:pt x="40" y="10"/>
                  </a:cubicBezTo>
                  <a:cubicBezTo>
                    <a:pt x="43" y="14"/>
                    <a:pt x="46" y="19"/>
                    <a:pt x="46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defTabSz="685800"/>
              <a:endParaRPr sz="135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0" name="Freeform: Shape 112"/>
            <p:cNvSpPr/>
            <p:nvPr/>
          </p:nvSpPr>
          <p:spPr bwMode="auto">
            <a:xfrm>
              <a:off x="7576701" y="2085683"/>
              <a:ext cx="312753" cy="31528"/>
            </a:xfrm>
            <a:custGeom>
              <a:avLst/>
              <a:gdLst>
                <a:gd name="T0" fmla="*/ 210 w 221"/>
                <a:gd name="T1" fmla="*/ 0 h 23"/>
                <a:gd name="T2" fmla="*/ 11 w 221"/>
                <a:gd name="T3" fmla="*/ 0 h 23"/>
                <a:gd name="T4" fmla="*/ 0 w 221"/>
                <a:gd name="T5" fmla="*/ 11 h 23"/>
                <a:gd name="T6" fmla="*/ 11 w 221"/>
                <a:gd name="T7" fmla="*/ 23 h 23"/>
                <a:gd name="T8" fmla="*/ 210 w 221"/>
                <a:gd name="T9" fmla="*/ 23 h 23"/>
                <a:gd name="T10" fmla="*/ 221 w 221"/>
                <a:gd name="T11" fmla="*/ 11 h 23"/>
                <a:gd name="T12" fmla="*/ 210 w 221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23">
                  <a:moveTo>
                    <a:pt x="21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210" y="23"/>
                    <a:pt x="210" y="23"/>
                    <a:pt x="210" y="23"/>
                  </a:cubicBezTo>
                  <a:cubicBezTo>
                    <a:pt x="216" y="23"/>
                    <a:pt x="221" y="18"/>
                    <a:pt x="221" y="11"/>
                  </a:cubicBezTo>
                  <a:cubicBezTo>
                    <a:pt x="221" y="5"/>
                    <a:pt x="216" y="0"/>
                    <a:pt x="210" y="0"/>
                  </a:cubicBezTo>
                </a:path>
              </a:pathLst>
            </a:custGeom>
            <a:solidFill>
              <a:srgbClr val="9F9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defTabSz="685800"/>
              <a:endParaRPr sz="135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3" name="Freeform: Shape 115"/>
            <p:cNvSpPr/>
            <p:nvPr/>
          </p:nvSpPr>
          <p:spPr bwMode="auto">
            <a:xfrm>
              <a:off x="6724198" y="2337903"/>
              <a:ext cx="25222" cy="171509"/>
            </a:xfrm>
            <a:custGeom>
              <a:avLst/>
              <a:gdLst>
                <a:gd name="T0" fmla="*/ 18 w 18"/>
                <a:gd name="T1" fmla="*/ 113 h 122"/>
                <a:gd name="T2" fmla="*/ 9 w 18"/>
                <a:gd name="T3" fmla="*/ 122 h 122"/>
                <a:gd name="T4" fmla="*/ 0 w 18"/>
                <a:gd name="T5" fmla="*/ 113 h 122"/>
                <a:gd name="T6" fmla="*/ 0 w 18"/>
                <a:gd name="T7" fmla="*/ 9 h 122"/>
                <a:gd name="T8" fmla="*/ 9 w 18"/>
                <a:gd name="T9" fmla="*/ 0 h 122"/>
                <a:gd name="T10" fmla="*/ 18 w 18"/>
                <a:gd name="T11" fmla="*/ 9 h 122"/>
                <a:gd name="T12" fmla="*/ 18 w 18"/>
                <a:gd name="T13" fmla="*/ 11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22">
                  <a:moveTo>
                    <a:pt x="18" y="113"/>
                  </a:moveTo>
                  <a:cubicBezTo>
                    <a:pt x="18" y="118"/>
                    <a:pt x="14" y="122"/>
                    <a:pt x="9" y="122"/>
                  </a:cubicBezTo>
                  <a:cubicBezTo>
                    <a:pt x="4" y="122"/>
                    <a:pt x="0" y="118"/>
                    <a:pt x="0" y="11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lnTo>
                    <a:pt x="18" y="11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685800"/>
              <a:endParaRPr sz="135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4" name="Freeform: Shape 116"/>
            <p:cNvSpPr/>
            <p:nvPr/>
          </p:nvSpPr>
          <p:spPr bwMode="auto">
            <a:xfrm>
              <a:off x="6724198" y="2664527"/>
              <a:ext cx="25222" cy="288792"/>
            </a:xfrm>
            <a:custGeom>
              <a:avLst/>
              <a:gdLst>
                <a:gd name="T0" fmla="*/ 18 w 18"/>
                <a:gd name="T1" fmla="*/ 190 h 205"/>
                <a:gd name="T2" fmla="*/ 9 w 18"/>
                <a:gd name="T3" fmla="*/ 205 h 205"/>
                <a:gd name="T4" fmla="*/ 0 w 18"/>
                <a:gd name="T5" fmla="*/ 190 h 205"/>
                <a:gd name="T6" fmla="*/ 0 w 18"/>
                <a:gd name="T7" fmla="*/ 15 h 205"/>
                <a:gd name="T8" fmla="*/ 9 w 18"/>
                <a:gd name="T9" fmla="*/ 0 h 205"/>
                <a:gd name="T10" fmla="*/ 18 w 18"/>
                <a:gd name="T11" fmla="*/ 15 h 205"/>
                <a:gd name="T12" fmla="*/ 18 w 18"/>
                <a:gd name="T13" fmla="*/ 19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05">
                  <a:moveTo>
                    <a:pt x="18" y="190"/>
                  </a:moveTo>
                  <a:cubicBezTo>
                    <a:pt x="18" y="198"/>
                    <a:pt x="14" y="205"/>
                    <a:pt x="9" y="205"/>
                  </a:cubicBezTo>
                  <a:cubicBezTo>
                    <a:pt x="4" y="205"/>
                    <a:pt x="0" y="198"/>
                    <a:pt x="0" y="19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9" y="0"/>
                  </a:cubicBezTo>
                  <a:cubicBezTo>
                    <a:pt x="14" y="0"/>
                    <a:pt x="18" y="7"/>
                    <a:pt x="18" y="15"/>
                  </a:cubicBezTo>
                  <a:lnTo>
                    <a:pt x="18" y="19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685800"/>
              <a:endParaRPr sz="135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5" name="Freeform: Shape 117"/>
            <p:cNvSpPr/>
            <p:nvPr/>
          </p:nvSpPr>
          <p:spPr bwMode="auto">
            <a:xfrm>
              <a:off x="6724198" y="3031507"/>
              <a:ext cx="25222" cy="288792"/>
            </a:xfrm>
            <a:custGeom>
              <a:avLst/>
              <a:gdLst>
                <a:gd name="T0" fmla="*/ 18 w 18"/>
                <a:gd name="T1" fmla="*/ 190 h 205"/>
                <a:gd name="T2" fmla="*/ 9 w 18"/>
                <a:gd name="T3" fmla="*/ 205 h 205"/>
                <a:gd name="T4" fmla="*/ 0 w 18"/>
                <a:gd name="T5" fmla="*/ 190 h 205"/>
                <a:gd name="T6" fmla="*/ 0 w 18"/>
                <a:gd name="T7" fmla="*/ 15 h 205"/>
                <a:gd name="T8" fmla="*/ 9 w 18"/>
                <a:gd name="T9" fmla="*/ 0 h 205"/>
                <a:gd name="T10" fmla="*/ 18 w 18"/>
                <a:gd name="T11" fmla="*/ 15 h 205"/>
                <a:gd name="T12" fmla="*/ 18 w 18"/>
                <a:gd name="T13" fmla="*/ 19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05">
                  <a:moveTo>
                    <a:pt x="18" y="190"/>
                  </a:moveTo>
                  <a:cubicBezTo>
                    <a:pt x="18" y="198"/>
                    <a:pt x="14" y="205"/>
                    <a:pt x="9" y="205"/>
                  </a:cubicBezTo>
                  <a:cubicBezTo>
                    <a:pt x="4" y="205"/>
                    <a:pt x="0" y="198"/>
                    <a:pt x="0" y="19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9" y="0"/>
                  </a:cubicBezTo>
                  <a:cubicBezTo>
                    <a:pt x="14" y="0"/>
                    <a:pt x="18" y="7"/>
                    <a:pt x="18" y="15"/>
                  </a:cubicBezTo>
                  <a:lnTo>
                    <a:pt x="18" y="19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685800"/>
              <a:endParaRPr sz="135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6" name="Freeform: Shape 118"/>
            <p:cNvSpPr/>
            <p:nvPr/>
          </p:nvSpPr>
          <p:spPr bwMode="auto">
            <a:xfrm>
              <a:off x="8699079" y="2664527"/>
              <a:ext cx="25222" cy="288792"/>
            </a:xfrm>
            <a:custGeom>
              <a:avLst/>
              <a:gdLst>
                <a:gd name="T0" fmla="*/ 18 w 18"/>
                <a:gd name="T1" fmla="*/ 190 h 205"/>
                <a:gd name="T2" fmla="*/ 9 w 18"/>
                <a:gd name="T3" fmla="*/ 205 h 205"/>
                <a:gd name="T4" fmla="*/ 0 w 18"/>
                <a:gd name="T5" fmla="*/ 190 h 205"/>
                <a:gd name="T6" fmla="*/ 0 w 18"/>
                <a:gd name="T7" fmla="*/ 15 h 205"/>
                <a:gd name="T8" fmla="*/ 9 w 18"/>
                <a:gd name="T9" fmla="*/ 0 h 205"/>
                <a:gd name="T10" fmla="*/ 18 w 18"/>
                <a:gd name="T11" fmla="*/ 15 h 205"/>
                <a:gd name="T12" fmla="*/ 18 w 18"/>
                <a:gd name="T13" fmla="*/ 19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05">
                  <a:moveTo>
                    <a:pt x="18" y="190"/>
                  </a:moveTo>
                  <a:cubicBezTo>
                    <a:pt x="18" y="198"/>
                    <a:pt x="14" y="205"/>
                    <a:pt x="9" y="205"/>
                  </a:cubicBezTo>
                  <a:cubicBezTo>
                    <a:pt x="4" y="205"/>
                    <a:pt x="0" y="198"/>
                    <a:pt x="0" y="19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9" y="0"/>
                  </a:cubicBezTo>
                  <a:cubicBezTo>
                    <a:pt x="14" y="0"/>
                    <a:pt x="18" y="7"/>
                    <a:pt x="18" y="15"/>
                  </a:cubicBezTo>
                  <a:lnTo>
                    <a:pt x="18" y="19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685800"/>
              <a:endParaRPr sz="135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6" name="Oval 5"/>
          <p:cNvSpPr>
            <a:spLocks noChangeAspect="1"/>
          </p:cNvSpPr>
          <p:nvPr/>
        </p:nvSpPr>
        <p:spPr>
          <a:xfrm>
            <a:off x="4247591" y="2357231"/>
            <a:ext cx="668829" cy="668829"/>
          </a:xfrm>
          <a:prstGeom prst="ellipse">
            <a:avLst/>
          </a:prstGeom>
          <a:gradFill>
            <a:gsLst>
              <a:gs pos="0">
                <a:srgbClr val="FFFAC6"/>
              </a:gs>
              <a:gs pos="46000">
                <a:srgbClr val="DAC38E"/>
              </a:gs>
              <a:gs pos="100000">
                <a:srgbClr val="C7AB76"/>
              </a:gs>
            </a:gsLst>
            <a:lin ang="5400000" scaled="1"/>
          </a:gra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685800"/>
            <a:r>
              <a:rPr lang="en-US" sz="1350" b="1" dirty="0">
                <a:solidFill>
                  <a:srgbClr val="061B52"/>
                </a:solidFill>
                <a:latin typeface="Arial"/>
                <a:ea typeface="微软雅黑"/>
                <a:sym typeface="Arial"/>
              </a:rPr>
              <a:t>VS</a:t>
            </a:r>
          </a:p>
        </p:txBody>
      </p:sp>
      <p:grpSp>
        <p:nvGrpSpPr>
          <p:cNvPr id="136" name="组合 135"/>
          <p:cNvGrpSpPr/>
          <p:nvPr/>
        </p:nvGrpSpPr>
        <p:grpSpPr>
          <a:xfrm>
            <a:off x="740831" y="1594531"/>
            <a:ext cx="1681481" cy="726774"/>
            <a:chOff x="874713" y="3325188"/>
            <a:chExt cx="2241975" cy="969032"/>
          </a:xfrm>
        </p:grpSpPr>
        <p:sp>
          <p:nvSpPr>
            <p:cNvPr id="137" name="矩形 136"/>
            <p:cNvSpPr/>
            <p:nvPr/>
          </p:nvSpPr>
          <p:spPr>
            <a:xfrm>
              <a:off x="874714" y="3677812"/>
              <a:ext cx="2241974" cy="61640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85800">
                <a:lnSpc>
                  <a:spcPct val="120000"/>
                </a:lnSpc>
              </a:pPr>
              <a:r>
                <a:rPr lang="en-US" altLang="zh-CN" sz="1050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050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8" name="矩形 137"/>
            <p:cNvSpPr/>
            <p:nvPr/>
          </p:nvSpPr>
          <p:spPr>
            <a:xfrm>
              <a:off x="874713" y="3325188"/>
              <a:ext cx="2241974" cy="4268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685800">
                <a:lnSpc>
                  <a:spcPct val="120000"/>
                </a:lnSpc>
              </a:pPr>
              <a:r>
                <a:rPr lang="en-US" altLang="zh-CN" sz="1350" b="1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350" b="1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740831" y="3023812"/>
            <a:ext cx="1681481" cy="726774"/>
            <a:chOff x="874713" y="3325188"/>
            <a:chExt cx="2241975" cy="969032"/>
          </a:xfrm>
        </p:grpSpPr>
        <p:sp>
          <p:nvSpPr>
            <p:cNvPr id="140" name="矩形 139"/>
            <p:cNvSpPr/>
            <p:nvPr/>
          </p:nvSpPr>
          <p:spPr>
            <a:xfrm>
              <a:off x="874714" y="3677812"/>
              <a:ext cx="2241974" cy="61640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85800">
                <a:lnSpc>
                  <a:spcPct val="120000"/>
                </a:lnSpc>
              </a:pPr>
              <a:r>
                <a:rPr lang="en-US" altLang="zh-CN" sz="1050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050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1" name="矩形 140"/>
            <p:cNvSpPr/>
            <p:nvPr/>
          </p:nvSpPr>
          <p:spPr>
            <a:xfrm>
              <a:off x="874713" y="3325188"/>
              <a:ext cx="2241974" cy="4268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685800">
                <a:lnSpc>
                  <a:spcPct val="120000"/>
                </a:lnSpc>
              </a:pPr>
              <a:r>
                <a:rPr lang="en-US" altLang="zh-CN" sz="1350" b="1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350" b="1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6656790" y="1594531"/>
            <a:ext cx="1681481" cy="726774"/>
            <a:chOff x="874714" y="3325188"/>
            <a:chExt cx="2241974" cy="969032"/>
          </a:xfrm>
        </p:grpSpPr>
        <p:sp>
          <p:nvSpPr>
            <p:cNvPr id="143" name="矩形 142"/>
            <p:cNvSpPr/>
            <p:nvPr/>
          </p:nvSpPr>
          <p:spPr>
            <a:xfrm>
              <a:off x="874714" y="3677812"/>
              <a:ext cx="2241974" cy="61640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685800">
                <a:lnSpc>
                  <a:spcPct val="120000"/>
                </a:lnSpc>
              </a:pPr>
              <a:r>
                <a:rPr lang="en-US" altLang="zh-CN" sz="1050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050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4" name="矩形 143"/>
            <p:cNvSpPr/>
            <p:nvPr/>
          </p:nvSpPr>
          <p:spPr>
            <a:xfrm>
              <a:off x="874714" y="3325188"/>
              <a:ext cx="2241974" cy="4268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685800">
                <a:lnSpc>
                  <a:spcPct val="120000"/>
                </a:lnSpc>
              </a:pPr>
              <a:r>
                <a:rPr lang="en-US" altLang="zh-CN" sz="1350" b="1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350" b="1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6656790" y="3023812"/>
            <a:ext cx="1681481" cy="726774"/>
            <a:chOff x="874714" y="3325188"/>
            <a:chExt cx="2241974" cy="969032"/>
          </a:xfrm>
        </p:grpSpPr>
        <p:sp>
          <p:nvSpPr>
            <p:cNvPr id="146" name="矩形 145"/>
            <p:cNvSpPr/>
            <p:nvPr/>
          </p:nvSpPr>
          <p:spPr>
            <a:xfrm>
              <a:off x="874714" y="3677812"/>
              <a:ext cx="2241974" cy="61640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685800">
                <a:lnSpc>
                  <a:spcPct val="120000"/>
                </a:lnSpc>
              </a:pPr>
              <a:r>
                <a:rPr lang="en-US" altLang="zh-CN" sz="1050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050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7" name="矩形 146"/>
            <p:cNvSpPr/>
            <p:nvPr/>
          </p:nvSpPr>
          <p:spPr>
            <a:xfrm>
              <a:off x="874714" y="3325188"/>
              <a:ext cx="2241974" cy="4268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685800">
                <a:lnSpc>
                  <a:spcPct val="120000"/>
                </a:lnSpc>
              </a:pPr>
              <a:r>
                <a:rPr lang="en-US" altLang="zh-CN" sz="1350" b="1" dirty="0">
                  <a:gradFill>
                    <a:gsLst>
                      <a:gs pos="0">
                        <a:srgbClr val="FFFAC6"/>
                      </a:gs>
                      <a:gs pos="46000">
                        <a:srgbClr val="DAC38E"/>
                      </a:gs>
                      <a:gs pos="100000">
                        <a:srgbClr val="C7AB76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350" b="1" dirty="0">
                <a:gradFill>
                  <a:gsLst>
                    <a:gs pos="0">
                      <a:srgbClr val="FFFAC6"/>
                    </a:gs>
                    <a:gs pos="46000">
                      <a:srgbClr val="DAC38E"/>
                    </a:gs>
                    <a:gs pos="100000">
                      <a:srgbClr val="C7AB7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</p:grpSp>
      <p:pic>
        <p:nvPicPr>
          <p:cNvPr id="152" name="图片占位符 151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>
            <a:fillRect/>
          </a:stretch>
        </p:blipFill>
        <p:spPr>
          <a:effectLst>
            <a:innerShdw blurRad="114300">
              <a:prstClr val="black"/>
            </a:innerShdw>
          </a:effectLst>
        </p:spPr>
      </p:pic>
      <p:pic>
        <p:nvPicPr>
          <p:cNvPr id="153" name="图片占位符 152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" r="36"/>
          <a:stretch>
            <a:fillRect/>
          </a:stretch>
        </p:blipFill>
        <p:spPr>
          <a:effectLst>
            <a:innerShdw blurRad="114300">
              <a:prstClr val="black"/>
            </a:innerShdw>
          </a:effectLst>
        </p:spPr>
      </p:pic>
      <p:grpSp>
        <p:nvGrpSpPr>
          <p:cNvPr id="51" name="组合 50"/>
          <p:cNvGrpSpPr/>
          <p:nvPr/>
        </p:nvGrpSpPr>
        <p:grpSpPr>
          <a:xfrm>
            <a:off x="494387" y="265263"/>
            <a:ext cx="4543425" cy="605029"/>
            <a:chOff x="1524000" y="362831"/>
            <a:chExt cx="6057900" cy="806705"/>
          </a:xfrm>
        </p:grpSpPr>
        <p:sp>
          <p:nvSpPr>
            <p:cNvPr id="52" name="文本框 51"/>
            <p:cNvSpPr txBox="1"/>
            <p:nvPr/>
          </p:nvSpPr>
          <p:spPr>
            <a:xfrm>
              <a:off x="1524000" y="362831"/>
              <a:ext cx="44577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defTabSz="685800">
                <a:defRPr sz="2400">
                  <a:gradFill>
                    <a:gsLst>
                      <a:gs pos="0">
                        <a:srgbClr val="C7AB76"/>
                      </a:gs>
                      <a:gs pos="100000">
                        <a:srgbClr val="FFFAC6"/>
                      </a:gs>
                      <a:gs pos="52000">
                        <a:srgbClr val="DAC38E"/>
                      </a:gs>
                    </a:gsLst>
                    <a:lin ang="10800000" scaled="1"/>
                  </a:gradFill>
                  <a:latin typeface="时尚中黑简体" pitchFamily="2" charset="-122"/>
                  <a:ea typeface="时尚中黑简体" pitchFamily="2" charset="-122"/>
                </a:defRPr>
              </a:lvl1pPr>
            </a:lstStyle>
            <a:p>
              <a:r>
                <a:rPr lang="en-US" altLang="zh-CN" dirty="0">
                  <a:sym typeface="Arial"/>
                </a:rPr>
                <a:t>ADD TITLE TEXT</a:t>
              </a:r>
              <a:endParaRPr lang="zh-CN" altLang="en-US" dirty="0">
                <a:sym typeface="Arial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1524000" y="853552"/>
              <a:ext cx="6057900" cy="31598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85800">
                <a:lnSpc>
                  <a:spcPct val="114000"/>
                </a:lnSpc>
                <a:defRPr/>
              </a:pPr>
              <a:r>
                <a:rPr lang="en-US" altLang="zh-CN" sz="900" dirty="0">
                  <a:gradFill>
                    <a:gsLst>
                      <a:gs pos="0">
                        <a:srgbClr val="C7AB76"/>
                      </a:gs>
                      <a:gs pos="100000">
                        <a:srgbClr val="FFFAC6"/>
                      </a:gs>
                      <a:gs pos="52000">
                        <a:srgbClr val="DAC38E"/>
                      </a:gs>
                    </a:gsLst>
                    <a:lin ang="10800000" scaled="1"/>
                  </a:gra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0">
        <p14:glitter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113654" y="1288207"/>
            <a:ext cx="2916697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685800"/>
            <a:r>
              <a:rPr lang="en-US" altLang="zh-CN" sz="5400" dirty="0">
                <a:gradFill flip="none" rotWithShape="1">
                  <a:gsLst>
                    <a:gs pos="0">
                      <a:srgbClr val="C7AB76"/>
                    </a:gs>
                    <a:gs pos="100000">
                      <a:srgbClr val="FFFAC6"/>
                    </a:gs>
                    <a:gs pos="52000">
                      <a:srgbClr val="DAC38E"/>
                    </a:gs>
                  </a:gsLst>
                  <a:lin ang="10800000" scaled="1"/>
                  <a:tileRect/>
                </a:gradFill>
                <a:latin typeface="Arial" panose="020B0604020202020204"/>
                <a:ea typeface="微软雅黑"/>
                <a:sym typeface="Arial"/>
              </a:rPr>
              <a:t>PART 02</a:t>
            </a:r>
            <a:endParaRPr lang="zh-CN" altLang="en-US" sz="5400" dirty="0">
              <a:gradFill flip="none" rotWithShape="1">
                <a:gsLst>
                  <a:gs pos="0">
                    <a:srgbClr val="C7AB76"/>
                  </a:gs>
                  <a:gs pos="100000">
                    <a:srgbClr val="FFFAC6"/>
                  </a:gs>
                  <a:gs pos="52000">
                    <a:srgbClr val="DAC38E"/>
                  </a:gs>
                </a:gsLst>
                <a:lin ang="10800000" scaled="1"/>
                <a:tileRect/>
              </a:gradFill>
              <a:latin typeface="Arial" panose="020B0604020202020204"/>
              <a:ea typeface="微软雅黑"/>
              <a:sym typeface="Arial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09775" y="2379245"/>
            <a:ext cx="5200650" cy="6711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685800">
              <a:lnSpc>
                <a:spcPct val="114000"/>
              </a:lnSpc>
            </a:pPr>
            <a:r>
              <a:rPr lang="en-US" altLang="zh-CN" sz="3600" dirty="0">
                <a:gradFill>
                  <a:gsLst>
                    <a:gs pos="0">
                      <a:srgbClr val="C7AB76"/>
                    </a:gs>
                    <a:gs pos="100000">
                      <a:srgbClr val="FFFAC6"/>
                    </a:gs>
                    <a:gs pos="52000">
                      <a:srgbClr val="DAC38E"/>
                    </a:gs>
                  </a:gsLst>
                  <a:lin ang="10800000" scaled="1"/>
                </a:gradFill>
                <a:latin typeface="Arial"/>
                <a:ea typeface="微软雅黑"/>
                <a:sym typeface="Arial"/>
              </a:rPr>
              <a:t>ADD TITLE TEXT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SubTitleText"/>
  <p:tag name="MH" val="20170703162723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3163139"/>
  <p:tag name="MH_LIBRARY" val="GRAPHIC"/>
  <p:tag name="MH_TYPE" val="SubTitle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3163139"/>
  <p:tag name="MH_LIBRARY" val="GRAPHIC"/>
  <p:tag name="MH_TYPE" val="Other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3163139"/>
  <p:tag name="MH_LIBRARY" val="GRAPHIC"/>
  <p:tag name="MH_TYPE" val="Sub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3163139"/>
  <p:tag name="MH_LIBRARY" val="GRAPHIC"/>
  <p:tag name="MH_TYPE" val="Other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3163139"/>
  <p:tag name="MH_LIBRARY" val="GRAPHIC"/>
  <p:tag name="MH_TYPE" val="SubTitle"/>
  <p:tag name="MH_ORDER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3163139"/>
  <p:tag name="MH_LIBRARY" val="GRAPHIC"/>
  <p:tag name="MH_TYPE" val="SubTitle"/>
  <p:tag name="MH_ORDER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3163139"/>
  <p:tag name="MH_LIBRARY" val="GRAPHIC"/>
  <p:tag name="MH_TYPE" val="Other"/>
  <p:tag name="MH_ORDER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3163139"/>
  <p:tag name="MH_LIBRARY" val="GRAPHIC"/>
  <p:tag name="MH_TYPE" val="Other"/>
  <p:tag name="MH_ORDER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3163139"/>
  <p:tag name="MH_LIBRARY" val="GRAPHIC"/>
  <p:tag name="MH_TYPE" val="Other"/>
  <p:tag name="MH_ORDER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3162723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3162723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TuWHP#"/>
  <p:tag name="MH_LAYOUT" val="SubTitleTextDesc"/>
  <p:tag name="MH" val="20170703162718"/>
  <p:tag name="MH_LIBRARY" val="GRAPHI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3162718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3162718"/>
  <p:tag name="MH_LIBRARY" val="GRAPHIC"/>
  <p:tag name="MH_TYPE" val="SubTitle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3162718"/>
  <p:tag name="MH_LIBRARY" val="GRAPHIC"/>
  <p:tag name="MH_TYPE" val="SubTitle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3162718"/>
  <p:tag name="MH_LIBRARY" val="GRAPHIC"/>
  <p:tag name="MH_TYPE" val="SubTitle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703163139"/>
  <p:tag name="MH_LIBRARY" val="GRAPHIC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ayas Theme Color">
    <a:dk1>
      <a:srgbClr val="5C5C5C"/>
    </a:dk1>
    <a:lt1>
      <a:sysClr val="window" lastClr="FFFFFF"/>
    </a:lt1>
    <a:dk2>
      <a:srgbClr val="3F3F3F"/>
    </a:dk2>
    <a:lt2>
      <a:srgbClr val="FCFCFC"/>
    </a:lt2>
    <a:accent1>
      <a:srgbClr val="1B6AA3"/>
    </a:accent1>
    <a:accent2>
      <a:srgbClr val="84CBC5"/>
    </a:accent2>
    <a:accent3>
      <a:srgbClr val="F8D35E"/>
    </a:accent3>
    <a:accent4>
      <a:srgbClr val="F47264"/>
    </a:accent4>
    <a:accent5>
      <a:srgbClr val="7CC8EC"/>
    </a:accent5>
    <a:accent6>
      <a:srgbClr val="868AD1"/>
    </a:accent6>
    <a:hlink>
      <a:srgbClr val="0000FF"/>
    </a:hlink>
    <a:folHlink>
      <a:srgbClr val="800080"/>
    </a:folHlink>
  </a:clrScheme>
  <a:fontScheme name="Mayas Fonts">
    <a:majorFont>
      <a:latin typeface="Source Sans Pro Light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ayas Theme Color">
    <a:dk1>
      <a:srgbClr val="5C5C5C"/>
    </a:dk1>
    <a:lt1>
      <a:sysClr val="window" lastClr="FFFFFF"/>
    </a:lt1>
    <a:dk2>
      <a:srgbClr val="3F3F3F"/>
    </a:dk2>
    <a:lt2>
      <a:srgbClr val="FCFCFC"/>
    </a:lt2>
    <a:accent1>
      <a:srgbClr val="1B6AA3"/>
    </a:accent1>
    <a:accent2>
      <a:srgbClr val="84CBC5"/>
    </a:accent2>
    <a:accent3>
      <a:srgbClr val="F8D35E"/>
    </a:accent3>
    <a:accent4>
      <a:srgbClr val="F47264"/>
    </a:accent4>
    <a:accent5>
      <a:srgbClr val="7CC8EC"/>
    </a:accent5>
    <a:accent6>
      <a:srgbClr val="868AD1"/>
    </a:accent6>
    <a:hlink>
      <a:srgbClr val="0000FF"/>
    </a:hlink>
    <a:folHlink>
      <a:srgbClr val="800080"/>
    </a:folHlink>
  </a:clrScheme>
  <a:fontScheme name="Mayas Fonts">
    <a:majorFont>
      <a:latin typeface="Source Sans Pro Light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ayas Theme Color">
    <a:dk1>
      <a:srgbClr val="5C5C5C"/>
    </a:dk1>
    <a:lt1>
      <a:sysClr val="window" lastClr="FFFFFF"/>
    </a:lt1>
    <a:dk2>
      <a:srgbClr val="3F3F3F"/>
    </a:dk2>
    <a:lt2>
      <a:srgbClr val="FCFCFC"/>
    </a:lt2>
    <a:accent1>
      <a:srgbClr val="1B6AA3"/>
    </a:accent1>
    <a:accent2>
      <a:srgbClr val="84CBC5"/>
    </a:accent2>
    <a:accent3>
      <a:srgbClr val="F8D35E"/>
    </a:accent3>
    <a:accent4>
      <a:srgbClr val="F47264"/>
    </a:accent4>
    <a:accent5>
      <a:srgbClr val="7CC8EC"/>
    </a:accent5>
    <a:accent6>
      <a:srgbClr val="868AD1"/>
    </a:accent6>
    <a:hlink>
      <a:srgbClr val="0000FF"/>
    </a:hlink>
    <a:folHlink>
      <a:srgbClr val="800080"/>
    </a:folHlink>
  </a:clrScheme>
  <a:fontScheme name="Mayas Fonts">
    <a:majorFont>
      <a:latin typeface="Source Sans Pro Light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ayas Theme Color">
    <a:dk1>
      <a:srgbClr val="5C5C5C"/>
    </a:dk1>
    <a:lt1>
      <a:sysClr val="window" lastClr="FFFFFF"/>
    </a:lt1>
    <a:dk2>
      <a:srgbClr val="3F3F3F"/>
    </a:dk2>
    <a:lt2>
      <a:srgbClr val="FCFCFC"/>
    </a:lt2>
    <a:accent1>
      <a:srgbClr val="1B6AA3"/>
    </a:accent1>
    <a:accent2>
      <a:srgbClr val="84CBC5"/>
    </a:accent2>
    <a:accent3>
      <a:srgbClr val="F8D35E"/>
    </a:accent3>
    <a:accent4>
      <a:srgbClr val="F47264"/>
    </a:accent4>
    <a:accent5>
      <a:srgbClr val="7CC8EC"/>
    </a:accent5>
    <a:accent6>
      <a:srgbClr val="868AD1"/>
    </a:accent6>
    <a:hlink>
      <a:srgbClr val="0000FF"/>
    </a:hlink>
    <a:folHlink>
      <a:srgbClr val="800080"/>
    </a:folHlink>
  </a:clrScheme>
  <a:fontScheme name="Mayas Fonts">
    <a:majorFont>
      <a:latin typeface="Source Sans Pro Light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1353</Words>
  <Application>Microsoft Office PowerPoint</Application>
  <PresentationFormat>全屏显示(16:9)</PresentationFormat>
  <Paragraphs>212</Paragraphs>
  <Slides>25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时尚中黑简体</vt:lpstr>
      <vt:lpstr>微软雅黑</vt:lpstr>
      <vt:lpstr>Arial</vt:lpstr>
      <vt:lpstr>Calibri</vt:lpstr>
      <vt:lpstr>www.freeppt7.com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商务汇报</dc:title>
  <dc:creator>第一PPT</dc:creator>
  <cp:keywords>www.1ppt.com</cp:keywords>
  <dc:description>www.1ppt.com</dc:description>
  <cp:lastModifiedBy>之灵</cp:lastModifiedBy>
  <cp:revision>10</cp:revision>
  <dcterms:created xsi:type="dcterms:W3CDTF">2017-10-24T07:10:00Z</dcterms:created>
  <dcterms:modified xsi:type="dcterms:W3CDTF">2023-08-03T11:13:31Z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487ED89EFF1347E6866FCEAC6799FCE3_12</vt:lpwstr>
  </property>
  <property fmtid="{D5CDD505-2E9C-101B-9397-08002B2CF9AE}" pid="3" name="KSOProductBuildVer">
    <vt:lpwstr>2052-12.1.0.15120</vt:lpwstr>
  </property>
</Properties>
</file>