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19" r:id="rId2"/>
  </p:sldMasterIdLst>
  <p:notesMasterIdLst>
    <p:notesMasterId r:id="rId31"/>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321"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82" autoAdjust="0"/>
    <p:restoredTop sz="94660"/>
  </p:normalViewPr>
  <p:slideViewPr>
    <p:cSldViewPr snapToGrid="0">
      <p:cViewPr varScale="1">
        <p:scale>
          <a:sx n="88" d="100"/>
          <a:sy n="88" d="100"/>
        </p:scale>
        <p:origin x="1332" y="19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5B6EFB-C9ED-4DCF-91ED-2F6E4E160B61}" type="datetimeFigureOut">
              <a:rPr lang="zh-CN" altLang="en-US" smtClean="0"/>
              <a:t>2023/8/6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1244CF-E245-40DA-8C94-186B6AAC2173}" type="slidenum">
              <a:rPr lang="zh-CN" altLang="en-US" smtClean="0"/>
              <a:t>‹#›</a:t>
            </a:fld>
            <a:endParaRPr lang="zh-CN" altLang="en-US"/>
          </a:p>
        </p:txBody>
      </p:sp>
    </p:spTree>
    <p:extLst>
      <p:ext uri="{BB962C8B-B14F-4D97-AF65-F5344CB8AC3E}">
        <p14:creationId xmlns:p14="http://schemas.microsoft.com/office/powerpoint/2010/main" val="3870952854"/>
      </p:ext>
    </p:extLst>
  </p:cSld>
  <p:clrMap bg1="lt1" tx1="dk1" bg2="lt2" tx2="dk2" accent1="accent1" accent2="accent2" accent3="accent3" accent4="accent4" accent5="accent5" accent6="accent6" hlink="hlink" folHlink="folHlink"/>
  <p:hf sldNum="0"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2"/>
            <a:ext cx="7772400" cy="1102518"/>
          </a:xfrm>
        </p:spPr>
        <p:txBody>
          <a:bodyPr/>
          <a:lstStyle/>
          <a:p>
            <a:r>
              <a:rPr lang="en-US"/>
              <a:t>Click to edit Master title style</a:t>
            </a:r>
          </a:p>
        </p:txBody>
      </p:sp>
      <p:sp>
        <p:nvSpPr>
          <p:cNvPr id="3" name="Subtitle 2"/>
          <p:cNvSpPr>
            <a:spLocks noGrp="1"/>
          </p:cNvSpPr>
          <p:nvPr>
            <p:ph type="subTitle" idx="1"/>
          </p:nvPr>
        </p:nvSpPr>
        <p:spPr>
          <a:xfrm>
            <a:off x="1371601"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0965" indent="0" algn="ctr">
              <a:buNone/>
              <a:defRPr>
                <a:solidFill>
                  <a:schemeClr val="tx1">
                    <a:tint val="75000"/>
                  </a:schemeClr>
                </a:solidFill>
              </a:defRPr>
            </a:lvl4pPr>
            <a:lvl5pPr marL="1828165"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3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8/6/2023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181926213"/>
      </p:ext>
    </p:extLst>
  </p:cSld>
  <p:clrMapOvr>
    <a:masterClrMapping/>
  </p:clrMapOvr>
  <p:hf sldNum="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4032227863"/>
      </p:ext>
    </p:extLst>
  </p:cSld>
  <p:clrMapOvr>
    <a:masterClrMapping/>
  </p:clrMapOvr>
  <p:hf sldNum="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1238887935"/>
      </p:ext>
    </p:extLst>
  </p:cSld>
  <p:clrMapOvr>
    <a:masterClrMapping/>
  </p:clrMapOvr>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780143546"/>
      </p:ext>
    </p:extLst>
  </p:cSld>
  <p:clrMapOvr>
    <a:masterClrMapping/>
  </p:clrMapOvr>
  <p:hf sldNum="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3473441934"/>
      </p:ext>
    </p:extLst>
  </p:cSld>
  <p:clrMapOvr>
    <a:masterClrMapping/>
  </p:clrMapOvr>
  <p:hf sldNum="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10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38293696"/>
      </p:ext>
    </p:extLst>
  </p:cSld>
  <p:clrMapOvr>
    <a:masterClrMapping/>
  </p:clrMapOvr>
  <p:hf sldNum="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3163685795"/>
      </p:ext>
    </p:extLst>
  </p:cSld>
  <p:clrMapOvr>
    <a:masterClrMapping/>
  </p:clrMapOvr>
  <p:hf sldNum="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2827862098"/>
      </p:ext>
    </p:extLst>
  </p:cSld>
  <p:clrMapOvr>
    <a:masterClrMapping/>
  </p:clrMapOvr>
  <p:hf sldNum="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231547938"/>
      </p:ext>
    </p:extLst>
  </p:cSld>
  <p:clrMapOvr>
    <a:masterClrMapping/>
  </p:clrMapOvr>
  <p:hf sldNum="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14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75559061"/>
      </p:ext>
    </p:extLst>
  </p:cSld>
  <p:clrMapOvr>
    <a:masterClrMapping/>
  </p:clrMapOvr>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8/6/2023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hf sldNum="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15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3934231414"/>
      </p:ext>
    </p:extLst>
  </p:cSld>
  <p:clrMapOvr>
    <a:masterClrMapping/>
  </p:clrMapOvr>
  <p:hf sldNum="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16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1407576407"/>
      </p:ext>
    </p:extLst>
  </p:cSld>
  <p:clrMapOvr>
    <a:masterClrMapping/>
  </p:clrMapOvr>
  <p:hf sldNum="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17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3622585267"/>
      </p:ext>
    </p:extLst>
  </p:cSld>
  <p:clrMapOvr>
    <a:masterClrMapping/>
  </p:clrMapOvr>
  <p:hf sldNum="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18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2148444160"/>
      </p:ext>
    </p:extLst>
  </p:cSld>
  <p:clrMapOvr>
    <a:masterClrMapping/>
  </p:clrMapOvr>
  <p:hf sldNum="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19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456405322"/>
      </p:ext>
    </p:extLst>
  </p:cSld>
  <p:clrMapOvr>
    <a:masterClrMapping/>
  </p:clrMapOvr>
  <p:hf sldNum="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20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2404192739"/>
      </p:ext>
    </p:extLst>
  </p:cSld>
  <p:clrMapOvr>
    <a:masterClrMapping/>
  </p:clrMapOvr>
  <p:hf sldNum="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2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1812641912"/>
      </p:ext>
    </p:extLst>
  </p:cSld>
  <p:clrMapOvr>
    <a:masterClrMapping/>
  </p:clrMapOvr>
  <p:hf sldNum="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2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3705222978"/>
      </p:ext>
    </p:extLst>
  </p:cSld>
  <p:clrMapOvr>
    <a:masterClrMapping/>
  </p:clrMapOvr>
  <p:hf sldNum="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2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4249857090"/>
      </p:ext>
    </p:extLst>
  </p:cSld>
  <p:clrMapOvr>
    <a:masterClrMapping/>
  </p:clrMapOvr>
  <p:hf sldNum="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24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2682524443"/>
      </p:ext>
    </p:extLst>
  </p:cSld>
  <p:clrMapOvr>
    <a:masterClrMapping/>
  </p:clrMapOvr>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7"/>
            <a:ext cx="7772400" cy="1021556"/>
          </a:xfrm>
        </p:spPr>
        <p:txBody>
          <a:bodyPr anchor="t"/>
          <a:lstStyle>
            <a:lvl1pPr algn="l">
              <a:defRPr sz="4050" b="1" cap="all"/>
            </a:lvl1pPr>
          </a:lstStyle>
          <a:p>
            <a:r>
              <a:rPr lang="en-US"/>
              <a:t>Click to edit Master title style</a:t>
            </a:r>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25">
                <a:solidFill>
                  <a:schemeClr val="tx1">
                    <a:tint val="75000"/>
                  </a:schemeClr>
                </a:solidFill>
              </a:defRPr>
            </a:lvl1pPr>
            <a:lvl2pPr marL="457200" indent="0">
              <a:buNone/>
              <a:defRPr sz="1800">
                <a:solidFill>
                  <a:schemeClr val="tx1">
                    <a:tint val="75000"/>
                  </a:schemeClr>
                </a:solidFill>
              </a:defRPr>
            </a:lvl2pPr>
            <a:lvl3pPr marL="914400" indent="0">
              <a:buNone/>
              <a:defRPr sz="1650">
                <a:solidFill>
                  <a:schemeClr val="tx1">
                    <a:tint val="75000"/>
                  </a:schemeClr>
                </a:solidFill>
              </a:defRPr>
            </a:lvl3pPr>
            <a:lvl4pPr marL="1370965" indent="0">
              <a:buNone/>
              <a:defRPr sz="1425">
                <a:solidFill>
                  <a:schemeClr val="tx1">
                    <a:tint val="75000"/>
                  </a:schemeClr>
                </a:solidFill>
              </a:defRPr>
            </a:lvl4pPr>
            <a:lvl5pPr marL="1828165" indent="0">
              <a:buNone/>
              <a:defRPr sz="1425">
                <a:solidFill>
                  <a:schemeClr val="tx1">
                    <a:tint val="75000"/>
                  </a:schemeClr>
                </a:solidFill>
              </a:defRPr>
            </a:lvl5pPr>
            <a:lvl6pPr marL="2285365" indent="0">
              <a:buNone/>
              <a:defRPr sz="1425">
                <a:solidFill>
                  <a:schemeClr val="tx1">
                    <a:tint val="75000"/>
                  </a:schemeClr>
                </a:solidFill>
              </a:defRPr>
            </a:lvl6pPr>
            <a:lvl7pPr marL="2742565" indent="0">
              <a:buNone/>
              <a:defRPr sz="1425">
                <a:solidFill>
                  <a:schemeClr val="tx1">
                    <a:tint val="75000"/>
                  </a:schemeClr>
                </a:solidFill>
              </a:defRPr>
            </a:lvl7pPr>
            <a:lvl8pPr marL="3199765" indent="0">
              <a:buNone/>
              <a:defRPr sz="1425">
                <a:solidFill>
                  <a:schemeClr val="tx1">
                    <a:tint val="75000"/>
                  </a:schemeClr>
                </a:solidFill>
              </a:defRPr>
            </a:lvl8pPr>
            <a:lvl9pPr marL="3656330" indent="0">
              <a:buNone/>
              <a:defRPr sz="14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8/6/2023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hf sldNum="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25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1381063278"/>
      </p:ext>
    </p:extLst>
  </p:cSld>
  <p:clrMapOvr>
    <a:masterClrMapping/>
  </p:clrMapOvr>
  <p:hf sldNum="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26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1983445003"/>
      </p:ext>
    </p:extLst>
  </p:cSld>
  <p:clrMapOvr>
    <a:masterClrMapping/>
  </p:clrMapOvr>
  <p:hf sldNum="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27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1357996691"/>
      </p:ext>
    </p:extLst>
  </p:cSld>
  <p:clrMapOvr>
    <a:masterClrMapping/>
  </p:clrMapOvr>
  <p:hf sldNum="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28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4246354590"/>
      </p:ext>
    </p:extLst>
  </p:cSld>
  <p:clrMapOvr>
    <a:masterClrMapping/>
  </p:clrMapOvr>
  <p:hf sldNum="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29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402124430"/>
      </p:ext>
    </p:extLst>
  </p:cSld>
  <p:clrMapOvr>
    <a:masterClrMapping/>
  </p:clrMapOvr>
  <p:hf sldNum="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30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1848052119"/>
      </p:ext>
    </p:extLst>
  </p:cSld>
  <p:clrMapOvr>
    <a:masterClrMapping/>
  </p:clrMapOvr>
  <p:hf sldNum="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3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3921848043"/>
      </p:ext>
    </p:extLst>
  </p:cSld>
  <p:clrMapOvr>
    <a:masterClrMapping/>
  </p:clrMapOvr>
  <p:hf sldNum="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3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1152723963"/>
      </p:ext>
    </p:extLst>
  </p:cSld>
  <p:clrMapOvr>
    <a:masterClrMapping/>
  </p:clrMapOvr>
  <p:hf sldNum="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3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1231447380"/>
      </p:ext>
    </p:extLst>
  </p:cSld>
  <p:clrMapOvr>
    <a:masterClrMapping/>
  </p:clrMapOvr>
  <p:hf sldNum="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34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3579011971"/>
      </p:ext>
    </p:extLst>
  </p:cSld>
  <p:clrMapOvr>
    <a:masterClrMapping/>
  </p:clrMapOvr>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2"/>
            <a:ext cx="4038600" cy="3394472"/>
          </a:xfrm>
        </p:spPr>
        <p:txBody>
          <a:bodyPr/>
          <a:lstStyle>
            <a:lvl1pPr>
              <a:defRPr sz="2850"/>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200152"/>
            <a:ext cx="4038600" cy="3394472"/>
          </a:xfrm>
        </p:spPr>
        <p:txBody>
          <a:bodyPr/>
          <a:lstStyle>
            <a:lvl1pPr>
              <a:defRPr sz="2850"/>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8/6/2023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hf sldNum="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35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3579781632"/>
      </p:ext>
    </p:extLst>
  </p:cSld>
  <p:clrMapOvr>
    <a:masterClrMapping/>
  </p:clrMapOvr>
  <p:hf sldNum="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36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3649718659"/>
      </p:ext>
    </p:extLst>
  </p:cSld>
  <p:clrMapOvr>
    <a:masterClrMapping/>
  </p:clrMapOvr>
  <p:hf sldNum="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37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218884393"/>
      </p:ext>
    </p:extLst>
  </p:cSld>
  <p:clrMapOvr>
    <a:masterClrMapping/>
  </p:clrMapOvr>
  <p:hf sldNum="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38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123906343"/>
      </p:ext>
    </p:extLst>
  </p:cSld>
  <p:clrMapOvr>
    <a:masterClrMapping/>
  </p:clrMapOvr>
  <p:hf sldNum="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39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2480494965"/>
      </p:ext>
    </p:extLst>
  </p:cSld>
  <p:clrMapOvr>
    <a:masterClrMapping/>
  </p:clrMapOvr>
  <p:hf sldNum="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40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462782398"/>
      </p:ext>
    </p:extLst>
  </p:cSld>
  <p:clrMapOvr>
    <a:masterClrMapping/>
  </p:clrMapOvr>
  <p:hf sldNum="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4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3672748444"/>
      </p:ext>
    </p:extLst>
  </p:cSld>
  <p:clrMapOvr>
    <a:masterClrMapping/>
  </p:clrMapOvr>
  <p:hf sldNum="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4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3127729494"/>
      </p:ext>
    </p:extLst>
  </p:cSld>
  <p:clrMapOvr>
    <a:masterClrMapping/>
  </p:clrMapOvr>
  <p:hf sldNum="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4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2949869344"/>
      </p:ext>
    </p:extLst>
  </p:cSld>
  <p:clrMapOvr>
    <a:masterClrMapping/>
  </p:clrMapOvr>
  <p:hf sldNum="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44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521595144"/>
      </p:ext>
    </p:extLst>
  </p:cSld>
  <p:clrMapOvr>
    <a:masterClrMapping/>
  </p:clrMapOvr>
  <p:hf sldNum="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hf sldNum="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45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3154093817"/>
      </p:ext>
    </p:extLst>
  </p:cSld>
  <p:clrMapOvr>
    <a:masterClrMapping/>
  </p:clrMapOvr>
  <p:hf sldNum="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46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321565416"/>
      </p:ext>
    </p:extLst>
  </p:cSld>
  <p:clrMapOvr>
    <a:masterClrMapping/>
  </p:clrMapOvr>
  <p:hf sldNum="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47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989053257"/>
      </p:ext>
    </p:extLst>
  </p:cSld>
  <p:clrMapOvr>
    <a:masterClrMapping/>
  </p:clrMapOvr>
  <p:hf sldNum="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48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1038683130"/>
      </p:ext>
    </p:extLst>
  </p:cSld>
  <p:clrMapOvr>
    <a:masterClrMapping/>
  </p:clrMapOvr>
  <p:hf sldNum="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49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293976091"/>
      </p:ext>
    </p:extLst>
  </p:cSld>
  <p:clrMapOvr>
    <a:masterClrMapping/>
  </p:clrMapOvr>
  <p:hf sldNum="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50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3496137015"/>
      </p:ext>
    </p:extLst>
  </p:cSld>
  <p:clrMapOvr>
    <a:masterClrMapping/>
  </p:clrMapOvr>
  <p:hf sldNum="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5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2981861231"/>
      </p:ext>
    </p:extLst>
  </p:cSld>
  <p:clrMapOvr>
    <a:masterClrMapping/>
  </p:clrMapOvr>
  <p:hf sldNum="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5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4278737651"/>
      </p:ext>
    </p:extLst>
  </p:cSld>
  <p:clrMapOvr>
    <a:masterClrMapping/>
  </p:clrMapOvr>
  <p:hf sldNum="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5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990272880"/>
      </p:ext>
    </p:extLst>
  </p:cSld>
  <p:clrMapOvr>
    <a:masterClrMapping/>
  </p:clrMapOvr>
  <p:hf sldNum="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54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4187413035"/>
      </p:ext>
    </p:extLst>
  </p:cSld>
  <p:clrMapOvr>
    <a:masterClrMapping/>
  </p:clrMapOvr>
  <p:hf sldNum="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2380543451"/>
      </p:ext>
    </p:extLst>
  </p:cSld>
  <p:clrMapOvr>
    <a:masterClrMapping/>
  </p:clrMapOvr>
  <p:hf sldNum="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55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1258706061"/>
      </p:ext>
    </p:extLst>
  </p:cSld>
  <p:clrMapOvr>
    <a:masterClrMapping/>
  </p:clrMapOvr>
  <p:hf sldNum="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56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3166729504"/>
      </p:ext>
    </p:extLst>
  </p:cSld>
  <p:clrMapOvr>
    <a:masterClrMapping/>
  </p:clrMapOvr>
  <p:hf sldNum="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57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
        <p:nvSpPr>
          <p:cNvPr id="10" name="TextBox 9"/>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2445868468"/>
      </p:ext>
    </p:extLst>
  </p:cSld>
  <p:clrMapOvr>
    <a:masterClrMapping/>
  </p:clrMapOvr>
  <p:hf sldNum="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8/6/2023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hf sldNum="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854725" y="773443"/>
            <a:ext cx="7434551"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1" rIns="68561" bIns="34281"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4425043" y="4838925"/>
            <a:ext cx="293917" cy="16507"/>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1" rIns="68561" bIns="34281"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8/6/2023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3505200" y="4797170"/>
            <a:ext cx="2133600" cy="273844"/>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hf sldNum="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hf sldNum="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25"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25"/>
            </a:lvl1pPr>
            <a:lvl2pPr>
              <a:defRPr sz="2850"/>
            </a:lvl2pPr>
            <a:lvl3pPr>
              <a:defRPr sz="2400"/>
            </a:lvl3pPr>
            <a:lvl4pPr>
              <a:defRPr sz="2025"/>
            </a:lvl4pPr>
            <a:lvl5pPr>
              <a:defRPr sz="2025"/>
            </a:lvl5pPr>
            <a:lvl6pPr>
              <a:defRPr sz="2025"/>
            </a:lvl6pPr>
            <a:lvl7pPr>
              <a:defRPr sz="2025"/>
            </a:lvl7pPr>
            <a:lvl8pPr>
              <a:defRPr sz="2025"/>
            </a:lvl8pPr>
            <a:lvl9pPr>
              <a:defRPr sz="20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9"/>
            <a:ext cx="3008313" cy="3518297"/>
          </a:xfrm>
        </p:spPr>
        <p:txBody>
          <a:bodyPr/>
          <a:lstStyle>
            <a:lvl1pPr marL="0" indent="0">
              <a:buNone/>
              <a:defRPr sz="1425"/>
            </a:lvl1pPr>
            <a:lvl2pPr marL="457200" indent="0">
              <a:buNone/>
              <a:defRPr sz="1200"/>
            </a:lvl2pPr>
            <a:lvl3pPr marL="914400" indent="0">
              <a:buNone/>
              <a:defRPr sz="1050"/>
            </a:lvl3pPr>
            <a:lvl4pPr marL="1370965"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33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8/6/2023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hf sldNum="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2"/>
            <a:ext cx="5486400" cy="425054"/>
          </a:xfrm>
        </p:spPr>
        <p:txBody>
          <a:bodyPr anchor="b"/>
          <a:lstStyle>
            <a:lvl1pPr algn="l">
              <a:defRPr sz="2025" b="1"/>
            </a:lvl1pPr>
          </a:lstStyle>
          <a:p>
            <a:r>
              <a:rPr lang="en-US"/>
              <a:t>Click to edit Master title style</a:t>
            </a:r>
          </a:p>
        </p:txBody>
      </p:sp>
      <p:sp>
        <p:nvSpPr>
          <p:cNvPr id="3" name="Picture Placeholder 2"/>
          <p:cNvSpPr>
            <a:spLocks noGrp="1"/>
          </p:cNvSpPr>
          <p:nvPr>
            <p:ph type="pic" idx="1"/>
          </p:nvPr>
        </p:nvSpPr>
        <p:spPr>
          <a:xfrm>
            <a:off x="1792288" y="459583"/>
            <a:ext cx="5486400" cy="3086100"/>
          </a:xfrm>
        </p:spPr>
        <p:txBody>
          <a:bodyPr/>
          <a:lstStyle>
            <a:lvl1pPr marL="0" indent="0">
              <a:buNone/>
              <a:defRPr sz="3225"/>
            </a:lvl1pPr>
            <a:lvl2pPr marL="457200" indent="0">
              <a:buNone/>
              <a:defRPr sz="2850"/>
            </a:lvl2pPr>
            <a:lvl3pPr marL="914400" indent="0">
              <a:buNone/>
              <a:defRPr sz="2400"/>
            </a:lvl3pPr>
            <a:lvl4pPr marL="1370965" indent="0">
              <a:buNone/>
              <a:defRPr sz="2025"/>
            </a:lvl4pPr>
            <a:lvl5pPr marL="1828165" indent="0">
              <a:buNone/>
              <a:defRPr sz="2025"/>
            </a:lvl5pPr>
            <a:lvl6pPr marL="2285365" indent="0">
              <a:buNone/>
              <a:defRPr sz="2025"/>
            </a:lvl6pPr>
            <a:lvl7pPr marL="2742565" indent="0">
              <a:buNone/>
              <a:defRPr sz="2025"/>
            </a:lvl7pPr>
            <a:lvl8pPr marL="3199765" indent="0">
              <a:buNone/>
              <a:defRPr sz="2025"/>
            </a:lvl8pPr>
            <a:lvl9pPr marL="3656330" indent="0">
              <a:buNone/>
              <a:defRPr sz="2025"/>
            </a:lvl9pPr>
          </a:lstStyle>
          <a:p>
            <a:endParaRPr lang="en-US" dirty="0"/>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25"/>
            </a:lvl1pPr>
            <a:lvl2pPr marL="457200" indent="0">
              <a:buNone/>
              <a:defRPr sz="1200"/>
            </a:lvl2pPr>
            <a:lvl3pPr marL="914400" indent="0">
              <a:buNone/>
              <a:defRPr sz="1050"/>
            </a:lvl3pPr>
            <a:lvl4pPr marL="1370965"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33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8/6/2023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hf sldNum="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8/6/2023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hf sldNum="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8/6/2023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hf sldNum="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2590707761"/>
      </p:ext>
    </p:extLst>
  </p:cSld>
  <p:clrMapOvr>
    <a:masterClrMapping/>
  </p:clrMapOvr>
  <p:hf sldNum="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hf sldNum="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E11ECF-D4C8-74D4-A731-3B62D4500845}"/>
              </a:ext>
            </a:extLst>
          </p:cNvPr>
          <p:cNvSpPr>
            <a:spLocks noGrp="1"/>
          </p:cNvSpPr>
          <p:nvPr>
            <p:ph type="dt" sz="half" idx="10"/>
          </p:nvPr>
        </p:nvSpPr>
        <p:spPr/>
        <p:txBody>
          <a:bodyPr/>
          <a:lstStyle/>
          <a:p>
            <a:fld id="{C1E9624D-FE2D-4597-B311-55080AF42397}" type="datetimeFigureOut">
              <a:rPr lang="en-US" smtClean="0"/>
              <a:t>8/6/2023</a:t>
            </a:fld>
            <a:endParaRPr lang="en-US"/>
          </a:p>
        </p:txBody>
      </p:sp>
      <p:sp>
        <p:nvSpPr>
          <p:cNvPr id="4" name="Footer Placeholder 3">
            <a:extLst>
              <a:ext uri="{FF2B5EF4-FFF2-40B4-BE49-F238E27FC236}">
                <a16:creationId xmlns:a16="http://schemas.microsoft.com/office/drawing/2014/main" id="{DB85B175-83FF-DAAA-E479-2028076C07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6CACBA-1D1C-50B8-579A-DFC0D210CF62}"/>
              </a:ext>
            </a:extLst>
          </p:cNvPr>
          <p:cNvSpPr>
            <a:spLocks noGrp="1"/>
          </p:cNvSpPr>
          <p:nvPr>
            <p:ph type="sldNum" sz="quarter" idx="12"/>
          </p:nvPr>
        </p:nvSpPr>
        <p:spPr/>
        <p:txBody>
          <a:bodyPr/>
          <a:lstStyle/>
          <a:p>
            <a:fld id="{ED4EED9A-F093-4465-B20F-8EFB89AAADCA}" type="slidenum">
              <a:rPr lang="en-US" smtClean="0"/>
              <a:t>‹#›</a:t>
            </a:fld>
            <a:endParaRPr lang="en-US"/>
          </a:p>
        </p:txBody>
      </p:sp>
    </p:spTree>
    <p:extLst>
      <p:ext uri="{BB962C8B-B14F-4D97-AF65-F5344CB8AC3E}">
        <p14:creationId xmlns:p14="http://schemas.microsoft.com/office/powerpoint/2010/main" val="14039839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mtClean="0">
                <a:solidFill>
                  <a:prstClr val="black"/>
                </a:solidFill>
              </a:rPr>
              <a:pPr defTabSz="914400"/>
              <a:t>2023/8/6</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28800544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mtClean="0">
                <a:solidFill>
                  <a:prstClr val="black"/>
                </a:solidFill>
              </a:rPr>
              <a:pPr defTabSz="914400"/>
              <a:t>2023/8/6</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19914139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455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468102597"/>
      </p:ext>
    </p:extLst>
  </p:cSld>
  <p:clrMapOvr>
    <a:masterClrMapping/>
  </p:clrMapOvr>
  <p:hf sldNum="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25" b="1"/>
            </a:lvl2pPr>
            <a:lvl3pPr marL="914400" indent="0">
              <a:buNone/>
              <a:defRPr sz="1800" b="1"/>
            </a:lvl3pPr>
            <a:lvl4pPr marL="1370965" indent="0">
              <a:buNone/>
              <a:defRPr sz="1650" b="1"/>
            </a:lvl4pPr>
            <a:lvl5pPr marL="1828165" indent="0">
              <a:buNone/>
              <a:defRPr sz="1650" b="1"/>
            </a:lvl5pPr>
            <a:lvl6pPr marL="2285365" indent="0">
              <a:buNone/>
              <a:defRPr sz="1650" b="1"/>
            </a:lvl6pPr>
            <a:lvl7pPr marL="2742565" indent="0">
              <a:buNone/>
              <a:defRPr sz="1650" b="1"/>
            </a:lvl7pPr>
            <a:lvl8pPr marL="3199765" indent="0">
              <a:buNone/>
              <a:defRPr sz="1650" b="1"/>
            </a:lvl8pPr>
            <a:lvl9pPr marL="3656330"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3997585703"/>
      </p:ext>
    </p:extLst>
  </p:cSld>
  <p:clrMapOvr>
    <a:masterClrMapping/>
  </p:clrMapOvr>
  <p:hf sldNum="0" ftr="0" dt="0"/>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80"/>
            <a:ext cx="8229600" cy="85725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2"/>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5"/>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pPr>
              <a:defRPr/>
            </a:pPr>
            <a:fld id="{9196EC2F-0988-4314-AD4B-24FF16D7B45E}" type="datetime1">
              <a:rPr lang="en-US" altLang="zh-CN" smtClean="0">
                <a:solidFill>
                  <a:prstClr val="black">
                    <a:tint val="75000"/>
                  </a:prstClr>
                </a:solidFill>
              </a:rPr>
              <a:t>8/6/2023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1" y="4767265"/>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5"/>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 id="2147483685" r:id="rId29"/>
    <p:sldLayoutId id="2147483686" r:id="rId30"/>
    <p:sldLayoutId id="2147483687" r:id="rId31"/>
    <p:sldLayoutId id="2147483688" r:id="rId32"/>
    <p:sldLayoutId id="2147483689" r:id="rId33"/>
    <p:sldLayoutId id="2147483690" r:id="rId34"/>
    <p:sldLayoutId id="2147483691" r:id="rId35"/>
    <p:sldLayoutId id="2147483692" r:id="rId36"/>
    <p:sldLayoutId id="2147483693" r:id="rId37"/>
    <p:sldLayoutId id="2147483694" r:id="rId38"/>
    <p:sldLayoutId id="2147483695" r:id="rId39"/>
    <p:sldLayoutId id="2147483696" r:id="rId40"/>
    <p:sldLayoutId id="2147483697" r:id="rId41"/>
    <p:sldLayoutId id="2147483698" r:id="rId42"/>
    <p:sldLayoutId id="2147483699" r:id="rId43"/>
    <p:sldLayoutId id="2147483700" r:id="rId44"/>
    <p:sldLayoutId id="2147483701" r:id="rId45"/>
    <p:sldLayoutId id="2147483702" r:id="rId46"/>
    <p:sldLayoutId id="2147483703" r:id="rId47"/>
    <p:sldLayoutId id="2147483704" r:id="rId48"/>
    <p:sldLayoutId id="2147483705" r:id="rId49"/>
    <p:sldLayoutId id="2147483706" r:id="rId50"/>
    <p:sldLayoutId id="2147483707" r:id="rId51"/>
    <p:sldLayoutId id="2147483708" r:id="rId52"/>
    <p:sldLayoutId id="2147483709" r:id="rId53"/>
    <p:sldLayoutId id="2147483710" r:id="rId54"/>
    <p:sldLayoutId id="2147483711" r:id="rId55"/>
    <p:sldLayoutId id="2147483712" r:id="rId56"/>
    <p:sldLayoutId id="2147483713" r:id="rId57"/>
    <p:sldLayoutId id="2147483714" r:id="rId58"/>
    <p:sldLayoutId id="2147483715" r:id="rId59"/>
    <p:sldLayoutId id="2147483716" r:id="rId60"/>
    <p:sldLayoutId id="2147483717" r:id="rId61"/>
    <p:sldLayoutId id="2147483718" r:id="rId62"/>
    <p:sldLayoutId id="2147483654" r:id="rId63"/>
    <p:sldLayoutId id="2147483655" r:id="rId64"/>
    <p:sldLayoutId id="2147483656" r:id="rId65"/>
    <p:sldLayoutId id="2147483657" r:id="rId66"/>
    <p:sldLayoutId id="2147483658" r:id="rId67"/>
    <p:sldLayoutId id="2147483659" r:id="rId68"/>
    <p:sldLayoutId id="2147483660" r:id="rId69"/>
    <p:sldLayoutId id="2147483661" r:id="rId70"/>
    <p:sldLayoutId id="2147483723" r:id="rId71"/>
  </p:sldLayoutIdLst>
  <p:hf sldNum="0" hdr="0" ftr="0" dt="0"/>
  <p:txStyles>
    <p:titleStyle>
      <a:lvl1pPr algn="ctr" defTabSz="914400" rtl="0" eaLnBrk="1" latinLnBrk="0" hangingPunct="1">
        <a:spcBef>
          <a:spcPct val="0"/>
        </a:spcBef>
        <a:buNone/>
        <a:defRPr sz="4425"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25"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50" kern="1200">
          <a:solidFill>
            <a:schemeClr val="tx1"/>
          </a:solidFill>
          <a:latin typeface="+mn-lt"/>
          <a:ea typeface="+mn-ea"/>
          <a:cs typeface="+mn-cs"/>
        </a:defRPr>
      </a:lvl2pPr>
      <a:lvl3pPr marL="1142365"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4pPr>
      <a:lvl5pPr marL="2056765"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93923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5.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5.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image" Target="../media/image18.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17.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16.jpeg"/><Relationship Id="rId5" Type="http://schemas.openxmlformats.org/officeDocument/2006/relationships/tags" Target="../tags/tag7.xml"/><Relationship Id="rId10" Type="http://schemas.openxmlformats.org/officeDocument/2006/relationships/slideLayout" Target="../slideLayouts/slideLayout65.xml"/><Relationship Id="rId4" Type="http://schemas.openxmlformats.org/officeDocument/2006/relationships/tags" Target="../tags/tag6.xml"/><Relationship Id="rId9" Type="http://schemas.openxmlformats.org/officeDocument/2006/relationships/tags" Target="../tags/tag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5.xml"/><Relationship Id="rId5" Type="http://schemas.openxmlformats.org/officeDocument/2006/relationships/image" Target="../media/image6.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5.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65.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5.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hyperlink" Target="https://twitter.com/freeppt7_com" TargetMode="External"/><Relationship Id="rId13" Type="http://schemas.openxmlformats.org/officeDocument/2006/relationships/hyperlink" Target="https://www.freeppt7.com/" TargetMode="External"/><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hyperlink" Target="https://www.freeppt7.com/ggslide-school/" TargetMode="External"/><Relationship Id="rId2" Type="http://schemas.openxmlformats.org/officeDocument/2006/relationships/hyperlink" Target="https://www.facebook.com/freeppt7/" TargetMode="External"/><Relationship Id="rId1" Type="http://schemas.openxmlformats.org/officeDocument/2006/relationships/slideLayout" Target="../slideLayouts/slideLayout71.xml"/><Relationship Id="rId6" Type="http://schemas.openxmlformats.org/officeDocument/2006/relationships/hyperlink" Target="https://www.youtube.com/@Slidestemplatesfree" TargetMode="External"/><Relationship Id="rId11" Type="http://schemas.openxmlformats.org/officeDocument/2006/relationships/image" Target="../media/image34.png"/><Relationship Id="rId5" Type="http://schemas.openxmlformats.org/officeDocument/2006/relationships/image" Target="../media/image31.png"/><Relationship Id="rId10" Type="http://schemas.openxmlformats.org/officeDocument/2006/relationships/hyperlink" Target="https://www.linkedin.com/in/liu-kaiwei-b180991a9/" TargetMode="External"/><Relationship Id="rId4" Type="http://schemas.openxmlformats.org/officeDocument/2006/relationships/hyperlink" Target="https://www.instagram.com/slidesfree/" TargetMode="External"/><Relationship Id="rId9" Type="http://schemas.openxmlformats.org/officeDocument/2006/relationships/image" Target="../media/image33.png"/><Relationship Id="rId14" Type="http://schemas.openxmlformats.org/officeDocument/2006/relationships/hyperlink" Target="http://www.freeppt7.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5.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圆角 5"/>
          <p:cNvSpPr/>
          <p:nvPr/>
        </p:nvSpPr>
        <p:spPr>
          <a:xfrm rot="18578534" flipH="1">
            <a:off x="3902978" y="-652972"/>
            <a:ext cx="8317153" cy="6695517"/>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6" name="矩形: 圆角 5"/>
          <p:cNvSpPr/>
          <p:nvPr/>
        </p:nvSpPr>
        <p:spPr>
          <a:xfrm rot="3021466">
            <a:off x="-2883584" y="-154193"/>
            <a:ext cx="5587506" cy="4498081"/>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7" name="矩形: 圆角 5"/>
          <p:cNvSpPr/>
          <p:nvPr/>
        </p:nvSpPr>
        <p:spPr>
          <a:xfrm rot="2448540">
            <a:off x="695296" y="-4348589"/>
            <a:ext cx="6271068" cy="6195370"/>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 name="connsiteX0-55" fmla="*/ 0 w 7451733"/>
              <a:gd name="connsiteY0-56" fmla="*/ 5077188 h 8262405"/>
              <a:gd name="connsiteX1-57" fmla="*/ 983187 w 7451733"/>
              <a:gd name="connsiteY1-58" fmla="*/ 3303280 h 8262405"/>
              <a:gd name="connsiteX2-59" fmla="*/ 6917889 w 7451733"/>
              <a:gd name="connsiteY2-60" fmla="*/ 0 h 8262405"/>
              <a:gd name="connsiteX3-61" fmla="*/ 7451733 w 7451733"/>
              <a:gd name="connsiteY3-62" fmla="*/ 2504068 h 8262405"/>
              <a:gd name="connsiteX4-63" fmla="*/ 7451733 w 7451733"/>
              <a:gd name="connsiteY4-64" fmla="*/ 8021912 h 8262405"/>
              <a:gd name="connsiteX5-65" fmla="*/ 7211240 w 7451733"/>
              <a:gd name="connsiteY5-66" fmla="*/ 8262405 h 8262405"/>
              <a:gd name="connsiteX6-67" fmla="*/ 638283 w 7451733"/>
              <a:gd name="connsiteY6-68" fmla="*/ 8262405 h 8262405"/>
              <a:gd name="connsiteX7-69" fmla="*/ 397790 w 7451733"/>
              <a:gd name="connsiteY7-70" fmla="*/ 8021912 h 8262405"/>
              <a:gd name="connsiteX8-71" fmla="*/ 0 w 7451733"/>
              <a:gd name="connsiteY8-72" fmla="*/ 5077188 h 8262405"/>
              <a:gd name="connsiteX0-73" fmla="*/ 0 w 8363360"/>
              <a:gd name="connsiteY0-74" fmla="*/ 5077188 h 8262405"/>
              <a:gd name="connsiteX1-75" fmla="*/ 983187 w 8363360"/>
              <a:gd name="connsiteY1-76" fmla="*/ 3303280 h 8262405"/>
              <a:gd name="connsiteX2-77" fmla="*/ 6917889 w 8363360"/>
              <a:gd name="connsiteY2-78" fmla="*/ 0 h 8262405"/>
              <a:gd name="connsiteX3-79" fmla="*/ 8363360 w 8363360"/>
              <a:gd name="connsiteY3-80" fmla="*/ 2044117 h 8262405"/>
              <a:gd name="connsiteX4-81" fmla="*/ 7451733 w 8363360"/>
              <a:gd name="connsiteY4-82" fmla="*/ 8021912 h 8262405"/>
              <a:gd name="connsiteX5-83" fmla="*/ 7211240 w 8363360"/>
              <a:gd name="connsiteY5-84" fmla="*/ 8262405 h 8262405"/>
              <a:gd name="connsiteX6-85" fmla="*/ 638283 w 8363360"/>
              <a:gd name="connsiteY6-86" fmla="*/ 8262405 h 8262405"/>
              <a:gd name="connsiteX7-87" fmla="*/ 397790 w 8363360"/>
              <a:gd name="connsiteY7-88" fmla="*/ 8021912 h 8262405"/>
              <a:gd name="connsiteX8-89" fmla="*/ 0 w 8363360"/>
              <a:gd name="connsiteY8-90" fmla="*/ 5077188 h 82624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363360" h="8262405">
                <a:moveTo>
                  <a:pt x="0" y="5077188"/>
                </a:moveTo>
                <a:cubicBezTo>
                  <a:pt x="0" y="4944367"/>
                  <a:pt x="850366" y="3303280"/>
                  <a:pt x="983187" y="3303280"/>
                </a:cubicBezTo>
                <a:lnTo>
                  <a:pt x="6917889" y="0"/>
                </a:lnTo>
                <a:cubicBezTo>
                  <a:pt x="7050710" y="0"/>
                  <a:pt x="8363360" y="1911296"/>
                  <a:pt x="8363360" y="2044117"/>
                </a:cubicBezTo>
                <a:lnTo>
                  <a:pt x="7451733" y="8021912"/>
                </a:lnTo>
                <a:cubicBezTo>
                  <a:pt x="7451733" y="8154733"/>
                  <a:pt x="7344061" y="8262405"/>
                  <a:pt x="7211240" y="8262405"/>
                </a:cubicBezTo>
                <a:lnTo>
                  <a:pt x="638283" y="8262405"/>
                </a:lnTo>
                <a:cubicBezTo>
                  <a:pt x="505462" y="8262405"/>
                  <a:pt x="397790" y="8154733"/>
                  <a:pt x="397790" y="8021912"/>
                </a:cubicBezTo>
                <a:cubicBezTo>
                  <a:pt x="397790" y="6182631"/>
                  <a:pt x="0" y="6916469"/>
                  <a:pt x="0" y="5077188"/>
                </a:cubicBezTo>
                <a:close/>
              </a:path>
            </a:pathLst>
          </a:custGeom>
          <a:blipFill dpi="0" rotWithShape="0">
            <a:blip r:embed="rId3" cstate="screen">
              <a:extLst>
                <a:ext uri="{BEBA8EAE-BF5A-486C-A8C5-ECC9F3942E4B}">
                  <a14:imgProps xmlns:a14="http://schemas.microsoft.com/office/drawing/2010/main">
                    <a14:imgLayer r:embed="rId4">
                      <a14:imgEffect>
                        <a14:brightnessContrast bright="22000"/>
                      </a14:imgEffect>
                      <a14:imgEffect>
                        <a14:saturation sat="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21" name="矩形: 圆角 5"/>
          <p:cNvSpPr/>
          <p:nvPr/>
        </p:nvSpPr>
        <p:spPr>
          <a:xfrm rot="18578534" flipH="1">
            <a:off x="4175258" y="-86506"/>
            <a:ext cx="7202180" cy="5797935"/>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24" name="矩形: 圆角 5"/>
          <p:cNvSpPr/>
          <p:nvPr/>
        </p:nvSpPr>
        <p:spPr>
          <a:xfrm rot="3021466">
            <a:off x="-3281564" y="-168476"/>
            <a:ext cx="5587506" cy="4498081"/>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blipFill dpi="0" rotWithShape="0">
            <a:blip r:embed="rId5" cstate="screen">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25" name="TextBox 5"/>
          <p:cNvSpPr txBox="1"/>
          <p:nvPr/>
        </p:nvSpPr>
        <p:spPr>
          <a:xfrm>
            <a:off x="5067499" y="3344165"/>
            <a:ext cx="3749798" cy="338554"/>
          </a:xfrm>
          <a:prstGeom prst="rect">
            <a:avLst/>
          </a:prstGeom>
          <a:noFill/>
        </p:spPr>
        <p:txBody>
          <a:bodyPr wrap="square" rtlCol="0">
            <a:spAutoFit/>
          </a:bodyPr>
          <a:lstStyle/>
          <a:p>
            <a:pPr algn="r" defTabSz="685800"/>
            <a:r>
              <a:rPr lang="en-US" altLang="zh-CN" sz="1600" dirty="0">
                <a:solidFill>
                  <a:srgbClr val="FFFFFF"/>
                </a:solidFill>
                <a:latin typeface="Arial"/>
                <a:ea typeface="微软雅黑"/>
                <a:cs typeface="Open Sans" panose="020B0606030504020204" pitchFamily="34" charset="0"/>
                <a:sym typeface="Arial"/>
              </a:rPr>
              <a:t>Insert the Subtitle of Your Presentation</a:t>
            </a:r>
          </a:p>
        </p:txBody>
      </p:sp>
      <p:sp>
        <p:nvSpPr>
          <p:cNvPr id="29" name="TextBox 16"/>
          <p:cNvSpPr txBox="1"/>
          <p:nvPr/>
        </p:nvSpPr>
        <p:spPr>
          <a:xfrm>
            <a:off x="5067499" y="1942577"/>
            <a:ext cx="3719288" cy="1323439"/>
          </a:xfrm>
          <a:prstGeom prst="rect">
            <a:avLst/>
          </a:prstGeom>
          <a:noFill/>
        </p:spPr>
        <p:txBody>
          <a:bodyPr wrap="none" rtlCol="0">
            <a:spAutoFit/>
          </a:bodyPr>
          <a:lstStyle/>
          <a:p>
            <a:pPr algn="r" defTabSz="685800"/>
            <a:r>
              <a:rPr lang="en-US" altLang="zh-CN" sz="4000" b="1" dirty="0">
                <a:solidFill>
                  <a:srgbClr val="FFFFFF"/>
                </a:solidFill>
                <a:latin typeface="Arial"/>
                <a:ea typeface="微软雅黑"/>
                <a:cs typeface="Lato Black" charset="0"/>
                <a:sym typeface="Arial"/>
              </a:rPr>
              <a:t>Free </a:t>
            </a:r>
          </a:p>
          <a:p>
            <a:pPr algn="r" defTabSz="685800"/>
            <a:r>
              <a:rPr lang="en-US" altLang="zh-CN" sz="4000" b="1" dirty="0">
                <a:solidFill>
                  <a:srgbClr val="FFFFFF"/>
                </a:solidFill>
                <a:latin typeface="Arial"/>
                <a:ea typeface="微软雅黑"/>
                <a:cs typeface="Lato Black" charset="0"/>
                <a:sym typeface="Arial"/>
              </a:rPr>
              <a:t>PPT templates</a:t>
            </a:r>
            <a:endParaRPr lang="en-US" sz="4000" b="1" dirty="0">
              <a:solidFill>
                <a:srgbClr val="FFFFFF"/>
              </a:solidFill>
              <a:latin typeface="Arial"/>
              <a:ea typeface="微软雅黑"/>
              <a:cs typeface="Lato Black" charset="0"/>
              <a:sym typeface="Arial"/>
            </a:endParaRPr>
          </a:p>
        </p:txBody>
      </p:sp>
      <p:grpSp>
        <p:nvGrpSpPr>
          <p:cNvPr id="2" name="组合 1">
            <a:extLst>
              <a:ext uri="{FF2B5EF4-FFF2-40B4-BE49-F238E27FC236}">
                <a16:creationId xmlns:a16="http://schemas.microsoft.com/office/drawing/2014/main" id="{EEF6E21D-2DB1-FF70-CD7E-D60D879206DA}"/>
              </a:ext>
            </a:extLst>
          </p:cNvPr>
          <p:cNvGrpSpPr/>
          <p:nvPr/>
        </p:nvGrpSpPr>
        <p:grpSpPr>
          <a:xfrm>
            <a:off x="5231231" y="4001314"/>
            <a:ext cx="3734477" cy="314481"/>
            <a:chOff x="4414802" y="4745227"/>
            <a:chExt cx="3734477" cy="314481"/>
          </a:xfrm>
        </p:grpSpPr>
        <p:grpSp>
          <p:nvGrpSpPr>
            <p:cNvPr id="3" name="组合 2">
              <a:extLst>
                <a:ext uri="{FF2B5EF4-FFF2-40B4-BE49-F238E27FC236}">
                  <a16:creationId xmlns:a16="http://schemas.microsoft.com/office/drawing/2014/main" id="{F505B48A-563F-85C0-30C4-03757876E160}"/>
                </a:ext>
              </a:extLst>
            </p:cNvPr>
            <p:cNvGrpSpPr/>
            <p:nvPr/>
          </p:nvGrpSpPr>
          <p:grpSpPr>
            <a:xfrm>
              <a:off x="6654696" y="4763888"/>
              <a:ext cx="290407" cy="290407"/>
              <a:chOff x="2633025" y="5543873"/>
              <a:chExt cx="290407" cy="290407"/>
            </a:xfrm>
            <a:solidFill>
              <a:schemeClr val="bg1"/>
            </a:solidFill>
          </p:grpSpPr>
          <p:sp>
            <p:nvSpPr>
              <p:cNvPr id="12" name="Oval 15">
                <a:extLst>
                  <a:ext uri="{FF2B5EF4-FFF2-40B4-BE49-F238E27FC236}">
                    <a16:creationId xmlns:a16="http://schemas.microsoft.com/office/drawing/2014/main" id="{FDE28B79-F592-5924-03E8-5A94C001A32D}"/>
                  </a:ext>
                </a:extLst>
              </p:cNvPr>
              <p:cNvSpPr>
                <a:spLocks/>
              </p:cNvSpPr>
              <p:nvPr/>
            </p:nvSpPr>
            <p:spPr bwMode="auto">
              <a:xfrm>
                <a:off x="2633025" y="5543873"/>
                <a:ext cx="290407" cy="290407"/>
              </a:xfrm>
              <a:prstGeom prst="ellipse">
                <a:avLst/>
              </a:prstGeom>
              <a:solidFill>
                <a:schemeClr val="tx1">
                  <a:lumMod val="65000"/>
                  <a:lumOff val="35000"/>
                </a:schemeClr>
              </a:solidFill>
              <a:ln>
                <a:noFill/>
              </a:ln>
              <a:effectLst/>
            </p:spPr>
            <p:txBody>
              <a:bodyPr wrap="none" anchor="ctr"/>
              <a:lstStyle/>
              <a:p>
                <a:pPr algn="ctr" fontAlgn="base">
                  <a:spcBef>
                    <a:spcPct val="0"/>
                  </a:spcBef>
                  <a:spcAft>
                    <a:spcPct val="0"/>
                  </a:spcAft>
                </a:pPr>
                <a:endParaRPr lang="zh-CN" altLang="en-US" sz="800">
                  <a:solidFill>
                    <a:srgbClr val="36396E"/>
                  </a:solidFill>
                  <a:cs typeface="+mn-ea"/>
                  <a:sym typeface="+mn-lt"/>
                </a:endParaRPr>
              </a:p>
            </p:txBody>
          </p:sp>
          <p:grpSp>
            <p:nvGrpSpPr>
              <p:cNvPr id="13" name="Group 16">
                <a:extLst>
                  <a:ext uri="{FF2B5EF4-FFF2-40B4-BE49-F238E27FC236}">
                    <a16:creationId xmlns:a16="http://schemas.microsoft.com/office/drawing/2014/main" id="{B5892ADA-82D0-7E34-7B18-3E203D72B995}"/>
                  </a:ext>
                </a:extLst>
              </p:cNvPr>
              <p:cNvGrpSpPr>
                <a:grpSpLocks/>
              </p:cNvGrpSpPr>
              <p:nvPr/>
            </p:nvGrpSpPr>
            <p:grpSpPr bwMode="auto">
              <a:xfrm>
                <a:off x="2726440" y="5602052"/>
                <a:ext cx="104062" cy="167263"/>
                <a:chOff x="4441" y="3144"/>
                <a:chExt cx="215" cy="345"/>
              </a:xfrm>
              <a:grpFill/>
            </p:grpSpPr>
            <p:sp>
              <p:nvSpPr>
                <p:cNvPr id="14" name="Freeform 17">
                  <a:extLst>
                    <a:ext uri="{FF2B5EF4-FFF2-40B4-BE49-F238E27FC236}">
                      <a16:creationId xmlns:a16="http://schemas.microsoft.com/office/drawing/2014/main" id="{D05958A5-4588-5C97-6185-62E6B6D8FCEB}"/>
                    </a:ext>
                  </a:extLst>
                </p:cNvPr>
                <p:cNvSpPr>
                  <a:spLocks/>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15" name="Freeform 18">
                  <a:extLst>
                    <a:ext uri="{FF2B5EF4-FFF2-40B4-BE49-F238E27FC236}">
                      <a16:creationId xmlns:a16="http://schemas.microsoft.com/office/drawing/2014/main" id="{CC48A947-648F-5A03-83CD-E08635A73EFE}"/>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grpSp>
          <p:nvGrpSpPr>
            <p:cNvPr id="4" name="组合 3">
              <a:extLst>
                <a:ext uri="{FF2B5EF4-FFF2-40B4-BE49-F238E27FC236}">
                  <a16:creationId xmlns:a16="http://schemas.microsoft.com/office/drawing/2014/main" id="{23AD2BBD-3DEA-4517-A51B-724FA33D83FB}"/>
                </a:ext>
              </a:extLst>
            </p:cNvPr>
            <p:cNvGrpSpPr/>
            <p:nvPr/>
          </p:nvGrpSpPr>
          <p:grpSpPr>
            <a:xfrm>
              <a:off x="4414802" y="4745227"/>
              <a:ext cx="290407" cy="290407"/>
              <a:chOff x="732769" y="5535598"/>
              <a:chExt cx="290407" cy="290407"/>
            </a:xfrm>
            <a:solidFill>
              <a:schemeClr val="bg1"/>
            </a:solidFill>
          </p:grpSpPr>
          <p:sp>
            <p:nvSpPr>
              <p:cNvPr id="8" name="Oval 10">
                <a:extLst>
                  <a:ext uri="{FF2B5EF4-FFF2-40B4-BE49-F238E27FC236}">
                    <a16:creationId xmlns:a16="http://schemas.microsoft.com/office/drawing/2014/main" id="{5FD7CA01-44C5-BABD-B2E7-2CA2197E5F4B}"/>
                  </a:ext>
                </a:extLst>
              </p:cNvPr>
              <p:cNvSpPr>
                <a:spLocks/>
              </p:cNvSpPr>
              <p:nvPr/>
            </p:nvSpPr>
            <p:spPr bwMode="auto">
              <a:xfrm>
                <a:off x="732769" y="5535598"/>
                <a:ext cx="290407" cy="290407"/>
              </a:xfrm>
              <a:prstGeom prst="ellipse">
                <a:avLst/>
              </a:prstGeom>
              <a:solidFill>
                <a:schemeClr val="tx1">
                  <a:lumMod val="65000"/>
                  <a:lumOff val="35000"/>
                </a:schemeClr>
              </a:solidFill>
              <a:ln>
                <a:noFill/>
              </a:ln>
              <a:effectLst/>
            </p:spPr>
            <p:txBody>
              <a:bodyPr wrap="none" anchor="ctr"/>
              <a:lstStyle/>
              <a:p>
                <a:pPr algn="ctr" fontAlgn="base">
                  <a:spcBef>
                    <a:spcPct val="0"/>
                  </a:spcBef>
                  <a:spcAft>
                    <a:spcPct val="0"/>
                  </a:spcAft>
                </a:pPr>
                <a:endParaRPr lang="zh-CN" altLang="en-US" sz="800" dirty="0">
                  <a:solidFill>
                    <a:srgbClr val="36396E"/>
                  </a:solidFill>
                  <a:cs typeface="+mn-ea"/>
                  <a:sym typeface="+mn-lt"/>
                </a:endParaRPr>
              </a:p>
            </p:txBody>
          </p:sp>
          <p:grpSp>
            <p:nvGrpSpPr>
              <p:cNvPr id="9" name="组合 8">
                <a:extLst>
                  <a:ext uri="{FF2B5EF4-FFF2-40B4-BE49-F238E27FC236}">
                    <a16:creationId xmlns:a16="http://schemas.microsoft.com/office/drawing/2014/main" id="{8D7F5714-E3C7-B83D-8396-977A74C198C0}"/>
                  </a:ext>
                </a:extLst>
              </p:cNvPr>
              <p:cNvGrpSpPr/>
              <p:nvPr/>
            </p:nvGrpSpPr>
            <p:grpSpPr>
              <a:xfrm>
                <a:off x="811795" y="5598991"/>
                <a:ext cx="132841" cy="151011"/>
                <a:chOff x="860980" y="3583766"/>
                <a:chExt cx="100336" cy="114060"/>
              </a:xfrm>
              <a:grpFill/>
            </p:grpSpPr>
            <p:sp>
              <p:nvSpPr>
                <p:cNvPr id="10" name="Freeform 12">
                  <a:extLst>
                    <a:ext uri="{FF2B5EF4-FFF2-40B4-BE49-F238E27FC236}">
                      <a16:creationId xmlns:a16="http://schemas.microsoft.com/office/drawing/2014/main" id="{18BFE1BB-0ED7-D1CF-4D78-9B8AD775C487}"/>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11" name="Freeform 13">
                  <a:extLst>
                    <a:ext uri="{FF2B5EF4-FFF2-40B4-BE49-F238E27FC236}">
                      <a16:creationId xmlns:a16="http://schemas.microsoft.com/office/drawing/2014/main" id="{3DDFB67D-4897-D5CC-0CAF-BB73CC4D52CF}"/>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sp>
          <p:nvSpPr>
            <p:cNvPr id="5" name="Text Box 20">
              <a:extLst>
                <a:ext uri="{FF2B5EF4-FFF2-40B4-BE49-F238E27FC236}">
                  <a16:creationId xmlns:a16="http://schemas.microsoft.com/office/drawing/2014/main" id="{657FF4F4-5DB4-9295-0E88-B9F2C0003D6A}"/>
                </a:ext>
              </a:extLst>
            </p:cNvPr>
            <p:cNvSpPr txBox="1">
              <a:spLocks/>
            </p:cNvSpPr>
            <p:nvPr/>
          </p:nvSpPr>
          <p:spPr bwMode="auto">
            <a:xfrm>
              <a:off x="6945103" y="4751931"/>
              <a:ext cx="12041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36396E"/>
                  </a:solidFill>
                  <a:cs typeface="+mn-ea"/>
                  <a:sym typeface="+mn-lt"/>
                </a:rPr>
                <a:t>XX.XX.20XX</a:t>
              </a:r>
              <a:endParaRPr lang="zh-CN" altLang="en-US" sz="1400" dirty="0">
                <a:solidFill>
                  <a:srgbClr val="36396E"/>
                </a:solidFill>
                <a:cs typeface="+mn-ea"/>
                <a:sym typeface="+mn-lt"/>
              </a:endParaRPr>
            </a:p>
          </p:txBody>
        </p:sp>
        <p:sp>
          <p:nvSpPr>
            <p:cNvPr id="7" name="矩形 6">
              <a:extLst>
                <a:ext uri="{FF2B5EF4-FFF2-40B4-BE49-F238E27FC236}">
                  <a16:creationId xmlns:a16="http://schemas.microsoft.com/office/drawing/2014/main" id="{B4A87C47-DEC7-141B-5BA4-E0B66270FD48}"/>
                </a:ext>
              </a:extLst>
            </p:cNvPr>
            <p:cNvSpPr/>
            <p:nvPr/>
          </p:nvSpPr>
          <p:spPr>
            <a:xfrm>
              <a:off x="4705028" y="4751931"/>
              <a:ext cx="199445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36396E"/>
                  </a:solidFill>
                  <a:cs typeface="+mn-ea"/>
                  <a:sym typeface="+mn-lt"/>
                </a:rPr>
                <a:t>Report </a:t>
              </a:r>
              <a:r>
                <a:rPr lang="zh-CN" altLang="en-US" sz="1400" dirty="0">
                  <a:solidFill>
                    <a:srgbClr val="36396E"/>
                  </a:solidFill>
                  <a:cs typeface="+mn-ea"/>
                  <a:sym typeface="+mn-lt"/>
                </a:rPr>
                <a:t>：</a:t>
              </a:r>
              <a:r>
                <a:rPr lang="en-US" altLang="zh-CN" sz="1400" dirty="0">
                  <a:solidFill>
                    <a:srgbClr val="36396E"/>
                  </a:solidFill>
                  <a:cs typeface="+mn-ea"/>
                  <a:sym typeface="+mn-lt"/>
                </a:rPr>
                <a:t>freeppt7.com</a:t>
              </a:r>
              <a:endParaRPr lang="zh-CN" altLang="en-US" sz="1400" dirty="0">
                <a:solidFill>
                  <a:srgbClr val="36396E"/>
                </a:solidFill>
                <a:cs typeface="+mn-ea"/>
                <a:sym typeface="+mn-lt"/>
              </a:endParaRPr>
            </a:p>
          </p:txBody>
        </p:sp>
      </p:gr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0-#ppt_w/2"/>
                                          </p:val>
                                        </p:tav>
                                        <p:tav tm="100000">
                                          <p:val>
                                            <p:strVal val="#ppt_x"/>
                                          </p:val>
                                        </p:tav>
                                      </p:tavLst>
                                    </p:anim>
                                    <p:anim calcmode="lin" valueType="num">
                                      <p:cBhvr additive="base">
                                        <p:cTn id="18" dur="500" fill="hold"/>
                                        <p:tgtEl>
                                          <p:spTgt spid="2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1+#ppt_w/2"/>
                                          </p:val>
                                        </p:tav>
                                        <p:tav tm="100000">
                                          <p:val>
                                            <p:strVal val="#ppt_x"/>
                                          </p:val>
                                        </p:tav>
                                      </p:tavLst>
                                    </p:anim>
                                    <p:anim calcmode="lin" valueType="num">
                                      <p:cBhvr additive="base">
                                        <p:cTn id="23" dur="500" fill="hold"/>
                                        <p:tgtEl>
                                          <p:spTgt spid="2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anim calcmode="lin" valueType="num">
                                      <p:cBhvr>
                                        <p:cTn id="33" dur="500" fill="hold"/>
                                        <p:tgtEl>
                                          <p:spTgt spid="25"/>
                                        </p:tgtEl>
                                        <p:attrNameLst>
                                          <p:attrName>ppt_x</p:attrName>
                                        </p:attrNameLst>
                                      </p:cBhvr>
                                      <p:tavLst>
                                        <p:tav tm="0">
                                          <p:val>
                                            <p:strVal val="#ppt_x"/>
                                          </p:val>
                                        </p:tav>
                                        <p:tav tm="100000">
                                          <p:val>
                                            <p:strVal val="#ppt_x"/>
                                          </p:val>
                                        </p:tav>
                                      </p:tavLst>
                                    </p:anim>
                                    <p:anim calcmode="lin" valueType="num">
                                      <p:cBhvr>
                                        <p:cTn id="34" dur="500" fill="hold"/>
                                        <p:tgtEl>
                                          <p:spTgt spid="25"/>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750"/>
                                        <p:tgtEl>
                                          <p:spTgt spid="29"/>
                                        </p:tgtEl>
                                      </p:cBhvr>
                                    </p:animEffect>
                                    <p:anim calcmode="lin" valueType="num">
                                      <p:cBhvr>
                                        <p:cTn id="39" dur="750" fill="hold"/>
                                        <p:tgtEl>
                                          <p:spTgt spid="29"/>
                                        </p:tgtEl>
                                        <p:attrNameLst>
                                          <p:attrName>ppt_x</p:attrName>
                                        </p:attrNameLst>
                                      </p:cBhvr>
                                      <p:tavLst>
                                        <p:tav tm="0">
                                          <p:val>
                                            <p:strVal val="#ppt_x"/>
                                          </p:val>
                                        </p:tav>
                                        <p:tav tm="100000">
                                          <p:val>
                                            <p:strVal val="#ppt_x"/>
                                          </p:val>
                                        </p:tav>
                                      </p:tavLst>
                                    </p:anim>
                                    <p:anim calcmode="lin" valueType="num">
                                      <p:cBhvr>
                                        <p:cTn id="40" dur="7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animBg="1"/>
      <p:bldP spid="17" grpId="0" animBg="1"/>
      <p:bldP spid="21" grpId="0" animBg="1"/>
      <p:bldP spid="24" grpId="0" animBg="1"/>
      <p:bldP spid="25"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05505" y="-854625"/>
            <a:ext cx="11070915" cy="2221802"/>
            <a:chOff x="-2543467" y="-1139764"/>
            <a:chExt cx="14764637" cy="2963089"/>
          </a:xfrm>
        </p:grpSpPr>
        <p:grpSp>
          <p:nvGrpSpPr>
            <p:cNvPr id="4" name="组合 3"/>
            <p:cNvGrpSpPr/>
            <p:nvPr/>
          </p:nvGrpSpPr>
          <p:grpSpPr>
            <a:xfrm>
              <a:off x="849787" y="351305"/>
              <a:ext cx="11371383" cy="660135"/>
              <a:chOff x="556108" y="314234"/>
              <a:chExt cx="11703163" cy="660135"/>
            </a:xfrm>
          </p:grpSpPr>
          <p:sp>
            <p:nvSpPr>
              <p:cNvPr id="3" name="矩形 2"/>
              <p:cNvSpPr/>
              <p:nvPr/>
            </p:nvSpPr>
            <p:spPr>
              <a:xfrm flipV="1">
                <a:off x="757047" y="928650"/>
                <a:ext cx="11502224" cy="4571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32" name="9"/>
              <p:cNvSpPr txBox="1"/>
              <p:nvPr/>
            </p:nvSpPr>
            <p:spPr>
              <a:xfrm>
                <a:off x="556108" y="314234"/>
                <a:ext cx="3435255" cy="430815"/>
              </a:xfrm>
              <a:prstGeom prst="rect">
                <a:avLst/>
              </a:prstGeom>
              <a:noFill/>
            </p:spPr>
            <p:txBody>
              <a:bodyPr wrap="square" lIns="0" tIns="0" rIns="0" bIns="0" rtlCol="0">
                <a:spAutoFit/>
              </a:bodyPr>
              <a:lstStyle>
                <a:defPPr>
                  <a:defRPr lang="en-US"/>
                </a:defPPr>
                <a:lvl2pPr marL="0" lvl="1" algn="ctr" defTabSz="685800">
                  <a:defRPr sz="2100" b="1">
                    <a:solidFill>
                      <a:srgbClr val="FFFFFF">
                        <a:lumMod val="50000"/>
                      </a:srgbClr>
                    </a:solidFill>
                    <a:latin typeface="Arial"/>
                    <a:ea typeface="微软雅黑"/>
                  </a:defRPr>
                </a:lvl2pPr>
              </a:lstStyle>
              <a:p>
                <a:pPr lvl="1"/>
                <a:r>
                  <a:rPr lang="en-US" altLang="zh-CN" dirty="0">
                    <a:sym typeface="Arial"/>
                  </a:rPr>
                  <a:t>Add title text</a:t>
                </a:r>
                <a:endParaRPr lang="zh-CN" altLang="en-US" dirty="0">
                  <a:sym typeface="Arial"/>
                </a:endParaRPr>
              </a:p>
            </p:txBody>
          </p:sp>
        </p:grpSp>
        <p:sp>
          <p:nvSpPr>
            <p:cNvPr id="11" name="矩形: 圆角 5"/>
            <p:cNvSpPr/>
            <p:nvPr/>
          </p:nvSpPr>
          <p:spPr>
            <a:xfrm rot="3021466">
              <a:off x="-2473881" y="-833708"/>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2" name="矩形: 圆角 5"/>
            <p:cNvSpPr/>
            <p:nvPr/>
          </p:nvSpPr>
          <p:spPr>
            <a:xfrm rot="3021466">
              <a:off x="-2830474" y="-852757"/>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grpSp>
      <p:grpSp>
        <p:nvGrpSpPr>
          <p:cNvPr id="15" name="组合 14"/>
          <p:cNvGrpSpPr/>
          <p:nvPr/>
        </p:nvGrpSpPr>
        <p:grpSpPr>
          <a:xfrm>
            <a:off x="577155" y="3350979"/>
            <a:ext cx="2291232" cy="822876"/>
            <a:chOff x="3354122" y="3804699"/>
            <a:chExt cx="2435756" cy="792000"/>
          </a:xfrm>
        </p:grpSpPr>
        <p:sp>
          <p:nvSpPr>
            <p:cNvPr id="16" name="矩形 15"/>
            <p:cNvSpPr/>
            <p:nvPr/>
          </p:nvSpPr>
          <p:spPr>
            <a:xfrm>
              <a:off x="3354122" y="3804699"/>
              <a:ext cx="2435756" cy="7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2100" b="1">
                <a:solidFill>
                  <a:srgbClr val="FFFFFF">
                    <a:lumMod val="50000"/>
                  </a:srgbClr>
                </a:solidFill>
                <a:latin typeface="Arial"/>
                <a:ea typeface="微软雅黑"/>
                <a:sym typeface="Arial"/>
              </a:endParaRPr>
            </a:p>
          </p:txBody>
        </p:sp>
        <p:grpSp>
          <p:nvGrpSpPr>
            <p:cNvPr id="17" name="组合 16"/>
            <p:cNvGrpSpPr/>
            <p:nvPr/>
          </p:nvGrpSpPr>
          <p:grpSpPr>
            <a:xfrm>
              <a:off x="3551325" y="3876704"/>
              <a:ext cx="2176497" cy="629926"/>
              <a:chOff x="6383413" y="755476"/>
              <a:chExt cx="2176497" cy="858946"/>
            </a:xfrm>
          </p:grpSpPr>
          <p:sp>
            <p:nvSpPr>
              <p:cNvPr id="18" name="TextBox 34"/>
              <p:cNvSpPr txBox="1"/>
              <p:nvPr/>
            </p:nvSpPr>
            <p:spPr>
              <a:xfrm>
                <a:off x="6383413" y="755476"/>
                <a:ext cx="2176497" cy="605890"/>
              </a:xfrm>
              <a:prstGeom prst="rect">
                <a:avLst/>
              </a:prstGeom>
              <a:noFill/>
            </p:spPr>
            <p:txBody>
              <a:bodyPr wrap="none" rtlCol="0">
                <a:spAutoFit/>
              </a:bodyPr>
              <a:lstStyle/>
              <a:p>
                <a:pPr defTabSz="685800"/>
                <a:r>
                  <a:rPr lang="en-US" altLang="zh-CN" sz="2400" b="1" dirty="0">
                    <a:solidFill>
                      <a:srgbClr val="FFFFFF"/>
                    </a:solidFill>
                    <a:latin typeface="Arial"/>
                    <a:ea typeface="微软雅黑"/>
                    <a:sym typeface="Arial"/>
                  </a:rPr>
                  <a:t>Add title text</a:t>
                </a:r>
                <a:endParaRPr lang="zh-CN" altLang="en-US" sz="2400" b="1" dirty="0">
                  <a:solidFill>
                    <a:srgbClr val="FFFFFF"/>
                  </a:solidFill>
                  <a:latin typeface="Arial"/>
                  <a:ea typeface="微软雅黑"/>
                  <a:sym typeface="Arial"/>
                </a:endParaRPr>
              </a:p>
            </p:txBody>
          </p:sp>
          <p:sp>
            <p:nvSpPr>
              <p:cNvPr id="19" name="Rectangle 13" descr="FD1DDF730CE4456e89755B07FE1653D0# #Rectangle 13"/>
              <p:cNvSpPr>
                <a:spLocks noChangeArrowheads="1"/>
              </p:cNvSpPr>
              <p:nvPr/>
            </p:nvSpPr>
            <p:spPr bwMode="auto">
              <a:xfrm>
                <a:off x="6573659" y="1250888"/>
                <a:ext cx="1796005" cy="36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685800" eaLnBrk="1" hangingPunct="1">
                  <a:spcBef>
                    <a:spcPct val="0"/>
                  </a:spcBef>
                  <a:buNone/>
                  <a:defRPr/>
                </a:pPr>
                <a:r>
                  <a:rPr lang="en-US" altLang="zh-CN" sz="1200" dirty="0">
                    <a:solidFill>
                      <a:srgbClr val="FFFFFF"/>
                    </a:solidFill>
                    <a:latin typeface="Arial"/>
                    <a:ea typeface="微软雅黑"/>
                    <a:sym typeface="Arial"/>
                  </a:rPr>
                  <a:t>Fill in the description</a:t>
                </a:r>
                <a:endParaRPr lang="en-US" altLang="zh-CN" sz="1050" dirty="0">
                  <a:solidFill>
                    <a:srgbClr val="FFFFFF"/>
                  </a:solidFill>
                  <a:latin typeface="Arial"/>
                  <a:ea typeface="微软雅黑"/>
                  <a:sym typeface="Arial"/>
                </a:endParaRPr>
              </a:p>
            </p:txBody>
          </p:sp>
        </p:grpSp>
      </p:grpSp>
      <p:sp>
        <p:nvSpPr>
          <p:cNvPr id="20" name="矩形 19"/>
          <p:cNvSpPr/>
          <p:nvPr/>
        </p:nvSpPr>
        <p:spPr>
          <a:xfrm>
            <a:off x="2995513" y="1443647"/>
            <a:ext cx="3294029" cy="1903866"/>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21" name="Footer Text"/>
          <p:cNvSpPr txBox="1"/>
          <p:nvPr/>
        </p:nvSpPr>
        <p:spPr>
          <a:xfrm>
            <a:off x="519391" y="4518923"/>
            <a:ext cx="8181915" cy="424090"/>
          </a:xfrm>
          <a:prstGeom prst="rect">
            <a:avLst/>
          </a:prstGeom>
          <a:noFill/>
        </p:spPr>
        <p:txBody>
          <a:bodyPr wrap="square" lIns="0" tIns="0" rIns="0" bIns="0" rtlCol="0">
            <a:spAutoFit/>
          </a:bodyPr>
          <a:lstStyle/>
          <a:p>
            <a:pPr defTabSz="685800">
              <a:lnSpc>
                <a:spcPct val="120000"/>
              </a:lnSpc>
            </a:pPr>
            <a:r>
              <a:rPr lang="en-US" altLang="zh-CN" sz="1200" dirty="0">
                <a:solidFill>
                  <a:srgbClr val="FFFFFF">
                    <a:lumMod val="65000"/>
                  </a:srgbClr>
                </a:solidFill>
                <a:latin typeface="Arial"/>
                <a:ea typeface="微软雅黑"/>
                <a:cs typeface="+mn-ea"/>
                <a:sym typeface="Arial"/>
              </a:rPr>
              <a:t>Please replace text, click add relevant headline, modify the text content, also can copy your content to this </a:t>
            </a:r>
            <a:r>
              <a:rPr lang="en-US" altLang="zh-CN" sz="1200" dirty="0" err="1">
                <a:solidFill>
                  <a:srgbClr val="FFFFFF">
                    <a:lumMod val="65000"/>
                  </a:srgbClr>
                </a:solidFill>
                <a:latin typeface="Arial"/>
                <a:ea typeface="微软雅黑"/>
                <a:cs typeface="+mn-ea"/>
                <a:sym typeface="Arial"/>
              </a:rPr>
              <a:t>directly.Please</a:t>
            </a:r>
            <a:r>
              <a:rPr lang="en-US" altLang="zh-CN" sz="1200" dirty="0">
                <a:solidFill>
                  <a:srgbClr val="FFFFFF">
                    <a:lumMod val="65000"/>
                  </a:srgbClr>
                </a:solidFill>
                <a:latin typeface="Arial"/>
                <a:ea typeface="微软雅黑"/>
                <a:cs typeface="+mn-ea"/>
                <a:sym typeface="Arial"/>
              </a:rPr>
              <a:t> replace text, click add relevant headline, modify the text content, also can copy your content to this directly.</a:t>
            </a:r>
            <a:r>
              <a:rPr lang="zh-CN" altLang="en-US" sz="1200" dirty="0">
                <a:solidFill>
                  <a:srgbClr val="FFFFFF">
                    <a:lumMod val="65000"/>
                  </a:srgbClr>
                </a:solidFill>
                <a:latin typeface="Arial"/>
                <a:ea typeface="微软雅黑"/>
                <a:cs typeface="+mn-ea"/>
                <a:sym typeface="Arial"/>
              </a:rPr>
              <a:t>。</a:t>
            </a:r>
            <a:endParaRPr lang="en-US" sz="1200" dirty="0">
              <a:solidFill>
                <a:srgbClr val="FFFFFF">
                  <a:lumMod val="65000"/>
                </a:srgbClr>
              </a:solidFill>
              <a:latin typeface="Arial"/>
              <a:ea typeface="微软雅黑"/>
              <a:sym typeface="Arial"/>
            </a:endParaRPr>
          </a:p>
        </p:txBody>
      </p:sp>
      <p:cxnSp>
        <p:nvCxnSpPr>
          <p:cNvPr id="22" name="Straight Line buttom"/>
          <p:cNvCxnSpPr/>
          <p:nvPr/>
        </p:nvCxnSpPr>
        <p:spPr>
          <a:xfrm>
            <a:off x="512794" y="4378214"/>
            <a:ext cx="8195106"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6416669" y="3350974"/>
            <a:ext cx="2291232" cy="822875"/>
            <a:chOff x="3354122" y="3804699"/>
            <a:chExt cx="2435756" cy="792000"/>
          </a:xfrm>
        </p:grpSpPr>
        <p:sp>
          <p:nvSpPr>
            <p:cNvPr id="24" name="矩形 23"/>
            <p:cNvSpPr/>
            <p:nvPr/>
          </p:nvSpPr>
          <p:spPr>
            <a:xfrm>
              <a:off x="3354122" y="3804699"/>
              <a:ext cx="2435756" cy="7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2100" b="1">
                <a:solidFill>
                  <a:srgbClr val="FFFFFF">
                    <a:lumMod val="50000"/>
                  </a:srgbClr>
                </a:solidFill>
                <a:latin typeface="Arial"/>
                <a:ea typeface="微软雅黑"/>
                <a:sym typeface="Arial"/>
              </a:endParaRPr>
            </a:p>
          </p:txBody>
        </p:sp>
        <p:grpSp>
          <p:nvGrpSpPr>
            <p:cNvPr id="25" name="组合 24"/>
            <p:cNvGrpSpPr/>
            <p:nvPr/>
          </p:nvGrpSpPr>
          <p:grpSpPr>
            <a:xfrm>
              <a:off x="3542137" y="3845359"/>
              <a:ext cx="2176497" cy="716813"/>
              <a:chOff x="6374225" y="712735"/>
              <a:chExt cx="2176497" cy="977424"/>
            </a:xfrm>
          </p:grpSpPr>
          <p:sp>
            <p:nvSpPr>
              <p:cNvPr id="26" name="TextBox 34"/>
              <p:cNvSpPr txBox="1"/>
              <p:nvPr/>
            </p:nvSpPr>
            <p:spPr>
              <a:xfrm>
                <a:off x="6374225" y="712735"/>
                <a:ext cx="2176497" cy="605890"/>
              </a:xfrm>
              <a:prstGeom prst="rect">
                <a:avLst/>
              </a:prstGeom>
              <a:noFill/>
            </p:spPr>
            <p:txBody>
              <a:bodyPr wrap="none" rtlCol="0">
                <a:spAutoFit/>
              </a:bodyPr>
              <a:lstStyle/>
              <a:p>
                <a:pPr defTabSz="685800"/>
                <a:r>
                  <a:rPr lang="en-US" altLang="zh-CN" sz="2400" b="1" dirty="0">
                    <a:solidFill>
                      <a:srgbClr val="FFFFFF"/>
                    </a:solidFill>
                    <a:latin typeface="Arial"/>
                    <a:ea typeface="微软雅黑"/>
                    <a:sym typeface="Arial"/>
                  </a:rPr>
                  <a:t>Add title text</a:t>
                </a:r>
                <a:endParaRPr lang="zh-CN" altLang="en-US" sz="2400" b="1" dirty="0">
                  <a:solidFill>
                    <a:srgbClr val="FFFFFF"/>
                  </a:solidFill>
                  <a:latin typeface="Arial"/>
                  <a:ea typeface="微软雅黑"/>
                  <a:sym typeface="Arial"/>
                </a:endParaRPr>
              </a:p>
            </p:txBody>
          </p:sp>
          <p:sp>
            <p:nvSpPr>
              <p:cNvPr id="27" name="Rectangle 13" descr="FD1DDF730CE4456e89755B07FE1653D0# #Rectangle 13"/>
              <p:cNvSpPr>
                <a:spLocks noChangeArrowheads="1"/>
              </p:cNvSpPr>
              <p:nvPr/>
            </p:nvSpPr>
            <p:spPr bwMode="auto">
              <a:xfrm>
                <a:off x="6493365" y="1326624"/>
                <a:ext cx="1978647" cy="363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685800" eaLnBrk="1" hangingPunct="1">
                  <a:spcBef>
                    <a:spcPct val="0"/>
                  </a:spcBef>
                  <a:buNone/>
                  <a:defRPr/>
                </a:pPr>
                <a:r>
                  <a:rPr lang="en-US" altLang="zh-CN" sz="1200" dirty="0">
                    <a:solidFill>
                      <a:srgbClr val="FFFFFF"/>
                    </a:solidFill>
                    <a:latin typeface="Arial"/>
                    <a:ea typeface="微软雅黑"/>
                    <a:sym typeface="Arial"/>
                  </a:rPr>
                  <a:t>Fill in the description</a:t>
                </a:r>
              </a:p>
            </p:txBody>
          </p:sp>
        </p:grpSp>
      </p:grpSp>
      <p:sp>
        <p:nvSpPr>
          <p:cNvPr id="28" name="矩形 27"/>
          <p:cNvSpPr/>
          <p:nvPr/>
        </p:nvSpPr>
        <p:spPr>
          <a:xfrm>
            <a:off x="577155" y="1443647"/>
            <a:ext cx="2291232" cy="1903866"/>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29" name="矩形 28"/>
          <p:cNvSpPr/>
          <p:nvPr/>
        </p:nvSpPr>
        <p:spPr>
          <a:xfrm>
            <a:off x="6416668" y="1443647"/>
            <a:ext cx="2291231" cy="1903866"/>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grpSp>
        <p:nvGrpSpPr>
          <p:cNvPr id="30" name="组合 29"/>
          <p:cNvGrpSpPr/>
          <p:nvPr/>
        </p:nvGrpSpPr>
        <p:grpSpPr>
          <a:xfrm>
            <a:off x="2995513" y="3350979"/>
            <a:ext cx="3294029" cy="822876"/>
            <a:chOff x="3354122" y="3804699"/>
            <a:chExt cx="2435756" cy="792000"/>
          </a:xfrm>
        </p:grpSpPr>
        <p:sp>
          <p:nvSpPr>
            <p:cNvPr id="31" name="矩形 30"/>
            <p:cNvSpPr/>
            <p:nvPr/>
          </p:nvSpPr>
          <p:spPr>
            <a:xfrm>
              <a:off x="3354122" y="3804699"/>
              <a:ext cx="2435756" cy="792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2100" b="1">
                <a:solidFill>
                  <a:srgbClr val="FFFFFF">
                    <a:lumMod val="50000"/>
                  </a:srgbClr>
                </a:solidFill>
                <a:latin typeface="Arial"/>
                <a:ea typeface="微软雅黑"/>
                <a:sym typeface="Arial"/>
              </a:endParaRPr>
            </a:p>
          </p:txBody>
        </p:sp>
        <p:grpSp>
          <p:nvGrpSpPr>
            <p:cNvPr id="33" name="组合 32"/>
            <p:cNvGrpSpPr/>
            <p:nvPr/>
          </p:nvGrpSpPr>
          <p:grpSpPr>
            <a:xfrm>
              <a:off x="3804943" y="3876703"/>
              <a:ext cx="1513909" cy="676269"/>
              <a:chOff x="6637031" y="755477"/>
              <a:chExt cx="1513909" cy="922139"/>
            </a:xfrm>
          </p:grpSpPr>
          <p:sp>
            <p:nvSpPr>
              <p:cNvPr id="34" name="TextBox 34"/>
              <p:cNvSpPr txBox="1"/>
              <p:nvPr/>
            </p:nvSpPr>
            <p:spPr>
              <a:xfrm>
                <a:off x="6637031" y="755477"/>
                <a:ext cx="1513909" cy="605891"/>
              </a:xfrm>
              <a:prstGeom prst="rect">
                <a:avLst/>
              </a:prstGeom>
              <a:noFill/>
            </p:spPr>
            <p:txBody>
              <a:bodyPr wrap="none" rtlCol="0">
                <a:spAutoFit/>
              </a:bodyPr>
              <a:lstStyle/>
              <a:p>
                <a:pPr algn="ctr" defTabSz="685800"/>
                <a:r>
                  <a:rPr lang="en-US" altLang="zh-CN" sz="2400" b="1" dirty="0">
                    <a:solidFill>
                      <a:srgbClr val="FFFFFF"/>
                    </a:solidFill>
                    <a:latin typeface="Arial"/>
                    <a:ea typeface="微软雅黑"/>
                    <a:sym typeface="Arial"/>
                  </a:rPr>
                  <a:t>Add title text</a:t>
                </a:r>
                <a:endParaRPr lang="zh-CN" altLang="en-US" sz="2400" b="1" dirty="0">
                  <a:solidFill>
                    <a:srgbClr val="FFFFFF"/>
                  </a:solidFill>
                  <a:latin typeface="Arial"/>
                  <a:ea typeface="微软雅黑"/>
                  <a:sym typeface="Arial"/>
                </a:endParaRPr>
              </a:p>
            </p:txBody>
          </p:sp>
          <p:sp>
            <p:nvSpPr>
              <p:cNvPr id="35" name="Rectangle 13" descr="FD1DDF730CE4456e89755B07FE1653D0# #Rectangle 13"/>
              <p:cNvSpPr>
                <a:spLocks noChangeArrowheads="1"/>
              </p:cNvSpPr>
              <p:nvPr/>
            </p:nvSpPr>
            <p:spPr bwMode="auto">
              <a:xfrm>
                <a:off x="6709984" y="1314081"/>
                <a:ext cx="1394800" cy="363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685800" eaLnBrk="1" hangingPunct="1">
                  <a:spcBef>
                    <a:spcPct val="0"/>
                  </a:spcBef>
                  <a:buNone/>
                  <a:defRPr/>
                </a:pPr>
                <a:r>
                  <a:rPr lang="en-US" altLang="zh-CN" sz="1200" dirty="0">
                    <a:solidFill>
                      <a:srgbClr val="FFFFFF"/>
                    </a:solidFill>
                    <a:latin typeface="Arial"/>
                    <a:ea typeface="微软雅黑"/>
                    <a:sym typeface="Arial"/>
                  </a:rPr>
                  <a:t>Fill in the description</a:t>
                </a:r>
              </a:p>
            </p:txBody>
          </p:sp>
        </p:grpSp>
      </p:gr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250" fill="hold"/>
                                        <p:tgtEl>
                                          <p:spTgt spid="20"/>
                                        </p:tgtEl>
                                        <p:attrNameLst>
                                          <p:attrName>ppt_x</p:attrName>
                                        </p:attrNameLst>
                                      </p:cBhvr>
                                      <p:tavLst>
                                        <p:tav tm="0">
                                          <p:val>
                                            <p:strVal val="#ppt_x"/>
                                          </p:val>
                                        </p:tav>
                                        <p:tav tm="100000">
                                          <p:val>
                                            <p:strVal val="#ppt_x"/>
                                          </p:val>
                                        </p:tav>
                                      </p:tavLst>
                                    </p:anim>
                                    <p:anim calcmode="lin" valueType="num">
                                      <p:cBhvr additive="base">
                                        <p:cTn id="12" dur="250" fill="hold"/>
                                        <p:tgtEl>
                                          <p:spTgt spid="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plus(in)">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2" presetClass="entr" presetSubtype="4"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250" fill="hold"/>
                                        <p:tgtEl>
                                          <p:spTgt spid="28"/>
                                        </p:tgtEl>
                                        <p:attrNameLst>
                                          <p:attrName>ppt_x</p:attrName>
                                        </p:attrNameLst>
                                      </p:cBhvr>
                                      <p:tavLst>
                                        <p:tav tm="0">
                                          <p:val>
                                            <p:strVal val="#ppt_x"/>
                                          </p:val>
                                        </p:tav>
                                        <p:tav tm="100000">
                                          <p:val>
                                            <p:strVal val="#ppt_x"/>
                                          </p:val>
                                        </p:tav>
                                      </p:tavLst>
                                    </p:anim>
                                    <p:anim calcmode="lin" valueType="num">
                                      <p:cBhvr additive="base">
                                        <p:cTn id="34" dur="250" fill="hold"/>
                                        <p:tgtEl>
                                          <p:spTgt spid="28"/>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250" fill="hold"/>
                                        <p:tgtEl>
                                          <p:spTgt spid="29"/>
                                        </p:tgtEl>
                                        <p:attrNameLst>
                                          <p:attrName>ppt_x</p:attrName>
                                        </p:attrNameLst>
                                      </p:cBhvr>
                                      <p:tavLst>
                                        <p:tav tm="0">
                                          <p:val>
                                            <p:strVal val="#ppt_x"/>
                                          </p:val>
                                        </p:tav>
                                        <p:tav tm="100000">
                                          <p:val>
                                            <p:strVal val="#ppt_x"/>
                                          </p:val>
                                        </p:tav>
                                      </p:tavLst>
                                    </p:anim>
                                    <p:anim calcmode="lin" valueType="num">
                                      <p:cBhvr additive="base">
                                        <p:cTn id="39" dur="250" fill="hold"/>
                                        <p:tgtEl>
                                          <p:spTgt spid="29"/>
                                        </p:tgtEl>
                                        <p:attrNameLst>
                                          <p:attrName>ppt_y</p:attrName>
                                        </p:attrNameLst>
                                      </p:cBhvr>
                                      <p:tavLst>
                                        <p:tav tm="0">
                                          <p:val>
                                            <p:strVal val="1+#ppt_h/2"/>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05505" y="-854625"/>
            <a:ext cx="11070915" cy="2221802"/>
            <a:chOff x="-2543467" y="-1139764"/>
            <a:chExt cx="14764637" cy="2963089"/>
          </a:xfrm>
        </p:grpSpPr>
        <p:grpSp>
          <p:nvGrpSpPr>
            <p:cNvPr id="4" name="组合 3"/>
            <p:cNvGrpSpPr/>
            <p:nvPr/>
          </p:nvGrpSpPr>
          <p:grpSpPr>
            <a:xfrm>
              <a:off x="849787" y="351305"/>
              <a:ext cx="11371383" cy="660135"/>
              <a:chOff x="556108" y="314234"/>
              <a:chExt cx="11703163" cy="660135"/>
            </a:xfrm>
          </p:grpSpPr>
          <p:sp>
            <p:nvSpPr>
              <p:cNvPr id="3" name="矩形 2"/>
              <p:cNvSpPr/>
              <p:nvPr/>
            </p:nvSpPr>
            <p:spPr>
              <a:xfrm flipV="1">
                <a:off x="757047" y="928650"/>
                <a:ext cx="11502224" cy="4571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32" name="9"/>
              <p:cNvSpPr txBox="1"/>
              <p:nvPr/>
            </p:nvSpPr>
            <p:spPr>
              <a:xfrm>
                <a:off x="556108" y="314234"/>
                <a:ext cx="3435255" cy="430815"/>
              </a:xfrm>
              <a:prstGeom prst="rect">
                <a:avLst/>
              </a:prstGeom>
              <a:noFill/>
            </p:spPr>
            <p:txBody>
              <a:bodyPr wrap="square" lIns="0" tIns="0" rIns="0" bIns="0" rtlCol="0">
                <a:spAutoFit/>
              </a:bodyPr>
              <a:lstStyle>
                <a:defPPr>
                  <a:defRPr lang="en-US"/>
                </a:defPPr>
                <a:lvl2pPr marL="0" lvl="1" algn="ctr" defTabSz="685800">
                  <a:defRPr sz="2100" b="1">
                    <a:solidFill>
                      <a:srgbClr val="FFFFFF">
                        <a:lumMod val="50000"/>
                      </a:srgbClr>
                    </a:solidFill>
                    <a:latin typeface="Arial"/>
                    <a:ea typeface="微软雅黑"/>
                  </a:defRPr>
                </a:lvl2pPr>
              </a:lstStyle>
              <a:p>
                <a:pPr lvl="1"/>
                <a:r>
                  <a:rPr lang="en-US" altLang="zh-CN" dirty="0">
                    <a:sym typeface="Arial"/>
                  </a:rPr>
                  <a:t>Add title text</a:t>
                </a:r>
                <a:endParaRPr lang="zh-CN" altLang="en-US" dirty="0">
                  <a:sym typeface="Arial"/>
                </a:endParaRPr>
              </a:p>
            </p:txBody>
          </p:sp>
        </p:grpSp>
        <p:sp>
          <p:nvSpPr>
            <p:cNvPr id="11" name="矩形: 圆角 5"/>
            <p:cNvSpPr/>
            <p:nvPr/>
          </p:nvSpPr>
          <p:spPr>
            <a:xfrm rot="3021466">
              <a:off x="-2473881" y="-833708"/>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2" name="矩形: 圆角 5"/>
            <p:cNvSpPr/>
            <p:nvPr/>
          </p:nvSpPr>
          <p:spPr>
            <a:xfrm rot="3021466">
              <a:off x="-2830474" y="-852757"/>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grpSp>
      <p:grpSp>
        <p:nvGrpSpPr>
          <p:cNvPr id="5" name="组合 4"/>
          <p:cNvGrpSpPr/>
          <p:nvPr/>
        </p:nvGrpSpPr>
        <p:grpSpPr>
          <a:xfrm flipH="1">
            <a:off x="638847" y="1395301"/>
            <a:ext cx="8176150" cy="3403566"/>
            <a:chOff x="779474" y="1507750"/>
            <a:chExt cx="10904057" cy="4539138"/>
          </a:xfrm>
        </p:grpSpPr>
        <p:sp>
          <p:nvSpPr>
            <p:cNvPr id="36" name="Oval 4"/>
            <p:cNvSpPr>
              <a:spLocks noChangeArrowheads="1"/>
            </p:cNvSpPr>
            <p:nvPr/>
          </p:nvSpPr>
          <p:spPr bwMode="auto">
            <a:xfrm>
              <a:off x="4371684" y="1507750"/>
              <a:ext cx="1746230" cy="1771589"/>
            </a:xfrm>
            <a:prstGeom prst="ellipse">
              <a:avLst/>
            </a:prstGeom>
            <a:solidFill>
              <a:schemeClr val="accent3"/>
            </a:solidFill>
            <a:ln w="12700">
              <a:noFill/>
              <a:round/>
            </a:ln>
            <a:effectLst/>
          </p:spPr>
          <p:txBody>
            <a:bodyPr wrap="none" lIns="72169" tIns="36085" rIns="72169" bIns="36085" anchor="ctr"/>
            <a:lstStyle/>
            <a:p>
              <a:pPr defTabSz="685800"/>
              <a:endParaRPr lang="ko-KR" altLang="en-US" sz="1350">
                <a:solidFill>
                  <a:srgbClr val="000000"/>
                </a:solidFill>
                <a:latin typeface="Arial"/>
                <a:ea typeface="Gulim" panose="020B0600000101010101" pitchFamily="34" charset="-127"/>
                <a:sym typeface="Arial"/>
              </a:endParaRPr>
            </a:p>
          </p:txBody>
        </p:sp>
        <p:sp>
          <p:nvSpPr>
            <p:cNvPr id="37" name="Oval 4"/>
            <p:cNvSpPr>
              <a:spLocks noChangeArrowheads="1"/>
            </p:cNvSpPr>
            <p:nvPr/>
          </p:nvSpPr>
          <p:spPr bwMode="auto">
            <a:xfrm>
              <a:off x="2724478" y="2321427"/>
              <a:ext cx="2152199" cy="2183738"/>
            </a:xfrm>
            <a:prstGeom prst="ellipse">
              <a:avLst/>
            </a:prstGeom>
            <a:solidFill>
              <a:schemeClr val="tx2">
                <a:lumMod val="50000"/>
              </a:schemeClr>
            </a:solidFill>
            <a:ln w="12700">
              <a:noFill/>
              <a:round/>
            </a:ln>
            <a:effectLst/>
          </p:spPr>
          <p:txBody>
            <a:bodyPr wrap="none" lIns="72169" tIns="36085" rIns="72169" bIns="36085" anchor="ctr"/>
            <a:lstStyle/>
            <a:p>
              <a:pPr defTabSz="685800"/>
              <a:endParaRPr lang="ko-KR" altLang="en-US" sz="1350">
                <a:solidFill>
                  <a:srgbClr val="000000"/>
                </a:solidFill>
                <a:latin typeface="Arial"/>
                <a:ea typeface="Gulim" panose="020B0600000101010101" pitchFamily="34" charset="-127"/>
                <a:sym typeface="Arial"/>
              </a:endParaRPr>
            </a:p>
          </p:txBody>
        </p:sp>
        <p:sp>
          <p:nvSpPr>
            <p:cNvPr id="38" name="Oval 4"/>
            <p:cNvSpPr>
              <a:spLocks noChangeArrowheads="1"/>
            </p:cNvSpPr>
            <p:nvPr/>
          </p:nvSpPr>
          <p:spPr bwMode="auto">
            <a:xfrm>
              <a:off x="779474" y="3366586"/>
              <a:ext cx="2641590" cy="2680302"/>
            </a:xfrm>
            <a:prstGeom prst="ellipse">
              <a:avLst/>
            </a:prstGeom>
            <a:solidFill>
              <a:schemeClr val="accent3"/>
            </a:solidFill>
            <a:ln w="12700">
              <a:noFill/>
              <a:round/>
            </a:ln>
            <a:effectLst/>
          </p:spPr>
          <p:txBody>
            <a:bodyPr wrap="none" lIns="72169" tIns="36085" rIns="72169" bIns="36085" anchor="ctr"/>
            <a:lstStyle/>
            <a:p>
              <a:pPr defTabSz="685800"/>
              <a:endParaRPr lang="ko-KR" altLang="en-US" sz="1350">
                <a:solidFill>
                  <a:srgbClr val="000000"/>
                </a:solidFill>
                <a:latin typeface="Arial"/>
                <a:ea typeface="Gulim" panose="020B0600000101010101" pitchFamily="34" charset="-127"/>
                <a:sym typeface="Arial"/>
              </a:endParaRPr>
            </a:p>
          </p:txBody>
        </p:sp>
        <p:sp>
          <p:nvSpPr>
            <p:cNvPr id="39" name="TextBox 6"/>
            <p:cNvSpPr txBox="1"/>
            <p:nvPr/>
          </p:nvSpPr>
          <p:spPr>
            <a:xfrm>
              <a:off x="877513" y="4349631"/>
              <a:ext cx="2445513" cy="543568"/>
            </a:xfrm>
            <a:prstGeom prst="rect">
              <a:avLst/>
            </a:prstGeom>
            <a:noFill/>
          </p:spPr>
          <p:txBody>
            <a:bodyPr wrap="none" lIns="72169" tIns="36085" rIns="72169" bIns="36085" rtlCol="0" anchor="ctr">
              <a:spAutoFit/>
            </a:bodyPr>
            <a:lstStyle/>
            <a:p>
              <a:pPr defTabSz="685800"/>
              <a:r>
                <a:rPr lang="en-US" altLang="zh-CN" sz="2175" b="1" dirty="0">
                  <a:solidFill>
                    <a:srgbClr val="FFFFFF"/>
                  </a:solidFill>
                  <a:latin typeface="Arial"/>
                  <a:ea typeface="微软雅黑"/>
                  <a:sym typeface="Arial"/>
                </a:rPr>
                <a:t>Add title text</a:t>
              </a:r>
              <a:endParaRPr lang="zh-CN" altLang="en-US" sz="2175" b="1" dirty="0">
                <a:solidFill>
                  <a:srgbClr val="FFFFFF"/>
                </a:solidFill>
                <a:latin typeface="Arial"/>
                <a:ea typeface="微软雅黑"/>
                <a:sym typeface="Arial"/>
              </a:endParaRPr>
            </a:p>
          </p:txBody>
        </p:sp>
        <p:sp>
          <p:nvSpPr>
            <p:cNvPr id="40" name="TextBox 7"/>
            <p:cNvSpPr txBox="1"/>
            <p:nvPr/>
          </p:nvSpPr>
          <p:spPr>
            <a:xfrm>
              <a:off x="2724478" y="3159837"/>
              <a:ext cx="2137665" cy="481998"/>
            </a:xfrm>
            <a:prstGeom prst="rect">
              <a:avLst/>
            </a:prstGeom>
            <a:noFill/>
          </p:spPr>
          <p:txBody>
            <a:bodyPr wrap="none" lIns="72169" tIns="36085" rIns="72169" bIns="36085" rtlCol="0" anchor="ctr">
              <a:spAutoFit/>
            </a:bodyPr>
            <a:lstStyle/>
            <a:p>
              <a:pPr defTabSz="685800"/>
              <a:r>
                <a:rPr lang="en-US" altLang="zh-CN" sz="1875" b="1" dirty="0">
                  <a:solidFill>
                    <a:srgbClr val="FFFFFF"/>
                  </a:solidFill>
                  <a:latin typeface="Arial"/>
                  <a:ea typeface="微软雅黑"/>
                  <a:sym typeface="Arial"/>
                </a:rPr>
                <a:t>Add title text</a:t>
              </a:r>
              <a:endParaRPr lang="zh-CN" altLang="en-US" sz="1875" b="1" dirty="0">
                <a:solidFill>
                  <a:srgbClr val="FFFFFF"/>
                </a:solidFill>
                <a:latin typeface="Arial"/>
                <a:ea typeface="微软雅黑"/>
                <a:sym typeface="Arial"/>
              </a:endParaRPr>
            </a:p>
          </p:txBody>
        </p:sp>
        <p:sp>
          <p:nvSpPr>
            <p:cNvPr id="41" name="TextBox 8"/>
            <p:cNvSpPr txBox="1"/>
            <p:nvPr/>
          </p:nvSpPr>
          <p:spPr>
            <a:xfrm>
              <a:off x="4448542" y="2121169"/>
              <a:ext cx="1592517" cy="374252"/>
            </a:xfrm>
            <a:prstGeom prst="rect">
              <a:avLst/>
            </a:prstGeom>
            <a:noFill/>
          </p:spPr>
          <p:txBody>
            <a:bodyPr wrap="none" lIns="72169" tIns="36085" rIns="72169" bIns="36085" rtlCol="0" anchor="ctr">
              <a:spAutoFit/>
            </a:bodyPr>
            <a:lstStyle/>
            <a:p>
              <a:pPr defTabSz="685800"/>
              <a:r>
                <a:rPr lang="en-US" altLang="zh-CN" sz="1350" b="1" dirty="0">
                  <a:solidFill>
                    <a:srgbClr val="FFFFFF"/>
                  </a:solidFill>
                  <a:latin typeface="Arial"/>
                  <a:ea typeface="微软雅黑"/>
                  <a:sym typeface="Arial"/>
                </a:rPr>
                <a:t>Add title text</a:t>
              </a:r>
              <a:endParaRPr lang="zh-CN" altLang="en-US" sz="1350" b="1" dirty="0">
                <a:solidFill>
                  <a:srgbClr val="FFFFFF"/>
                </a:solidFill>
                <a:latin typeface="Arial"/>
                <a:ea typeface="微软雅黑"/>
                <a:sym typeface="Arial"/>
              </a:endParaRPr>
            </a:p>
          </p:txBody>
        </p:sp>
        <p:cxnSp>
          <p:nvCxnSpPr>
            <p:cNvPr id="42" name="直接连接符 41"/>
            <p:cNvCxnSpPr/>
            <p:nvPr/>
          </p:nvCxnSpPr>
          <p:spPr>
            <a:xfrm>
              <a:off x="5233108" y="2725797"/>
              <a:ext cx="2320333"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3" name="直接连接符 42"/>
            <p:cNvCxnSpPr/>
            <p:nvPr/>
          </p:nvCxnSpPr>
          <p:spPr>
            <a:xfrm>
              <a:off x="3751171" y="3837945"/>
              <a:ext cx="3802269"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4" name="直接连接符 43"/>
            <p:cNvCxnSpPr/>
            <p:nvPr/>
          </p:nvCxnSpPr>
          <p:spPr>
            <a:xfrm>
              <a:off x="2100269" y="4996574"/>
              <a:ext cx="5453172"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45" name="TextBox 13"/>
            <p:cNvSpPr txBox="1"/>
            <p:nvPr/>
          </p:nvSpPr>
          <p:spPr>
            <a:xfrm>
              <a:off x="7641458" y="4706737"/>
              <a:ext cx="4042073" cy="706301"/>
            </a:xfrm>
            <a:prstGeom prst="rect">
              <a:avLst/>
            </a:prstGeom>
            <a:noFill/>
          </p:spPr>
          <p:txBody>
            <a:bodyPr wrap="square" lIns="72169" tIns="36085" rIns="72169" bIns="36085" rtlCol="0">
              <a:spAutoFit/>
            </a:bodyPr>
            <a:lstStyle/>
            <a:p>
              <a:pPr defTabSz="685800">
                <a:lnSpc>
                  <a:spcPct val="130000"/>
                </a:lnSpc>
              </a:pPr>
              <a:r>
                <a:rPr lang="en-US" altLang="zh-CN" sz="1200" dirty="0">
                  <a:solidFill>
                    <a:srgbClr val="FFFFFF">
                      <a:lumMod val="50000"/>
                    </a:srgbClr>
                  </a:solidFill>
                  <a:latin typeface="Arial"/>
                  <a:ea typeface="微软雅黑"/>
                  <a:sym typeface="Arial"/>
                </a:rPr>
                <a:t>Click here to add content, content to match the title. </a:t>
              </a:r>
              <a:endParaRPr lang="zh-CN" altLang="en-US" sz="1200" dirty="0">
                <a:solidFill>
                  <a:srgbClr val="FFFFFF">
                    <a:lumMod val="50000"/>
                  </a:srgbClr>
                </a:solidFill>
                <a:latin typeface="Arial"/>
                <a:ea typeface="微软雅黑"/>
                <a:sym typeface="Arial"/>
              </a:endParaRPr>
            </a:p>
          </p:txBody>
        </p:sp>
        <p:sp>
          <p:nvSpPr>
            <p:cNvPr id="46" name="TextBox 14"/>
            <p:cNvSpPr txBox="1"/>
            <p:nvPr/>
          </p:nvSpPr>
          <p:spPr>
            <a:xfrm>
              <a:off x="7641458" y="3565913"/>
              <a:ext cx="4042073" cy="706301"/>
            </a:xfrm>
            <a:prstGeom prst="rect">
              <a:avLst/>
            </a:prstGeom>
            <a:noFill/>
          </p:spPr>
          <p:txBody>
            <a:bodyPr wrap="square" lIns="72169" tIns="36085" rIns="72169" bIns="36085" rtlCol="0">
              <a:spAutoFit/>
            </a:bodyPr>
            <a:lstStyle/>
            <a:p>
              <a:pPr defTabSz="685800">
                <a:lnSpc>
                  <a:spcPct val="130000"/>
                </a:lnSpc>
              </a:pPr>
              <a:r>
                <a:rPr lang="en-US" altLang="zh-CN" sz="1200" dirty="0">
                  <a:solidFill>
                    <a:srgbClr val="FFFFFF">
                      <a:lumMod val="50000"/>
                    </a:srgbClr>
                  </a:solidFill>
                  <a:latin typeface="Arial"/>
                  <a:ea typeface="微软雅黑"/>
                  <a:sym typeface="Arial"/>
                </a:rPr>
                <a:t>Click here to add content, content to match the title. </a:t>
              </a:r>
              <a:endParaRPr lang="zh-CN" altLang="en-US" sz="1200" dirty="0">
                <a:solidFill>
                  <a:srgbClr val="FFFFFF">
                    <a:lumMod val="50000"/>
                  </a:srgbClr>
                </a:solidFill>
                <a:latin typeface="Arial"/>
                <a:ea typeface="微软雅黑"/>
                <a:sym typeface="Arial"/>
              </a:endParaRPr>
            </a:p>
          </p:txBody>
        </p:sp>
        <p:sp>
          <p:nvSpPr>
            <p:cNvPr id="47" name="TextBox 15"/>
            <p:cNvSpPr txBox="1"/>
            <p:nvPr/>
          </p:nvSpPr>
          <p:spPr>
            <a:xfrm>
              <a:off x="7641458" y="2425090"/>
              <a:ext cx="4042073" cy="706301"/>
            </a:xfrm>
            <a:prstGeom prst="rect">
              <a:avLst/>
            </a:prstGeom>
            <a:noFill/>
          </p:spPr>
          <p:txBody>
            <a:bodyPr wrap="square" lIns="72169" tIns="36085" rIns="72169" bIns="36085" rtlCol="0">
              <a:spAutoFit/>
            </a:bodyPr>
            <a:lstStyle/>
            <a:p>
              <a:pPr defTabSz="685800">
                <a:lnSpc>
                  <a:spcPct val="130000"/>
                </a:lnSpc>
              </a:pPr>
              <a:r>
                <a:rPr lang="en-US" altLang="zh-CN" sz="1200" dirty="0">
                  <a:solidFill>
                    <a:srgbClr val="FFFFFF">
                      <a:lumMod val="50000"/>
                    </a:srgbClr>
                  </a:solidFill>
                  <a:latin typeface="Arial"/>
                  <a:ea typeface="微软雅黑"/>
                  <a:sym typeface="Arial"/>
                </a:rPr>
                <a:t>Click here to add content, content to match the title. </a:t>
              </a:r>
              <a:endParaRPr lang="zh-CN" altLang="en-US" sz="1200" dirty="0">
                <a:solidFill>
                  <a:srgbClr val="FFFFFF">
                    <a:lumMod val="50000"/>
                  </a:srgbClr>
                </a:solidFill>
                <a:latin typeface="Arial"/>
                <a:ea typeface="微软雅黑"/>
                <a:sym typeface="Arial"/>
              </a:endParaRPr>
            </a:p>
          </p:txBody>
        </p:sp>
      </p:gr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05505" y="-854625"/>
            <a:ext cx="11070915" cy="2221802"/>
            <a:chOff x="-2543467" y="-1139764"/>
            <a:chExt cx="14764637" cy="2963089"/>
          </a:xfrm>
        </p:grpSpPr>
        <p:grpSp>
          <p:nvGrpSpPr>
            <p:cNvPr id="4" name="组合 3"/>
            <p:cNvGrpSpPr/>
            <p:nvPr/>
          </p:nvGrpSpPr>
          <p:grpSpPr>
            <a:xfrm>
              <a:off x="849787" y="351305"/>
              <a:ext cx="11371383" cy="660135"/>
              <a:chOff x="556108" y="314234"/>
              <a:chExt cx="11703163" cy="660135"/>
            </a:xfrm>
          </p:grpSpPr>
          <p:sp>
            <p:nvSpPr>
              <p:cNvPr id="3" name="矩形 2"/>
              <p:cNvSpPr/>
              <p:nvPr/>
            </p:nvSpPr>
            <p:spPr>
              <a:xfrm flipV="1">
                <a:off x="757047" y="928650"/>
                <a:ext cx="11502224" cy="4571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32" name="9"/>
              <p:cNvSpPr txBox="1"/>
              <p:nvPr/>
            </p:nvSpPr>
            <p:spPr>
              <a:xfrm>
                <a:off x="556108" y="314234"/>
                <a:ext cx="3435255" cy="430815"/>
              </a:xfrm>
              <a:prstGeom prst="rect">
                <a:avLst/>
              </a:prstGeom>
              <a:noFill/>
            </p:spPr>
            <p:txBody>
              <a:bodyPr wrap="square" lIns="0" tIns="0" rIns="0" bIns="0" rtlCol="0">
                <a:spAutoFit/>
              </a:bodyPr>
              <a:lstStyle>
                <a:defPPr>
                  <a:defRPr lang="en-US"/>
                </a:defPPr>
                <a:lvl2pPr marL="0" lvl="1" algn="ctr" defTabSz="685800">
                  <a:defRPr sz="2100" b="1">
                    <a:solidFill>
                      <a:srgbClr val="FFFFFF">
                        <a:lumMod val="50000"/>
                      </a:srgbClr>
                    </a:solidFill>
                    <a:latin typeface="Arial"/>
                    <a:ea typeface="微软雅黑"/>
                  </a:defRPr>
                </a:lvl2pPr>
              </a:lstStyle>
              <a:p>
                <a:pPr lvl="1"/>
                <a:r>
                  <a:rPr lang="en-US" altLang="zh-CN" dirty="0">
                    <a:sym typeface="Arial"/>
                  </a:rPr>
                  <a:t>Add title text</a:t>
                </a:r>
                <a:endParaRPr lang="zh-CN" altLang="en-US" dirty="0">
                  <a:sym typeface="Arial"/>
                </a:endParaRPr>
              </a:p>
            </p:txBody>
          </p:sp>
        </p:grpSp>
        <p:sp>
          <p:nvSpPr>
            <p:cNvPr id="11" name="矩形: 圆角 5"/>
            <p:cNvSpPr/>
            <p:nvPr/>
          </p:nvSpPr>
          <p:spPr>
            <a:xfrm rot="3021466">
              <a:off x="-2473881" y="-833708"/>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2" name="矩形: 圆角 5"/>
            <p:cNvSpPr/>
            <p:nvPr/>
          </p:nvSpPr>
          <p:spPr>
            <a:xfrm rot="3021466">
              <a:off x="-2830474" y="-852757"/>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grpSp>
      <p:sp>
        <p:nvSpPr>
          <p:cNvPr id="8" name="矩形 7"/>
          <p:cNvSpPr/>
          <p:nvPr/>
        </p:nvSpPr>
        <p:spPr>
          <a:xfrm>
            <a:off x="887925" y="3787404"/>
            <a:ext cx="3456125" cy="990318"/>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37" tIns="34269" rIns="68537" bIns="34269" rtlCol="0" anchor="ctr"/>
          <a:lstStyle/>
          <a:p>
            <a:pPr algn="ctr" defTabSz="685800"/>
            <a:r>
              <a:rPr lang="en-US" altLang="zh-CN" sz="1200" dirty="0">
                <a:solidFill>
                  <a:srgbClr val="FFFFFF"/>
                </a:solidFill>
                <a:latin typeface="Arial"/>
                <a:ea typeface="微软雅黑"/>
                <a:sym typeface="Arial"/>
              </a:rPr>
              <a:t>Click here to add content, content to match the title. </a:t>
            </a:r>
            <a:endParaRPr lang="zh-CN" altLang="en-US" sz="1200" dirty="0">
              <a:solidFill>
                <a:srgbClr val="FFFFFF"/>
              </a:solidFill>
              <a:latin typeface="Arial"/>
              <a:ea typeface="微软雅黑"/>
              <a:sym typeface="Arial"/>
            </a:endParaRPr>
          </a:p>
        </p:txBody>
      </p:sp>
      <p:sp>
        <p:nvSpPr>
          <p:cNvPr id="9" name="矩形 8"/>
          <p:cNvSpPr/>
          <p:nvPr/>
        </p:nvSpPr>
        <p:spPr>
          <a:xfrm>
            <a:off x="887925" y="1345909"/>
            <a:ext cx="3456125" cy="2441495"/>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kumimoji="1" lang="zh-CN" altLang="en-US" sz="2100">
              <a:solidFill>
                <a:srgbClr val="FFFFFF">
                  <a:lumMod val="50000"/>
                </a:srgbClr>
              </a:solidFill>
              <a:latin typeface="Arial"/>
              <a:ea typeface="微软雅黑"/>
              <a:sym typeface="Arial"/>
            </a:endParaRPr>
          </a:p>
        </p:txBody>
      </p:sp>
      <p:sp>
        <p:nvSpPr>
          <p:cNvPr id="10" name="TextBox 9"/>
          <p:cNvSpPr txBox="1"/>
          <p:nvPr/>
        </p:nvSpPr>
        <p:spPr>
          <a:xfrm>
            <a:off x="4746782" y="1345910"/>
            <a:ext cx="3817079" cy="3446303"/>
          </a:xfrm>
          <a:prstGeom prst="rect">
            <a:avLst/>
          </a:prstGeom>
          <a:noFill/>
        </p:spPr>
        <p:txBody>
          <a:bodyPr wrap="square" lIns="0" tIns="0" rIns="68549" bIns="0" numCol="2" spcCol="274258" rtlCol="0">
            <a:noAutofit/>
          </a:bodyPr>
          <a:lstStyle/>
          <a:p>
            <a:pPr algn="just" defTabSz="685800"/>
            <a:r>
              <a:rPr lang="en-US" altLang="zh-CN" sz="1200" dirty="0">
                <a:solidFill>
                  <a:srgbClr val="FFFFFF">
                    <a:lumMod val="50000"/>
                  </a:srgbClr>
                </a:solidFill>
                <a:latin typeface="Arial"/>
                <a:ea typeface="微软雅黑"/>
                <a:cs typeface="Calibri" panose="020F0502020204030204"/>
                <a:sym typeface="Arial"/>
              </a:rPr>
              <a:t>We provide professional-quality free PowerPoint templates to help you with your business presentations - freeppt7.com</a:t>
            </a:r>
          </a:p>
          <a:p>
            <a:pPr algn="just" defTabSz="685800"/>
            <a:endParaRPr lang="en-US" altLang="zh-CN" sz="1200" dirty="0">
              <a:solidFill>
                <a:srgbClr val="FFFFFF">
                  <a:lumMod val="50000"/>
                </a:srgbClr>
              </a:solidFill>
              <a:latin typeface="Arial"/>
              <a:ea typeface="微软雅黑"/>
              <a:cs typeface="Calibri" panose="020F0502020204030204"/>
              <a:sym typeface="Arial"/>
            </a:endParaRPr>
          </a:p>
          <a:p>
            <a:pPr algn="just" defTabSz="685800"/>
            <a:r>
              <a:rPr lang="en-US" altLang="zh-CN" sz="1200" dirty="0">
                <a:solidFill>
                  <a:srgbClr val="FFFFFF">
                    <a:lumMod val="50000"/>
                  </a:srgbClr>
                </a:solidFill>
                <a:latin typeface="Arial"/>
                <a:ea typeface="微软雅黑"/>
                <a:cs typeface="Calibri" panose="020F0502020204030204"/>
                <a:sym typeface="Arial"/>
              </a:rPr>
              <a:t>We provide professional-quality free PowerPoint templates to help you with your business presentations - freeppt7.com</a:t>
            </a:r>
          </a:p>
          <a:p>
            <a:pPr algn="just" defTabSz="685800"/>
            <a:endParaRPr lang="en-US" altLang="zh-CN" sz="1200" dirty="0">
              <a:solidFill>
                <a:srgbClr val="FFFFFF">
                  <a:lumMod val="50000"/>
                </a:srgbClr>
              </a:solidFill>
              <a:latin typeface="Arial"/>
              <a:ea typeface="微软雅黑"/>
              <a:cs typeface="Calibri" panose="020F0502020204030204"/>
              <a:sym typeface="Arial"/>
            </a:endParaRPr>
          </a:p>
          <a:p>
            <a:pPr algn="just" defTabSz="685800"/>
            <a:r>
              <a:rPr lang="en-US" altLang="zh-CN" sz="1200" dirty="0">
                <a:solidFill>
                  <a:srgbClr val="FFFFFF">
                    <a:lumMod val="50000"/>
                  </a:srgbClr>
                </a:solidFill>
                <a:latin typeface="Arial"/>
                <a:ea typeface="微软雅黑"/>
                <a:cs typeface="Calibri" panose="020F0502020204030204"/>
                <a:sym typeface="Arial"/>
              </a:rPr>
              <a:t>We provide professional-quality free PowerPoint templates to help you with your business presentations - freeppt7.comowerPo</a:t>
            </a:r>
          </a:p>
          <a:p>
            <a:pPr algn="just" defTabSz="685800"/>
            <a:endParaRPr lang="en-US" altLang="zh-CN" sz="1200" dirty="0">
              <a:solidFill>
                <a:srgbClr val="FFFFFF">
                  <a:lumMod val="50000"/>
                </a:srgbClr>
              </a:solidFill>
              <a:latin typeface="Arial"/>
              <a:ea typeface="微软雅黑"/>
              <a:cs typeface="Calibri" panose="020F0502020204030204"/>
              <a:sym typeface="Arial"/>
            </a:endParaRPr>
          </a:p>
          <a:p>
            <a:pPr algn="just" defTabSz="685800"/>
            <a:r>
              <a:rPr lang="en-US" altLang="zh-CN" sz="1200" dirty="0">
                <a:solidFill>
                  <a:srgbClr val="FFFFFF">
                    <a:lumMod val="50000"/>
                  </a:srgbClr>
                </a:solidFill>
                <a:latin typeface="Arial"/>
                <a:ea typeface="微软雅黑"/>
                <a:cs typeface="Calibri" panose="020F0502020204030204"/>
                <a:sym typeface="Arial"/>
              </a:rPr>
              <a:t>We provide professional-quality free PowerPoint templates to help you with your business presentations - freeppt7.com</a:t>
            </a:r>
            <a:endParaRPr lang="zh-CN" altLang="en-US" sz="1200" dirty="0">
              <a:solidFill>
                <a:srgbClr val="FFFFFF">
                  <a:lumMod val="50000"/>
                </a:srgbClr>
              </a:solidFill>
              <a:latin typeface="Arial"/>
              <a:ea typeface="微软雅黑"/>
              <a:cs typeface="Calibri" panose="020F0502020204030204"/>
              <a:sym typeface="Arial"/>
            </a:endParaRPr>
          </a:p>
          <a:p>
            <a:pPr algn="just" defTabSz="685800"/>
            <a:endParaRPr lang="zh-CN" altLang="en-US" sz="1200" dirty="0">
              <a:solidFill>
                <a:srgbClr val="FFFFFF">
                  <a:lumMod val="50000"/>
                </a:srgbClr>
              </a:solidFill>
              <a:latin typeface="Arial"/>
              <a:ea typeface="微软雅黑"/>
              <a:cs typeface="Calibri" panose="020F0502020204030204"/>
              <a:sym typeface="Arial"/>
            </a:endParaRP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05505" y="-854625"/>
            <a:ext cx="11070915" cy="2221802"/>
            <a:chOff x="-2543467" y="-1139764"/>
            <a:chExt cx="14764637" cy="2963089"/>
          </a:xfrm>
        </p:grpSpPr>
        <p:grpSp>
          <p:nvGrpSpPr>
            <p:cNvPr id="4" name="组合 3"/>
            <p:cNvGrpSpPr/>
            <p:nvPr/>
          </p:nvGrpSpPr>
          <p:grpSpPr>
            <a:xfrm>
              <a:off x="849787" y="351305"/>
              <a:ext cx="11371383" cy="660135"/>
              <a:chOff x="556108" y="314234"/>
              <a:chExt cx="11703163" cy="660135"/>
            </a:xfrm>
          </p:grpSpPr>
          <p:sp>
            <p:nvSpPr>
              <p:cNvPr id="3" name="矩形 2"/>
              <p:cNvSpPr/>
              <p:nvPr/>
            </p:nvSpPr>
            <p:spPr>
              <a:xfrm flipV="1">
                <a:off x="757047" y="928650"/>
                <a:ext cx="11502224" cy="4571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32" name="9"/>
              <p:cNvSpPr txBox="1"/>
              <p:nvPr/>
            </p:nvSpPr>
            <p:spPr>
              <a:xfrm>
                <a:off x="556108" y="314234"/>
                <a:ext cx="3435255" cy="430815"/>
              </a:xfrm>
              <a:prstGeom prst="rect">
                <a:avLst/>
              </a:prstGeom>
              <a:noFill/>
            </p:spPr>
            <p:txBody>
              <a:bodyPr wrap="square" lIns="0" tIns="0" rIns="0" bIns="0" rtlCol="0">
                <a:spAutoFit/>
              </a:bodyPr>
              <a:lstStyle>
                <a:defPPr>
                  <a:defRPr lang="en-US"/>
                </a:defPPr>
                <a:lvl2pPr marL="0" lvl="1" algn="ctr" defTabSz="685800">
                  <a:defRPr sz="2100" b="1">
                    <a:solidFill>
                      <a:srgbClr val="FFFFFF">
                        <a:lumMod val="50000"/>
                      </a:srgbClr>
                    </a:solidFill>
                    <a:latin typeface="Arial"/>
                    <a:ea typeface="微软雅黑"/>
                  </a:defRPr>
                </a:lvl2pPr>
              </a:lstStyle>
              <a:p>
                <a:pPr lvl="1"/>
                <a:r>
                  <a:rPr lang="en-US" altLang="zh-CN" dirty="0">
                    <a:sym typeface="Arial"/>
                  </a:rPr>
                  <a:t>Add title text</a:t>
                </a:r>
                <a:endParaRPr lang="zh-CN" altLang="en-US" dirty="0">
                  <a:sym typeface="Arial"/>
                </a:endParaRPr>
              </a:p>
            </p:txBody>
          </p:sp>
        </p:grpSp>
        <p:sp>
          <p:nvSpPr>
            <p:cNvPr id="11" name="矩形: 圆角 5"/>
            <p:cNvSpPr/>
            <p:nvPr/>
          </p:nvSpPr>
          <p:spPr>
            <a:xfrm rot="3021466">
              <a:off x="-2473881" y="-833708"/>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2" name="矩形: 圆角 5"/>
            <p:cNvSpPr/>
            <p:nvPr/>
          </p:nvSpPr>
          <p:spPr>
            <a:xfrm rot="3021466">
              <a:off x="-2830474" y="-852757"/>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grpSp>
      <p:sp>
        <p:nvSpPr>
          <p:cNvPr id="8" name="矩形 7"/>
          <p:cNvSpPr/>
          <p:nvPr/>
        </p:nvSpPr>
        <p:spPr>
          <a:xfrm>
            <a:off x="1234632" y="1803812"/>
            <a:ext cx="2004177" cy="1499526"/>
          </a:xfrm>
          <a:prstGeom prst="rect">
            <a:avLst/>
          </a:prstGeom>
          <a:blipFill dpi="0" rotWithShape="1">
            <a:blip r:embed="rId11"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68563" tIns="34281" rIns="68563" bIns="34281" rtlCol="0" anchor="ctr"/>
          <a:lstStyle/>
          <a:p>
            <a:pPr algn="ctr" defTabSz="685800"/>
            <a:endParaRPr kumimoji="1" lang="zh-CN" altLang="en-US" sz="1350">
              <a:solidFill>
                <a:prstClr val="white"/>
              </a:solidFill>
              <a:latin typeface="Arial"/>
              <a:ea typeface="微软雅黑"/>
              <a:sym typeface="Arial"/>
            </a:endParaRPr>
          </a:p>
        </p:txBody>
      </p:sp>
      <p:sp>
        <p:nvSpPr>
          <p:cNvPr id="9" name="矩形 8"/>
          <p:cNvSpPr/>
          <p:nvPr/>
        </p:nvSpPr>
        <p:spPr>
          <a:xfrm>
            <a:off x="1234632" y="3301325"/>
            <a:ext cx="2004177" cy="2521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b="1">
              <a:solidFill>
                <a:srgbClr val="FFFFFF"/>
              </a:solidFill>
              <a:latin typeface="Arial"/>
              <a:ea typeface="微软雅黑"/>
              <a:sym typeface="Arial"/>
            </a:endParaRPr>
          </a:p>
        </p:txBody>
      </p:sp>
      <p:sp>
        <p:nvSpPr>
          <p:cNvPr id="10" name="矩形 9"/>
          <p:cNvSpPr/>
          <p:nvPr/>
        </p:nvSpPr>
        <p:spPr>
          <a:xfrm>
            <a:off x="3608005" y="3301325"/>
            <a:ext cx="1988617" cy="25211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b="1">
              <a:solidFill>
                <a:srgbClr val="FFFFFF"/>
              </a:solidFill>
              <a:latin typeface="Arial"/>
              <a:ea typeface="微软雅黑"/>
              <a:sym typeface="Arial"/>
            </a:endParaRPr>
          </a:p>
        </p:txBody>
      </p:sp>
      <p:sp>
        <p:nvSpPr>
          <p:cNvPr id="13" name="矩形 12"/>
          <p:cNvSpPr/>
          <p:nvPr/>
        </p:nvSpPr>
        <p:spPr>
          <a:xfrm>
            <a:off x="5965818" y="3301325"/>
            <a:ext cx="2004177" cy="2521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b="1">
              <a:solidFill>
                <a:srgbClr val="FFFFFF"/>
              </a:solidFill>
              <a:latin typeface="Arial"/>
              <a:ea typeface="微软雅黑"/>
              <a:sym typeface="Arial"/>
            </a:endParaRPr>
          </a:p>
        </p:txBody>
      </p:sp>
      <p:sp>
        <p:nvSpPr>
          <p:cNvPr id="14" name="矩形 13"/>
          <p:cNvSpPr/>
          <p:nvPr/>
        </p:nvSpPr>
        <p:spPr>
          <a:xfrm>
            <a:off x="3592445" y="1803812"/>
            <a:ext cx="2004177" cy="1499526"/>
          </a:xfrm>
          <a:prstGeom prst="rect">
            <a:avLst/>
          </a:prstGeom>
          <a:blipFill rotWithShape="1">
            <a:blip r:embed="rId12" cstate="screen">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68563" tIns="34281" rIns="68563" bIns="34281" rtlCol="0" anchor="ctr"/>
          <a:lstStyle/>
          <a:p>
            <a:pPr algn="ctr" defTabSz="685800"/>
            <a:endParaRPr kumimoji="1" lang="zh-CN" altLang="en-US" sz="1350">
              <a:solidFill>
                <a:prstClr val="white"/>
              </a:solidFill>
              <a:latin typeface="Arial"/>
              <a:ea typeface="微软雅黑"/>
              <a:sym typeface="Arial"/>
            </a:endParaRPr>
          </a:p>
        </p:txBody>
      </p:sp>
      <p:sp>
        <p:nvSpPr>
          <p:cNvPr id="15" name="矩形 14"/>
          <p:cNvSpPr/>
          <p:nvPr/>
        </p:nvSpPr>
        <p:spPr>
          <a:xfrm>
            <a:off x="5965818" y="1803812"/>
            <a:ext cx="2004177" cy="1499526"/>
          </a:xfrm>
          <a:prstGeom prst="rect">
            <a:avLst/>
          </a:prstGeom>
          <a:blipFill dpi="0" rotWithShape="1">
            <a:blip r:embed="rId13"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68563" tIns="34281" rIns="68563" bIns="34281" rtlCol="0" anchor="ctr"/>
          <a:lstStyle/>
          <a:p>
            <a:pPr algn="ctr" defTabSz="685800"/>
            <a:endParaRPr kumimoji="1" lang="zh-CN" altLang="en-US" sz="1350">
              <a:solidFill>
                <a:prstClr val="white"/>
              </a:solidFill>
              <a:latin typeface="Arial"/>
              <a:ea typeface="微软雅黑"/>
              <a:sym typeface="Arial"/>
            </a:endParaRPr>
          </a:p>
        </p:txBody>
      </p:sp>
      <p:sp>
        <p:nvSpPr>
          <p:cNvPr id="16" name="文本框 4"/>
          <p:cNvSpPr txBox="1"/>
          <p:nvPr/>
        </p:nvSpPr>
        <p:spPr>
          <a:xfrm>
            <a:off x="1464282" y="3285696"/>
            <a:ext cx="1456334" cy="285434"/>
          </a:xfrm>
          <a:prstGeom prst="rect">
            <a:avLst/>
          </a:prstGeom>
          <a:noFill/>
        </p:spPr>
        <p:txBody>
          <a:bodyPr wrap="square" lIns="68552" tIns="34276" rIns="68552" bIns="34276" rtlCol="0">
            <a:spAutoFit/>
          </a:bodyPr>
          <a:lstStyle/>
          <a:p>
            <a:pPr algn="ctr" defTabSz="342900">
              <a:lnSpc>
                <a:spcPct val="130000"/>
              </a:lnSpc>
            </a:pPr>
            <a:r>
              <a:rPr lang="en-US" altLang="zh-CN" sz="1200" b="1" dirty="0">
                <a:solidFill>
                  <a:srgbClr val="FFFFFF"/>
                </a:solidFill>
                <a:latin typeface="Arial"/>
                <a:ea typeface="微软雅黑"/>
                <a:sym typeface="Arial"/>
              </a:rPr>
              <a:t>Add title text</a:t>
            </a:r>
          </a:p>
        </p:txBody>
      </p:sp>
      <p:sp>
        <p:nvSpPr>
          <p:cNvPr id="17" name="文本框 4"/>
          <p:cNvSpPr txBox="1"/>
          <p:nvPr/>
        </p:nvSpPr>
        <p:spPr>
          <a:xfrm>
            <a:off x="3898952" y="3276812"/>
            <a:ext cx="1456334" cy="284345"/>
          </a:xfrm>
          <a:prstGeom prst="rect">
            <a:avLst/>
          </a:prstGeom>
          <a:noFill/>
        </p:spPr>
        <p:txBody>
          <a:bodyPr wrap="square" lIns="68552" tIns="34276" rIns="68552" bIns="34276" rtlCol="0">
            <a:spAutoFit/>
          </a:bodyPr>
          <a:lstStyle/>
          <a:p>
            <a:pPr algn="ctr" defTabSz="342900">
              <a:lnSpc>
                <a:spcPct val="130000"/>
              </a:lnSpc>
            </a:pPr>
            <a:r>
              <a:rPr lang="en-US" altLang="zh-CN" sz="1200" b="1" dirty="0">
                <a:solidFill>
                  <a:srgbClr val="FFFFFF"/>
                </a:solidFill>
                <a:latin typeface="Arial"/>
                <a:ea typeface="微软雅黑"/>
                <a:sym typeface="Arial"/>
              </a:rPr>
              <a:t>Add title text</a:t>
            </a:r>
          </a:p>
        </p:txBody>
      </p:sp>
      <p:sp>
        <p:nvSpPr>
          <p:cNvPr id="18" name="文本框 4"/>
          <p:cNvSpPr txBox="1"/>
          <p:nvPr/>
        </p:nvSpPr>
        <p:spPr>
          <a:xfrm>
            <a:off x="6239738" y="3267928"/>
            <a:ext cx="1456334" cy="284345"/>
          </a:xfrm>
          <a:prstGeom prst="rect">
            <a:avLst/>
          </a:prstGeom>
          <a:noFill/>
        </p:spPr>
        <p:txBody>
          <a:bodyPr wrap="square" lIns="68552" tIns="34276" rIns="68552" bIns="34276" rtlCol="0">
            <a:spAutoFit/>
          </a:bodyPr>
          <a:lstStyle/>
          <a:p>
            <a:pPr algn="ctr" defTabSz="342900">
              <a:lnSpc>
                <a:spcPct val="130000"/>
              </a:lnSpc>
            </a:pPr>
            <a:r>
              <a:rPr lang="en-US" altLang="zh-CN" sz="1200" b="1" dirty="0">
                <a:solidFill>
                  <a:srgbClr val="FFFFFF"/>
                </a:solidFill>
                <a:latin typeface="Arial"/>
                <a:ea typeface="微软雅黑"/>
                <a:sym typeface="Arial"/>
              </a:rPr>
              <a:t>Add title text</a:t>
            </a:r>
          </a:p>
        </p:txBody>
      </p:sp>
      <p:grpSp>
        <p:nvGrpSpPr>
          <p:cNvPr id="19" name="组合 18"/>
          <p:cNvGrpSpPr/>
          <p:nvPr/>
        </p:nvGrpSpPr>
        <p:grpSpPr>
          <a:xfrm>
            <a:off x="1234632" y="3779131"/>
            <a:ext cx="2004177" cy="1092640"/>
            <a:chOff x="1760465" y="4833185"/>
            <a:chExt cx="2672855" cy="1457193"/>
          </a:xfrm>
        </p:grpSpPr>
        <p:sp>
          <p:nvSpPr>
            <p:cNvPr id="20" name="PA_KSO_Shape"/>
            <p:cNvSpPr/>
            <p:nvPr>
              <p:custDataLst>
                <p:tags r:id="rId7"/>
              </p:custDataLst>
            </p:nvPr>
          </p:nvSpPr>
          <p:spPr>
            <a:xfrm>
              <a:off x="1760465" y="4867653"/>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dirty="0">
                <a:solidFill>
                  <a:srgbClr val="FFFFFF"/>
                </a:solidFill>
                <a:latin typeface="Arial"/>
                <a:ea typeface="微软雅黑"/>
                <a:sym typeface="Arial"/>
              </a:endParaRPr>
            </a:p>
          </p:txBody>
        </p:sp>
        <p:sp>
          <p:nvSpPr>
            <p:cNvPr id="21" name="出品 26"/>
            <p:cNvSpPr txBox="1"/>
            <p:nvPr>
              <p:custDataLst>
                <p:tags r:id="rId8"/>
              </p:custDataLst>
            </p:nvPr>
          </p:nvSpPr>
          <p:spPr>
            <a:xfrm>
              <a:off x="2341286" y="4833185"/>
              <a:ext cx="1466981" cy="400202"/>
            </a:xfrm>
            <a:prstGeom prst="rect">
              <a:avLst/>
            </a:prstGeom>
            <a:noFill/>
          </p:spPr>
          <p:txBody>
            <a:bodyPr wrap="none" rtlCol="0">
              <a:spAutoFit/>
            </a:bodyPr>
            <a:lstStyle/>
            <a:p>
              <a:pPr defTabSz="685800"/>
              <a:r>
                <a:rPr lang="en-US" altLang="zh-CN" sz="1350" b="1" dirty="0">
                  <a:solidFill>
                    <a:srgbClr val="FFFFFF">
                      <a:lumMod val="50000"/>
                    </a:srgbClr>
                  </a:solidFill>
                  <a:latin typeface="Arial"/>
                  <a:ea typeface="微软雅黑"/>
                  <a:sym typeface="Arial"/>
                </a:rPr>
                <a:t>KEYWORD</a:t>
              </a:r>
              <a:endParaRPr lang="zh-CN" altLang="en-US" sz="1350" b="1" dirty="0">
                <a:solidFill>
                  <a:srgbClr val="FFFFFF">
                    <a:lumMod val="50000"/>
                  </a:srgbClr>
                </a:solidFill>
                <a:latin typeface="Arial"/>
                <a:ea typeface="微软雅黑"/>
                <a:sym typeface="Arial"/>
              </a:endParaRPr>
            </a:p>
          </p:txBody>
        </p:sp>
        <p:sp>
          <p:nvSpPr>
            <p:cNvPr id="22" name="品 15"/>
            <p:cNvSpPr txBox="1"/>
            <p:nvPr>
              <p:custDataLst>
                <p:tags r:id="rId9"/>
              </p:custDataLst>
            </p:nvPr>
          </p:nvSpPr>
          <p:spPr>
            <a:xfrm>
              <a:off x="2341286" y="5104563"/>
              <a:ext cx="2092034" cy="1185815"/>
            </a:xfrm>
            <a:prstGeom prst="rect">
              <a:avLst/>
            </a:prstGeom>
            <a:noFill/>
          </p:spPr>
          <p:txBody>
            <a:bodyPr wrap="square" rtlCol="0">
              <a:spAutoFit/>
            </a:bodyPr>
            <a:lstStyle/>
            <a:p>
              <a:pPr defTabSz="685800">
                <a:lnSpc>
                  <a:spcPct val="150000"/>
                </a:lnSpc>
              </a:pPr>
              <a:r>
                <a:rPr lang="en-US" altLang="zh-CN" sz="1200" dirty="0">
                  <a:solidFill>
                    <a:srgbClr val="FFFFFF">
                      <a:lumMod val="50000"/>
                    </a:srgbClr>
                  </a:solidFill>
                  <a:latin typeface="Arial"/>
                  <a:ea typeface="微软雅黑"/>
                  <a:sym typeface="Arial"/>
                </a:rPr>
                <a:t>Click here to add content, content to match the title. </a:t>
              </a:r>
              <a:endParaRPr lang="zh-CN" altLang="en-US" sz="1200" dirty="0">
                <a:solidFill>
                  <a:srgbClr val="FFFFFF">
                    <a:lumMod val="50000"/>
                  </a:srgbClr>
                </a:solidFill>
                <a:latin typeface="Arial"/>
                <a:ea typeface="微软雅黑"/>
                <a:sym typeface="Arial"/>
              </a:endParaRPr>
            </a:p>
          </p:txBody>
        </p:sp>
      </p:grpSp>
      <p:grpSp>
        <p:nvGrpSpPr>
          <p:cNvPr id="23" name="组合 22"/>
          <p:cNvGrpSpPr/>
          <p:nvPr/>
        </p:nvGrpSpPr>
        <p:grpSpPr>
          <a:xfrm>
            <a:off x="3592445" y="3795456"/>
            <a:ext cx="2004177" cy="1092640"/>
            <a:chOff x="1760465" y="4833185"/>
            <a:chExt cx="2672855" cy="1457192"/>
          </a:xfrm>
        </p:grpSpPr>
        <p:sp>
          <p:nvSpPr>
            <p:cNvPr id="24" name="PA_KSO_Shape"/>
            <p:cNvSpPr/>
            <p:nvPr>
              <p:custDataLst>
                <p:tags r:id="rId4"/>
              </p:custDataLst>
            </p:nvPr>
          </p:nvSpPr>
          <p:spPr>
            <a:xfrm>
              <a:off x="1760465" y="4867653"/>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srgbClr val="FFFFFF"/>
                </a:solidFill>
                <a:latin typeface="Arial"/>
                <a:ea typeface="微软雅黑"/>
                <a:sym typeface="Arial"/>
              </a:endParaRPr>
            </a:p>
          </p:txBody>
        </p:sp>
        <p:sp>
          <p:nvSpPr>
            <p:cNvPr id="25" name="出品 26"/>
            <p:cNvSpPr txBox="1"/>
            <p:nvPr>
              <p:custDataLst>
                <p:tags r:id="rId5"/>
              </p:custDataLst>
            </p:nvPr>
          </p:nvSpPr>
          <p:spPr>
            <a:xfrm>
              <a:off x="2341286" y="4833185"/>
              <a:ext cx="1466981" cy="400202"/>
            </a:xfrm>
            <a:prstGeom prst="rect">
              <a:avLst/>
            </a:prstGeom>
            <a:noFill/>
          </p:spPr>
          <p:txBody>
            <a:bodyPr wrap="none" rtlCol="0">
              <a:spAutoFit/>
            </a:bodyPr>
            <a:lstStyle/>
            <a:p>
              <a:pPr defTabSz="685800"/>
              <a:r>
                <a:rPr lang="en-US" altLang="zh-CN" sz="1350" b="1" dirty="0">
                  <a:solidFill>
                    <a:srgbClr val="FFFFFF">
                      <a:lumMod val="50000"/>
                    </a:srgbClr>
                  </a:solidFill>
                  <a:latin typeface="Arial"/>
                  <a:ea typeface="微软雅黑"/>
                  <a:sym typeface="Arial"/>
                </a:rPr>
                <a:t>KEYWORD</a:t>
              </a:r>
              <a:endParaRPr lang="zh-CN" altLang="en-US" sz="1350" b="1" dirty="0">
                <a:solidFill>
                  <a:srgbClr val="FFFFFF">
                    <a:lumMod val="50000"/>
                  </a:srgbClr>
                </a:solidFill>
                <a:latin typeface="Arial"/>
                <a:ea typeface="微软雅黑"/>
                <a:sym typeface="Arial"/>
              </a:endParaRPr>
            </a:p>
          </p:txBody>
        </p:sp>
        <p:sp>
          <p:nvSpPr>
            <p:cNvPr id="26" name="品 15"/>
            <p:cNvSpPr txBox="1"/>
            <p:nvPr>
              <p:custDataLst>
                <p:tags r:id="rId6"/>
              </p:custDataLst>
            </p:nvPr>
          </p:nvSpPr>
          <p:spPr>
            <a:xfrm>
              <a:off x="2341286" y="5104563"/>
              <a:ext cx="2092034" cy="1185814"/>
            </a:xfrm>
            <a:prstGeom prst="rect">
              <a:avLst/>
            </a:prstGeom>
            <a:noFill/>
          </p:spPr>
          <p:txBody>
            <a:bodyPr wrap="square" rtlCol="0">
              <a:spAutoFit/>
            </a:bodyPr>
            <a:lstStyle/>
            <a:p>
              <a:pPr defTabSz="685800">
                <a:lnSpc>
                  <a:spcPct val="150000"/>
                </a:lnSpc>
              </a:pPr>
              <a:r>
                <a:rPr lang="en-US" altLang="zh-CN" sz="1200" dirty="0">
                  <a:solidFill>
                    <a:srgbClr val="FFFFFF">
                      <a:lumMod val="50000"/>
                    </a:srgbClr>
                  </a:solidFill>
                  <a:latin typeface="Arial"/>
                  <a:ea typeface="微软雅黑"/>
                  <a:sym typeface="Arial"/>
                </a:rPr>
                <a:t>Click here to add content, content to match the title. </a:t>
              </a:r>
              <a:endParaRPr lang="zh-CN" altLang="en-US" sz="1200" dirty="0">
                <a:solidFill>
                  <a:srgbClr val="FFFFFF">
                    <a:lumMod val="50000"/>
                  </a:srgbClr>
                </a:solidFill>
                <a:latin typeface="Arial"/>
                <a:ea typeface="微软雅黑"/>
                <a:sym typeface="Arial"/>
              </a:endParaRPr>
            </a:p>
          </p:txBody>
        </p:sp>
      </p:grpSp>
      <p:grpSp>
        <p:nvGrpSpPr>
          <p:cNvPr id="27" name="组合 26"/>
          <p:cNvGrpSpPr/>
          <p:nvPr/>
        </p:nvGrpSpPr>
        <p:grpSpPr>
          <a:xfrm>
            <a:off x="5944322" y="3795456"/>
            <a:ext cx="2004177" cy="1092640"/>
            <a:chOff x="1760465" y="4833185"/>
            <a:chExt cx="2672855" cy="1457192"/>
          </a:xfrm>
        </p:grpSpPr>
        <p:sp>
          <p:nvSpPr>
            <p:cNvPr id="28" name="PA_KSO_Shape"/>
            <p:cNvSpPr/>
            <p:nvPr>
              <p:custDataLst>
                <p:tags r:id="rId1"/>
              </p:custDataLst>
            </p:nvPr>
          </p:nvSpPr>
          <p:spPr>
            <a:xfrm>
              <a:off x="1760465" y="4867653"/>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srgbClr val="FFFFFF"/>
                </a:solidFill>
                <a:latin typeface="Arial"/>
                <a:ea typeface="微软雅黑"/>
                <a:sym typeface="Arial"/>
              </a:endParaRPr>
            </a:p>
          </p:txBody>
        </p:sp>
        <p:sp>
          <p:nvSpPr>
            <p:cNvPr id="29" name="出品 26"/>
            <p:cNvSpPr txBox="1"/>
            <p:nvPr>
              <p:custDataLst>
                <p:tags r:id="rId2"/>
              </p:custDataLst>
            </p:nvPr>
          </p:nvSpPr>
          <p:spPr>
            <a:xfrm>
              <a:off x="2341286" y="4833185"/>
              <a:ext cx="1466981" cy="400202"/>
            </a:xfrm>
            <a:prstGeom prst="rect">
              <a:avLst/>
            </a:prstGeom>
            <a:noFill/>
          </p:spPr>
          <p:txBody>
            <a:bodyPr wrap="none" rtlCol="0">
              <a:spAutoFit/>
            </a:bodyPr>
            <a:lstStyle/>
            <a:p>
              <a:pPr defTabSz="685800"/>
              <a:r>
                <a:rPr lang="en-US" altLang="zh-CN" sz="1350" b="1" dirty="0">
                  <a:solidFill>
                    <a:srgbClr val="FFFFFF">
                      <a:lumMod val="50000"/>
                    </a:srgbClr>
                  </a:solidFill>
                  <a:latin typeface="Arial"/>
                  <a:ea typeface="微软雅黑"/>
                  <a:sym typeface="Arial"/>
                </a:rPr>
                <a:t>KEYWORD</a:t>
              </a:r>
              <a:endParaRPr lang="zh-CN" altLang="en-US" sz="1350" b="1" dirty="0">
                <a:solidFill>
                  <a:srgbClr val="FFFFFF">
                    <a:lumMod val="50000"/>
                  </a:srgbClr>
                </a:solidFill>
                <a:latin typeface="Arial"/>
                <a:ea typeface="微软雅黑"/>
                <a:sym typeface="Arial"/>
              </a:endParaRPr>
            </a:p>
          </p:txBody>
        </p:sp>
        <p:sp>
          <p:nvSpPr>
            <p:cNvPr id="30" name="品 15"/>
            <p:cNvSpPr txBox="1"/>
            <p:nvPr>
              <p:custDataLst>
                <p:tags r:id="rId3"/>
              </p:custDataLst>
            </p:nvPr>
          </p:nvSpPr>
          <p:spPr>
            <a:xfrm>
              <a:off x="2341286" y="5104563"/>
              <a:ext cx="2092034" cy="1185814"/>
            </a:xfrm>
            <a:prstGeom prst="rect">
              <a:avLst/>
            </a:prstGeom>
            <a:noFill/>
          </p:spPr>
          <p:txBody>
            <a:bodyPr wrap="square" rtlCol="0">
              <a:spAutoFit/>
            </a:bodyPr>
            <a:lstStyle/>
            <a:p>
              <a:pPr defTabSz="685800">
                <a:lnSpc>
                  <a:spcPct val="150000"/>
                </a:lnSpc>
              </a:pPr>
              <a:r>
                <a:rPr lang="en-US" altLang="zh-CN" sz="1200" dirty="0">
                  <a:solidFill>
                    <a:srgbClr val="FFFFFF">
                      <a:lumMod val="50000"/>
                    </a:srgbClr>
                  </a:solidFill>
                  <a:latin typeface="Arial"/>
                  <a:ea typeface="微软雅黑"/>
                  <a:sym typeface="Arial"/>
                </a:rPr>
                <a:t>Click here to add content, content to match the title. </a:t>
              </a:r>
              <a:endParaRPr lang="zh-CN" altLang="en-US" sz="1200" dirty="0">
                <a:solidFill>
                  <a:srgbClr val="FFFFFF">
                    <a:lumMod val="50000"/>
                  </a:srgbClr>
                </a:solidFill>
                <a:latin typeface="Arial"/>
                <a:ea typeface="微软雅黑"/>
                <a:sym typeface="Arial"/>
              </a:endParaRPr>
            </a:p>
          </p:txBody>
        </p:sp>
      </p:gr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50"/>
                                        <p:tgtEl>
                                          <p:spTgt spid="16"/>
                                        </p:tgtEl>
                                      </p:cBhvr>
                                    </p:animEffect>
                                    <p:anim calcmode="lin" valueType="num">
                                      <p:cBhvr>
                                        <p:cTn id="12" dur="250" fill="hold"/>
                                        <p:tgtEl>
                                          <p:spTgt spid="16"/>
                                        </p:tgtEl>
                                        <p:attrNameLst>
                                          <p:attrName>ppt_x</p:attrName>
                                        </p:attrNameLst>
                                      </p:cBhvr>
                                      <p:tavLst>
                                        <p:tav tm="0">
                                          <p:val>
                                            <p:strVal val="#ppt_x"/>
                                          </p:val>
                                        </p:tav>
                                        <p:tav tm="100000">
                                          <p:val>
                                            <p:strVal val="#ppt_x"/>
                                          </p:val>
                                        </p:tav>
                                      </p:tavLst>
                                    </p:anim>
                                    <p:anim calcmode="lin" valueType="num">
                                      <p:cBhvr>
                                        <p:cTn id="13" dur="25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50"/>
                                        <p:tgtEl>
                                          <p:spTgt spid="8"/>
                                        </p:tgtEl>
                                      </p:cBhvr>
                                    </p:animEffect>
                                    <p:anim calcmode="lin" valueType="num">
                                      <p:cBhvr>
                                        <p:cTn id="18" dur="250" fill="hold"/>
                                        <p:tgtEl>
                                          <p:spTgt spid="8"/>
                                        </p:tgtEl>
                                        <p:attrNameLst>
                                          <p:attrName>ppt_x</p:attrName>
                                        </p:attrNameLst>
                                      </p:cBhvr>
                                      <p:tavLst>
                                        <p:tav tm="0">
                                          <p:val>
                                            <p:strVal val="#ppt_x"/>
                                          </p:val>
                                        </p:tav>
                                        <p:tav tm="100000">
                                          <p:val>
                                            <p:strVal val="#ppt_x"/>
                                          </p:val>
                                        </p:tav>
                                      </p:tavLst>
                                    </p:anim>
                                    <p:anim calcmode="lin" valueType="num">
                                      <p:cBhvr>
                                        <p:cTn id="19" dur="25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50"/>
                                        <p:tgtEl>
                                          <p:spTgt spid="9"/>
                                        </p:tgtEl>
                                      </p:cBhvr>
                                    </p:animEffect>
                                    <p:anim calcmode="lin" valueType="num">
                                      <p:cBhvr>
                                        <p:cTn id="24" dur="250" fill="hold"/>
                                        <p:tgtEl>
                                          <p:spTgt spid="9"/>
                                        </p:tgtEl>
                                        <p:attrNameLst>
                                          <p:attrName>ppt_x</p:attrName>
                                        </p:attrNameLst>
                                      </p:cBhvr>
                                      <p:tavLst>
                                        <p:tav tm="0">
                                          <p:val>
                                            <p:strVal val="#ppt_x"/>
                                          </p:val>
                                        </p:tav>
                                        <p:tav tm="100000">
                                          <p:val>
                                            <p:strVal val="#ppt_x"/>
                                          </p:val>
                                        </p:tav>
                                      </p:tavLst>
                                    </p:anim>
                                    <p:anim calcmode="lin" valueType="num">
                                      <p:cBhvr>
                                        <p:cTn id="25" dur="25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50"/>
                                        <p:tgtEl>
                                          <p:spTgt spid="10"/>
                                        </p:tgtEl>
                                      </p:cBhvr>
                                    </p:animEffect>
                                    <p:anim calcmode="lin" valueType="num">
                                      <p:cBhvr>
                                        <p:cTn id="30" dur="250" fill="hold"/>
                                        <p:tgtEl>
                                          <p:spTgt spid="10"/>
                                        </p:tgtEl>
                                        <p:attrNameLst>
                                          <p:attrName>ppt_x</p:attrName>
                                        </p:attrNameLst>
                                      </p:cBhvr>
                                      <p:tavLst>
                                        <p:tav tm="0">
                                          <p:val>
                                            <p:strVal val="#ppt_x"/>
                                          </p:val>
                                        </p:tav>
                                        <p:tav tm="100000">
                                          <p:val>
                                            <p:strVal val="#ppt_x"/>
                                          </p:val>
                                        </p:tav>
                                      </p:tavLst>
                                    </p:anim>
                                    <p:anim calcmode="lin" valueType="num">
                                      <p:cBhvr>
                                        <p:cTn id="31" dur="25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50"/>
                                        <p:tgtEl>
                                          <p:spTgt spid="13"/>
                                        </p:tgtEl>
                                      </p:cBhvr>
                                    </p:animEffect>
                                    <p:anim calcmode="lin" valueType="num">
                                      <p:cBhvr>
                                        <p:cTn id="36" dur="250" fill="hold"/>
                                        <p:tgtEl>
                                          <p:spTgt spid="13"/>
                                        </p:tgtEl>
                                        <p:attrNameLst>
                                          <p:attrName>ppt_x</p:attrName>
                                        </p:attrNameLst>
                                      </p:cBhvr>
                                      <p:tavLst>
                                        <p:tav tm="0">
                                          <p:val>
                                            <p:strVal val="#ppt_x"/>
                                          </p:val>
                                        </p:tav>
                                        <p:tav tm="100000">
                                          <p:val>
                                            <p:strVal val="#ppt_x"/>
                                          </p:val>
                                        </p:tav>
                                      </p:tavLst>
                                    </p:anim>
                                    <p:anim calcmode="lin" valueType="num">
                                      <p:cBhvr>
                                        <p:cTn id="37" dur="250" fill="hold"/>
                                        <p:tgtEl>
                                          <p:spTgt spid="13"/>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250"/>
                                        <p:tgtEl>
                                          <p:spTgt spid="14"/>
                                        </p:tgtEl>
                                      </p:cBhvr>
                                    </p:animEffect>
                                    <p:anim calcmode="lin" valueType="num">
                                      <p:cBhvr>
                                        <p:cTn id="42" dur="250" fill="hold"/>
                                        <p:tgtEl>
                                          <p:spTgt spid="14"/>
                                        </p:tgtEl>
                                        <p:attrNameLst>
                                          <p:attrName>ppt_x</p:attrName>
                                        </p:attrNameLst>
                                      </p:cBhvr>
                                      <p:tavLst>
                                        <p:tav tm="0">
                                          <p:val>
                                            <p:strVal val="#ppt_x"/>
                                          </p:val>
                                        </p:tav>
                                        <p:tav tm="100000">
                                          <p:val>
                                            <p:strVal val="#ppt_x"/>
                                          </p:val>
                                        </p:tav>
                                      </p:tavLst>
                                    </p:anim>
                                    <p:anim calcmode="lin" valueType="num">
                                      <p:cBhvr>
                                        <p:cTn id="43" dur="250" fill="hold"/>
                                        <p:tgtEl>
                                          <p:spTgt spid="14"/>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50"/>
                                        <p:tgtEl>
                                          <p:spTgt spid="15"/>
                                        </p:tgtEl>
                                      </p:cBhvr>
                                    </p:animEffect>
                                    <p:anim calcmode="lin" valueType="num">
                                      <p:cBhvr>
                                        <p:cTn id="48" dur="250" fill="hold"/>
                                        <p:tgtEl>
                                          <p:spTgt spid="15"/>
                                        </p:tgtEl>
                                        <p:attrNameLst>
                                          <p:attrName>ppt_x</p:attrName>
                                        </p:attrNameLst>
                                      </p:cBhvr>
                                      <p:tavLst>
                                        <p:tav tm="0">
                                          <p:val>
                                            <p:strVal val="#ppt_x"/>
                                          </p:val>
                                        </p:tav>
                                        <p:tav tm="100000">
                                          <p:val>
                                            <p:strVal val="#ppt_x"/>
                                          </p:val>
                                        </p:tav>
                                      </p:tavLst>
                                    </p:anim>
                                    <p:anim calcmode="lin" valueType="num">
                                      <p:cBhvr>
                                        <p:cTn id="49" dur="250" fill="hold"/>
                                        <p:tgtEl>
                                          <p:spTgt spid="15"/>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250"/>
                                        <p:tgtEl>
                                          <p:spTgt spid="17"/>
                                        </p:tgtEl>
                                      </p:cBhvr>
                                    </p:animEffect>
                                    <p:anim calcmode="lin" valueType="num">
                                      <p:cBhvr>
                                        <p:cTn id="54" dur="250" fill="hold"/>
                                        <p:tgtEl>
                                          <p:spTgt spid="17"/>
                                        </p:tgtEl>
                                        <p:attrNameLst>
                                          <p:attrName>ppt_x</p:attrName>
                                        </p:attrNameLst>
                                      </p:cBhvr>
                                      <p:tavLst>
                                        <p:tav tm="0">
                                          <p:val>
                                            <p:strVal val="#ppt_x"/>
                                          </p:val>
                                        </p:tav>
                                        <p:tav tm="100000">
                                          <p:val>
                                            <p:strVal val="#ppt_x"/>
                                          </p:val>
                                        </p:tav>
                                      </p:tavLst>
                                    </p:anim>
                                    <p:anim calcmode="lin" valueType="num">
                                      <p:cBhvr>
                                        <p:cTn id="55" dur="25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250"/>
                                        <p:tgtEl>
                                          <p:spTgt spid="18"/>
                                        </p:tgtEl>
                                      </p:cBhvr>
                                    </p:animEffect>
                                    <p:anim calcmode="lin" valueType="num">
                                      <p:cBhvr>
                                        <p:cTn id="60" dur="250" fill="hold"/>
                                        <p:tgtEl>
                                          <p:spTgt spid="18"/>
                                        </p:tgtEl>
                                        <p:attrNameLst>
                                          <p:attrName>ppt_x</p:attrName>
                                        </p:attrNameLst>
                                      </p:cBhvr>
                                      <p:tavLst>
                                        <p:tav tm="0">
                                          <p:val>
                                            <p:strVal val="#ppt_x"/>
                                          </p:val>
                                        </p:tav>
                                        <p:tav tm="100000">
                                          <p:val>
                                            <p:strVal val="#ppt_x"/>
                                          </p:val>
                                        </p:tav>
                                      </p:tavLst>
                                    </p:anim>
                                    <p:anim calcmode="lin" valueType="num">
                                      <p:cBhvr>
                                        <p:cTn id="61" dur="25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1000"/>
                                        <p:tgtEl>
                                          <p:spTgt spid="23"/>
                                        </p:tgtEl>
                                      </p:cBhvr>
                                    </p:animEffect>
                                    <p:anim calcmode="lin" valueType="num">
                                      <p:cBhvr>
                                        <p:cTn id="70" dur="1000" fill="hold"/>
                                        <p:tgtEl>
                                          <p:spTgt spid="23"/>
                                        </p:tgtEl>
                                        <p:attrNameLst>
                                          <p:attrName>ppt_x</p:attrName>
                                        </p:attrNameLst>
                                      </p:cBhvr>
                                      <p:tavLst>
                                        <p:tav tm="0">
                                          <p:val>
                                            <p:strVal val="#ppt_x"/>
                                          </p:val>
                                        </p:tav>
                                        <p:tav tm="100000">
                                          <p:val>
                                            <p:strVal val="#ppt_x"/>
                                          </p:val>
                                        </p:tav>
                                      </p:tavLst>
                                    </p:anim>
                                    <p:anim calcmode="lin" valueType="num">
                                      <p:cBhvr>
                                        <p:cTn id="71" dur="1000" fill="hold"/>
                                        <p:tgtEl>
                                          <p:spTgt spid="23"/>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05505" y="-854625"/>
            <a:ext cx="11070915" cy="2221802"/>
            <a:chOff x="-2543467" y="-1139764"/>
            <a:chExt cx="14764637" cy="2963089"/>
          </a:xfrm>
        </p:grpSpPr>
        <p:grpSp>
          <p:nvGrpSpPr>
            <p:cNvPr id="4" name="组合 3"/>
            <p:cNvGrpSpPr/>
            <p:nvPr/>
          </p:nvGrpSpPr>
          <p:grpSpPr>
            <a:xfrm>
              <a:off x="849787" y="351305"/>
              <a:ext cx="11371383" cy="660135"/>
              <a:chOff x="556108" y="314234"/>
              <a:chExt cx="11703163" cy="660135"/>
            </a:xfrm>
          </p:grpSpPr>
          <p:sp>
            <p:nvSpPr>
              <p:cNvPr id="3" name="矩形 2"/>
              <p:cNvSpPr/>
              <p:nvPr/>
            </p:nvSpPr>
            <p:spPr>
              <a:xfrm flipV="1">
                <a:off x="757047" y="928650"/>
                <a:ext cx="11502224" cy="4571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32" name="9"/>
              <p:cNvSpPr txBox="1"/>
              <p:nvPr/>
            </p:nvSpPr>
            <p:spPr>
              <a:xfrm>
                <a:off x="556108" y="314234"/>
                <a:ext cx="3435255" cy="430815"/>
              </a:xfrm>
              <a:prstGeom prst="rect">
                <a:avLst/>
              </a:prstGeom>
              <a:noFill/>
            </p:spPr>
            <p:txBody>
              <a:bodyPr wrap="square" lIns="0" tIns="0" rIns="0" bIns="0" rtlCol="0">
                <a:spAutoFit/>
              </a:bodyPr>
              <a:lstStyle>
                <a:defPPr>
                  <a:defRPr lang="en-US"/>
                </a:defPPr>
                <a:lvl2pPr marL="0" lvl="1" algn="ctr" defTabSz="685800">
                  <a:defRPr sz="2100" b="1">
                    <a:solidFill>
                      <a:srgbClr val="FFFFFF">
                        <a:lumMod val="50000"/>
                      </a:srgbClr>
                    </a:solidFill>
                    <a:latin typeface="Arial"/>
                    <a:ea typeface="微软雅黑"/>
                  </a:defRPr>
                </a:lvl2pPr>
              </a:lstStyle>
              <a:p>
                <a:pPr lvl="1"/>
                <a:r>
                  <a:rPr lang="en-US" altLang="zh-CN" dirty="0">
                    <a:sym typeface="Arial"/>
                  </a:rPr>
                  <a:t>Add title text</a:t>
                </a:r>
                <a:endParaRPr lang="zh-CN" altLang="en-US" dirty="0">
                  <a:sym typeface="Arial"/>
                </a:endParaRPr>
              </a:p>
            </p:txBody>
          </p:sp>
        </p:grpSp>
        <p:sp>
          <p:nvSpPr>
            <p:cNvPr id="11" name="矩形: 圆角 5"/>
            <p:cNvSpPr/>
            <p:nvPr/>
          </p:nvSpPr>
          <p:spPr>
            <a:xfrm rot="3021466">
              <a:off x="-2473881" y="-833708"/>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2" name="矩形: 圆角 5"/>
            <p:cNvSpPr/>
            <p:nvPr/>
          </p:nvSpPr>
          <p:spPr>
            <a:xfrm rot="3021466">
              <a:off x="-2830474" y="-852757"/>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grpSp>
      <p:cxnSp>
        <p:nvCxnSpPr>
          <p:cNvPr id="29" name="直接连接符 28"/>
          <p:cNvCxnSpPr/>
          <p:nvPr/>
        </p:nvCxnSpPr>
        <p:spPr>
          <a:xfrm>
            <a:off x="5653471" y="3306734"/>
            <a:ext cx="0" cy="1835575"/>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728250" y="3252746"/>
            <a:ext cx="0" cy="1889563"/>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506739" y="1858167"/>
            <a:ext cx="0" cy="3293238"/>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6885483" y="1858167"/>
            <a:ext cx="0" cy="3293238"/>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4957291" y="1999308"/>
            <a:ext cx="1386553" cy="13865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35" name="椭圆 34"/>
          <p:cNvSpPr/>
          <p:nvPr/>
        </p:nvSpPr>
        <p:spPr>
          <a:xfrm>
            <a:off x="7127505" y="2092401"/>
            <a:ext cx="1200366" cy="12003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36" name="椭圆 35"/>
          <p:cNvSpPr/>
          <p:nvPr/>
        </p:nvSpPr>
        <p:spPr>
          <a:xfrm>
            <a:off x="6354558" y="1093964"/>
            <a:ext cx="1056182" cy="1056182"/>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37" name="椭圆 36"/>
          <p:cNvSpPr/>
          <p:nvPr/>
        </p:nvSpPr>
        <p:spPr>
          <a:xfrm>
            <a:off x="8107943" y="1093963"/>
            <a:ext cx="785631" cy="785631"/>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38" name="文本框 21"/>
          <p:cNvSpPr txBox="1"/>
          <p:nvPr/>
        </p:nvSpPr>
        <p:spPr>
          <a:xfrm>
            <a:off x="5122819" y="2342932"/>
            <a:ext cx="1107996" cy="646331"/>
          </a:xfrm>
          <a:prstGeom prst="rect">
            <a:avLst/>
          </a:prstGeom>
          <a:noFill/>
        </p:spPr>
        <p:txBody>
          <a:bodyPr wrap="none" rtlCol="0">
            <a:spAutoFit/>
          </a:bodyPr>
          <a:lstStyle/>
          <a:p>
            <a:pPr defTabSz="685800"/>
            <a:r>
              <a:rPr lang="en-US" altLang="zh-CN" sz="3600" b="1" dirty="0">
                <a:solidFill>
                  <a:srgbClr val="FEFEFE"/>
                </a:solidFill>
                <a:latin typeface="Arial"/>
                <a:ea typeface="微软雅黑"/>
                <a:sym typeface="Arial"/>
              </a:rPr>
              <a:t>35%</a:t>
            </a:r>
            <a:endParaRPr lang="zh-CN" altLang="en-US" sz="3600" b="1" dirty="0">
              <a:solidFill>
                <a:srgbClr val="FEFEFE"/>
              </a:solidFill>
              <a:latin typeface="Arial"/>
              <a:ea typeface="微软雅黑"/>
              <a:sym typeface="Arial"/>
            </a:endParaRPr>
          </a:p>
        </p:txBody>
      </p:sp>
      <p:sp>
        <p:nvSpPr>
          <p:cNvPr id="39" name="文本框 22"/>
          <p:cNvSpPr txBox="1"/>
          <p:nvPr/>
        </p:nvSpPr>
        <p:spPr>
          <a:xfrm>
            <a:off x="6382450" y="1335432"/>
            <a:ext cx="1050288" cy="507831"/>
          </a:xfrm>
          <a:prstGeom prst="rect">
            <a:avLst/>
          </a:prstGeom>
          <a:noFill/>
        </p:spPr>
        <p:txBody>
          <a:bodyPr wrap="none" rtlCol="0">
            <a:spAutoFit/>
          </a:bodyPr>
          <a:lstStyle/>
          <a:p>
            <a:pPr defTabSz="685800"/>
            <a:r>
              <a:rPr lang="en-US" altLang="zh-CN" sz="2700" b="1" dirty="0">
                <a:solidFill>
                  <a:srgbClr val="FFFFFF"/>
                </a:solidFill>
                <a:latin typeface="Arial"/>
                <a:ea typeface="微软雅黑"/>
                <a:sym typeface="Arial"/>
              </a:rPr>
              <a:t>1,359</a:t>
            </a:r>
            <a:endParaRPr lang="zh-CN" altLang="en-US" sz="2700" b="1" dirty="0">
              <a:solidFill>
                <a:srgbClr val="FFFFFF"/>
              </a:solidFill>
              <a:latin typeface="Arial"/>
              <a:ea typeface="微软雅黑"/>
              <a:sym typeface="Arial"/>
            </a:endParaRPr>
          </a:p>
        </p:txBody>
      </p:sp>
      <p:sp>
        <p:nvSpPr>
          <p:cNvPr id="40" name="文本框 23"/>
          <p:cNvSpPr txBox="1"/>
          <p:nvPr/>
        </p:nvSpPr>
        <p:spPr>
          <a:xfrm>
            <a:off x="7276270" y="2378736"/>
            <a:ext cx="954107" cy="646331"/>
          </a:xfrm>
          <a:prstGeom prst="rect">
            <a:avLst/>
          </a:prstGeom>
          <a:noFill/>
        </p:spPr>
        <p:txBody>
          <a:bodyPr wrap="none" rtlCol="0">
            <a:spAutoFit/>
          </a:bodyPr>
          <a:lstStyle/>
          <a:p>
            <a:pPr defTabSz="685800"/>
            <a:r>
              <a:rPr lang="en-US" altLang="zh-CN" sz="3600" b="1" dirty="0">
                <a:solidFill>
                  <a:srgbClr val="FEFEFE"/>
                </a:solidFill>
                <a:latin typeface="Arial"/>
                <a:ea typeface="微软雅黑"/>
                <a:sym typeface="Arial"/>
              </a:rPr>
              <a:t>267</a:t>
            </a:r>
            <a:endParaRPr lang="zh-CN" altLang="en-US" sz="3600" b="1" dirty="0">
              <a:solidFill>
                <a:srgbClr val="FEFEFE"/>
              </a:solidFill>
              <a:latin typeface="Arial"/>
              <a:ea typeface="微软雅黑"/>
              <a:sym typeface="Arial"/>
            </a:endParaRPr>
          </a:p>
        </p:txBody>
      </p:sp>
      <p:sp>
        <p:nvSpPr>
          <p:cNvPr id="41" name="文本框 24"/>
          <p:cNvSpPr txBox="1"/>
          <p:nvPr/>
        </p:nvSpPr>
        <p:spPr>
          <a:xfrm>
            <a:off x="8125566" y="1227091"/>
            <a:ext cx="801823" cy="461665"/>
          </a:xfrm>
          <a:prstGeom prst="rect">
            <a:avLst/>
          </a:prstGeom>
          <a:noFill/>
        </p:spPr>
        <p:txBody>
          <a:bodyPr wrap="none" rtlCol="0">
            <a:spAutoFit/>
          </a:bodyPr>
          <a:lstStyle/>
          <a:p>
            <a:pPr defTabSz="685800"/>
            <a:r>
              <a:rPr lang="en-US" altLang="zh-CN" sz="2400" b="1" dirty="0">
                <a:solidFill>
                  <a:srgbClr val="FFFFFF"/>
                </a:solidFill>
                <a:latin typeface="Arial"/>
                <a:ea typeface="微软雅黑"/>
                <a:sym typeface="Arial"/>
              </a:rPr>
              <a:t>78%</a:t>
            </a:r>
            <a:endParaRPr lang="zh-CN" altLang="en-US" sz="2400" b="1" dirty="0">
              <a:solidFill>
                <a:srgbClr val="FFFFFF"/>
              </a:solidFill>
              <a:latin typeface="Arial"/>
              <a:ea typeface="微软雅黑"/>
              <a:sym typeface="Arial"/>
            </a:endParaRPr>
          </a:p>
        </p:txBody>
      </p:sp>
      <p:sp>
        <p:nvSpPr>
          <p:cNvPr id="42" name="圆角矩形 19"/>
          <p:cNvSpPr/>
          <p:nvPr/>
        </p:nvSpPr>
        <p:spPr>
          <a:xfrm>
            <a:off x="534544" y="2375741"/>
            <a:ext cx="636206" cy="39051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43" name="文本框 26"/>
          <p:cNvSpPr txBox="1"/>
          <p:nvPr/>
        </p:nvSpPr>
        <p:spPr>
          <a:xfrm>
            <a:off x="403590" y="1892721"/>
            <a:ext cx="1085554" cy="300082"/>
          </a:xfrm>
          <a:prstGeom prst="rect">
            <a:avLst/>
          </a:prstGeom>
          <a:noFill/>
          <a:effectLst/>
        </p:spPr>
        <p:txBody>
          <a:bodyPr wrap="none" rtlCol="0">
            <a:spAutoFit/>
          </a:bodyPr>
          <a:lstStyle/>
          <a:p>
            <a:pPr defTabSz="685800"/>
            <a:r>
              <a:rPr lang="en-US" altLang="zh-CN" sz="1350" dirty="0">
                <a:solidFill>
                  <a:srgbClr val="FFFFFF">
                    <a:lumMod val="50000"/>
                  </a:srgbClr>
                </a:solidFill>
                <a:latin typeface="Arial"/>
                <a:ea typeface="微软雅黑"/>
                <a:sym typeface="Arial"/>
              </a:rPr>
              <a:t>TEMPLATE</a:t>
            </a:r>
          </a:p>
        </p:txBody>
      </p:sp>
      <p:sp>
        <p:nvSpPr>
          <p:cNvPr id="44" name="文本框 27"/>
          <p:cNvSpPr txBox="1"/>
          <p:nvPr/>
        </p:nvSpPr>
        <p:spPr>
          <a:xfrm>
            <a:off x="1425056" y="1889525"/>
            <a:ext cx="1085554" cy="300082"/>
          </a:xfrm>
          <a:prstGeom prst="rect">
            <a:avLst/>
          </a:prstGeom>
          <a:noFill/>
          <a:effectLst/>
        </p:spPr>
        <p:txBody>
          <a:bodyPr wrap="none" rtlCol="0">
            <a:spAutoFit/>
          </a:bodyPr>
          <a:lstStyle/>
          <a:p>
            <a:pPr defTabSz="685800"/>
            <a:r>
              <a:rPr lang="en-US" altLang="zh-CN" sz="1350" dirty="0">
                <a:solidFill>
                  <a:srgbClr val="FFFFFF">
                    <a:lumMod val="50000"/>
                  </a:srgbClr>
                </a:solidFill>
                <a:latin typeface="Arial"/>
                <a:ea typeface="微软雅黑"/>
                <a:sym typeface="Arial"/>
              </a:rPr>
              <a:t>TEMPLATE</a:t>
            </a:r>
          </a:p>
        </p:txBody>
      </p:sp>
      <p:sp>
        <p:nvSpPr>
          <p:cNvPr id="45" name="文本框 28"/>
          <p:cNvSpPr txBox="1"/>
          <p:nvPr/>
        </p:nvSpPr>
        <p:spPr>
          <a:xfrm>
            <a:off x="2441353" y="1882819"/>
            <a:ext cx="1085554" cy="300082"/>
          </a:xfrm>
          <a:prstGeom prst="rect">
            <a:avLst/>
          </a:prstGeom>
          <a:noFill/>
          <a:effectLst/>
        </p:spPr>
        <p:txBody>
          <a:bodyPr wrap="none" rtlCol="0">
            <a:spAutoFit/>
          </a:bodyPr>
          <a:lstStyle/>
          <a:p>
            <a:pPr defTabSz="685800"/>
            <a:r>
              <a:rPr lang="en-US" altLang="zh-CN" sz="1350" dirty="0">
                <a:solidFill>
                  <a:srgbClr val="FFFFFF">
                    <a:lumMod val="50000"/>
                  </a:srgbClr>
                </a:solidFill>
                <a:latin typeface="Arial"/>
                <a:ea typeface="微软雅黑"/>
                <a:sym typeface="Arial"/>
              </a:rPr>
              <a:t>TEMPLATE</a:t>
            </a:r>
          </a:p>
        </p:txBody>
      </p:sp>
      <p:sp>
        <p:nvSpPr>
          <p:cNvPr id="46" name="文本框 29"/>
          <p:cNvSpPr txBox="1"/>
          <p:nvPr/>
        </p:nvSpPr>
        <p:spPr>
          <a:xfrm>
            <a:off x="3518336" y="1889553"/>
            <a:ext cx="1085554" cy="300082"/>
          </a:xfrm>
          <a:prstGeom prst="rect">
            <a:avLst/>
          </a:prstGeom>
          <a:noFill/>
          <a:effectLst/>
        </p:spPr>
        <p:txBody>
          <a:bodyPr wrap="none" rtlCol="0">
            <a:spAutoFit/>
          </a:bodyPr>
          <a:lstStyle/>
          <a:p>
            <a:pPr defTabSz="685800"/>
            <a:r>
              <a:rPr lang="en-US" altLang="zh-CN" sz="1350" dirty="0">
                <a:solidFill>
                  <a:srgbClr val="FFFFFF">
                    <a:lumMod val="50000"/>
                  </a:srgbClr>
                </a:solidFill>
                <a:latin typeface="Arial"/>
                <a:ea typeface="微软雅黑"/>
                <a:sym typeface="Arial"/>
              </a:rPr>
              <a:t>TEMPLATE</a:t>
            </a:r>
          </a:p>
        </p:txBody>
      </p:sp>
      <p:sp>
        <p:nvSpPr>
          <p:cNvPr id="47" name="圆角矩形 24"/>
          <p:cNvSpPr/>
          <p:nvPr/>
        </p:nvSpPr>
        <p:spPr>
          <a:xfrm>
            <a:off x="1556011" y="2377998"/>
            <a:ext cx="636206" cy="390513"/>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48" name="圆角矩形 25"/>
          <p:cNvSpPr/>
          <p:nvPr/>
        </p:nvSpPr>
        <p:spPr>
          <a:xfrm>
            <a:off x="2577478" y="2375741"/>
            <a:ext cx="636206" cy="39051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49" name="圆角矩形 26"/>
          <p:cNvSpPr/>
          <p:nvPr/>
        </p:nvSpPr>
        <p:spPr>
          <a:xfrm>
            <a:off x="3598945" y="2375741"/>
            <a:ext cx="636206" cy="390513"/>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grpSp>
        <p:nvGrpSpPr>
          <p:cNvPr id="50" name="组合 49"/>
          <p:cNvGrpSpPr/>
          <p:nvPr/>
        </p:nvGrpSpPr>
        <p:grpSpPr>
          <a:xfrm>
            <a:off x="721090" y="2468514"/>
            <a:ext cx="236375" cy="226064"/>
            <a:chOff x="1004888" y="993775"/>
            <a:chExt cx="2438400" cy="2332038"/>
          </a:xfrm>
          <a:solidFill>
            <a:srgbClr val="FEFEFE"/>
          </a:solidFill>
        </p:grpSpPr>
        <p:sp>
          <p:nvSpPr>
            <p:cNvPr id="51"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defTabSz="685800"/>
              <a:endParaRPr lang="zh-CN" altLang="en-US" sz="1500">
                <a:solidFill>
                  <a:prstClr val="black"/>
                </a:solidFill>
                <a:latin typeface="Arial"/>
                <a:ea typeface="微软雅黑"/>
                <a:sym typeface="Arial"/>
              </a:endParaRPr>
            </a:p>
          </p:txBody>
        </p:sp>
        <p:sp>
          <p:nvSpPr>
            <p:cNvPr id="52" name="任意多边形 29"/>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noAutofit/>
            </a:bodyPr>
            <a:lstStyle/>
            <a:p>
              <a:pPr defTabSz="685800"/>
              <a:endParaRPr lang="zh-CN" altLang="en-US" sz="1500">
                <a:solidFill>
                  <a:prstClr val="black"/>
                </a:solidFill>
                <a:latin typeface="Arial"/>
                <a:ea typeface="微软雅黑"/>
                <a:sym typeface="Arial"/>
              </a:endParaRPr>
            </a:p>
          </p:txBody>
        </p:sp>
      </p:grpSp>
      <p:grpSp>
        <p:nvGrpSpPr>
          <p:cNvPr id="53" name="组合 52"/>
          <p:cNvGrpSpPr>
            <a:grpSpLocks noChangeAspect="1"/>
          </p:cNvGrpSpPr>
          <p:nvPr/>
        </p:nvGrpSpPr>
        <p:grpSpPr>
          <a:xfrm>
            <a:off x="1707137" y="2459111"/>
            <a:ext cx="314816" cy="239200"/>
            <a:chOff x="4268086" y="4221191"/>
            <a:chExt cx="509646" cy="387231"/>
          </a:xfrm>
          <a:solidFill>
            <a:schemeClr val="bg1"/>
          </a:solidFill>
        </p:grpSpPr>
        <p:sp>
          <p:nvSpPr>
            <p:cNvPr id="54"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defTabSz="685800"/>
              <a:endParaRPr lang="zh-CN" altLang="en-US" sz="1500">
                <a:solidFill>
                  <a:prstClr val="black"/>
                </a:solidFill>
                <a:latin typeface="Arial"/>
                <a:ea typeface="微软雅黑"/>
                <a:sym typeface="Arial"/>
              </a:endParaRPr>
            </a:p>
          </p:txBody>
        </p:sp>
        <p:sp>
          <p:nvSpPr>
            <p:cNvPr id="55"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defTabSz="685800"/>
              <a:endParaRPr lang="zh-CN" altLang="en-US" sz="1500">
                <a:solidFill>
                  <a:prstClr val="black"/>
                </a:solidFill>
                <a:latin typeface="Arial"/>
                <a:ea typeface="微软雅黑"/>
                <a:sym typeface="Arial"/>
              </a:endParaRPr>
            </a:p>
          </p:txBody>
        </p:sp>
      </p:grpSp>
      <p:grpSp>
        <p:nvGrpSpPr>
          <p:cNvPr id="56" name="组合 55"/>
          <p:cNvGrpSpPr/>
          <p:nvPr/>
        </p:nvGrpSpPr>
        <p:grpSpPr>
          <a:xfrm>
            <a:off x="3809560" y="2416471"/>
            <a:ext cx="212003" cy="271127"/>
            <a:chOff x="1605186" y="572440"/>
            <a:chExt cx="563562" cy="720725"/>
          </a:xfrm>
          <a:solidFill>
            <a:schemeClr val="bg1"/>
          </a:solidFill>
        </p:grpSpPr>
        <p:sp>
          <p:nvSpPr>
            <p:cNvPr id="57"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defTabSz="685800"/>
              <a:endParaRPr lang="zh-CN" altLang="en-US" sz="1350">
                <a:solidFill>
                  <a:prstClr val="black"/>
                </a:solidFill>
                <a:latin typeface="Arial"/>
                <a:ea typeface="微软雅黑"/>
                <a:sym typeface="Arial"/>
              </a:endParaRPr>
            </a:p>
          </p:txBody>
        </p:sp>
        <p:sp>
          <p:nvSpPr>
            <p:cNvPr id="58"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defTabSz="685800"/>
              <a:endParaRPr lang="zh-CN" altLang="en-US" sz="1350">
                <a:solidFill>
                  <a:prstClr val="black"/>
                </a:solidFill>
                <a:latin typeface="Arial"/>
                <a:ea typeface="微软雅黑"/>
                <a:sym typeface="Arial"/>
              </a:endParaRPr>
            </a:p>
          </p:txBody>
        </p:sp>
        <p:sp>
          <p:nvSpPr>
            <p:cNvPr id="59"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defTabSz="685800"/>
              <a:endParaRPr lang="zh-CN" altLang="en-US" sz="1350">
                <a:solidFill>
                  <a:prstClr val="black"/>
                </a:solidFill>
                <a:latin typeface="Arial"/>
                <a:ea typeface="微软雅黑"/>
                <a:sym typeface="Arial"/>
              </a:endParaRPr>
            </a:p>
          </p:txBody>
        </p:sp>
      </p:grpSp>
      <p:grpSp>
        <p:nvGrpSpPr>
          <p:cNvPr id="60" name="组合 59"/>
          <p:cNvGrpSpPr>
            <a:grpSpLocks noChangeAspect="1"/>
          </p:cNvGrpSpPr>
          <p:nvPr/>
        </p:nvGrpSpPr>
        <p:grpSpPr>
          <a:xfrm>
            <a:off x="2777586" y="2428481"/>
            <a:ext cx="257086" cy="287507"/>
            <a:chOff x="5999255" y="3275006"/>
            <a:chExt cx="402656" cy="450303"/>
          </a:xfrm>
          <a:solidFill>
            <a:srgbClr val="FEFEFE"/>
          </a:solidFill>
          <a:effectLst/>
        </p:grpSpPr>
        <p:sp>
          <p:nvSpPr>
            <p:cNvPr id="61"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defTabSz="685800"/>
              <a:endParaRPr lang="zh-CN" altLang="en-US" sz="1350">
                <a:solidFill>
                  <a:prstClr val="black"/>
                </a:solidFill>
                <a:latin typeface="Arial"/>
                <a:ea typeface="微软雅黑"/>
                <a:sym typeface="Arial"/>
              </a:endParaRPr>
            </a:p>
          </p:txBody>
        </p:sp>
        <p:sp>
          <p:nvSpPr>
            <p:cNvPr id="62"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defTabSz="685800"/>
              <a:endParaRPr lang="zh-CN" altLang="en-US" sz="1350">
                <a:solidFill>
                  <a:prstClr val="black"/>
                </a:solidFill>
                <a:latin typeface="Arial"/>
                <a:ea typeface="微软雅黑"/>
                <a:sym typeface="Arial"/>
              </a:endParaRPr>
            </a:p>
          </p:txBody>
        </p:sp>
        <p:sp>
          <p:nvSpPr>
            <p:cNvPr id="63"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defTabSz="685800"/>
              <a:endParaRPr lang="zh-CN" altLang="en-US" sz="1350">
                <a:solidFill>
                  <a:prstClr val="black"/>
                </a:solidFill>
                <a:latin typeface="Arial"/>
                <a:ea typeface="微软雅黑"/>
                <a:sym typeface="Arial"/>
              </a:endParaRPr>
            </a:p>
          </p:txBody>
        </p:sp>
        <p:sp>
          <p:nvSpPr>
            <p:cNvPr id="64"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defTabSz="685800"/>
              <a:endParaRPr lang="zh-CN" altLang="en-US" sz="1350">
                <a:solidFill>
                  <a:prstClr val="black"/>
                </a:solidFill>
                <a:latin typeface="Arial"/>
                <a:ea typeface="微软雅黑"/>
                <a:sym typeface="Arial"/>
              </a:endParaRPr>
            </a:p>
          </p:txBody>
        </p:sp>
        <p:sp>
          <p:nvSpPr>
            <p:cNvPr id="65"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defTabSz="685800"/>
              <a:endParaRPr lang="zh-CN" altLang="en-US" sz="1350">
                <a:solidFill>
                  <a:prstClr val="black"/>
                </a:solidFill>
                <a:latin typeface="Arial"/>
                <a:ea typeface="微软雅黑"/>
                <a:sym typeface="Arial"/>
              </a:endParaRPr>
            </a:p>
          </p:txBody>
        </p:sp>
      </p:grpSp>
      <p:sp>
        <p:nvSpPr>
          <p:cNvPr id="66" name="文本框 49"/>
          <p:cNvSpPr txBox="1"/>
          <p:nvPr/>
        </p:nvSpPr>
        <p:spPr>
          <a:xfrm>
            <a:off x="436402" y="3147979"/>
            <a:ext cx="4438581" cy="1938992"/>
          </a:xfrm>
          <a:prstGeom prst="rect">
            <a:avLst/>
          </a:prstGeom>
          <a:noFill/>
          <a:effectLst/>
        </p:spPr>
        <p:txBody>
          <a:bodyPr wrap="square" rtlCol="0">
            <a:spAutoFit/>
          </a:bodyPr>
          <a:lstStyle/>
          <a:p>
            <a:pPr defTabSz="685800"/>
            <a:r>
              <a:rPr lang="en-US" altLang="zh-CN" sz="1200" dirty="0">
                <a:solidFill>
                  <a:srgbClr val="FFFFFF">
                    <a:lumMod val="50000"/>
                  </a:srgbClr>
                </a:solidFill>
                <a:latin typeface="Arial"/>
                <a:ea typeface="微软雅黑"/>
                <a:sym typeface="Arial"/>
              </a:rPr>
              <a:t>Click here to add  you to the  center of the  narrative thought Click here to</a:t>
            </a:r>
          </a:p>
          <a:p>
            <a:pPr defTabSz="685800"/>
            <a:r>
              <a:rPr lang="en-US" altLang="zh-CN" sz="1200" dirty="0">
                <a:solidFill>
                  <a:srgbClr val="FFFFFF">
                    <a:lumMod val="50000"/>
                  </a:srgbClr>
                </a:solidFill>
                <a:latin typeface="Arial"/>
                <a:ea typeface="微软雅黑"/>
                <a:sym typeface="Arial"/>
              </a:rPr>
              <a:t>add   you to the center of the  narrative thought  Click here to add  you to</a:t>
            </a:r>
          </a:p>
          <a:p>
            <a:pPr defTabSz="685800"/>
            <a:endParaRPr lang="en-US" altLang="zh-CN" sz="1200" dirty="0">
              <a:solidFill>
                <a:srgbClr val="FFFFFF">
                  <a:lumMod val="50000"/>
                </a:srgbClr>
              </a:solidFill>
              <a:latin typeface="Arial"/>
              <a:ea typeface="微软雅黑"/>
              <a:sym typeface="Arial"/>
            </a:endParaRPr>
          </a:p>
          <a:p>
            <a:pPr defTabSz="685800"/>
            <a:r>
              <a:rPr lang="en-US" altLang="zh-CN" sz="1200" dirty="0">
                <a:solidFill>
                  <a:srgbClr val="FFFFFF">
                    <a:lumMod val="50000"/>
                  </a:srgbClr>
                </a:solidFill>
                <a:latin typeface="Arial"/>
                <a:ea typeface="微软雅黑"/>
                <a:sym typeface="Arial"/>
              </a:rPr>
              <a:t>Click here to add  you to the  center of the  narrative thought Click here to</a:t>
            </a:r>
          </a:p>
          <a:p>
            <a:pPr defTabSz="685800"/>
            <a:r>
              <a:rPr lang="en-US" altLang="zh-CN" sz="1200" dirty="0">
                <a:solidFill>
                  <a:srgbClr val="FFFFFF">
                    <a:lumMod val="50000"/>
                  </a:srgbClr>
                </a:solidFill>
                <a:latin typeface="Arial"/>
                <a:ea typeface="微软雅黑"/>
                <a:sym typeface="Arial"/>
              </a:rPr>
              <a:t>add   you to the center of the  narrative thought  Click here to add  you to</a:t>
            </a:r>
          </a:p>
          <a:p>
            <a:pPr defTabSz="685800"/>
            <a:endParaRPr lang="en-US" altLang="zh-CN" sz="1200" dirty="0">
              <a:solidFill>
                <a:srgbClr val="FFFFFF">
                  <a:lumMod val="50000"/>
                </a:srgbClr>
              </a:solidFill>
              <a:latin typeface="Arial"/>
              <a:ea typeface="微软雅黑"/>
              <a:sym typeface="Arial"/>
            </a:endParaRP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250"/>
                                        <p:tgtEl>
                                          <p:spTgt spid="29"/>
                                        </p:tgtEl>
                                      </p:cBhvr>
                                    </p:animEffect>
                                    <p:anim calcmode="lin" valueType="num">
                                      <p:cBhvr>
                                        <p:cTn id="12" dur="250" fill="hold"/>
                                        <p:tgtEl>
                                          <p:spTgt spid="29"/>
                                        </p:tgtEl>
                                        <p:attrNameLst>
                                          <p:attrName>ppt_x</p:attrName>
                                        </p:attrNameLst>
                                      </p:cBhvr>
                                      <p:tavLst>
                                        <p:tav tm="0">
                                          <p:val>
                                            <p:strVal val="#ppt_x"/>
                                          </p:val>
                                        </p:tav>
                                        <p:tav tm="100000">
                                          <p:val>
                                            <p:strVal val="#ppt_x"/>
                                          </p:val>
                                        </p:tav>
                                      </p:tavLst>
                                    </p:anim>
                                    <p:anim calcmode="lin" valueType="num">
                                      <p:cBhvr>
                                        <p:cTn id="13" dur="25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250"/>
                                        <p:tgtEl>
                                          <p:spTgt spid="30"/>
                                        </p:tgtEl>
                                      </p:cBhvr>
                                    </p:animEffect>
                                    <p:anim calcmode="lin" valueType="num">
                                      <p:cBhvr>
                                        <p:cTn id="18" dur="250" fill="hold"/>
                                        <p:tgtEl>
                                          <p:spTgt spid="30"/>
                                        </p:tgtEl>
                                        <p:attrNameLst>
                                          <p:attrName>ppt_x</p:attrName>
                                        </p:attrNameLst>
                                      </p:cBhvr>
                                      <p:tavLst>
                                        <p:tav tm="0">
                                          <p:val>
                                            <p:strVal val="#ppt_x"/>
                                          </p:val>
                                        </p:tav>
                                        <p:tav tm="100000">
                                          <p:val>
                                            <p:strVal val="#ppt_x"/>
                                          </p:val>
                                        </p:tav>
                                      </p:tavLst>
                                    </p:anim>
                                    <p:anim calcmode="lin" valueType="num">
                                      <p:cBhvr>
                                        <p:cTn id="19" dur="250" fill="hold"/>
                                        <p:tgtEl>
                                          <p:spTgt spid="3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250"/>
                                        <p:tgtEl>
                                          <p:spTgt spid="31"/>
                                        </p:tgtEl>
                                      </p:cBhvr>
                                    </p:animEffect>
                                    <p:anim calcmode="lin" valueType="num">
                                      <p:cBhvr>
                                        <p:cTn id="24" dur="250" fill="hold"/>
                                        <p:tgtEl>
                                          <p:spTgt spid="31"/>
                                        </p:tgtEl>
                                        <p:attrNameLst>
                                          <p:attrName>ppt_x</p:attrName>
                                        </p:attrNameLst>
                                      </p:cBhvr>
                                      <p:tavLst>
                                        <p:tav tm="0">
                                          <p:val>
                                            <p:strVal val="#ppt_x"/>
                                          </p:val>
                                        </p:tav>
                                        <p:tav tm="100000">
                                          <p:val>
                                            <p:strVal val="#ppt_x"/>
                                          </p:val>
                                        </p:tav>
                                      </p:tavLst>
                                    </p:anim>
                                    <p:anim calcmode="lin" valueType="num">
                                      <p:cBhvr>
                                        <p:cTn id="25" dur="250" fill="hold"/>
                                        <p:tgtEl>
                                          <p:spTgt spid="3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250"/>
                                        <p:tgtEl>
                                          <p:spTgt spid="33"/>
                                        </p:tgtEl>
                                      </p:cBhvr>
                                    </p:animEffect>
                                    <p:anim calcmode="lin" valueType="num">
                                      <p:cBhvr>
                                        <p:cTn id="30" dur="250" fill="hold"/>
                                        <p:tgtEl>
                                          <p:spTgt spid="33"/>
                                        </p:tgtEl>
                                        <p:attrNameLst>
                                          <p:attrName>ppt_x</p:attrName>
                                        </p:attrNameLst>
                                      </p:cBhvr>
                                      <p:tavLst>
                                        <p:tav tm="0">
                                          <p:val>
                                            <p:strVal val="#ppt_x"/>
                                          </p:val>
                                        </p:tav>
                                        <p:tav tm="100000">
                                          <p:val>
                                            <p:strVal val="#ppt_x"/>
                                          </p:val>
                                        </p:tav>
                                      </p:tavLst>
                                    </p:anim>
                                    <p:anim calcmode="lin" valueType="num">
                                      <p:cBhvr>
                                        <p:cTn id="31" dur="250" fill="hold"/>
                                        <p:tgtEl>
                                          <p:spTgt spid="33"/>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250"/>
                                        <p:tgtEl>
                                          <p:spTgt spid="34"/>
                                        </p:tgtEl>
                                      </p:cBhvr>
                                    </p:animEffect>
                                    <p:anim calcmode="lin" valueType="num">
                                      <p:cBhvr>
                                        <p:cTn id="36" dur="250" fill="hold"/>
                                        <p:tgtEl>
                                          <p:spTgt spid="34"/>
                                        </p:tgtEl>
                                        <p:attrNameLst>
                                          <p:attrName>ppt_x</p:attrName>
                                        </p:attrNameLst>
                                      </p:cBhvr>
                                      <p:tavLst>
                                        <p:tav tm="0">
                                          <p:val>
                                            <p:strVal val="#ppt_x"/>
                                          </p:val>
                                        </p:tav>
                                        <p:tav tm="100000">
                                          <p:val>
                                            <p:strVal val="#ppt_x"/>
                                          </p:val>
                                        </p:tav>
                                      </p:tavLst>
                                    </p:anim>
                                    <p:anim calcmode="lin" valueType="num">
                                      <p:cBhvr>
                                        <p:cTn id="37" dur="25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250"/>
                                        <p:tgtEl>
                                          <p:spTgt spid="35"/>
                                        </p:tgtEl>
                                      </p:cBhvr>
                                    </p:animEffect>
                                    <p:anim calcmode="lin" valueType="num">
                                      <p:cBhvr>
                                        <p:cTn id="42" dur="250" fill="hold"/>
                                        <p:tgtEl>
                                          <p:spTgt spid="35"/>
                                        </p:tgtEl>
                                        <p:attrNameLst>
                                          <p:attrName>ppt_x</p:attrName>
                                        </p:attrNameLst>
                                      </p:cBhvr>
                                      <p:tavLst>
                                        <p:tav tm="0">
                                          <p:val>
                                            <p:strVal val="#ppt_x"/>
                                          </p:val>
                                        </p:tav>
                                        <p:tav tm="100000">
                                          <p:val>
                                            <p:strVal val="#ppt_x"/>
                                          </p:val>
                                        </p:tav>
                                      </p:tavLst>
                                    </p:anim>
                                    <p:anim calcmode="lin" valueType="num">
                                      <p:cBhvr>
                                        <p:cTn id="43" dur="25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250"/>
                                        <p:tgtEl>
                                          <p:spTgt spid="36"/>
                                        </p:tgtEl>
                                      </p:cBhvr>
                                    </p:animEffect>
                                    <p:anim calcmode="lin" valueType="num">
                                      <p:cBhvr>
                                        <p:cTn id="48" dur="250" fill="hold"/>
                                        <p:tgtEl>
                                          <p:spTgt spid="36"/>
                                        </p:tgtEl>
                                        <p:attrNameLst>
                                          <p:attrName>ppt_x</p:attrName>
                                        </p:attrNameLst>
                                      </p:cBhvr>
                                      <p:tavLst>
                                        <p:tav tm="0">
                                          <p:val>
                                            <p:strVal val="#ppt_x"/>
                                          </p:val>
                                        </p:tav>
                                        <p:tav tm="100000">
                                          <p:val>
                                            <p:strVal val="#ppt_x"/>
                                          </p:val>
                                        </p:tav>
                                      </p:tavLst>
                                    </p:anim>
                                    <p:anim calcmode="lin" valueType="num">
                                      <p:cBhvr>
                                        <p:cTn id="49" dur="25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50"/>
                                        <p:tgtEl>
                                          <p:spTgt spid="37"/>
                                        </p:tgtEl>
                                      </p:cBhvr>
                                    </p:animEffect>
                                    <p:anim calcmode="lin" valueType="num">
                                      <p:cBhvr>
                                        <p:cTn id="54" dur="250" fill="hold"/>
                                        <p:tgtEl>
                                          <p:spTgt spid="37"/>
                                        </p:tgtEl>
                                        <p:attrNameLst>
                                          <p:attrName>ppt_x</p:attrName>
                                        </p:attrNameLst>
                                      </p:cBhvr>
                                      <p:tavLst>
                                        <p:tav tm="0">
                                          <p:val>
                                            <p:strVal val="#ppt_x"/>
                                          </p:val>
                                        </p:tav>
                                        <p:tav tm="100000">
                                          <p:val>
                                            <p:strVal val="#ppt_x"/>
                                          </p:val>
                                        </p:tav>
                                      </p:tavLst>
                                    </p:anim>
                                    <p:anim calcmode="lin" valueType="num">
                                      <p:cBhvr>
                                        <p:cTn id="55" dur="25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250"/>
                                        <p:tgtEl>
                                          <p:spTgt spid="38"/>
                                        </p:tgtEl>
                                      </p:cBhvr>
                                    </p:animEffect>
                                    <p:anim calcmode="lin" valueType="num">
                                      <p:cBhvr>
                                        <p:cTn id="60" dur="250" fill="hold"/>
                                        <p:tgtEl>
                                          <p:spTgt spid="38"/>
                                        </p:tgtEl>
                                        <p:attrNameLst>
                                          <p:attrName>ppt_x</p:attrName>
                                        </p:attrNameLst>
                                      </p:cBhvr>
                                      <p:tavLst>
                                        <p:tav tm="0">
                                          <p:val>
                                            <p:strVal val="#ppt_x"/>
                                          </p:val>
                                        </p:tav>
                                        <p:tav tm="100000">
                                          <p:val>
                                            <p:strVal val="#ppt_x"/>
                                          </p:val>
                                        </p:tav>
                                      </p:tavLst>
                                    </p:anim>
                                    <p:anim calcmode="lin" valueType="num">
                                      <p:cBhvr>
                                        <p:cTn id="61" dur="250" fill="hold"/>
                                        <p:tgtEl>
                                          <p:spTgt spid="3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250"/>
                                        <p:tgtEl>
                                          <p:spTgt spid="39"/>
                                        </p:tgtEl>
                                      </p:cBhvr>
                                    </p:animEffect>
                                    <p:anim calcmode="lin" valueType="num">
                                      <p:cBhvr>
                                        <p:cTn id="66" dur="250" fill="hold"/>
                                        <p:tgtEl>
                                          <p:spTgt spid="39"/>
                                        </p:tgtEl>
                                        <p:attrNameLst>
                                          <p:attrName>ppt_x</p:attrName>
                                        </p:attrNameLst>
                                      </p:cBhvr>
                                      <p:tavLst>
                                        <p:tav tm="0">
                                          <p:val>
                                            <p:strVal val="#ppt_x"/>
                                          </p:val>
                                        </p:tav>
                                        <p:tav tm="100000">
                                          <p:val>
                                            <p:strVal val="#ppt_x"/>
                                          </p:val>
                                        </p:tav>
                                      </p:tavLst>
                                    </p:anim>
                                    <p:anim calcmode="lin" valueType="num">
                                      <p:cBhvr>
                                        <p:cTn id="67" dur="25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250"/>
                                        <p:tgtEl>
                                          <p:spTgt spid="40"/>
                                        </p:tgtEl>
                                      </p:cBhvr>
                                    </p:animEffect>
                                    <p:anim calcmode="lin" valueType="num">
                                      <p:cBhvr>
                                        <p:cTn id="72" dur="250" fill="hold"/>
                                        <p:tgtEl>
                                          <p:spTgt spid="40"/>
                                        </p:tgtEl>
                                        <p:attrNameLst>
                                          <p:attrName>ppt_x</p:attrName>
                                        </p:attrNameLst>
                                      </p:cBhvr>
                                      <p:tavLst>
                                        <p:tav tm="0">
                                          <p:val>
                                            <p:strVal val="#ppt_x"/>
                                          </p:val>
                                        </p:tav>
                                        <p:tav tm="100000">
                                          <p:val>
                                            <p:strVal val="#ppt_x"/>
                                          </p:val>
                                        </p:tav>
                                      </p:tavLst>
                                    </p:anim>
                                    <p:anim calcmode="lin" valueType="num">
                                      <p:cBhvr>
                                        <p:cTn id="73" dur="250" fill="hold"/>
                                        <p:tgtEl>
                                          <p:spTgt spid="4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250"/>
                                        <p:tgtEl>
                                          <p:spTgt spid="41"/>
                                        </p:tgtEl>
                                      </p:cBhvr>
                                    </p:animEffect>
                                    <p:anim calcmode="lin" valueType="num">
                                      <p:cBhvr>
                                        <p:cTn id="78" dur="250" fill="hold"/>
                                        <p:tgtEl>
                                          <p:spTgt spid="41"/>
                                        </p:tgtEl>
                                        <p:attrNameLst>
                                          <p:attrName>ppt_x</p:attrName>
                                        </p:attrNameLst>
                                      </p:cBhvr>
                                      <p:tavLst>
                                        <p:tav tm="0">
                                          <p:val>
                                            <p:strVal val="#ppt_x"/>
                                          </p:val>
                                        </p:tav>
                                        <p:tav tm="100000">
                                          <p:val>
                                            <p:strVal val="#ppt_x"/>
                                          </p:val>
                                        </p:tav>
                                      </p:tavLst>
                                    </p:anim>
                                    <p:anim calcmode="lin" valueType="num">
                                      <p:cBhvr>
                                        <p:cTn id="79" dur="25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250"/>
                                        <p:tgtEl>
                                          <p:spTgt spid="42"/>
                                        </p:tgtEl>
                                      </p:cBhvr>
                                    </p:animEffect>
                                    <p:anim calcmode="lin" valueType="num">
                                      <p:cBhvr>
                                        <p:cTn id="84" dur="250" fill="hold"/>
                                        <p:tgtEl>
                                          <p:spTgt spid="42"/>
                                        </p:tgtEl>
                                        <p:attrNameLst>
                                          <p:attrName>ppt_x</p:attrName>
                                        </p:attrNameLst>
                                      </p:cBhvr>
                                      <p:tavLst>
                                        <p:tav tm="0">
                                          <p:val>
                                            <p:strVal val="#ppt_x"/>
                                          </p:val>
                                        </p:tav>
                                        <p:tav tm="100000">
                                          <p:val>
                                            <p:strVal val="#ppt_x"/>
                                          </p:val>
                                        </p:tav>
                                      </p:tavLst>
                                    </p:anim>
                                    <p:anim calcmode="lin" valueType="num">
                                      <p:cBhvr>
                                        <p:cTn id="85" dur="250" fill="hold"/>
                                        <p:tgtEl>
                                          <p:spTgt spid="42"/>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250"/>
                                        <p:tgtEl>
                                          <p:spTgt spid="43"/>
                                        </p:tgtEl>
                                      </p:cBhvr>
                                    </p:animEffect>
                                    <p:anim calcmode="lin" valueType="num">
                                      <p:cBhvr>
                                        <p:cTn id="90" dur="250" fill="hold"/>
                                        <p:tgtEl>
                                          <p:spTgt spid="43"/>
                                        </p:tgtEl>
                                        <p:attrNameLst>
                                          <p:attrName>ppt_x</p:attrName>
                                        </p:attrNameLst>
                                      </p:cBhvr>
                                      <p:tavLst>
                                        <p:tav tm="0">
                                          <p:val>
                                            <p:strVal val="#ppt_x"/>
                                          </p:val>
                                        </p:tav>
                                        <p:tav tm="100000">
                                          <p:val>
                                            <p:strVal val="#ppt_x"/>
                                          </p:val>
                                        </p:tav>
                                      </p:tavLst>
                                    </p:anim>
                                    <p:anim calcmode="lin" valueType="num">
                                      <p:cBhvr>
                                        <p:cTn id="91" dur="25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fade">
                                      <p:cBhvr>
                                        <p:cTn id="95" dur="250"/>
                                        <p:tgtEl>
                                          <p:spTgt spid="44"/>
                                        </p:tgtEl>
                                      </p:cBhvr>
                                    </p:animEffect>
                                    <p:anim calcmode="lin" valueType="num">
                                      <p:cBhvr>
                                        <p:cTn id="96" dur="250" fill="hold"/>
                                        <p:tgtEl>
                                          <p:spTgt spid="44"/>
                                        </p:tgtEl>
                                        <p:attrNameLst>
                                          <p:attrName>ppt_x</p:attrName>
                                        </p:attrNameLst>
                                      </p:cBhvr>
                                      <p:tavLst>
                                        <p:tav tm="0">
                                          <p:val>
                                            <p:strVal val="#ppt_x"/>
                                          </p:val>
                                        </p:tav>
                                        <p:tav tm="100000">
                                          <p:val>
                                            <p:strVal val="#ppt_x"/>
                                          </p:val>
                                        </p:tav>
                                      </p:tavLst>
                                    </p:anim>
                                    <p:anim calcmode="lin" valueType="num">
                                      <p:cBhvr>
                                        <p:cTn id="97" dur="250" fill="hold"/>
                                        <p:tgtEl>
                                          <p:spTgt spid="44"/>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42"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250"/>
                                        <p:tgtEl>
                                          <p:spTgt spid="45"/>
                                        </p:tgtEl>
                                      </p:cBhvr>
                                    </p:animEffect>
                                    <p:anim calcmode="lin" valueType="num">
                                      <p:cBhvr>
                                        <p:cTn id="102" dur="250" fill="hold"/>
                                        <p:tgtEl>
                                          <p:spTgt spid="45"/>
                                        </p:tgtEl>
                                        <p:attrNameLst>
                                          <p:attrName>ppt_x</p:attrName>
                                        </p:attrNameLst>
                                      </p:cBhvr>
                                      <p:tavLst>
                                        <p:tav tm="0">
                                          <p:val>
                                            <p:strVal val="#ppt_x"/>
                                          </p:val>
                                        </p:tav>
                                        <p:tav tm="100000">
                                          <p:val>
                                            <p:strVal val="#ppt_x"/>
                                          </p:val>
                                        </p:tav>
                                      </p:tavLst>
                                    </p:anim>
                                    <p:anim calcmode="lin" valueType="num">
                                      <p:cBhvr>
                                        <p:cTn id="103" dur="25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42" presetClass="entr" presetSubtype="0"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250"/>
                                        <p:tgtEl>
                                          <p:spTgt spid="46"/>
                                        </p:tgtEl>
                                      </p:cBhvr>
                                    </p:animEffect>
                                    <p:anim calcmode="lin" valueType="num">
                                      <p:cBhvr>
                                        <p:cTn id="108" dur="250" fill="hold"/>
                                        <p:tgtEl>
                                          <p:spTgt spid="46"/>
                                        </p:tgtEl>
                                        <p:attrNameLst>
                                          <p:attrName>ppt_x</p:attrName>
                                        </p:attrNameLst>
                                      </p:cBhvr>
                                      <p:tavLst>
                                        <p:tav tm="0">
                                          <p:val>
                                            <p:strVal val="#ppt_x"/>
                                          </p:val>
                                        </p:tav>
                                        <p:tav tm="100000">
                                          <p:val>
                                            <p:strVal val="#ppt_x"/>
                                          </p:val>
                                        </p:tav>
                                      </p:tavLst>
                                    </p:anim>
                                    <p:anim calcmode="lin" valueType="num">
                                      <p:cBhvr>
                                        <p:cTn id="109" dur="250" fill="hold"/>
                                        <p:tgtEl>
                                          <p:spTgt spid="46"/>
                                        </p:tgtEl>
                                        <p:attrNameLst>
                                          <p:attrName>ppt_y</p:attrName>
                                        </p:attrNameLst>
                                      </p:cBhvr>
                                      <p:tavLst>
                                        <p:tav tm="0">
                                          <p:val>
                                            <p:strVal val="#ppt_y+.1"/>
                                          </p:val>
                                        </p:tav>
                                        <p:tav tm="100000">
                                          <p:val>
                                            <p:strVal val="#ppt_y"/>
                                          </p:val>
                                        </p:tav>
                                      </p:tavLst>
                                    </p:anim>
                                  </p:childTnLst>
                                </p:cTn>
                              </p:par>
                            </p:childTnLst>
                          </p:cTn>
                        </p:par>
                        <p:par>
                          <p:cTn id="110" fill="hold">
                            <p:stCondLst>
                              <p:cond delay="9000"/>
                            </p:stCondLst>
                            <p:childTnLst>
                              <p:par>
                                <p:cTn id="111" presetID="42" presetClass="entr" presetSubtype="0" fill="hold" grpId="0" nodeType="afterEffect">
                                  <p:stCondLst>
                                    <p:cond delay="0"/>
                                  </p:stCondLst>
                                  <p:childTnLst>
                                    <p:set>
                                      <p:cBhvr>
                                        <p:cTn id="112" dur="1" fill="hold">
                                          <p:stCondLst>
                                            <p:cond delay="0"/>
                                          </p:stCondLst>
                                        </p:cTn>
                                        <p:tgtEl>
                                          <p:spTgt spid="47"/>
                                        </p:tgtEl>
                                        <p:attrNameLst>
                                          <p:attrName>style.visibility</p:attrName>
                                        </p:attrNameLst>
                                      </p:cBhvr>
                                      <p:to>
                                        <p:strVal val="visible"/>
                                      </p:to>
                                    </p:set>
                                    <p:animEffect transition="in" filter="fade">
                                      <p:cBhvr>
                                        <p:cTn id="113" dur="250"/>
                                        <p:tgtEl>
                                          <p:spTgt spid="47"/>
                                        </p:tgtEl>
                                      </p:cBhvr>
                                    </p:animEffect>
                                    <p:anim calcmode="lin" valueType="num">
                                      <p:cBhvr>
                                        <p:cTn id="114" dur="250" fill="hold"/>
                                        <p:tgtEl>
                                          <p:spTgt spid="47"/>
                                        </p:tgtEl>
                                        <p:attrNameLst>
                                          <p:attrName>ppt_x</p:attrName>
                                        </p:attrNameLst>
                                      </p:cBhvr>
                                      <p:tavLst>
                                        <p:tav tm="0">
                                          <p:val>
                                            <p:strVal val="#ppt_x"/>
                                          </p:val>
                                        </p:tav>
                                        <p:tav tm="100000">
                                          <p:val>
                                            <p:strVal val="#ppt_x"/>
                                          </p:val>
                                        </p:tav>
                                      </p:tavLst>
                                    </p:anim>
                                    <p:anim calcmode="lin" valueType="num">
                                      <p:cBhvr>
                                        <p:cTn id="115" dur="250" fill="hold"/>
                                        <p:tgtEl>
                                          <p:spTgt spid="47"/>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42" presetClass="entr" presetSubtype="0" fill="hold" grpId="0" nodeType="afterEffect">
                                  <p:stCondLst>
                                    <p:cond delay="0"/>
                                  </p:stCondLst>
                                  <p:childTnLst>
                                    <p:set>
                                      <p:cBhvr>
                                        <p:cTn id="118" dur="1" fill="hold">
                                          <p:stCondLst>
                                            <p:cond delay="0"/>
                                          </p:stCondLst>
                                        </p:cTn>
                                        <p:tgtEl>
                                          <p:spTgt spid="48"/>
                                        </p:tgtEl>
                                        <p:attrNameLst>
                                          <p:attrName>style.visibility</p:attrName>
                                        </p:attrNameLst>
                                      </p:cBhvr>
                                      <p:to>
                                        <p:strVal val="visible"/>
                                      </p:to>
                                    </p:set>
                                    <p:animEffect transition="in" filter="fade">
                                      <p:cBhvr>
                                        <p:cTn id="119" dur="250"/>
                                        <p:tgtEl>
                                          <p:spTgt spid="48"/>
                                        </p:tgtEl>
                                      </p:cBhvr>
                                    </p:animEffect>
                                    <p:anim calcmode="lin" valueType="num">
                                      <p:cBhvr>
                                        <p:cTn id="120" dur="250" fill="hold"/>
                                        <p:tgtEl>
                                          <p:spTgt spid="48"/>
                                        </p:tgtEl>
                                        <p:attrNameLst>
                                          <p:attrName>ppt_x</p:attrName>
                                        </p:attrNameLst>
                                      </p:cBhvr>
                                      <p:tavLst>
                                        <p:tav tm="0">
                                          <p:val>
                                            <p:strVal val="#ppt_x"/>
                                          </p:val>
                                        </p:tav>
                                        <p:tav tm="100000">
                                          <p:val>
                                            <p:strVal val="#ppt_x"/>
                                          </p:val>
                                        </p:tav>
                                      </p:tavLst>
                                    </p:anim>
                                    <p:anim calcmode="lin" valueType="num">
                                      <p:cBhvr>
                                        <p:cTn id="121" dur="250" fill="hold"/>
                                        <p:tgtEl>
                                          <p:spTgt spid="48"/>
                                        </p:tgtEl>
                                        <p:attrNameLst>
                                          <p:attrName>ppt_y</p:attrName>
                                        </p:attrNameLst>
                                      </p:cBhvr>
                                      <p:tavLst>
                                        <p:tav tm="0">
                                          <p:val>
                                            <p:strVal val="#ppt_y+.1"/>
                                          </p:val>
                                        </p:tav>
                                        <p:tav tm="100000">
                                          <p:val>
                                            <p:strVal val="#ppt_y"/>
                                          </p:val>
                                        </p:tav>
                                      </p:tavLst>
                                    </p:anim>
                                  </p:childTnLst>
                                </p:cTn>
                              </p:par>
                            </p:childTnLst>
                          </p:cTn>
                        </p:par>
                        <p:par>
                          <p:cTn id="122" fill="hold">
                            <p:stCondLst>
                              <p:cond delay="10000"/>
                            </p:stCondLst>
                            <p:childTnLst>
                              <p:par>
                                <p:cTn id="123" presetID="42" presetClass="entr" presetSubtype="0" fill="hold" grpId="0" nodeType="afterEffect">
                                  <p:stCondLst>
                                    <p:cond delay="0"/>
                                  </p:stCondLst>
                                  <p:childTnLst>
                                    <p:set>
                                      <p:cBhvr>
                                        <p:cTn id="124" dur="1" fill="hold">
                                          <p:stCondLst>
                                            <p:cond delay="0"/>
                                          </p:stCondLst>
                                        </p:cTn>
                                        <p:tgtEl>
                                          <p:spTgt spid="49"/>
                                        </p:tgtEl>
                                        <p:attrNameLst>
                                          <p:attrName>style.visibility</p:attrName>
                                        </p:attrNameLst>
                                      </p:cBhvr>
                                      <p:to>
                                        <p:strVal val="visible"/>
                                      </p:to>
                                    </p:set>
                                    <p:animEffect transition="in" filter="fade">
                                      <p:cBhvr>
                                        <p:cTn id="125" dur="250"/>
                                        <p:tgtEl>
                                          <p:spTgt spid="49"/>
                                        </p:tgtEl>
                                      </p:cBhvr>
                                    </p:animEffect>
                                    <p:anim calcmode="lin" valueType="num">
                                      <p:cBhvr>
                                        <p:cTn id="126" dur="250" fill="hold"/>
                                        <p:tgtEl>
                                          <p:spTgt spid="49"/>
                                        </p:tgtEl>
                                        <p:attrNameLst>
                                          <p:attrName>ppt_x</p:attrName>
                                        </p:attrNameLst>
                                      </p:cBhvr>
                                      <p:tavLst>
                                        <p:tav tm="0">
                                          <p:val>
                                            <p:strVal val="#ppt_x"/>
                                          </p:val>
                                        </p:tav>
                                        <p:tav tm="100000">
                                          <p:val>
                                            <p:strVal val="#ppt_x"/>
                                          </p:val>
                                        </p:tav>
                                      </p:tavLst>
                                    </p:anim>
                                    <p:anim calcmode="lin" valueType="num">
                                      <p:cBhvr>
                                        <p:cTn id="127" dur="250" fill="hold"/>
                                        <p:tgtEl>
                                          <p:spTgt spid="49"/>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42" presetClass="entr" presetSubtype="0" fill="hold" nodeType="afterEffect">
                                  <p:stCondLst>
                                    <p:cond delay="0"/>
                                  </p:stCondLst>
                                  <p:childTnLst>
                                    <p:set>
                                      <p:cBhvr>
                                        <p:cTn id="130" dur="1" fill="hold">
                                          <p:stCondLst>
                                            <p:cond delay="0"/>
                                          </p:stCondLst>
                                        </p:cTn>
                                        <p:tgtEl>
                                          <p:spTgt spid="50"/>
                                        </p:tgtEl>
                                        <p:attrNameLst>
                                          <p:attrName>style.visibility</p:attrName>
                                        </p:attrNameLst>
                                      </p:cBhvr>
                                      <p:to>
                                        <p:strVal val="visible"/>
                                      </p:to>
                                    </p:set>
                                    <p:animEffect transition="in" filter="fade">
                                      <p:cBhvr>
                                        <p:cTn id="131" dur="250"/>
                                        <p:tgtEl>
                                          <p:spTgt spid="50"/>
                                        </p:tgtEl>
                                      </p:cBhvr>
                                    </p:animEffect>
                                    <p:anim calcmode="lin" valueType="num">
                                      <p:cBhvr>
                                        <p:cTn id="132" dur="250" fill="hold"/>
                                        <p:tgtEl>
                                          <p:spTgt spid="50"/>
                                        </p:tgtEl>
                                        <p:attrNameLst>
                                          <p:attrName>ppt_x</p:attrName>
                                        </p:attrNameLst>
                                      </p:cBhvr>
                                      <p:tavLst>
                                        <p:tav tm="0">
                                          <p:val>
                                            <p:strVal val="#ppt_x"/>
                                          </p:val>
                                        </p:tav>
                                        <p:tav tm="100000">
                                          <p:val>
                                            <p:strVal val="#ppt_x"/>
                                          </p:val>
                                        </p:tav>
                                      </p:tavLst>
                                    </p:anim>
                                    <p:anim calcmode="lin" valueType="num">
                                      <p:cBhvr>
                                        <p:cTn id="133" dur="250" fill="hold"/>
                                        <p:tgtEl>
                                          <p:spTgt spid="50"/>
                                        </p:tgtEl>
                                        <p:attrNameLst>
                                          <p:attrName>ppt_y</p:attrName>
                                        </p:attrNameLst>
                                      </p:cBhvr>
                                      <p:tavLst>
                                        <p:tav tm="0">
                                          <p:val>
                                            <p:strVal val="#ppt_y+.1"/>
                                          </p:val>
                                        </p:tav>
                                        <p:tav tm="100000">
                                          <p:val>
                                            <p:strVal val="#ppt_y"/>
                                          </p:val>
                                        </p:tav>
                                      </p:tavLst>
                                    </p:anim>
                                  </p:childTnLst>
                                </p:cTn>
                              </p:par>
                            </p:childTnLst>
                          </p:cTn>
                        </p:par>
                        <p:par>
                          <p:cTn id="134" fill="hold">
                            <p:stCondLst>
                              <p:cond delay="11000"/>
                            </p:stCondLst>
                            <p:childTnLst>
                              <p:par>
                                <p:cTn id="135" presetID="42" presetClass="entr" presetSubtype="0" fill="hold" nodeType="afterEffect">
                                  <p:stCondLst>
                                    <p:cond delay="0"/>
                                  </p:stCondLst>
                                  <p:childTnLst>
                                    <p:set>
                                      <p:cBhvr>
                                        <p:cTn id="136" dur="1" fill="hold">
                                          <p:stCondLst>
                                            <p:cond delay="0"/>
                                          </p:stCondLst>
                                        </p:cTn>
                                        <p:tgtEl>
                                          <p:spTgt spid="53"/>
                                        </p:tgtEl>
                                        <p:attrNameLst>
                                          <p:attrName>style.visibility</p:attrName>
                                        </p:attrNameLst>
                                      </p:cBhvr>
                                      <p:to>
                                        <p:strVal val="visible"/>
                                      </p:to>
                                    </p:set>
                                    <p:animEffect transition="in" filter="fade">
                                      <p:cBhvr>
                                        <p:cTn id="137" dur="250"/>
                                        <p:tgtEl>
                                          <p:spTgt spid="53"/>
                                        </p:tgtEl>
                                      </p:cBhvr>
                                    </p:animEffect>
                                    <p:anim calcmode="lin" valueType="num">
                                      <p:cBhvr>
                                        <p:cTn id="138" dur="250" fill="hold"/>
                                        <p:tgtEl>
                                          <p:spTgt spid="53"/>
                                        </p:tgtEl>
                                        <p:attrNameLst>
                                          <p:attrName>ppt_x</p:attrName>
                                        </p:attrNameLst>
                                      </p:cBhvr>
                                      <p:tavLst>
                                        <p:tav tm="0">
                                          <p:val>
                                            <p:strVal val="#ppt_x"/>
                                          </p:val>
                                        </p:tav>
                                        <p:tav tm="100000">
                                          <p:val>
                                            <p:strVal val="#ppt_x"/>
                                          </p:val>
                                        </p:tav>
                                      </p:tavLst>
                                    </p:anim>
                                    <p:anim calcmode="lin" valueType="num">
                                      <p:cBhvr>
                                        <p:cTn id="139" dur="250" fill="hold"/>
                                        <p:tgtEl>
                                          <p:spTgt spid="53"/>
                                        </p:tgtEl>
                                        <p:attrNameLst>
                                          <p:attrName>ppt_y</p:attrName>
                                        </p:attrNameLst>
                                      </p:cBhvr>
                                      <p:tavLst>
                                        <p:tav tm="0">
                                          <p:val>
                                            <p:strVal val="#ppt_y+.1"/>
                                          </p:val>
                                        </p:tav>
                                        <p:tav tm="100000">
                                          <p:val>
                                            <p:strVal val="#ppt_y"/>
                                          </p:val>
                                        </p:tav>
                                      </p:tavLst>
                                    </p:anim>
                                  </p:childTnLst>
                                </p:cTn>
                              </p:par>
                            </p:childTnLst>
                          </p:cTn>
                        </p:par>
                        <p:par>
                          <p:cTn id="140" fill="hold">
                            <p:stCondLst>
                              <p:cond delay="11500"/>
                            </p:stCondLst>
                            <p:childTnLst>
                              <p:par>
                                <p:cTn id="141" presetID="42" presetClass="entr" presetSubtype="0" fill="hold" nodeType="afterEffect">
                                  <p:stCondLst>
                                    <p:cond delay="0"/>
                                  </p:stCondLst>
                                  <p:childTnLst>
                                    <p:set>
                                      <p:cBhvr>
                                        <p:cTn id="142" dur="1" fill="hold">
                                          <p:stCondLst>
                                            <p:cond delay="0"/>
                                          </p:stCondLst>
                                        </p:cTn>
                                        <p:tgtEl>
                                          <p:spTgt spid="56"/>
                                        </p:tgtEl>
                                        <p:attrNameLst>
                                          <p:attrName>style.visibility</p:attrName>
                                        </p:attrNameLst>
                                      </p:cBhvr>
                                      <p:to>
                                        <p:strVal val="visible"/>
                                      </p:to>
                                    </p:set>
                                    <p:animEffect transition="in" filter="fade">
                                      <p:cBhvr>
                                        <p:cTn id="143" dur="250"/>
                                        <p:tgtEl>
                                          <p:spTgt spid="56"/>
                                        </p:tgtEl>
                                      </p:cBhvr>
                                    </p:animEffect>
                                    <p:anim calcmode="lin" valueType="num">
                                      <p:cBhvr>
                                        <p:cTn id="144" dur="250" fill="hold"/>
                                        <p:tgtEl>
                                          <p:spTgt spid="56"/>
                                        </p:tgtEl>
                                        <p:attrNameLst>
                                          <p:attrName>ppt_x</p:attrName>
                                        </p:attrNameLst>
                                      </p:cBhvr>
                                      <p:tavLst>
                                        <p:tav tm="0">
                                          <p:val>
                                            <p:strVal val="#ppt_x"/>
                                          </p:val>
                                        </p:tav>
                                        <p:tav tm="100000">
                                          <p:val>
                                            <p:strVal val="#ppt_x"/>
                                          </p:val>
                                        </p:tav>
                                      </p:tavLst>
                                    </p:anim>
                                    <p:anim calcmode="lin" valueType="num">
                                      <p:cBhvr>
                                        <p:cTn id="145" dur="250" fill="hold"/>
                                        <p:tgtEl>
                                          <p:spTgt spid="56"/>
                                        </p:tgtEl>
                                        <p:attrNameLst>
                                          <p:attrName>ppt_y</p:attrName>
                                        </p:attrNameLst>
                                      </p:cBhvr>
                                      <p:tavLst>
                                        <p:tav tm="0">
                                          <p:val>
                                            <p:strVal val="#ppt_y+.1"/>
                                          </p:val>
                                        </p:tav>
                                        <p:tav tm="100000">
                                          <p:val>
                                            <p:strVal val="#ppt_y"/>
                                          </p:val>
                                        </p:tav>
                                      </p:tavLst>
                                    </p:anim>
                                  </p:childTnLst>
                                </p:cTn>
                              </p:par>
                            </p:childTnLst>
                          </p:cTn>
                        </p:par>
                        <p:par>
                          <p:cTn id="146" fill="hold">
                            <p:stCondLst>
                              <p:cond delay="12000"/>
                            </p:stCondLst>
                            <p:childTnLst>
                              <p:par>
                                <p:cTn id="147" presetID="42" presetClass="entr" presetSubtype="0" fill="hold" nodeType="afterEffect">
                                  <p:stCondLst>
                                    <p:cond delay="0"/>
                                  </p:stCondLst>
                                  <p:childTnLst>
                                    <p:set>
                                      <p:cBhvr>
                                        <p:cTn id="148" dur="1" fill="hold">
                                          <p:stCondLst>
                                            <p:cond delay="0"/>
                                          </p:stCondLst>
                                        </p:cTn>
                                        <p:tgtEl>
                                          <p:spTgt spid="60"/>
                                        </p:tgtEl>
                                        <p:attrNameLst>
                                          <p:attrName>style.visibility</p:attrName>
                                        </p:attrNameLst>
                                      </p:cBhvr>
                                      <p:to>
                                        <p:strVal val="visible"/>
                                      </p:to>
                                    </p:set>
                                    <p:animEffect transition="in" filter="fade">
                                      <p:cBhvr>
                                        <p:cTn id="149" dur="250"/>
                                        <p:tgtEl>
                                          <p:spTgt spid="60"/>
                                        </p:tgtEl>
                                      </p:cBhvr>
                                    </p:animEffect>
                                    <p:anim calcmode="lin" valueType="num">
                                      <p:cBhvr>
                                        <p:cTn id="150" dur="250" fill="hold"/>
                                        <p:tgtEl>
                                          <p:spTgt spid="60"/>
                                        </p:tgtEl>
                                        <p:attrNameLst>
                                          <p:attrName>ppt_x</p:attrName>
                                        </p:attrNameLst>
                                      </p:cBhvr>
                                      <p:tavLst>
                                        <p:tav tm="0">
                                          <p:val>
                                            <p:strVal val="#ppt_x"/>
                                          </p:val>
                                        </p:tav>
                                        <p:tav tm="100000">
                                          <p:val>
                                            <p:strVal val="#ppt_x"/>
                                          </p:val>
                                        </p:tav>
                                      </p:tavLst>
                                    </p:anim>
                                    <p:anim calcmode="lin" valueType="num">
                                      <p:cBhvr>
                                        <p:cTn id="151" dur="250" fill="hold"/>
                                        <p:tgtEl>
                                          <p:spTgt spid="60"/>
                                        </p:tgtEl>
                                        <p:attrNameLst>
                                          <p:attrName>ppt_y</p:attrName>
                                        </p:attrNameLst>
                                      </p:cBhvr>
                                      <p:tavLst>
                                        <p:tav tm="0">
                                          <p:val>
                                            <p:strVal val="#ppt_y+.1"/>
                                          </p:val>
                                        </p:tav>
                                        <p:tav tm="100000">
                                          <p:val>
                                            <p:strVal val="#ppt_y"/>
                                          </p:val>
                                        </p:tav>
                                      </p:tavLst>
                                    </p:anim>
                                  </p:childTnLst>
                                </p:cTn>
                              </p:par>
                            </p:childTnLst>
                          </p:cTn>
                        </p:par>
                        <p:par>
                          <p:cTn id="152" fill="hold">
                            <p:stCondLst>
                              <p:cond delay="12500"/>
                            </p:stCondLst>
                            <p:childTnLst>
                              <p:par>
                                <p:cTn id="153" presetID="42" presetClass="entr" presetSubtype="0" fill="hold" grpId="0" nodeType="afterEffect">
                                  <p:stCondLst>
                                    <p:cond delay="0"/>
                                  </p:stCondLst>
                                  <p:childTnLst>
                                    <p:set>
                                      <p:cBhvr>
                                        <p:cTn id="154" dur="1" fill="hold">
                                          <p:stCondLst>
                                            <p:cond delay="0"/>
                                          </p:stCondLst>
                                        </p:cTn>
                                        <p:tgtEl>
                                          <p:spTgt spid="66"/>
                                        </p:tgtEl>
                                        <p:attrNameLst>
                                          <p:attrName>style.visibility</p:attrName>
                                        </p:attrNameLst>
                                      </p:cBhvr>
                                      <p:to>
                                        <p:strVal val="visible"/>
                                      </p:to>
                                    </p:set>
                                    <p:animEffect transition="in" filter="fade">
                                      <p:cBhvr>
                                        <p:cTn id="155" dur="250"/>
                                        <p:tgtEl>
                                          <p:spTgt spid="66"/>
                                        </p:tgtEl>
                                      </p:cBhvr>
                                    </p:animEffect>
                                    <p:anim calcmode="lin" valueType="num">
                                      <p:cBhvr>
                                        <p:cTn id="156" dur="250" fill="hold"/>
                                        <p:tgtEl>
                                          <p:spTgt spid="66"/>
                                        </p:tgtEl>
                                        <p:attrNameLst>
                                          <p:attrName>ppt_x</p:attrName>
                                        </p:attrNameLst>
                                      </p:cBhvr>
                                      <p:tavLst>
                                        <p:tav tm="0">
                                          <p:val>
                                            <p:strVal val="#ppt_x"/>
                                          </p:val>
                                        </p:tav>
                                        <p:tav tm="100000">
                                          <p:val>
                                            <p:strVal val="#ppt_x"/>
                                          </p:val>
                                        </p:tav>
                                      </p:tavLst>
                                    </p:anim>
                                    <p:anim calcmode="lin" valueType="num">
                                      <p:cBhvr>
                                        <p:cTn id="157" dur="25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p:bldP spid="39" grpId="0"/>
      <p:bldP spid="40" grpId="0"/>
      <p:bldP spid="41" grpId="0"/>
      <p:bldP spid="42" grpId="0" animBg="1"/>
      <p:bldP spid="43" grpId="0"/>
      <p:bldP spid="44" grpId="0"/>
      <p:bldP spid="45" grpId="0"/>
      <p:bldP spid="46" grpId="0"/>
      <p:bldP spid="47" grpId="0" animBg="1"/>
      <p:bldP spid="48" grpId="0" animBg="1"/>
      <p:bldP spid="49" grpId="0" animBg="1"/>
      <p:bldP spid="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5"/>
          <p:cNvSpPr/>
          <p:nvPr/>
        </p:nvSpPr>
        <p:spPr>
          <a:xfrm rot="3021466">
            <a:off x="-2883584" y="-154193"/>
            <a:ext cx="5587506" cy="4498081"/>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8" name="矩形: 圆角 5"/>
          <p:cNvSpPr/>
          <p:nvPr/>
        </p:nvSpPr>
        <p:spPr>
          <a:xfrm rot="2448540">
            <a:off x="695296" y="-4348589"/>
            <a:ext cx="6271068" cy="6195370"/>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 name="connsiteX0-55" fmla="*/ 0 w 7451733"/>
              <a:gd name="connsiteY0-56" fmla="*/ 5077188 h 8262405"/>
              <a:gd name="connsiteX1-57" fmla="*/ 983187 w 7451733"/>
              <a:gd name="connsiteY1-58" fmla="*/ 3303280 h 8262405"/>
              <a:gd name="connsiteX2-59" fmla="*/ 6917889 w 7451733"/>
              <a:gd name="connsiteY2-60" fmla="*/ 0 h 8262405"/>
              <a:gd name="connsiteX3-61" fmla="*/ 7451733 w 7451733"/>
              <a:gd name="connsiteY3-62" fmla="*/ 2504068 h 8262405"/>
              <a:gd name="connsiteX4-63" fmla="*/ 7451733 w 7451733"/>
              <a:gd name="connsiteY4-64" fmla="*/ 8021912 h 8262405"/>
              <a:gd name="connsiteX5-65" fmla="*/ 7211240 w 7451733"/>
              <a:gd name="connsiteY5-66" fmla="*/ 8262405 h 8262405"/>
              <a:gd name="connsiteX6-67" fmla="*/ 638283 w 7451733"/>
              <a:gd name="connsiteY6-68" fmla="*/ 8262405 h 8262405"/>
              <a:gd name="connsiteX7-69" fmla="*/ 397790 w 7451733"/>
              <a:gd name="connsiteY7-70" fmla="*/ 8021912 h 8262405"/>
              <a:gd name="connsiteX8-71" fmla="*/ 0 w 7451733"/>
              <a:gd name="connsiteY8-72" fmla="*/ 5077188 h 8262405"/>
              <a:gd name="connsiteX0-73" fmla="*/ 0 w 8363360"/>
              <a:gd name="connsiteY0-74" fmla="*/ 5077188 h 8262405"/>
              <a:gd name="connsiteX1-75" fmla="*/ 983187 w 8363360"/>
              <a:gd name="connsiteY1-76" fmla="*/ 3303280 h 8262405"/>
              <a:gd name="connsiteX2-77" fmla="*/ 6917889 w 8363360"/>
              <a:gd name="connsiteY2-78" fmla="*/ 0 h 8262405"/>
              <a:gd name="connsiteX3-79" fmla="*/ 8363360 w 8363360"/>
              <a:gd name="connsiteY3-80" fmla="*/ 2044117 h 8262405"/>
              <a:gd name="connsiteX4-81" fmla="*/ 7451733 w 8363360"/>
              <a:gd name="connsiteY4-82" fmla="*/ 8021912 h 8262405"/>
              <a:gd name="connsiteX5-83" fmla="*/ 7211240 w 8363360"/>
              <a:gd name="connsiteY5-84" fmla="*/ 8262405 h 8262405"/>
              <a:gd name="connsiteX6-85" fmla="*/ 638283 w 8363360"/>
              <a:gd name="connsiteY6-86" fmla="*/ 8262405 h 8262405"/>
              <a:gd name="connsiteX7-87" fmla="*/ 397790 w 8363360"/>
              <a:gd name="connsiteY7-88" fmla="*/ 8021912 h 8262405"/>
              <a:gd name="connsiteX8-89" fmla="*/ 0 w 8363360"/>
              <a:gd name="connsiteY8-90" fmla="*/ 5077188 h 82624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363360" h="8262405">
                <a:moveTo>
                  <a:pt x="0" y="5077188"/>
                </a:moveTo>
                <a:cubicBezTo>
                  <a:pt x="0" y="4944367"/>
                  <a:pt x="850366" y="3303280"/>
                  <a:pt x="983187" y="3303280"/>
                </a:cubicBezTo>
                <a:lnTo>
                  <a:pt x="6917889" y="0"/>
                </a:lnTo>
                <a:cubicBezTo>
                  <a:pt x="7050710" y="0"/>
                  <a:pt x="8363360" y="1911296"/>
                  <a:pt x="8363360" y="2044117"/>
                </a:cubicBezTo>
                <a:lnTo>
                  <a:pt x="7451733" y="8021912"/>
                </a:lnTo>
                <a:cubicBezTo>
                  <a:pt x="7451733" y="8154733"/>
                  <a:pt x="7344061" y="8262405"/>
                  <a:pt x="7211240" y="8262405"/>
                </a:cubicBezTo>
                <a:lnTo>
                  <a:pt x="638283" y="8262405"/>
                </a:lnTo>
                <a:cubicBezTo>
                  <a:pt x="505462" y="8262405"/>
                  <a:pt x="397790" y="8154733"/>
                  <a:pt x="397790" y="8021912"/>
                </a:cubicBezTo>
                <a:cubicBezTo>
                  <a:pt x="397790" y="6182631"/>
                  <a:pt x="0" y="6916469"/>
                  <a:pt x="0" y="507718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9" name="矩形: 圆角 5"/>
          <p:cNvSpPr/>
          <p:nvPr/>
        </p:nvSpPr>
        <p:spPr>
          <a:xfrm rot="3021466">
            <a:off x="-3281564" y="-168476"/>
            <a:ext cx="5587506" cy="4498081"/>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28" name="矩形 27"/>
          <p:cNvSpPr/>
          <p:nvPr/>
        </p:nvSpPr>
        <p:spPr>
          <a:xfrm>
            <a:off x="2812624" y="686545"/>
            <a:ext cx="1778426" cy="1638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3600" b="1" dirty="0">
                <a:solidFill>
                  <a:srgbClr val="FFFFFF"/>
                </a:solidFill>
                <a:latin typeface="Arial"/>
                <a:ea typeface="微软雅黑"/>
                <a:sym typeface="Arial"/>
              </a:rPr>
              <a:t>THREE</a:t>
            </a:r>
            <a:endParaRPr lang="zh-CN" altLang="en-US" sz="3600" b="1" dirty="0">
              <a:solidFill>
                <a:srgbClr val="FFFFFF"/>
              </a:solidFill>
              <a:latin typeface="Arial"/>
              <a:ea typeface="微软雅黑"/>
              <a:sym typeface="Arial"/>
            </a:endParaRPr>
          </a:p>
        </p:txBody>
      </p:sp>
      <p:grpSp>
        <p:nvGrpSpPr>
          <p:cNvPr id="24" name="组合 23"/>
          <p:cNvGrpSpPr/>
          <p:nvPr/>
        </p:nvGrpSpPr>
        <p:grpSpPr>
          <a:xfrm>
            <a:off x="4751874" y="2906532"/>
            <a:ext cx="3830930" cy="1340662"/>
            <a:chOff x="4963603" y="2615795"/>
            <a:chExt cx="5109090" cy="1787964"/>
          </a:xfrm>
        </p:grpSpPr>
        <p:sp>
          <p:nvSpPr>
            <p:cNvPr id="25" name="矩形 24"/>
            <p:cNvSpPr/>
            <p:nvPr/>
          </p:nvSpPr>
          <p:spPr>
            <a:xfrm>
              <a:off x="4963603" y="2615795"/>
              <a:ext cx="3974658" cy="861974"/>
            </a:xfrm>
            <a:prstGeom prst="rect">
              <a:avLst/>
            </a:prstGeom>
          </p:spPr>
          <p:txBody>
            <a:bodyPr wrap="none">
              <a:spAutoFit/>
            </a:bodyPr>
            <a:lstStyle/>
            <a:p>
              <a:pPr defTabSz="685800"/>
              <a:r>
                <a:rPr kumimoji="1" lang="en-US" altLang="zh-CN" sz="3600" b="1" dirty="0">
                  <a:solidFill>
                    <a:srgbClr val="01B3C5"/>
                  </a:solidFill>
                  <a:latin typeface="Arial"/>
                  <a:ea typeface="微软雅黑"/>
                  <a:sym typeface="Arial"/>
                </a:rPr>
                <a:t>Add title text</a:t>
              </a:r>
              <a:endParaRPr kumimoji="1" lang="zh-CN" altLang="en-US" sz="3600" b="1" dirty="0">
                <a:solidFill>
                  <a:srgbClr val="01B3C5"/>
                </a:solidFill>
                <a:latin typeface="Arial"/>
                <a:ea typeface="微软雅黑"/>
                <a:sym typeface="Arial"/>
              </a:endParaRPr>
            </a:p>
          </p:txBody>
        </p:sp>
        <p:sp>
          <p:nvSpPr>
            <p:cNvPr id="26" name="矩形 25"/>
            <p:cNvSpPr/>
            <p:nvPr/>
          </p:nvSpPr>
          <p:spPr>
            <a:xfrm>
              <a:off x="5001702" y="3597795"/>
              <a:ext cx="5070991" cy="805964"/>
            </a:xfrm>
            <a:prstGeom prst="rect">
              <a:avLst/>
            </a:prstGeom>
          </p:spPr>
          <p:txBody>
            <a:bodyPr wrap="square">
              <a:spAutoFit/>
            </a:bodyPr>
            <a:lstStyle/>
            <a:p>
              <a:pPr defTabSz="685800">
                <a:lnSpc>
                  <a:spcPct val="130000"/>
                </a:lnSpc>
              </a:pPr>
              <a:r>
                <a:rPr lang="en-US" altLang="zh-CN" sz="1350" dirty="0">
                  <a:solidFill>
                    <a:srgbClr val="FFFFFF">
                      <a:lumMod val="50000"/>
                    </a:srgbClr>
                  </a:solidFill>
                  <a:latin typeface="Arial"/>
                  <a:ea typeface="微软雅黑"/>
                  <a:sym typeface="Arial"/>
                </a:rPr>
                <a:t>Click here to add content, content to match the title. </a:t>
              </a:r>
            </a:p>
          </p:txBody>
        </p:sp>
      </p:gr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750"/>
                                        <p:tgtEl>
                                          <p:spTgt spid="28"/>
                                        </p:tgtEl>
                                      </p:cBhvr>
                                    </p:animEffect>
                                    <p:anim calcmode="lin" valueType="num">
                                      <p:cBhvr>
                                        <p:cTn id="23" dur="750" fill="hold"/>
                                        <p:tgtEl>
                                          <p:spTgt spid="28"/>
                                        </p:tgtEl>
                                        <p:attrNameLst>
                                          <p:attrName>ppt_x</p:attrName>
                                        </p:attrNameLst>
                                      </p:cBhvr>
                                      <p:tavLst>
                                        <p:tav tm="0">
                                          <p:val>
                                            <p:strVal val="#ppt_x"/>
                                          </p:val>
                                        </p:tav>
                                        <p:tav tm="100000">
                                          <p:val>
                                            <p:strVal val="#ppt_x"/>
                                          </p:val>
                                        </p:tav>
                                      </p:tavLst>
                                    </p:anim>
                                    <p:anim calcmode="lin" valueType="num">
                                      <p:cBhvr>
                                        <p:cTn id="24" dur="750" fill="hold"/>
                                        <p:tgtEl>
                                          <p:spTgt spid="28"/>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19" grpId="0" animBg="1"/>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05505" y="-854625"/>
            <a:ext cx="11070915" cy="2221802"/>
            <a:chOff x="-2543467" y="-1139764"/>
            <a:chExt cx="14764637" cy="2963089"/>
          </a:xfrm>
        </p:grpSpPr>
        <p:grpSp>
          <p:nvGrpSpPr>
            <p:cNvPr id="4" name="组合 3"/>
            <p:cNvGrpSpPr/>
            <p:nvPr/>
          </p:nvGrpSpPr>
          <p:grpSpPr>
            <a:xfrm>
              <a:off x="849787" y="351305"/>
              <a:ext cx="11371383" cy="660135"/>
              <a:chOff x="556108" y="314234"/>
              <a:chExt cx="11703163" cy="660135"/>
            </a:xfrm>
          </p:grpSpPr>
          <p:sp>
            <p:nvSpPr>
              <p:cNvPr id="3" name="矩形 2"/>
              <p:cNvSpPr/>
              <p:nvPr/>
            </p:nvSpPr>
            <p:spPr>
              <a:xfrm flipV="1">
                <a:off x="757047" y="928650"/>
                <a:ext cx="11502224" cy="4571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32" name="9"/>
              <p:cNvSpPr txBox="1"/>
              <p:nvPr/>
            </p:nvSpPr>
            <p:spPr>
              <a:xfrm>
                <a:off x="556108" y="314234"/>
                <a:ext cx="3435255" cy="430815"/>
              </a:xfrm>
              <a:prstGeom prst="rect">
                <a:avLst/>
              </a:prstGeom>
              <a:noFill/>
            </p:spPr>
            <p:txBody>
              <a:bodyPr wrap="square" lIns="0" tIns="0" rIns="0" bIns="0" rtlCol="0">
                <a:spAutoFit/>
              </a:bodyPr>
              <a:lstStyle>
                <a:defPPr>
                  <a:defRPr lang="en-US"/>
                </a:defPPr>
                <a:lvl2pPr marL="0" lvl="1" algn="ctr" defTabSz="685800">
                  <a:defRPr sz="2100" b="1">
                    <a:solidFill>
                      <a:srgbClr val="FFFFFF">
                        <a:lumMod val="50000"/>
                      </a:srgbClr>
                    </a:solidFill>
                    <a:latin typeface="Arial"/>
                    <a:ea typeface="微软雅黑"/>
                  </a:defRPr>
                </a:lvl2pPr>
              </a:lstStyle>
              <a:p>
                <a:pPr lvl="1"/>
                <a:r>
                  <a:rPr lang="en-US" altLang="zh-CN" dirty="0">
                    <a:sym typeface="Arial"/>
                  </a:rPr>
                  <a:t>Add title text</a:t>
                </a:r>
                <a:endParaRPr lang="zh-CN" altLang="en-US" dirty="0">
                  <a:sym typeface="Arial"/>
                </a:endParaRPr>
              </a:p>
            </p:txBody>
          </p:sp>
        </p:grpSp>
        <p:sp>
          <p:nvSpPr>
            <p:cNvPr id="11" name="矩形: 圆角 5"/>
            <p:cNvSpPr/>
            <p:nvPr/>
          </p:nvSpPr>
          <p:spPr>
            <a:xfrm rot="3021466">
              <a:off x="-2473881" y="-833708"/>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2" name="矩形: 圆角 5"/>
            <p:cNvSpPr/>
            <p:nvPr/>
          </p:nvSpPr>
          <p:spPr>
            <a:xfrm rot="3021466">
              <a:off x="-2830474" y="-852757"/>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grpSp>
      <p:grpSp>
        <p:nvGrpSpPr>
          <p:cNvPr id="8" name="组合 7"/>
          <p:cNvGrpSpPr/>
          <p:nvPr/>
        </p:nvGrpSpPr>
        <p:grpSpPr>
          <a:xfrm>
            <a:off x="321297" y="1042899"/>
            <a:ext cx="8490858" cy="3886203"/>
            <a:chOff x="564870" y="849697"/>
            <a:chExt cx="8016217" cy="3668963"/>
          </a:xfrm>
        </p:grpSpPr>
        <p:sp>
          <p:nvSpPr>
            <p:cNvPr id="9" name="矩形 8"/>
            <p:cNvSpPr/>
            <p:nvPr/>
          </p:nvSpPr>
          <p:spPr>
            <a:xfrm>
              <a:off x="4747260" y="958053"/>
              <a:ext cx="3833827" cy="3560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0" name="矩形 9"/>
            <p:cNvSpPr/>
            <p:nvPr/>
          </p:nvSpPr>
          <p:spPr>
            <a:xfrm>
              <a:off x="579570" y="3414352"/>
              <a:ext cx="4055930" cy="11043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3" name="矩形 12"/>
            <p:cNvSpPr/>
            <p:nvPr/>
          </p:nvSpPr>
          <p:spPr>
            <a:xfrm>
              <a:off x="564870" y="958053"/>
              <a:ext cx="4070630" cy="2343947"/>
            </a:xfrm>
            <a:prstGeom prst="rect">
              <a:avLst/>
            </a:prstGeom>
            <a:blipFill dpi="0" rotWithShape="1">
              <a:blip r:embed="rId2" cstate="screen">
                <a:extLst>
                  <a:ext uri="{28A0092B-C50C-407E-A947-70E740481C1C}">
                    <a14:useLocalDpi xmlns:a14="http://schemas.microsoft.com/office/drawing/2010/main"/>
                  </a:ext>
                </a:extLst>
              </a:blip>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4" name="TextBox 12"/>
            <p:cNvSpPr txBox="1"/>
            <p:nvPr/>
          </p:nvSpPr>
          <p:spPr>
            <a:xfrm>
              <a:off x="4885508" y="1518346"/>
              <a:ext cx="3172641" cy="1149272"/>
            </a:xfrm>
            <a:prstGeom prst="rect">
              <a:avLst/>
            </a:prstGeom>
            <a:noFill/>
          </p:spPr>
          <p:txBody>
            <a:bodyPr wrap="square" rtlCol="0">
              <a:spAutoFit/>
            </a:bodyPr>
            <a:lstStyle/>
            <a:p>
              <a:pPr defTabSz="685800"/>
              <a:r>
                <a:rPr lang="en-US" altLang="zh-CN" sz="1460" b="1" dirty="0">
                  <a:solidFill>
                    <a:srgbClr val="FFFFFF"/>
                  </a:solidFill>
                  <a:latin typeface="Arial"/>
                  <a:ea typeface="微软雅黑"/>
                  <a:sym typeface="Arial"/>
                </a:rPr>
                <a:t>We are grateful and appreciate your willingness to the extra work. This is a responsible project, but we have no doubt that your team will meet the challenge.</a:t>
              </a:r>
              <a:endParaRPr lang="zh-CN" altLang="en-US" sz="1460" b="1" dirty="0">
                <a:solidFill>
                  <a:srgbClr val="FFFFFF"/>
                </a:solidFill>
                <a:latin typeface="Arial"/>
                <a:ea typeface="微软雅黑"/>
                <a:sym typeface="Arial"/>
              </a:endParaRPr>
            </a:p>
          </p:txBody>
        </p:sp>
        <p:sp>
          <p:nvSpPr>
            <p:cNvPr id="15" name="TextBox 13"/>
            <p:cNvSpPr txBox="1"/>
            <p:nvPr/>
          </p:nvSpPr>
          <p:spPr>
            <a:xfrm>
              <a:off x="4833254" y="849697"/>
              <a:ext cx="809898" cy="958585"/>
            </a:xfrm>
            <a:prstGeom prst="rect">
              <a:avLst/>
            </a:prstGeom>
            <a:noFill/>
          </p:spPr>
          <p:txBody>
            <a:bodyPr wrap="square" rtlCol="0">
              <a:spAutoFit/>
            </a:bodyPr>
            <a:lstStyle/>
            <a:p>
              <a:pPr defTabSz="685800"/>
              <a:r>
                <a:rPr lang="en-US" altLang="zh-CN" sz="6000" b="1" dirty="0">
                  <a:solidFill>
                    <a:srgbClr val="FFFFFF"/>
                  </a:solidFill>
                  <a:latin typeface="Arial"/>
                  <a:ea typeface="微软雅黑"/>
                  <a:sym typeface="Arial"/>
                </a:rPr>
                <a:t>”</a:t>
              </a:r>
              <a:endParaRPr lang="zh-CN" altLang="en-US" sz="6000" b="1" dirty="0">
                <a:solidFill>
                  <a:srgbClr val="FFFFFF"/>
                </a:solidFill>
                <a:latin typeface="Arial"/>
                <a:ea typeface="微软雅黑"/>
                <a:sym typeface="Arial"/>
              </a:endParaRPr>
            </a:p>
          </p:txBody>
        </p:sp>
        <p:sp>
          <p:nvSpPr>
            <p:cNvPr id="16" name="TextBox 14"/>
            <p:cNvSpPr txBox="1"/>
            <p:nvPr/>
          </p:nvSpPr>
          <p:spPr>
            <a:xfrm>
              <a:off x="939390" y="3564242"/>
              <a:ext cx="3512357" cy="348686"/>
            </a:xfrm>
            <a:prstGeom prst="rect">
              <a:avLst/>
            </a:prstGeom>
            <a:noFill/>
          </p:spPr>
          <p:txBody>
            <a:bodyPr wrap="square" rtlCol="0">
              <a:spAutoFit/>
            </a:bodyPr>
            <a:lstStyle/>
            <a:p>
              <a:pPr defTabSz="685800"/>
              <a:r>
                <a:rPr lang="en-US" altLang="zh-CN" sz="900" b="1" dirty="0">
                  <a:solidFill>
                    <a:srgbClr val="FFFFFF"/>
                  </a:solidFill>
                  <a:latin typeface="Arial"/>
                  <a:ea typeface="微软雅黑"/>
                  <a:sym typeface="Arial"/>
                </a:rPr>
                <a:t>Many thanks for your awesome work!, we are so happy with your professionalism.</a:t>
              </a:r>
              <a:endParaRPr lang="zh-CN" altLang="en-US" sz="900" b="1" dirty="0">
                <a:solidFill>
                  <a:srgbClr val="FFFFFF"/>
                </a:solidFill>
                <a:latin typeface="Arial"/>
                <a:ea typeface="微软雅黑"/>
                <a:sym typeface="Arial"/>
              </a:endParaRPr>
            </a:p>
          </p:txBody>
        </p:sp>
        <p:sp>
          <p:nvSpPr>
            <p:cNvPr id="17" name="TextBox 15"/>
            <p:cNvSpPr txBox="1"/>
            <p:nvPr/>
          </p:nvSpPr>
          <p:spPr>
            <a:xfrm>
              <a:off x="579570" y="3437212"/>
              <a:ext cx="809898" cy="610080"/>
            </a:xfrm>
            <a:prstGeom prst="rect">
              <a:avLst/>
            </a:prstGeom>
            <a:noFill/>
          </p:spPr>
          <p:txBody>
            <a:bodyPr wrap="square" rtlCol="0">
              <a:spAutoFit/>
            </a:bodyPr>
            <a:lstStyle/>
            <a:p>
              <a:pPr defTabSz="685800"/>
              <a:r>
                <a:rPr lang="en-US" altLang="zh-CN" sz="3600" b="1" dirty="0">
                  <a:solidFill>
                    <a:srgbClr val="FFFFFF"/>
                  </a:solidFill>
                  <a:latin typeface="Arial"/>
                  <a:ea typeface="微软雅黑"/>
                  <a:sym typeface="Arial"/>
                </a:rPr>
                <a:t>”</a:t>
              </a:r>
              <a:endParaRPr lang="zh-CN" altLang="en-US" sz="3600" b="1" dirty="0">
                <a:solidFill>
                  <a:srgbClr val="FFFFFF"/>
                </a:solidFill>
                <a:latin typeface="Arial"/>
                <a:ea typeface="微软雅黑"/>
                <a:sym typeface="Arial"/>
              </a:endParaRPr>
            </a:p>
          </p:txBody>
        </p:sp>
        <p:sp>
          <p:nvSpPr>
            <p:cNvPr id="18" name="TextBox 16"/>
            <p:cNvSpPr txBox="1"/>
            <p:nvPr/>
          </p:nvSpPr>
          <p:spPr>
            <a:xfrm>
              <a:off x="997892" y="4127877"/>
              <a:ext cx="3344460" cy="207033"/>
            </a:xfrm>
            <a:prstGeom prst="rect">
              <a:avLst/>
            </a:prstGeom>
            <a:noFill/>
          </p:spPr>
          <p:txBody>
            <a:bodyPr wrap="square" rtlCol="0">
              <a:spAutoFit/>
            </a:bodyPr>
            <a:lstStyle/>
            <a:p>
              <a:pPr defTabSz="685800"/>
              <a:r>
                <a:rPr lang="en-US" altLang="zh-CN" sz="825" dirty="0">
                  <a:solidFill>
                    <a:srgbClr val="FFFFFF"/>
                  </a:solidFill>
                  <a:latin typeface="Arial"/>
                  <a:ea typeface="微软雅黑"/>
                  <a:sym typeface="Arial"/>
                </a:rPr>
                <a:t>/ </a:t>
              </a:r>
              <a:r>
                <a:rPr lang="en-US" altLang="zh-CN" sz="825" b="1" dirty="0" err="1">
                  <a:solidFill>
                    <a:srgbClr val="FFFFFF"/>
                  </a:solidFill>
                  <a:latin typeface="Arial"/>
                  <a:ea typeface="微软雅黑"/>
                  <a:sym typeface="Arial"/>
                </a:rPr>
                <a:t>Herpina</a:t>
              </a:r>
              <a:r>
                <a:rPr lang="en-US" altLang="zh-CN" sz="825" b="1" dirty="0">
                  <a:solidFill>
                    <a:srgbClr val="FFFFFF"/>
                  </a:solidFill>
                  <a:latin typeface="Arial"/>
                  <a:ea typeface="微软雅黑"/>
                  <a:sym typeface="Arial"/>
                </a:rPr>
                <a:t> </a:t>
              </a:r>
              <a:r>
                <a:rPr lang="en-US" altLang="zh-CN" sz="825" b="1" dirty="0" err="1">
                  <a:solidFill>
                    <a:srgbClr val="FFFFFF"/>
                  </a:solidFill>
                  <a:latin typeface="Arial"/>
                  <a:ea typeface="微软雅黑"/>
                  <a:sym typeface="Arial"/>
                </a:rPr>
                <a:t>Herpson</a:t>
              </a:r>
              <a:r>
                <a:rPr lang="en-US" altLang="zh-CN" sz="825" b="1" dirty="0">
                  <a:solidFill>
                    <a:srgbClr val="FFFFFF"/>
                  </a:solidFill>
                  <a:latin typeface="Arial"/>
                  <a:ea typeface="微软雅黑"/>
                  <a:sym typeface="Arial"/>
                </a:rPr>
                <a:t> </a:t>
              </a:r>
              <a:r>
                <a:rPr lang="en-US" altLang="zh-CN" sz="825" dirty="0">
                  <a:solidFill>
                    <a:srgbClr val="FFFFFF"/>
                  </a:solidFill>
                  <a:latin typeface="Arial"/>
                  <a:ea typeface="微软雅黑"/>
                  <a:sym typeface="Arial"/>
                </a:rPr>
                <a:t>-The Happiest Company</a:t>
              </a:r>
              <a:endParaRPr lang="zh-CN" altLang="en-US" sz="825" dirty="0">
                <a:solidFill>
                  <a:srgbClr val="FFFFFF"/>
                </a:solidFill>
                <a:latin typeface="Arial"/>
                <a:ea typeface="微软雅黑"/>
                <a:sym typeface="Arial"/>
              </a:endParaRPr>
            </a:p>
          </p:txBody>
        </p:sp>
        <p:cxnSp>
          <p:nvCxnSpPr>
            <p:cNvPr id="19" name="直接连接符 18"/>
            <p:cNvCxnSpPr/>
            <p:nvPr/>
          </p:nvCxnSpPr>
          <p:spPr>
            <a:xfrm>
              <a:off x="997892" y="4076700"/>
              <a:ext cx="3637608"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0" name="TextBox 18"/>
            <p:cNvSpPr txBox="1"/>
            <p:nvPr/>
          </p:nvSpPr>
          <p:spPr>
            <a:xfrm>
              <a:off x="4927604" y="4153918"/>
              <a:ext cx="3344460" cy="217928"/>
            </a:xfrm>
            <a:prstGeom prst="rect">
              <a:avLst/>
            </a:prstGeom>
            <a:noFill/>
          </p:spPr>
          <p:txBody>
            <a:bodyPr wrap="square" rtlCol="0">
              <a:spAutoFit/>
            </a:bodyPr>
            <a:lstStyle/>
            <a:p>
              <a:pPr defTabSz="685800"/>
              <a:r>
                <a:rPr lang="en-US" altLang="zh-CN" sz="900" b="1" dirty="0">
                  <a:solidFill>
                    <a:srgbClr val="FFFFFF"/>
                  </a:solidFill>
                  <a:latin typeface="Arial"/>
                  <a:ea typeface="微软雅黑"/>
                  <a:sym typeface="Arial"/>
                </a:rPr>
                <a:t>/ John Smith </a:t>
              </a:r>
              <a:r>
                <a:rPr lang="en-US" altLang="zh-CN" sz="900" dirty="0">
                  <a:solidFill>
                    <a:srgbClr val="FFFFFF"/>
                  </a:solidFill>
                  <a:latin typeface="Arial"/>
                  <a:ea typeface="微软雅黑"/>
                  <a:sym typeface="Arial"/>
                </a:rPr>
                <a:t>-The Awesome Company</a:t>
              </a:r>
              <a:endParaRPr lang="zh-CN" altLang="en-US" sz="900" dirty="0">
                <a:solidFill>
                  <a:srgbClr val="FFFFFF"/>
                </a:solidFill>
                <a:latin typeface="Arial"/>
                <a:ea typeface="微软雅黑"/>
                <a:sym typeface="Arial"/>
              </a:endParaRPr>
            </a:p>
          </p:txBody>
        </p:sp>
        <p:cxnSp>
          <p:nvCxnSpPr>
            <p:cNvPr id="21" name="直接连接符 20"/>
            <p:cNvCxnSpPr/>
            <p:nvPr/>
          </p:nvCxnSpPr>
          <p:spPr>
            <a:xfrm>
              <a:off x="4943479" y="4076702"/>
              <a:ext cx="3637608"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05505" y="-854625"/>
            <a:ext cx="11070915" cy="2221802"/>
            <a:chOff x="-2543467" y="-1139764"/>
            <a:chExt cx="14764637" cy="2963089"/>
          </a:xfrm>
        </p:grpSpPr>
        <p:grpSp>
          <p:nvGrpSpPr>
            <p:cNvPr id="4" name="组合 3"/>
            <p:cNvGrpSpPr/>
            <p:nvPr/>
          </p:nvGrpSpPr>
          <p:grpSpPr>
            <a:xfrm>
              <a:off x="849787" y="351305"/>
              <a:ext cx="11371383" cy="660135"/>
              <a:chOff x="556108" y="314234"/>
              <a:chExt cx="11703163" cy="660135"/>
            </a:xfrm>
          </p:grpSpPr>
          <p:sp>
            <p:nvSpPr>
              <p:cNvPr id="3" name="矩形 2"/>
              <p:cNvSpPr/>
              <p:nvPr/>
            </p:nvSpPr>
            <p:spPr>
              <a:xfrm flipV="1">
                <a:off x="757047" y="928650"/>
                <a:ext cx="11502224" cy="4571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32" name="9"/>
              <p:cNvSpPr txBox="1"/>
              <p:nvPr/>
            </p:nvSpPr>
            <p:spPr>
              <a:xfrm>
                <a:off x="556108" y="314234"/>
                <a:ext cx="3435255" cy="430815"/>
              </a:xfrm>
              <a:prstGeom prst="rect">
                <a:avLst/>
              </a:prstGeom>
              <a:noFill/>
            </p:spPr>
            <p:txBody>
              <a:bodyPr wrap="square" lIns="0" tIns="0" rIns="0" bIns="0" rtlCol="0">
                <a:spAutoFit/>
              </a:bodyPr>
              <a:lstStyle>
                <a:defPPr>
                  <a:defRPr lang="en-US"/>
                </a:defPPr>
                <a:lvl2pPr marL="0" lvl="1" algn="ctr" defTabSz="685800">
                  <a:defRPr sz="2100" b="1">
                    <a:solidFill>
                      <a:srgbClr val="FFFFFF">
                        <a:lumMod val="50000"/>
                      </a:srgbClr>
                    </a:solidFill>
                    <a:latin typeface="Arial"/>
                    <a:ea typeface="微软雅黑"/>
                  </a:defRPr>
                </a:lvl2pPr>
              </a:lstStyle>
              <a:p>
                <a:pPr lvl="1"/>
                <a:r>
                  <a:rPr lang="en-US" altLang="zh-CN" dirty="0">
                    <a:sym typeface="Arial"/>
                  </a:rPr>
                  <a:t>Add title text</a:t>
                </a:r>
                <a:endParaRPr lang="zh-CN" altLang="en-US" dirty="0">
                  <a:sym typeface="Arial"/>
                </a:endParaRPr>
              </a:p>
            </p:txBody>
          </p:sp>
        </p:grpSp>
        <p:sp>
          <p:nvSpPr>
            <p:cNvPr id="11" name="矩形: 圆角 5"/>
            <p:cNvSpPr/>
            <p:nvPr/>
          </p:nvSpPr>
          <p:spPr>
            <a:xfrm rot="3021466">
              <a:off x="-2473881" y="-833708"/>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2" name="矩形: 圆角 5"/>
            <p:cNvSpPr/>
            <p:nvPr/>
          </p:nvSpPr>
          <p:spPr>
            <a:xfrm rot="3021466">
              <a:off x="-2830474" y="-852757"/>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grpSp>
      <p:grpSp>
        <p:nvGrpSpPr>
          <p:cNvPr id="8" name="组合 7"/>
          <p:cNvGrpSpPr/>
          <p:nvPr/>
        </p:nvGrpSpPr>
        <p:grpSpPr>
          <a:xfrm>
            <a:off x="1105330" y="1358221"/>
            <a:ext cx="7042175" cy="3549137"/>
            <a:chOff x="1171713" y="1121802"/>
            <a:chExt cx="6928678" cy="3491937"/>
          </a:xfrm>
        </p:grpSpPr>
        <p:sp>
          <p:nvSpPr>
            <p:cNvPr id="9" name="矩形 8"/>
            <p:cNvSpPr/>
            <p:nvPr/>
          </p:nvSpPr>
          <p:spPr>
            <a:xfrm>
              <a:off x="1171713" y="1131590"/>
              <a:ext cx="1735997" cy="173618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txBody>
            <a:bodyPr lIns="75563" tIns="37782" rIns="75563" bIns="37782" anchor="ctr"/>
            <a:lstStyle/>
            <a:p>
              <a:pPr algn="ctr" defTabSz="685800">
                <a:lnSpc>
                  <a:spcPct val="130000"/>
                </a:lnSpc>
                <a:defRPr/>
              </a:pPr>
              <a:endParaRPr lang="zh-CN" altLang="en-US" sz="1125" kern="0" dirty="0">
                <a:solidFill>
                  <a:srgbClr val="F9F9F9"/>
                </a:solidFill>
                <a:latin typeface="Arial"/>
                <a:ea typeface="微软雅黑"/>
                <a:sym typeface="Arial"/>
              </a:endParaRPr>
            </a:p>
          </p:txBody>
        </p:sp>
        <p:sp>
          <p:nvSpPr>
            <p:cNvPr id="13" name="矩形 12"/>
            <p:cNvSpPr/>
            <p:nvPr/>
          </p:nvSpPr>
          <p:spPr>
            <a:xfrm>
              <a:off x="4632991" y="2867768"/>
              <a:ext cx="1735997" cy="1736180"/>
            </a:xfrm>
            <a:prstGeom prst="rect">
              <a:avLst/>
            </a:prstGeom>
            <a:solidFill>
              <a:schemeClr val="tx2">
                <a:lumMod val="50000"/>
              </a:schemeClr>
            </a:solidFill>
            <a:ln w="12700" cap="flat" cmpd="sng" algn="ctr">
              <a:noFill/>
              <a:prstDash val="solid"/>
              <a:miter lim="800000"/>
            </a:ln>
            <a:effectLst/>
          </p:spPr>
          <p:txBody>
            <a:bodyPr lIns="75563" tIns="37782" rIns="75563" bIns="37782" anchor="ctr"/>
            <a:lstStyle/>
            <a:p>
              <a:pPr algn="ctr" defTabSz="685800">
                <a:lnSpc>
                  <a:spcPct val="130000"/>
                </a:lnSpc>
                <a:defRPr/>
              </a:pPr>
              <a:r>
                <a:rPr lang="en-US" altLang="zh-CN" sz="1200" kern="0" dirty="0">
                  <a:solidFill>
                    <a:srgbClr val="F9F9F9"/>
                  </a:solidFill>
                  <a:latin typeface="Arial"/>
                  <a:ea typeface="微软雅黑"/>
                  <a:sym typeface="Arial"/>
                </a:rPr>
                <a:t>Add title text</a:t>
              </a:r>
            </a:p>
            <a:p>
              <a:pPr algn="ctr" defTabSz="685800">
                <a:lnSpc>
                  <a:spcPct val="130000"/>
                </a:lnSpc>
                <a:defRPr/>
              </a:pPr>
              <a:r>
                <a:rPr lang="en-US" altLang="zh-CN" sz="1125" kern="0" dirty="0">
                  <a:solidFill>
                    <a:srgbClr val="F9F9F9"/>
                  </a:solidFill>
                  <a:latin typeface="Arial"/>
                  <a:ea typeface="微软雅黑"/>
                  <a:sym typeface="Arial"/>
                </a:rPr>
                <a:t>Click here to add content, content to match the title. </a:t>
              </a:r>
              <a:endParaRPr lang="zh-CN" altLang="en-US" sz="1125" kern="0" dirty="0">
                <a:solidFill>
                  <a:srgbClr val="F9F9F9"/>
                </a:solidFill>
                <a:latin typeface="Arial"/>
                <a:ea typeface="微软雅黑"/>
                <a:sym typeface="Arial"/>
              </a:endParaRPr>
            </a:p>
          </p:txBody>
        </p:sp>
        <p:sp>
          <p:nvSpPr>
            <p:cNvPr id="14" name="矩形 13"/>
            <p:cNvSpPr/>
            <p:nvPr/>
          </p:nvSpPr>
          <p:spPr>
            <a:xfrm>
              <a:off x="4638612" y="1121802"/>
              <a:ext cx="3461779" cy="173618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txBody>
            <a:bodyPr lIns="75563" tIns="37782" rIns="75563" bIns="37782" anchor="ctr"/>
            <a:lstStyle/>
            <a:p>
              <a:pPr algn="ctr" defTabSz="685800">
                <a:lnSpc>
                  <a:spcPct val="130000"/>
                </a:lnSpc>
                <a:defRPr/>
              </a:pPr>
              <a:endParaRPr lang="zh-CN" altLang="en-US" sz="1125" kern="0" dirty="0">
                <a:solidFill>
                  <a:srgbClr val="F9F9F9"/>
                </a:solidFill>
                <a:latin typeface="Arial"/>
                <a:ea typeface="微软雅黑"/>
                <a:sym typeface="Arial"/>
              </a:endParaRPr>
            </a:p>
          </p:txBody>
        </p:sp>
        <p:sp>
          <p:nvSpPr>
            <p:cNvPr id="15" name="矩形 14"/>
            <p:cNvSpPr/>
            <p:nvPr/>
          </p:nvSpPr>
          <p:spPr>
            <a:xfrm>
              <a:off x="2894697" y="1130726"/>
              <a:ext cx="1735997" cy="1736180"/>
            </a:xfrm>
            <a:prstGeom prst="rect">
              <a:avLst/>
            </a:prstGeom>
            <a:solidFill>
              <a:schemeClr val="accent3"/>
            </a:solidFill>
            <a:ln w="12700" cap="flat" cmpd="sng" algn="ctr">
              <a:noFill/>
              <a:prstDash val="solid"/>
              <a:miter lim="800000"/>
            </a:ln>
            <a:effectLst/>
          </p:spPr>
          <p:txBody>
            <a:bodyPr lIns="75563" tIns="37782" rIns="75563" bIns="37782" anchor="ctr"/>
            <a:lstStyle/>
            <a:p>
              <a:pPr algn="ctr" defTabSz="685800">
                <a:lnSpc>
                  <a:spcPct val="130000"/>
                </a:lnSpc>
                <a:defRPr/>
              </a:pPr>
              <a:r>
                <a:rPr lang="en-US" altLang="zh-CN" sz="1200" kern="0" dirty="0">
                  <a:solidFill>
                    <a:srgbClr val="F9F9F9"/>
                  </a:solidFill>
                  <a:latin typeface="Arial"/>
                  <a:ea typeface="微软雅黑"/>
                  <a:sym typeface="Arial"/>
                </a:rPr>
                <a:t>Add title text</a:t>
              </a:r>
            </a:p>
            <a:p>
              <a:pPr algn="ctr" defTabSz="685800">
                <a:lnSpc>
                  <a:spcPct val="130000"/>
                </a:lnSpc>
                <a:defRPr/>
              </a:pPr>
              <a:r>
                <a:rPr lang="en-US" altLang="zh-CN" sz="1125" kern="0" dirty="0">
                  <a:solidFill>
                    <a:srgbClr val="F9F9F9"/>
                  </a:solidFill>
                  <a:latin typeface="Arial"/>
                  <a:ea typeface="微软雅黑"/>
                  <a:sym typeface="Arial"/>
                </a:rPr>
                <a:t>Click here to add content, content to match the title. </a:t>
              </a:r>
              <a:endParaRPr lang="zh-CN" altLang="en-US" sz="1125" kern="0" dirty="0">
                <a:solidFill>
                  <a:srgbClr val="F9F9F9"/>
                </a:solidFill>
                <a:latin typeface="Arial"/>
                <a:ea typeface="微软雅黑"/>
                <a:sym typeface="Arial"/>
              </a:endParaRPr>
            </a:p>
          </p:txBody>
        </p:sp>
        <p:sp>
          <p:nvSpPr>
            <p:cNvPr id="16" name="矩形 15"/>
            <p:cNvSpPr/>
            <p:nvPr/>
          </p:nvSpPr>
          <p:spPr>
            <a:xfrm>
              <a:off x="6364394" y="2877559"/>
              <a:ext cx="1735997" cy="1736180"/>
            </a:xfrm>
            <a:prstGeom prst="rect">
              <a:avLst/>
            </a:prstGeom>
            <a:blipFill dpi="0" rotWithShape="1">
              <a:blip r:embed="rId4" cstate="screen">
                <a:extLst>
                  <a:ext uri="{28A0092B-C50C-407E-A947-70E740481C1C}">
                    <a14:useLocalDpi xmlns:a14="http://schemas.microsoft.com/office/drawing/2010/main"/>
                  </a:ext>
                </a:extLst>
              </a:blip>
              <a:srcRect/>
              <a:tile tx="0" ty="0" sx="75000" sy="75000" flip="none" algn="r"/>
            </a:blipFill>
            <a:ln w="12700" cap="flat" cmpd="sng" algn="ctr">
              <a:noFill/>
              <a:prstDash val="solid"/>
              <a:miter lim="800000"/>
            </a:ln>
            <a:effectLst/>
          </p:spPr>
          <p:txBody>
            <a:bodyPr lIns="75563" tIns="37782" rIns="75563" bIns="37782" anchor="ctr"/>
            <a:lstStyle/>
            <a:p>
              <a:pPr algn="ctr" defTabSz="685800">
                <a:lnSpc>
                  <a:spcPct val="130000"/>
                </a:lnSpc>
                <a:defRPr/>
              </a:pPr>
              <a:endParaRPr lang="zh-CN" altLang="en-US" sz="1125" kern="0" dirty="0">
                <a:solidFill>
                  <a:srgbClr val="F9F9F9"/>
                </a:solidFill>
                <a:latin typeface="Arial"/>
                <a:ea typeface="微软雅黑"/>
                <a:sym typeface="Arial"/>
              </a:endParaRPr>
            </a:p>
          </p:txBody>
        </p:sp>
        <p:sp>
          <p:nvSpPr>
            <p:cNvPr id="17" name="矩形 16"/>
            <p:cNvSpPr/>
            <p:nvPr/>
          </p:nvSpPr>
          <p:spPr>
            <a:xfrm>
              <a:off x="1175672" y="2867768"/>
              <a:ext cx="3462940" cy="1736180"/>
            </a:xfrm>
            <a:prstGeom prst="rect">
              <a:avLst/>
            </a:prstGeom>
            <a:blipFill dpi="0" rotWithShape="1">
              <a:blip r:embed="rId5" cstate="screen">
                <a:extLst>
                  <a:ext uri="{28A0092B-C50C-407E-A947-70E740481C1C}">
                    <a14:useLocalDpi xmlns:a14="http://schemas.microsoft.com/office/drawing/2010/main"/>
                  </a:ext>
                </a:extLst>
              </a:blip>
              <a:srcRect/>
              <a:tile tx="0" ty="0" sx="100000" sy="100000" flip="none" algn="ctr"/>
            </a:blipFill>
            <a:ln w="12700" cap="flat" cmpd="sng" algn="ctr">
              <a:noFill/>
              <a:prstDash val="solid"/>
              <a:miter lim="800000"/>
            </a:ln>
            <a:effectLst/>
          </p:spPr>
          <p:txBody>
            <a:bodyPr lIns="75563" tIns="37782" rIns="75563" bIns="37782" anchor="ctr"/>
            <a:lstStyle/>
            <a:p>
              <a:pPr algn="ctr" defTabSz="685800">
                <a:lnSpc>
                  <a:spcPct val="130000"/>
                </a:lnSpc>
                <a:defRPr/>
              </a:pPr>
              <a:endParaRPr lang="zh-CN" altLang="en-US" sz="1125" kern="0" dirty="0">
                <a:solidFill>
                  <a:srgbClr val="F9F9F9"/>
                </a:solidFill>
                <a:latin typeface="Arial"/>
                <a:ea typeface="微软雅黑"/>
                <a:sym typeface="Arial"/>
              </a:endParaRPr>
            </a:p>
          </p:txBody>
        </p:sp>
      </p:gr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05505" y="-854625"/>
            <a:ext cx="11070915" cy="2221802"/>
            <a:chOff x="-2543467" y="-1139764"/>
            <a:chExt cx="14764637" cy="2963089"/>
          </a:xfrm>
        </p:grpSpPr>
        <p:grpSp>
          <p:nvGrpSpPr>
            <p:cNvPr id="4" name="组合 3"/>
            <p:cNvGrpSpPr/>
            <p:nvPr/>
          </p:nvGrpSpPr>
          <p:grpSpPr>
            <a:xfrm>
              <a:off x="849787" y="351305"/>
              <a:ext cx="11371383" cy="660135"/>
              <a:chOff x="556108" y="314234"/>
              <a:chExt cx="11703163" cy="660135"/>
            </a:xfrm>
          </p:grpSpPr>
          <p:sp>
            <p:nvSpPr>
              <p:cNvPr id="3" name="矩形 2"/>
              <p:cNvSpPr/>
              <p:nvPr/>
            </p:nvSpPr>
            <p:spPr>
              <a:xfrm flipV="1">
                <a:off x="757047" y="928650"/>
                <a:ext cx="11502224" cy="4571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32" name="9"/>
              <p:cNvSpPr txBox="1"/>
              <p:nvPr/>
            </p:nvSpPr>
            <p:spPr>
              <a:xfrm>
                <a:off x="556108" y="314234"/>
                <a:ext cx="3435255" cy="430815"/>
              </a:xfrm>
              <a:prstGeom prst="rect">
                <a:avLst/>
              </a:prstGeom>
              <a:noFill/>
            </p:spPr>
            <p:txBody>
              <a:bodyPr wrap="square" lIns="0" tIns="0" rIns="0" bIns="0" rtlCol="0">
                <a:spAutoFit/>
              </a:bodyPr>
              <a:lstStyle>
                <a:defPPr>
                  <a:defRPr lang="en-US"/>
                </a:defPPr>
                <a:lvl2pPr marL="0" lvl="1" algn="ctr" defTabSz="685800">
                  <a:defRPr sz="2100" b="1">
                    <a:solidFill>
                      <a:srgbClr val="FFFFFF">
                        <a:lumMod val="50000"/>
                      </a:srgbClr>
                    </a:solidFill>
                    <a:latin typeface="Arial"/>
                    <a:ea typeface="微软雅黑"/>
                  </a:defRPr>
                </a:lvl2pPr>
              </a:lstStyle>
              <a:p>
                <a:pPr lvl="1"/>
                <a:r>
                  <a:rPr lang="en-US" altLang="zh-CN" dirty="0">
                    <a:sym typeface="Arial"/>
                  </a:rPr>
                  <a:t>Add title text</a:t>
                </a:r>
                <a:endParaRPr lang="zh-CN" altLang="en-US" dirty="0">
                  <a:sym typeface="Arial"/>
                </a:endParaRPr>
              </a:p>
            </p:txBody>
          </p:sp>
        </p:grpSp>
        <p:sp>
          <p:nvSpPr>
            <p:cNvPr id="11" name="矩形: 圆角 5"/>
            <p:cNvSpPr/>
            <p:nvPr/>
          </p:nvSpPr>
          <p:spPr>
            <a:xfrm rot="3021466">
              <a:off x="-2473881" y="-833708"/>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2" name="矩形: 圆角 5"/>
            <p:cNvSpPr/>
            <p:nvPr/>
          </p:nvSpPr>
          <p:spPr>
            <a:xfrm rot="3021466">
              <a:off x="-2830474" y="-852757"/>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grpSp>
      <p:cxnSp>
        <p:nvCxnSpPr>
          <p:cNvPr id="29" name="Straight Connector 34"/>
          <p:cNvCxnSpPr/>
          <p:nvPr/>
        </p:nvCxnSpPr>
        <p:spPr>
          <a:xfrm flipV="1">
            <a:off x="4289943" y="3101497"/>
            <a:ext cx="3535414" cy="1"/>
          </a:xfrm>
          <a:prstGeom prst="line">
            <a:avLst/>
          </a:prstGeom>
          <a:ln w="2540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36"/>
          <p:cNvCxnSpPr/>
          <p:nvPr/>
        </p:nvCxnSpPr>
        <p:spPr>
          <a:xfrm flipV="1">
            <a:off x="4147797" y="4215655"/>
            <a:ext cx="4225250" cy="1"/>
          </a:xfrm>
          <a:prstGeom prst="line">
            <a:avLst/>
          </a:prstGeom>
          <a:ln w="2540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Straight Connector 10"/>
          <p:cNvCxnSpPr/>
          <p:nvPr/>
        </p:nvCxnSpPr>
        <p:spPr>
          <a:xfrm flipV="1">
            <a:off x="4170672" y="2003342"/>
            <a:ext cx="4483940" cy="1"/>
          </a:xfrm>
          <a:prstGeom prst="line">
            <a:avLst/>
          </a:prstGeom>
          <a:ln w="254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Rounded Rectangle 17"/>
          <p:cNvSpPr/>
          <p:nvPr/>
        </p:nvSpPr>
        <p:spPr>
          <a:xfrm>
            <a:off x="4115506" y="1501566"/>
            <a:ext cx="1038387" cy="100355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500" b="1" dirty="0">
                <a:solidFill>
                  <a:srgbClr val="FFFFFF"/>
                </a:solidFill>
                <a:latin typeface="Arial"/>
                <a:ea typeface="微软雅黑"/>
                <a:cs typeface="Open Sans" panose="020B0606030504020204" pitchFamily="34" charset="0"/>
                <a:sym typeface="Arial"/>
              </a:rPr>
              <a:t>100%</a:t>
            </a:r>
          </a:p>
        </p:txBody>
      </p:sp>
      <p:sp>
        <p:nvSpPr>
          <p:cNvPr id="34" name="Rounded Rectangle 18"/>
          <p:cNvSpPr/>
          <p:nvPr/>
        </p:nvSpPr>
        <p:spPr>
          <a:xfrm>
            <a:off x="4115506" y="2599721"/>
            <a:ext cx="1038387" cy="1003550"/>
          </a:xfrm>
          <a:prstGeom prst="round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500" b="1" dirty="0">
                <a:solidFill>
                  <a:srgbClr val="FFFFFF"/>
                </a:solidFill>
                <a:latin typeface="Arial"/>
                <a:ea typeface="微软雅黑"/>
                <a:cs typeface="Open Sans" panose="020B0606030504020204" pitchFamily="34" charset="0"/>
                <a:sym typeface="Arial"/>
              </a:rPr>
              <a:t>80%</a:t>
            </a:r>
          </a:p>
        </p:txBody>
      </p:sp>
      <p:sp>
        <p:nvSpPr>
          <p:cNvPr id="35" name="Rounded Rectangle 19"/>
          <p:cNvSpPr/>
          <p:nvPr/>
        </p:nvSpPr>
        <p:spPr>
          <a:xfrm>
            <a:off x="4115506" y="3713879"/>
            <a:ext cx="1038387" cy="100355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500" b="1" dirty="0">
                <a:solidFill>
                  <a:srgbClr val="FFFFFF"/>
                </a:solidFill>
                <a:latin typeface="Arial"/>
                <a:ea typeface="微软雅黑"/>
                <a:cs typeface="Open Sans" panose="020B0606030504020204" pitchFamily="34" charset="0"/>
                <a:sym typeface="Arial"/>
              </a:rPr>
              <a:t>75%</a:t>
            </a:r>
          </a:p>
        </p:txBody>
      </p:sp>
      <p:sp>
        <p:nvSpPr>
          <p:cNvPr id="36" name="Rectangle 21"/>
          <p:cNvSpPr/>
          <p:nvPr/>
        </p:nvSpPr>
        <p:spPr>
          <a:xfrm>
            <a:off x="1298411" y="1605078"/>
            <a:ext cx="2348296" cy="923330"/>
          </a:xfrm>
          <a:prstGeom prst="rect">
            <a:avLst/>
          </a:prstGeom>
        </p:spPr>
        <p:txBody>
          <a:bodyPr wrap="square">
            <a:spAutoFit/>
          </a:bodyPr>
          <a:lstStyle/>
          <a:p>
            <a:pPr defTabSz="685800">
              <a:lnSpc>
                <a:spcPct val="150000"/>
              </a:lnSpc>
            </a:pPr>
            <a:r>
              <a:rPr lang="en-US" altLang="zh-CN" sz="1500" b="1" dirty="0">
                <a:solidFill>
                  <a:srgbClr val="FFFFFF">
                    <a:lumMod val="50000"/>
                  </a:srgbClr>
                </a:solidFill>
                <a:latin typeface="Arial"/>
                <a:ea typeface="微软雅黑"/>
                <a:cs typeface="Open Sans" panose="020B0606030504020204" pitchFamily="34" charset="0"/>
                <a:sym typeface="Arial"/>
              </a:rPr>
              <a:t>Add title text</a:t>
            </a:r>
            <a:endParaRPr lang="zh-CN" altLang="en-US" sz="1500" b="1" dirty="0">
              <a:solidFill>
                <a:srgbClr val="FFFFFF">
                  <a:lumMod val="50000"/>
                </a:srgbClr>
              </a:solidFill>
              <a:latin typeface="Arial"/>
              <a:ea typeface="微软雅黑"/>
              <a:cs typeface="Open Sans" panose="020B0606030504020204" pitchFamily="34" charset="0"/>
              <a:sym typeface="Arial"/>
            </a:endParaRPr>
          </a:p>
          <a:p>
            <a:pPr defTabSz="685800">
              <a:lnSpc>
                <a:spcPct val="150000"/>
              </a:lnSpc>
            </a:pPr>
            <a:r>
              <a:rPr lang="en-US" altLang="zh-CN" sz="1050" dirty="0">
                <a:solidFill>
                  <a:srgbClr val="FFFFFF">
                    <a:lumMod val="50000"/>
                  </a:srgbClr>
                </a:solidFill>
                <a:latin typeface="Arial"/>
                <a:ea typeface="微软雅黑"/>
                <a:cs typeface="Open Sans" panose="020B0606030504020204" pitchFamily="34" charset="0"/>
                <a:sym typeface="Arial"/>
              </a:rPr>
              <a:t>Click here to add content, content to match the title. </a:t>
            </a:r>
          </a:p>
        </p:txBody>
      </p:sp>
      <p:sp>
        <p:nvSpPr>
          <p:cNvPr id="37" name="Rectangle 22"/>
          <p:cNvSpPr/>
          <p:nvPr/>
        </p:nvSpPr>
        <p:spPr>
          <a:xfrm>
            <a:off x="1298411" y="2659701"/>
            <a:ext cx="2348296" cy="923330"/>
          </a:xfrm>
          <a:prstGeom prst="rect">
            <a:avLst/>
          </a:prstGeom>
        </p:spPr>
        <p:txBody>
          <a:bodyPr wrap="square">
            <a:spAutoFit/>
          </a:bodyPr>
          <a:lstStyle/>
          <a:p>
            <a:pPr defTabSz="685800">
              <a:lnSpc>
                <a:spcPct val="150000"/>
              </a:lnSpc>
            </a:pPr>
            <a:r>
              <a:rPr lang="en-US" altLang="zh-CN" sz="1500" b="1" dirty="0">
                <a:solidFill>
                  <a:srgbClr val="FFFFFF">
                    <a:lumMod val="50000"/>
                  </a:srgbClr>
                </a:solidFill>
                <a:latin typeface="Arial"/>
                <a:ea typeface="微软雅黑"/>
                <a:cs typeface="Open Sans" panose="020B0606030504020204" pitchFamily="34" charset="0"/>
                <a:sym typeface="Arial"/>
              </a:rPr>
              <a:t>Add title text</a:t>
            </a:r>
            <a:endParaRPr lang="zh-CN" altLang="en-US" sz="1500" b="1" dirty="0">
              <a:solidFill>
                <a:srgbClr val="FFFFFF">
                  <a:lumMod val="50000"/>
                </a:srgbClr>
              </a:solidFill>
              <a:latin typeface="Arial"/>
              <a:ea typeface="微软雅黑"/>
              <a:cs typeface="Open Sans" panose="020B0606030504020204" pitchFamily="34" charset="0"/>
              <a:sym typeface="Arial"/>
            </a:endParaRPr>
          </a:p>
          <a:p>
            <a:pPr defTabSz="685800">
              <a:lnSpc>
                <a:spcPct val="150000"/>
              </a:lnSpc>
            </a:pPr>
            <a:r>
              <a:rPr lang="en-US" altLang="zh-CN" sz="1050" dirty="0">
                <a:solidFill>
                  <a:srgbClr val="FFFFFF">
                    <a:lumMod val="50000"/>
                  </a:srgbClr>
                </a:solidFill>
                <a:latin typeface="Arial"/>
                <a:ea typeface="微软雅黑"/>
                <a:cs typeface="Open Sans" panose="020B0606030504020204" pitchFamily="34" charset="0"/>
                <a:sym typeface="Arial"/>
              </a:rPr>
              <a:t>Click here to add content, content to match the title. </a:t>
            </a:r>
          </a:p>
        </p:txBody>
      </p:sp>
      <p:sp>
        <p:nvSpPr>
          <p:cNvPr id="38" name="Rectangle 23"/>
          <p:cNvSpPr/>
          <p:nvPr/>
        </p:nvSpPr>
        <p:spPr>
          <a:xfrm>
            <a:off x="1298411" y="3806508"/>
            <a:ext cx="2348296" cy="923330"/>
          </a:xfrm>
          <a:prstGeom prst="rect">
            <a:avLst/>
          </a:prstGeom>
        </p:spPr>
        <p:txBody>
          <a:bodyPr wrap="square">
            <a:spAutoFit/>
          </a:bodyPr>
          <a:lstStyle/>
          <a:p>
            <a:pPr defTabSz="685800">
              <a:lnSpc>
                <a:spcPct val="150000"/>
              </a:lnSpc>
            </a:pPr>
            <a:r>
              <a:rPr lang="en-US" altLang="zh-CN" sz="1500" b="1" dirty="0">
                <a:solidFill>
                  <a:srgbClr val="FFFFFF">
                    <a:lumMod val="50000"/>
                  </a:srgbClr>
                </a:solidFill>
                <a:latin typeface="Arial"/>
                <a:ea typeface="微软雅黑"/>
                <a:cs typeface="Open Sans" panose="020B0606030504020204" pitchFamily="34" charset="0"/>
                <a:sym typeface="Arial"/>
              </a:rPr>
              <a:t>Add title text</a:t>
            </a:r>
            <a:endParaRPr lang="zh-CN" altLang="en-US" sz="1500" b="1" dirty="0">
              <a:solidFill>
                <a:srgbClr val="FFFFFF">
                  <a:lumMod val="50000"/>
                </a:srgbClr>
              </a:solidFill>
              <a:latin typeface="Arial"/>
              <a:ea typeface="微软雅黑"/>
              <a:cs typeface="Open Sans" panose="020B0606030504020204" pitchFamily="34" charset="0"/>
              <a:sym typeface="Arial"/>
            </a:endParaRPr>
          </a:p>
          <a:p>
            <a:pPr defTabSz="685800">
              <a:lnSpc>
                <a:spcPct val="150000"/>
              </a:lnSpc>
            </a:pPr>
            <a:r>
              <a:rPr lang="en-US" altLang="zh-CN" sz="1050" dirty="0">
                <a:solidFill>
                  <a:srgbClr val="FFFFFF">
                    <a:lumMod val="50000"/>
                  </a:srgbClr>
                </a:solidFill>
                <a:latin typeface="Arial"/>
                <a:ea typeface="微软雅黑"/>
                <a:cs typeface="Open Sans" panose="020B0606030504020204" pitchFamily="34" charset="0"/>
                <a:sym typeface="Arial"/>
              </a:rPr>
              <a:t>Click here to add content, content to match the title. </a:t>
            </a: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additive="base">
                                        <p:cTn id="16" dur="250" fill="hold"/>
                                        <p:tgtEl>
                                          <p:spTgt spid="33"/>
                                        </p:tgtEl>
                                        <p:attrNameLst>
                                          <p:attrName>ppt_x</p:attrName>
                                        </p:attrNameLst>
                                      </p:cBhvr>
                                      <p:tavLst>
                                        <p:tav tm="0">
                                          <p:val>
                                            <p:strVal val="#ppt_x"/>
                                          </p:val>
                                        </p:tav>
                                        <p:tav tm="100000">
                                          <p:val>
                                            <p:strVal val="#ppt_x"/>
                                          </p:val>
                                        </p:tav>
                                      </p:tavLst>
                                    </p:anim>
                                    <p:anim calcmode="lin" valueType="num">
                                      <p:cBhvr additive="base">
                                        <p:cTn id="17" dur="250" fill="hold"/>
                                        <p:tgtEl>
                                          <p:spTgt spid="3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250" fill="hold"/>
                                        <p:tgtEl>
                                          <p:spTgt spid="31"/>
                                        </p:tgtEl>
                                        <p:attrNameLst>
                                          <p:attrName>ppt_x</p:attrName>
                                        </p:attrNameLst>
                                      </p:cBhvr>
                                      <p:tavLst>
                                        <p:tav tm="0">
                                          <p:val>
                                            <p:strVal val="#ppt_x"/>
                                          </p:val>
                                        </p:tav>
                                        <p:tav tm="100000">
                                          <p:val>
                                            <p:strVal val="#ppt_x"/>
                                          </p:val>
                                        </p:tav>
                                      </p:tavLst>
                                    </p:anim>
                                    <p:anim calcmode="lin" valueType="num">
                                      <p:cBhvr additive="base">
                                        <p:cTn id="22" dur="2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250" fill="hold"/>
                                        <p:tgtEl>
                                          <p:spTgt spid="37"/>
                                        </p:tgtEl>
                                        <p:attrNameLst>
                                          <p:attrName>ppt_x</p:attrName>
                                        </p:attrNameLst>
                                      </p:cBhvr>
                                      <p:tavLst>
                                        <p:tav tm="0">
                                          <p:val>
                                            <p:strVal val="#ppt_x"/>
                                          </p:val>
                                        </p:tav>
                                        <p:tav tm="100000">
                                          <p:val>
                                            <p:strVal val="#ppt_x"/>
                                          </p:val>
                                        </p:tav>
                                      </p:tavLst>
                                    </p:anim>
                                    <p:anim calcmode="lin" valueType="num">
                                      <p:cBhvr additive="base">
                                        <p:cTn id="27" dur="250" fill="hold"/>
                                        <p:tgtEl>
                                          <p:spTgt spid="3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250" fill="hold"/>
                                        <p:tgtEl>
                                          <p:spTgt spid="34"/>
                                        </p:tgtEl>
                                        <p:attrNameLst>
                                          <p:attrName>ppt_x</p:attrName>
                                        </p:attrNameLst>
                                      </p:cBhvr>
                                      <p:tavLst>
                                        <p:tav tm="0">
                                          <p:val>
                                            <p:strVal val="#ppt_x"/>
                                          </p:val>
                                        </p:tav>
                                        <p:tav tm="100000">
                                          <p:val>
                                            <p:strVal val="#ppt_x"/>
                                          </p:val>
                                        </p:tav>
                                      </p:tavLst>
                                    </p:anim>
                                    <p:anim calcmode="lin" valueType="num">
                                      <p:cBhvr additive="base">
                                        <p:cTn id="32" dur="250" fill="hold"/>
                                        <p:tgtEl>
                                          <p:spTgt spid="34"/>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250" fill="hold"/>
                                        <p:tgtEl>
                                          <p:spTgt spid="29"/>
                                        </p:tgtEl>
                                        <p:attrNameLst>
                                          <p:attrName>ppt_x</p:attrName>
                                        </p:attrNameLst>
                                      </p:cBhvr>
                                      <p:tavLst>
                                        <p:tav tm="0">
                                          <p:val>
                                            <p:strVal val="#ppt_x"/>
                                          </p:val>
                                        </p:tav>
                                        <p:tav tm="100000">
                                          <p:val>
                                            <p:strVal val="#ppt_x"/>
                                          </p:val>
                                        </p:tav>
                                      </p:tavLst>
                                    </p:anim>
                                    <p:anim calcmode="lin" valueType="num">
                                      <p:cBhvr additive="base">
                                        <p:cTn id="37" dur="250" fill="hold"/>
                                        <p:tgtEl>
                                          <p:spTgt spid="29"/>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250" fill="hold"/>
                                        <p:tgtEl>
                                          <p:spTgt spid="38"/>
                                        </p:tgtEl>
                                        <p:attrNameLst>
                                          <p:attrName>ppt_x</p:attrName>
                                        </p:attrNameLst>
                                      </p:cBhvr>
                                      <p:tavLst>
                                        <p:tav tm="0">
                                          <p:val>
                                            <p:strVal val="#ppt_x"/>
                                          </p:val>
                                        </p:tav>
                                        <p:tav tm="100000">
                                          <p:val>
                                            <p:strVal val="#ppt_x"/>
                                          </p:val>
                                        </p:tav>
                                      </p:tavLst>
                                    </p:anim>
                                    <p:anim calcmode="lin" valueType="num">
                                      <p:cBhvr additive="base">
                                        <p:cTn id="42" dur="250" fill="hold"/>
                                        <p:tgtEl>
                                          <p:spTgt spid="38"/>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250" fill="hold"/>
                                        <p:tgtEl>
                                          <p:spTgt spid="35"/>
                                        </p:tgtEl>
                                        <p:attrNameLst>
                                          <p:attrName>ppt_x</p:attrName>
                                        </p:attrNameLst>
                                      </p:cBhvr>
                                      <p:tavLst>
                                        <p:tav tm="0">
                                          <p:val>
                                            <p:strVal val="#ppt_x"/>
                                          </p:val>
                                        </p:tav>
                                        <p:tav tm="100000">
                                          <p:val>
                                            <p:strVal val="#ppt_x"/>
                                          </p:val>
                                        </p:tav>
                                      </p:tavLst>
                                    </p:anim>
                                    <p:anim calcmode="lin" valueType="num">
                                      <p:cBhvr additive="base">
                                        <p:cTn id="47" dur="25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250" fill="hold"/>
                                        <p:tgtEl>
                                          <p:spTgt spid="30"/>
                                        </p:tgtEl>
                                        <p:attrNameLst>
                                          <p:attrName>ppt_x</p:attrName>
                                        </p:attrNameLst>
                                      </p:cBhvr>
                                      <p:tavLst>
                                        <p:tav tm="0">
                                          <p:val>
                                            <p:strVal val="#ppt_x"/>
                                          </p:val>
                                        </p:tav>
                                        <p:tav tm="100000">
                                          <p:val>
                                            <p:strVal val="#ppt_x"/>
                                          </p:val>
                                        </p:tav>
                                      </p:tavLst>
                                    </p:anim>
                                    <p:anim calcmode="lin" valueType="num">
                                      <p:cBhvr additive="base">
                                        <p:cTn id="52" dur="25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05505" y="-854625"/>
            <a:ext cx="11070915" cy="2221802"/>
            <a:chOff x="-2543467" y="-1139764"/>
            <a:chExt cx="14764637" cy="2963089"/>
          </a:xfrm>
        </p:grpSpPr>
        <p:grpSp>
          <p:nvGrpSpPr>
            <p:cNvPr id="4" name="组合 3"/>
            <p:cNvGrpSpPr/>
            <p:nvPr/>
          </p:nvGrpSpPr>
          <p:grpSpPr>
            <a:xfrm>
              <a:off x="849787" y="351305"/>
              <a:ext cx="11371383" cy="660135"/>
              <a:chOff x="556108" y="314234"/>
              <a:chExt cx="11703163" cy="660135"/>
            </a:xfrm>
          </p:grpSpPr>
          <p:sp>
            <p:nvSpPr>
              <p:cNvPr id="3" name="矩形 2"/>
              <p:cNvSpPr/>
              <p:nvPr/>
            </p:nvSpPr>
            <p:spPr>
              <a:xfrm flipV="1">
                <a:off x="757047" y="928650"/>
                <a:ext cx="11502224" cy="4571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dirty="0">
                  <a:solidFill>
                    <a:srgbClr val="FFFFFF"/>
                  </a:solidFill>
                  <a:latin typeface="Arial"/>
                  <a:ea typeface="微软雅黑"/>
                  <a:sym typeface="Arial"/>
                </a:endParaRPr>
              </a:p>
            </p:txBody>
          </p:sp>
          <p:sp>
            <p:nvSpPr>
              <p:cNvPr id="32" name="9"/>
              <p:cNvSpPr txBox="1"/>
              <p:nvPr/>
            </p:nvSpPr>
            <p:spPr>
              <a:xfrm>
                <a:off x="556108" y="314234"/>
                <a:ext cx="3435255" cy="430815"/>
              </a:xfrm>
              <a:prstGeom prst="rect">
                <a:avLst/>
              </a:prstGeom>
              <a:noFill/>
            </p:spPr>
            <p:txBody>
              <a:bodyPr wrap="square" lIns="0" tIns="0" rIns="0" bIns="0" rtlCol="0">
                <a:spAutoFit/>
              </a:bodyPr>
              <a:lstStyle>
                <a:defPPr>
                  <a:defRPr lang="en-US"/>
                </a:defPPr>
                <a:lvl2pPr marL="0" lvl="1" algn="ctr" defTabSz="685800">
                  <a:defRPr sz="2100" b="1">
                    <a:solidFill>
                      <a:srgbClr val="FFFFFF">
                        <a:lumMod val="50000"/>
                      </a:srgbClr>
                    </a:solidFill>
                    <a:latin typeface="Arial"/>
                    <a:ea typeface="微软雅黑"/>
                  </a:defRPr>
                </a:lvl2pPr>
              </a:lstStyle>
              <a:p>
                <a:pPr lvl="1"/>
                <a:r>
                  <a:rPr lang="en-US" altLang="zh-CN" dirty="0">
                    <a:sym typeface="Arial"/>
                  </a:rPr>
                  <a:t>Add title text</a:t>
                </a:r>
                <a:endParaRPr lang="zh-CN" altLang="en-US" dirty="0">
                  <a:sym typeface="Arial"/>
                </a:endParaRPr>
              </a:p>
            </p:txBody>
          </p:sp>
        </p:grpSp>
        <p:sp>
          <p:nvSpPr>
            <p:cNvPr id="11" name="矩形: 圆角 5"/>
            <p:cNvSpPr/>
            <p:nvPr/>
          </p:nvSpPr>
          <p:spPr>
            <a:xfrm rot="3021466">
              <a:off x="-2473881" y="-833708"/>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2" name="矩形: 圆角 5"/>
            <p:cNvSpPr/>
            <p:nvPr/>
          </p:nvSpPr>
          <p:spPr>
            <a:xfrm rot="3021466">
              <a:off x="-2830474" y="-852757"/>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grpSp>
      <p:sp>
        <p:nvSpPr>
          <p:cNvPr id="8" name="CuadroTexto 39"/>
          <p:cNvSpPr txBox="1"/>
          <p:nvPr/>
        </p:nvSpPr>
        <p:spPr>
          <a:xfrm>
            <a:off x="4298272" y="1418404"/>
            <a:ext cx="1580663" cy="300082"/>
          </a:xfrm>
          <a:prstGeom prst="rect">
            <a:avLst/>
          </a:prstGeom>
          <a:noFill/>
        </p:spPr>
        <p:txBody>
          <a:bodyPr wrap="square" rtlCol="0">
            <a:spAutoFit/>
          </a:bodyPr>
          <a:lstStyle/>
          <a:p>
            <a:pPr defTabSz="685800"/>
            <a:r>
              <a:rPr lang="es-ES" sz="1350" b="1" dirty="0">
                <a:solidFill>
                  <a:srgbClr val="FFFFFF">
                    <a:lumMod val="50000"/>
                  </a:srgbClr>
                </a:solidFill>
                <a:latin typeface="Arial"/>
                <a:ea typeface="微软雅黑"/>
                <a:sym typeface="Arial"/>
              </a:rPr>
              <a:t>Our Analysis</a:t>
            </a:r>
          </a:p>
        </p:txBody>
      </p:sp>
      <p:sp>
        <p:nvSpPr>
          <p:cNvPr id="9" name="CuadroTexto 40"/>
          <p:cNvSpPr txBox="1"/>
          <p:nvPr/>
        </p:nvSpPr>
        <p:spPr>
          <a:xfrm>
            <a:off x="4298271" y="1824098"/>
            <a:ext cx="1169657" cy="553998"/>
          </a:xfrm>
          <a:prstGeom prst="rect">
            <a:avLst/>
          </a:prstGeom>
          <a:noFill/>
        </p:spPr>
        <p:txBody>
          <a:bodyPr wrap="square" rtlCol="0">
            <a:spAutoFit/>
          </a:bodyPr>
          <a:lstStyle/>
          <a:p>
            <a:pPr defTabSz="685800"/>
            <a:r>
              <a:rPr lang="es-ES" sz="3000" b="1" dirty="0">
                <a:solidFill>
                  <a:srgbClr val="01B3C5"/>
                </a:solidFill>
                <a:latin typeface="Arial"/>
                <a:ea typeface="微软雅黑"/>
                <a:sym typeface="Arial"/>
              </a:rPr>
              <a:t>45%</a:t>
            </a:r>
          </a:p>
        </p:txBody>
      </p:sp>
      <p:sp>
        <p:nvSpPr>
          <p:cNvPr id="10" name="Rectángulo 41"/>
          <p:cNvSpPr/>
          <p:nvPr/>
        </p:nvSpPr>
        <p:spPr>
          <a:xfrm>
            <a:off x="5140180" y="1796552"/>
            <a:ext cx="3216836" cy="577081"/>
          </a:xfrm>
          <a:prstGeom prst="rect">
            <a:avLst/>
          </a:prstGeom>
        </p:spPr>
        <p:txBody>
          <a:bodyPr wrap="square">
            <a:spAutoFit/>
          </a:bodyPr>
          <a:lstStyle/>
          <a:p>
            <a:pPr defTabSz="685800"/>
            <a:r>
              <a:rPr lang="es-ES" sz="1050" dirty="0">
                <a:solidFill>
                  <a:srgbClr val="FFFFFF">
                    <a:lumMod val="50000"/>
                  </a:srgbClr>
                </a:solidFill>
                <a:latin typeface="Arial"/>
                <a:ea typeface="微软雅黑"/>
                <a:sym typeface="Arial"/>
              </a:rPr>
              <a:t>Donec eget velit et est pulvinar porta consectetur eu sem. Donec quis commodo nunc. Duis rhoncus mi sed magna mattis, blandit placera.</a:t>
            </a:r>
          </a:p>
        </p:txBody>
      </p:sp>
      <p:sp>
        <p:nvSpPr>
          <p:cNvPr id="13" name="Rectángulo 42"/>
          <p:cNvSpPr/>
          <p:nvPr/>
        </p:nvSpPr>
        <p:spPr>
          <a:xfrm>
            <a:off x="4298273" y="2411054"/>
            <a:ext cx="4003114" cy="900246"/>
          </a:xfrm>
          <a:prstGeom prst="rect">
            <a:avLst/>
          </a:prstGeom>
        </p:spPr>
        <p:txBody>
          <a:bodyPr wrap="square">
            <a:spAutoFit/>
          </a:bodyPr>
          <a:lstStyle/>
          <a:p>
            <a:pPr defTabSz="685800"/>
            <a:r>
              <a:rPr lang="es-ES" sz="1050" dirty="0">
                <a:solidFill>
                  <a:srgbClr val="FFFFFF">
                    <a:lumMod val="50000"/>
                  </a:srgbClr>
                </a:solidFill>
                <a:latin typeface="Arial"/>
                <a:ea typeface="微软雅黑"/>
                <a:sym typeface="Arial"/>
              </a:rPr>
              <a:t>Lorem ipsum dolor sit amet, consectetur adipiscing elit. Mauris interdum, sapien et pellentesque sollicitudin, nibh lorem tincidunt est, non placerat mi quam sit amet nulla. Fusce dignissim ornare tellus non condimentum. Aenean semper vestibulum mauris sit amet pharetra. </a:t>
            </a:r>
          </a:p>
        </p:txBody>
      </p:sp>
      <p:grpSp>
        <p:nvGrpSpPr>
          <p:cNvPr id="14" name="Grupo 43"/>
          <p:cNvGrpSpPr/>
          <p:nvPr/>
        </p:nvGrpSpPr>
        <p:grpSpPr>
          <a:xfrm>
            <a:off x="4355332" y="3583374"/>
            <a:ext cx="996320" cy="354547"/>
            <a:chOff x="776937" y="4663493"/>
            <a:chExt cx="1328734" cy="472839"/>
          </a:xfrm>
          <a:solidFill>
            <a:srgbClr val="00B0F0"/>
          </a:solidFill>
        </p:grpSpPr>
        <p:sp>
          <p:nvSpPr>
            <p:cNvPr id="15" name="Paralelogramo 44"/>
            <p:cNvSpPr/>
            <p:nvPr/>
          </p:nvSpPr>
          <p:spPr>
            <a:xfrm>
              <a:off x="776937" y="4663493"/>
              <a:ext cx="452388" cy="471638"/>
            </a:xfrm>
            <a:prstGeom prst="parallelogram">
              <a:avLst>
                <a:gd name="adj" fmla="val 60339"/>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ES" sz="1350">
                <a:solidFill>
                  <a:srgbClr val="FFFFFF"/>
                </a:solidFill>
                <a:latin typeface="Arial"/>
                <a:ea typeface="微软雅黑"/>
                <a:sym typeface="Arial"/>
              </a:endParaRPr>
            </a:p>
          </p:txBody>
        </p:sp>
        <p:sp>
          <p:nvSpPr>
            <p:cNvPr id="16" name="Paralelogramo 45"/>
            <p:cNvSpPr/>
            <p:nvPr/>
          </p:nvSpPr>
          <p:spPr>
            <a:xfrm>
              <a:off x="996109" y="4663493"/>
              <a:ext cx="452388" cy="471638"/>
            </a:xfrm>
            <a:prstGeom prst="parallelogram">
              <a:avLst>
                <a:gd name="adj" fmla="val 6033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ES" sz="1350">
                <a:solidFill>
                  <a:srgbClr val="FFFFFF"/>
                </a:solidFill>
                <a:latin typeface="Arial"/>
                <a:ea typeface="微软雅黑"/>
                <a:sym typeface="Arial"/>
              </a:endParaRPr>
            </a:p>
          </p:txBody>
        </p:sp>
        <p:sp>
          <p:nvSpPr>
            <p:cNvPr id="17" name="Paralelogramo 46"/>
            <p:cNvSpPr/>
            <p:nvPr/>
          </p:nvSpPr>
          <p:spPr>
            <a:xfrm>
              <a:off x="1218621" y="4663493"/>
              <a:ext cx="452388" cy="471638"/>
            </a:xfrm>
            <a:prstGeom prst="parallelogram">
              <a:avLst>
                <a:gd name="adj" fmla="val 60339"/>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ES" sz="1350">
                <a:solidFill>
                  <a:srgbClr val="FFFFFF"/>
                </a:solidFill>
                <a:latin typeface="Arial"/>
                <a:ea typeface="微软雅黑"/>
                <a:sym typeface="Arial"/>
              </a:endParaRPr>
            </a:p>
          </p:txBody>
        </p:sp>
        <p:sp>
          <p:nvSpPr>
            <p:cNvPr id="18" name="Paralelogramo 47"/>
            <p:cNvSpPr/>
            <p:nvPr/>
          </p:nvSpPr>
          <p:spPr>
            <a:xfrm>
              <a:off x="1434111" y="4663493"/>
              <a:ext cx="452388" cy="471638"/>
            </a:xfrm>
            <a:prstGeom prst="parallelogram">
              <a:avLst>
                <a:gd name="adj" fmla="val 6033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ES" sz="1350">
                <a:solidFill>
                  <a:srgbClr val="FFFFFF"/>
                </a:solidFill>
                <a:latin typeface="Arial"/>
                <a:ea typeface="微软雅黑"/>
                <a:sym typeface="Arial"/>
              </a:endParaRPr>
            </a:p>
          </p:txBody>
        </p:sp>
        <p:sp>
          <p:nvSpPr>
            <p:cNvPr id="19" name="Paralelogramo 48"/>
            <p:cNvSpPr/>
            <p:nvPr/>
          </p:nvSpPr>
          <p:spPr>
            <a:xfrm>
              <a:off x="1653283" y="4664694"/>
              <a:ext cx="452388" cy="471638"/>
            </a:xfrm>
            <a:prstGeom prst="parallelogram">
              <a:avLst>
                <a:gd name="adj" fmla="val 60339"/>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ES" sz="1350">
                <a:solidFill>
                  <a:srgbClr val="FFFFFF"/>
                </a:solidFill>
                <a:latin typeface="Arial"/>
                <a:ea typeface="微软雅黑"/>
                <a:sym typeface="Arial"/>
              </a:endParaRPr>
            </a:p>
          </p:txBody>
        </p:sp>
      </p:grpSp>
      <p:sp>
        <p:nvSpPr>
          <p:cNvPr id="20" name="CuadroTexto 49"/>
          <p:cNvSpPr txBox="1"/>
          <p:nvPr/>
        </p:nvSpPr>
        <p:spPr>
          <a:xfrm>
            <a:off x="5467929" y="3512339"/>
            <a:ext cx="1017489" cy="300082"/>
          </a:xfrm>
          <a:prstGeom prst="rect">
            <a:avLst/>
          </a:prstGeom>
          <a:noFill/>
        </p:spPr>
        <p:txBody>
          <a:bodyPr wrap="square" rtlCol="0">
            <a:spAutoFit/>
          </a:bodyPr>
          <a:lstStyle/>
          <a:p>
            <a:pPr defTabSz="685800"/>
            <a:r>
              <a:rPr lang="es-ES" sz="1350" b="1" dirty="0">
                <a:solidFill>
                  <a:srgbClr val="FFFFFF">
                    <a:lumMod val="50000"/>
                  </a:srgbClr>
                </a:solidFill>
                <a:latin typeface="Arial"/>
                <a:ea typeface="微软雅黑"/>
                <a:sym typeface="Arial"/>
              </a:rPr>
              <a:t>Title</a:t>
            </a:r>
          </a:p>
        </p:txBody>
      </p:sp>
      <p:sp>
        <p:nvSpPr>
          <p:cNvPr id="21" name="Rectángulo 50"/>
          <p:cNvSpPr/>
          <p:nvPr/>
        </p:nvSpPr>
        <p:spPr>
          <a:xfrm>
            <a:off x="5471106" y="3735067"/>
            <a:ext cx="3626314" cy="253916"/>
          </a:xfrm>
          <a:prstGeom prst="rect">
            <a:avLst/>
          </a:prstGeom>
        </p:spPr>
        <p:txBody>
          <a:bodyPr wrap="none">
            <a:spAutoFit/>
          </a:bodyPr>
          <a:lstStyle/>
          <a:p>
            <a:pPr defTabSz="685800"/>
            <a:r>
              <a:rPr lang="es-ES" sz="1050" dirty="0">
                <a:solidFill>
                  <a:srgbClr val="FFFFFF">
                    <a:lumMod val="50000"/>
                  </a:srgbClr>
                </a:solidFill>
                <a:latin typeface="Arial"/>
                <a:ea typeface="微软雅黑"/>
                <a:sym typeface="Arial"/>
              </a:rPr>
              <a:t>Lorem ipsum dolor sit amet, consectetur adipiscing elit. </a:t>
            </a:r>
          </a:p>
        </p:txBody>
      </p:sp>
      <p:sp>
        <p:nvSpPr>
          <p:cNvPr id="22" name="矩形 21"/>
          <p:cNvSpPr/>
          <p:nvPr/>
        </p:nvSpPr>
        <p:spPr>
          <a:xfrm>
            <a:off x="567783" y="1418404"/>
            <a:ext cx="3342209" cy="2703658"/>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srgbClr val="FFFFFF">
                  <a:lumMod val="50000"/>
                </a:srgbClr>
              </a:solidFill>
              <a:latin typeface="Arial"/>
              <a:ea typeface="微软雅黑"/>
              <a:sym typeface="Arial"/>
            </a:endParaRPr>
          </a:p>
        </p:txBody>
      </p:sp>
      <p:cxnSp>
        <p:nvCxnSpPr>
          <p:cNvPr id="23" name="Conector recto 60"/>
          <p:cNvCxnSpPr/>
          <p:nvPr/>
        </p:nvCxnSpPr>
        <p:spPr>
          <a:xfrm>
            <a:off x="567783" y="4287684"/>
            <a:ext cx="8274166"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文本框 5"/>
          <p:cNvSpPr txBox="1"/>
          <p:nvPr/>
        </p:nvSpPr>
        <p:spPr>
          <a:xfrm>
            <a:off x="678407" y="4417088"/>
            <a:ext cx="8163542" cy="284345"/>
          </a:xfrm>
          <a:prstGeom prst="rect">
            <a:avLst/>
          </a:prstGeom>
          <a:noFill/>
        </p:spPr>
        <p:txBody>
          <a:bodyPr wrap="square" lIns="68552" tIns="34276" rIns="68552" bIns="34276" rtlCol="0">
            <a:spAutoFit/>
          </a:bodyPr>
          <a:lstStyle/>
          <a:p>
            <a:pPr algn="ctr" defTabSz="342900">
              <a:lnSpc>
                <a:spcPct val="130000"/>
              </a:lnSpc>
            </a:pPr>
            <a:r>
              <a:rPr lang="en-US" altLang="zh-CN" sz="1200" dirty="0">
                <a:solidFill>
                  <a:srgbClr val="FFFFFF">
                    <a:lumMod val="50000"/>
                  </a:srgbClr>
                </a:solidFill>
                <a:latin typeface="Arial"/>
                <a:ea typeface="微软雅黑"/>
                <a:sym typeface="Arial"/>
              </a:rPr>
              <a:t>We provide professional-quality free PowerPoint templates to help you with your business presentations - freeppt7.com</a:t>
            </a:r>
            <a:endParaRPr lang="zh-CN" altLang="en-US" sz="1200" dirty="0">
              <a:solidFill>
                <a:srgbClr val="FFFFFF">
                  <a:lumMod val="50000"/>
                </a:srgbClr>
              </a:solidFill>
              <a:latin typeface="Arial"/>
              <a:ea typeface="微软雅黑"/>
              <a:sym typeface="Arial"/>
            </a:endParaRP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anim calcmode="lin" valueType="num">
                                      <p:cBhvr>
                                        <p:cTn id="12" dur="250" fill="hold"/>
                                        <p:tgtEl>
                                          <p:spTgt spid="8"/>
                                        </p:tgtEl>
                                        <p:attrNameLst>
                                          <p:attrName>ppt_x</p:attrName>
                                        </p:attrNameLst>
                                      </p:cBhvr>
                                      <p:tavLst>
                                        <p:tav tm="0">
                                          <p:val>
                                            <p:strVal val="#ppt_x"/>
                                          </p:val>
                                        </p:tav>
                                        <p:tav tm="100000">
                                          <p:val>
                                            <p:strVal val="#ppt_x"/>
                                          </p:val>
                                        </p:tav>
                                      </p:tavLst>
                                    </p:anim>
                                    <p:anim calcmode="lin" valueType="num">
                                      <p:cBhvr>
                                        <p:cTn id="13" dur="25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anim calcmode="lin" valueType="num">
                                      <p:cBhvr>
                                        <p:cTn id="18" dur="250" fill="hold"/>
                                        <p:tgtEl>
                                          <p:spTgt spid="9"/>
                                        </p:tgtEl>
                                        <p:attrNameLst>
                                          <p:attrName>ppt_x</p:attrName>
                                        </p:attrNameLst>
                                      </p:cBhvr>
                                      <p:tavLst>
                                        <p:tav tm="0">
                                          <p:val>
                                            <p:strVal val="#ppt_x"/>
                                          </p:val>
                                        </p:tav>
                                        <p:tav tm="100000">
                                          <p:val>
                                            <p:strVal val="#ppt_x"/>
                                          </p:val>
                                        </p:tav>
                                      </p:tavLst>
                                    </p:anim>
                                    <p:anim calcmode="lin" valueType="num">
                                      <p:cBhvr>
                                        <p:cTn id="19" dur="25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50"/>
                                        <p:tgtEl>
                                          <p:spTgt spid="10"/>
                                        </p:tgtEl>
                                      </p:cBhvr>
                                    </p:animEffect>
                                    <p:anim calcmode="lin" valueType="num">
                                      <p:cBhvr>
                                        <p:cTn id="24" dur="250" fill="hold"/>
                                        <p:tgtEl>
                                          <p:spTgt spid="10"/>
                                        </p:tgtEl>
                                        <p:attrNameLst>
                                          <p:attrName>ppt_x</p:attrName>
                                        </p:attrNameLst>
                                      </p:cBhvr>
                                      <p:tavLst>
                                        <p:tav tm="0">
                                          <p:val>
                                            <p:strVal val="#ppt_x"/>
                                          </p:val>
                                        </p:tav>
                                        <p:tav tm="100000">
                                          <p:val>
                                            <p:strVal val="#ppt_x"/>
                                          </p:val>
                                        </p:tav>
                                      </p:tavLst>
                                    </p:anim>
                                    <p:anim calcmode="lin" valueType="num">
                                      <p:cBhvr>
                                        <p:cTn id="25" dur="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50"/>
                                        <p:tgtEl>
                                          <p:spTgt spid="13"/>
                                        </p:tgtEl>
                                      </p:cBhvr>
                                    </p:animEffect>
                                    <p:anim calcmode="lin" valueType="num">
                                      <p:cBhvr>
                                        <p:cTn id="30" dur="250" fill="hold"/>
                                        <p:tgtEl>
                                          <p:spTgt spid="13"/>
                                        </p:tgtEl>
                                        <p:attrNameLst>
                                          <p:attrName>ppt_x</p:attrName>
                                        </p:attrNameLst>
                                      </p:cBhvr>
                                      <p:tavLst>
                                        <p:tav tm="0">
                                          <p:val>
                                            <p:strVal val="#ppt_x"/>
                                          </p:val>
                                        </p:tav>
                                        <p:tav tm="100000">
                                          <p:val>
                                            <p:strVal val="#ppt_x"/>
                                          </p:val>
                                        </p:tav>
                                      </p:tavLst>
                                    </p:anim>
                                    <p:anim calcmode="lin" valueType="num">
                                      <p:cBhvr>
                                        <p:cTn id="31" dur="25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50"/>
                                        <p:tgtEl>
                                          <p:spTgt spid="14"/>
                                        </p:tgtEl>
                                      </p:cBhvr>
                                    </p:animEffect>
                                    <p:anim calcmode="lin" valueType="num">
                                      <p:cBhvr>
                                        <p:cTn id="36" dur="250" fill="hold"/>
                                        <p:tgtEl>
                                          <p:spTgt spid="14"/>
                                        </p:tgtEl>
                                        <p:attrNameLst>
                                          <p:attrName>ppt_x</p:attrName>
                                        </p:attrNameLst>
                                      </p:cBhvr>
                                      <p:tavLst>
                                        <p:tav tm="0">
                                          <p:val>
                                            <p:strVal val="#ppt_x"/>
                                          </p:val>
                                        </p:tav>
                                        <p:tav tm="100000">
                                          <p:val>
                                            <p:strVal val="#ppt_x"/>
                                          </p:val>
                                        </p:tav>
                                      </p:tavLst>
                                    </p:anim>
                                    <p:anim calcmode="lin" valueType="num">
                                      <p:cBhvr>
                                        <p:cTn id="37" dur="25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250"/>
                                        <p:tgtEl>
                                          <p:spTgt spid="20"/>
                                        </p:tgtEl>
                                      </p:cBhvr>
                                    </p:animEffect>
                                    <p:anim calcmode="lin" valueType="num">
                                      <p:cBhvr>
                                        <p:cTn id="42" dur="250" fill="hold"/>
                                        <p:tgtEl>
                                          <p:spTgt spid="20"/>
                                        </p:tgtEl>
                                        <p:attrNameLst>
                                          <p:attrName>ppt_x</p:attrName>
                                        </p:attrNameLst>
                                      </p:cBhvr>
                                      <p:tavLst>
                                        <p:tav tm="0">
                                          <p:val>
                                            <p:strVal val="#ppt_x"/>
                                          </p:val>
                                        </p:tav>
                                        <p:tav tm="100000">
                                          <p:val>
                                            <p:strVal val="#ppt_x"/>
                                          </p:val>
                                        </p:tav>
                                      </p:tavLst>
                                    </p:anim>
                                    <p:anim calcmode="lin" valueType="num">
                                      <p:cBhvr>
                                        <p:cTn id="43" dur="250" fill="hold"/>
                                        <p:tgtEl>
                                          <p:spTgt spid="20"/>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250"/>
                                        <p:tgtEl>
                                          <p:spTgt spid="21"/>
                                        </p:tgtEl>
                                      </p:cBhvr>
                                    </p:animEffect>
                                    <p:anim calcmode="lin" valueType="num">
                                      <p:cBhvr>
                                        <p:cTn id="48" dur="250" fill="hold"/>
                                        <p:tgtEl>
                                          <p:spTgt spid="21"/>
                                        </p:tgtEl>
                                        <p:attrNameLst>
                                          <p:attrName>ppt_x</p:attrName>
                                        </p:attrNameLst>
                                      </p:cBhvr>
                                      <p:tavLst>
                                        <p:tav tm="0">
                                          <p:val>
                                            <p:strVal val="#ppt_x"/>
                                          </p:val>
                                        </p:tav>
                                        <p:tav tm="100000">
                                          <p:val>
                                            <p:strVal val="#ppt_x"/>
                                          </p:val>
                                        </p:tav>
                                      </p:tavLst>
                                    </p:anim>
                                    <p:anim calcmode="lin" valueType="num">
                                      <p:cBhvr>
                                        <p:cTn id="49" dur="25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childTnLst>
                          </p:cTn>
                        </p:par>
                        <p:par>
                          <p:cTn id="55" fill="hold">
                            <p:stCondLst>
                              <p:cond delay="400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250"/>
                                        <p:tgtEl>
                                          <p:spTgt spid="23"/>
                                        </p:tgtEl>
                                      </p:cBhvr>
                                    </p:animEffect>
                                    <p:anim calcmode="lin" valueType="num">
                                      <p:cBhvr>
                                        <p:cTn id="59" dur="250" fill="hold"/>
                                        <p:tgtEl>
                                          <p:spTgt spid="23"/>
                                        </p:tgtEl>
                                        <p:attrNameLst>
                                          <p:attrName>ppt_x</p:attrName>
                                        </p:attrNameLst>
                                      </p:cBhvr>
                                      <p:tavLst>
                                        <p:tav tm="0">
                                          <p:val>
                                            <p:strVal val="#ppt_x"/>
                                          </p:val>
                                        </p:tav>
                                        <p:tav tm="100000">
                                          <p:val>
                                            <p:strVal val="#ppt_x"/>
                                          </p:val>
                                        </p:tav>
                                      </p:tavLst>
                                    </p:anim>
                                    <p:anim calcmode="lin" valueType="num">
                                      <p:cBhvr>
                                        <p:cTn id="60" dur="25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250"/>
                                        <p:tgtEl>
                                          <p:spTgt spid="24"/>
                                        </p:tgtEl>
                                      </p:cBhvr>
                                    </p:animEffect>
                                    <p:anim calcmode="lin" valueType="num">
                                      <p:cBhvr>
                                        <p:cTn id="65" dur="250" fill="hold"/>
                                        <p:tgtEl>
                                          <p:spTgt spid="24"/>
                                        </p:tgtEl>
                                        <p:attrNameLst>
                                          <p:attrName>ppt_x</p:attrName>
                                        </p:attrNameLst>
                                      </p:cBhvr>
                                      <p:tavLst>
                                        <p:tav tm="0">
                                          <p:val>
                                            <p:strVal val="#ppt_x"/>
                                          </p:val>
                                        </p:tav>
                                        <p:tav tm="100000">
                                          <p:val>
                                            <p:strVal val="#ppt_x"/>
                                          </p:val>
                                        </p:tav>
                                      </p:tavLst>
                                    </p:anim>
                                    <p:anim calcmode="lin" valueType="num">
                                      <p:cBhvr>
                                        <p:cTn id="66" dur="2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P spid="20" grpId="0"/>
      <p:bldP spid="21" grpId="0"/>
      <p:bldP spid="22" grpId="0" animBg="1"/>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圆角 5"/>
          <p:cNvSpPr/>
          <p:nvPr/>
        </p:nvSpPr>
        <p:spPr>
          <a:xfrm rot="3021466">
            <a:off x="-2883584" y="-154193"/>
            <a:ext cx="5587506" cy="4498081"/>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33" name="矩形: 圆角 5"/>
          <p:cNvSpPr/>
          <p:nvPr/>
        </p:nvSpPr>
        <p:spPr>
          <a:xfrm rot="2448540">
            <a:off x="695296" y="-4348589"/>
            <a:ext cx="6271068" cy="6195370"/>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 name="connsiteX0-55" fmla="*/ 0 w 7451733"/>
              <a:gd name="connsiteY0-56" fmla="*/ 5077188 h 8262405"/>
              <a:gd name="connsiteX1-57" fmla="*/ 983187 w 7451733"/>
              <a:gd name="connsiteY1-58" fmla="*/ 3303280 h 8262405"/>
              <a:gd name="connsiteX2-59" fmla="*/ 6917889 w 7451733"/>
              <a:gd name="connsiteY2-60" fmla="*/ 0 h 8262405"/>
              <a:gd name="connsiteX3-61" fmla="*/ 7451733 w 7451733"/>
              <a:gd name="connsiteY3-62" fmla="*/ 2504068 h 8262405"/>
              <a:gd name="connsiteX4-63" fmla="*/ 7451733 w 7451733"/>
              <a:gd name="connsiteY4-64" fmla="*/ 8021912 h 8262405"/>
              <a:gd name="connsiteX5-65" fmla="*/ 7211240 w 7451733"/>
              <a:gd name="connsiteY5-66" fmla="*/ 8262405 h 8262405"/>
              <a:gd name="connsiteX6-67" fmla="*/ 638283 w 7451733"/>
              <a:gd name="connsiteY6-68" fmla="*/ 8262405 h 8262405"/>
              <a:gd name="connsiteX7-69" fmla="*/ 397790 w 7451733"/>
              <a:gd name="connsiteY7-70" fmla="*/ 8021912 h 8262405"/>
              <a:gd name="connsiteX8-71" fmla="*/ 0 w 7451733"/>
              <a:gd name="connsiteY8-72" fmla="*/ 5077188 h 8262405"/>
              <a:gd name="connsiteX0-73" fmla="*/ 0 w 8363360"/>
              <a:gd name="connsiteY0-74" fmla="*/ 5077188 h 8262405"/>
              <a:gd name="connsiteX1-75" fmla="*/ 983187 w 8363360"/>
              <a:gd name="connsiteY1-76" fmla="*/ 3303280 h 8262405"/>
              <a:gd name="connsiteX2-77" fmla="*/ 6917889 w 8363360"/>
              <a:gd name="connsiteY2-78" fmla="*/ 0 h 8262405"/>
              <a:gd name="connsiteX3-79" fmla="*/ 8363360 w 8363360"/>
              <a:gd name="connsiteY3-80" fmla="*/ 2044117 h 8262405"/>
              <a:gd name="connsiteX4-81" fmla="*/ 7451733 w 8363360"/>
              <a:gd name="connsiteY4-82" fmla="*/ 8021912 h 8262405"/>
              <a:gd name="connsiteX5-83" fmla="*/ 7211240 w 8363360"/>
              <a:gd name="connsiteY5-84" fmla="*/ 8262405 h 8262405"/>
              <a:gd name="connsiteX6-85" fmla="*/ 638283 w 8363360"/>
              <a:gd name="connsiteY6-86" fmla="*/ 8262405 h 8262405"/>
              <a:gd name="connsiteX7-87" fmla="*/ 397790 w 8363360"/>
              <a:gd name="connsiteY7-88" fmla="*/ 8021912 h 8262405"/>
              <a:gd name="connsiteX8-89" fmla="*/ 0 w 8363360"/>
              <a:gd name="connsiteY8-90" fmla="*/ 5077188 h 82624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363360" h="8262405">
                <a:moveTo>
                  <a:pt x="0" y="5077188"/>
                </a:moveTo>
                <a:cubicBezTo>
                  <a:pt x="0" y="4944367"/>
                  <a:pt x="850366" y="3303280"/>
                  <a:pt x="983187" y="3303280"/>
                </a:cubicBezTo>
                <a:lnTo>
                  <a:pt x="6917889" y="0"/>
                </a:lnTo>
                <a:cubicBezTo>
                  <a:pt x="7050710" y="0"/>
                  <a:pt x="8363360" y="1911296"/>
                  <a:pt x="8363360" y="2044117"/>
                </a:cubicBezTo>
                <a:lnTo>
                  <a:pt x="7451733" y="8021912"/>
                </a:lnTo>
                <a:cubicBezTo>
                  <a:pt x="7451733" y="8154733"/>
                  <a:pt x="7344061" y="8262405"/>
                  <a:pt x="7211240" y="8262405"/>
                </a:cubicBezTo>
                <a:lnTo>
                  <a:pt x="638283" y="8262405"/>
                </a:lnTo>
                <a:cubicBezTo>
                  <a:pt x="505462" y="8262405"/>
                  <a:pt x="397790" y="8154733"/>
                  <a:pt x="397790" y="8021912"/>
                </a:cubicBezTo>
                <a:cubicBezTo>
                  <a:pt x="397790" y="6182631"/>
                  <a:pt x="0" y="6916469"/>
                  <a:pt x="0" y="507718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34" name="矩形: 圆角 5"/>
          <p:cNvSpPr/>
          <p:nvPr/>
        </p:nvSpPr>
        <p:spPr>
          <a:xfrm rot="3021466">
            <a:off x="-3281564" y="-168476"/>
            <a:ext cx="5587506" cy="4498081"/>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grpSp>
        <p:nvGrpSpPr>
          <p:cNvPr id="12" name="组合 11"/>
          <p:cNvGrpSpPr/>
          <p:nvPr/>
        </p:nvGrpSpPr>
        <p:grpSpPr>
          <a:xfrm>
            <a:off x="6214031" y="1841920"/>
            <a:ext cx="2185891" cy="373318"/>
            <a:chOff x="3178798" y="1432965"/>
            <a:chExt cx="2713464" cy="463420"/>
          </a:xfrm>
          <a:solidFill>
            <a:schemeClr val="accent3"/>
          </a:solidFill>
        </p:grpSpPr>
        <p:sp>
          <p:nvSpPr>
            <p:cNvPr id="13" name="燕尾形 12"/>
            <p:cNvSpPr/>
            <p:nvPr/>
          </p:nvSpPr>
          <p:spPr>
            <a:xfrm>
              <a:off x="3178798" y="1432965"/>
              <a:ext cx="2713464" cy="463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b="1">
                <a:solidFill>
                  <a:prstClr val="black"/>
                </a:solidFill>
                <a:latin typeface="Arial"/>
                <a:ea typeface="微软雅黑"/>
                <a:sym typeface="Arial"/>
              </a:endParaRPr>
            </a:p>
          </p:txBody>
        </p:sp>
        <p:sp>
          <p:nvSpPr>
            <p:cNvPr id="14" name="矩形 13"/>
            <p:cNvSpPr/>
            <p:nvPr/>
          </p:nvSpPr>
          <p:spPr>
            <a:xfrm>
              <a:off x="3552205" y="1441265"/>
              <a:ext cx="1673899" cy="401162"/>
            </a:xfrm>
            <a:prstGeom prst="rect">
              <a:avLst/>
            </a:prstGeom>
            <a:grpFill/>
          </p:spPr>
          <p:txBody>
            <a:bodyPr wrap="none">
              <a:spAutoFit/>
            </a:bodyPr>
            <a:lstStyle/>
            <a:p>
              <a:pPr defTabSz="685800" fontAlgn="base">
                <a:spcBef>
                  <a:spcPct val="0"/>
                </a:spcBef>
                <a:spcAft>
                  <a:spcPct val="0"/>
                </a:spcAft>
              </a:pPr>
              <a:r>
                <a:rPr lang="en-US" altLang="zh-CN" sz="1500" b="1" dirty="0">
                  <a:solidFill>
                    <a:prstClr val="white"/>
                  </a:solidFill>
                  <a:latin typeface="Arial"/>
                  <a:ea typeface="微软雅黑"/>
                  <a:sym typeface="Arial"/>
                </a:rPr>
                <a:t>Add title text</a:t>
              </a:r>
              <a:endParaRPr lang="zh-CN" altLang="en-US" sz="1500" b="1" dirty="0">
                <a:solidFill>
                  <a:prstClr val="white"/>
                </a:solidFill>
                <a:latin typeface="Arial"/>
                <a:ea typeface="微软雅黑"/>
                <a:sym typeface="Arial"/>
              </a:endParaRPr>
            </a:p>
          </p:txBody>
        </p:sp>
      </p:grpSp>
      <p:grpSp>
        <p:nvGrpSpPr>
          <p:cNvPr id="15" name="组合 14"/>
          <p:cNvGrpSpPr/>
          <p:nvPr/>
        </p:nvGrpSpPr>
        <p:grpSpPr>
          <a:xfrm>
            <a:off x="6214031" y="2607017"/>
            <a:ext cx="2185891" cy="373318"/>
            <a:chOff x="4259771" y="2325220"/>
            <a:chExt cx="2713464" cy="463420"/>
          </a:xfrm>
          <a:solidFill>
            <a:schemeClr val="tx2">
              <a:lumMod val="50000"/>
            </a:schemeClr>
          </a:solidFill>
        </p:grpSpPr>
        <p:sp>
          <p:nvSpPr>
            <p:cNvPr id="16" name="燕尾形 15"/>
            <p:cNvSpPr/>
            <p:nvPr/>
          </p:nvSpPr>
          <p:spPr>
            <a:xfrm>
              <a:off x="4259771" y="2325220"/>
              <a:ext cx="2713464" cy="463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b="1">
                <a:solidFill>
                  <a:prstClr val="black"/>
                </a:solidFill>
                <a:latin typeface="Arial"/>
                <a:ea typeface="微软雅黑"/>
                <a:sym typeface="Arial"/>
              </a:endParaRPr>
            </a:p>
          </p:txBody>
        </p:sp>
        <p:sp>
          <p:nvSpPr>
            <p:cNvPr id="17" name="矩形 16"/>
            <p:cNvSpPr/>
            <p:nvPr/>
          </p:nvSpPr>
          <p:spPr>
            <a:xfrm>
              <a:off x="4627681" y="2346648"/>
              <a:ext cx="1673899" cy="401162"/>
            </a:xfrm>
            <a:prstGeom prst="rect">
              <a:avLst/>
            </a:prstGeom>
            <a:grpFill/>
          </p:spPr>
          <p:txBody>
            <a:bodyPr wrap="none">
              <a:spAutoFit/>
            </a:bodyPr>
            <a:lstStyle/>
            <a:p>
              <a:pPr defTabSz="685800" fontAlgn="base">
                <a:spcBef>
                  <a:spcPct val="0"/>
                </a:spcBef>
                <a:spcAft>
                  <a:spcPct val="0"/>
                </a:spcAft>
              </a:pPr>
              <a:r>
                <a:rPr lang="en-US" altLang="zh-CN" sz="1500" b="1" dirty="0">
                  <a:solidFill>
                    <a:prstClr val="white"/>
                  </a:solidFill>
                  <a:latin typeface="Arial"/>
                  <a:ea typeface="微软雅黑"/>
                  <a:sym typeface="Arial"/>
                </a:rPr>
                <a:t>Add title text</a:t>
              </a:r>
              <a:endParaRPr lang="zh-CN" altLang="en-US" sz="1500" b="1" dirty="0">
                <a:solidFill>
                  <a:prstClr val="white"/>
                </a:solidFill>
                <a:latin typeface="Arial"/>
                <a:ea typeface="微软雅黑"/>
                <a:sym typeface="Arial"/>
              </a:endParaRPr>
            </a:p>
          </p:txBody>
        </p:sp>
      </p:grpSp>
      <p:grpSp>
        <p:nvGrpSpPr>
          <p:cNvPr id="18" name="组合 17"/>
          <p:cNvGrpSpPr/>
          <p:nvPr/>
        </p:nvGrpSpPr>
        <p:grpSpPr>
          <a:xfrm>
            <a:off x="6214031" y="3458307"/>
            <a:ext cx="2185891" cy="373318"/>
            <a:chOff x="5273934" y="3221290"/>
            <a:chExt cx="2713464" cy="463420"/>
          </a:xfrm>
          <a:solidFill>
            <a:schemeClr val="accent3"/>
          </a:solidFill>
        </p:grpSpPr>
        <p:sp>
          <p:nvSpPr>
            <p:cNvPr id="19" name="燕尾形 18"/>
            <p:cNvSpPr/>
            <p:nvPr/>
          </p:nvSpPr>
          <p:spPr>
            <a:xfrm>
              <a:off x="5273934" y="3221290"/>
              <a:ext cx="2713464" cy="463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b="1">
                <a:solidFill>
                  <a:prstClr val="black"/>
                </a:solidFill>
                <a:latin typeface="Arial"/>
                <a:ea typeface="微软雅黑"/>
                <a:sym typeface="Arial"/>
              </a:endParaRPr>
            </a:p>
          </p:txBody>
        </p:sp>
        <p:sp>
          <p:nvSpPr>
            <p:cNvPr id="20" name="矩形 19"/>
            <p:cNvSpPr/>
            <p:nvPr/>
          </p:nvSpPr>
          <p:spPr>
            <a:xfrm>
              <a:off x="5647462" y="3240464"/>
              <a:ext cx="2138284" cy="401162"/>
            </a:xfrm>
            <a:prstGeom prst="rect">
              <a:avLst/>
            </a:prstGeom>
            <a:grpFill/>
          </p:spPr>
          <p:txBody>
            <a:bodyPr wrap="square">
              <a:spAutoFit/>
            </a:bodyPr>
            <a:lstStyle/>
            <a:p>
              <a:pPr defTabSz="685800" fontAlgn="base">
                <a:spcBef>
                  <a:spcPct val="0"/>
                </a:spcBef>
                <a:spcAft>
                  <a:spcPct val="0"/>
                </a:spcAft>
              </a:pPr>
              <a:r>
                <a:rPr lang="en-US" altLang="zh-CN" sz="1500" b="1" dirty="0">
                  <a:solidFill>
                    <a:prstClr val="white"/>
                  </a:solidFill>
                  <a:latin typeface="Arial"/>
                  <a:ea typeface="微软雅黑"/>
                  <a:sym typeface="Arial"/>
                </a:rPr>
                <a:t>Add title text</a:t>
              </a:r>
              <a:endParaRPr lang="zh-CN" altLang="en-US" sz="1500" b="1" dirty="0">
                <a:solidFill>
                  <a:prstClr val="white"/>
                </a:solidFill>
                <a:latin typeface="Arial"/>
                <a:ea typeface="微软雅黑"/>
                <a:sym typeface="Arial"/>
              </a:endParaRPr>
            </a:p>
          </p:txBody>
        </p:sp>
      </p:grpSp>
      <p:grpSp>
        <p:nvGrpSpPr>
          <p:cNvPr id="21" name="组合 20"/>
          <p:cNvGrpSpPr/>
          <p:nvPr/>
        </p:nvGrpSpPr>
        <p:grpSpPr>
          <a:xfrm>
            <a:off x="6214031" y="4262936"/>
            <a:ext cx="2185891" cy="373318"/>
            <a:chOff x="4265470" y="4122389"/>
            <a:chExt cx="2713464" cy="463420"/>
          </a:xfrm>
          <a:solidFill>
            <a:schemeClr val="tx2">
              <a:lumMod val="50000"/>
            </a:schemeClr>
          </a:solidFill>
        </p:grpSpPr>
        <p:sp>
          <p:nvSpPr>
            <p:cNvPr id="22" name="燕尾形 21"/>
            <p:cNvSpPr/>
            <p:nvPr/>
          </p:nvSpPr>
          <p:spPr>
            <a:xfrm>
              <a:off x="4265470" y="4122389"/>
              <a:ext cx="2713464" cy="463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b="1">
                <a:solidFill>
                  <a:prstClr val="black"/>
                </a:solidFill>
                <a:latin typeface="Arial"/>
                <a:ea typeface="微软雅黑"/>
                <a:sym typeface="Arial"/>
              </a:endParaRPr>
            </a:p>
          </p:txBody>
        </p:sp>
        <p:sp>
          <p:nvSpPr>
            <p:cNvPr id="23" name="矩形 22"/>
            <p:cNvSpPr/>
            <p:nvPr/>
          </p:nvSpPr>
          <p:spPr>
            <a:xfrm>
              <a:off x="4633380" y="4129817"/>
              <a:ext cx="2143902" cy="401162"/>
            </a:xfrm>
            <a:prstGeom prst="rect">
              <a:avLst/>
            </a:prstGeom>
            <a:grpFill/>
          </p:spPr>
          <p:txBody>
            <a:bodyPr wrap="square">
              <a:spAutoFit/>
            </a:bodyPr>
            <a:lstStyle/>
            <a:p>
              <a:pPr defTabSz="685800" fontAlgn="base">
                <a:spcBef>
                  <a:spcPct val="0"/>
                </a:spcBef>
                <a:spcAft>
                  <a:spcPct val="0"/>
                </a:spcAft>
              </a:pPr>
              <a:r>
                <a:rPr lang="en-US" altLang="zh-CN" sz="1500" b="1" dirty="0">
                  <a:solidFill>
                    <a:prstClr val="white"/>
                  </a:solidFill>
                  <a:latin typeface="Arial"/>
                  <a:ea typeface="微软雅黑"/>
                  <a:sym typeface="Arial"/>
                </a:rPr>
                <a:t>Add title text</a:t>
              </a:r>
              <a:endParaRPr lang="zh-CN" altLang="en-US" sz="1500" b="1" dirty="0">
                <a:solidFill>
                  <a:prstClr val="white"/>
                </a:solidFill>
                <a:latin typeface="Arial"/>
                <a:ea typeface="微软雅黑"/>
                <a:sym typeface="Arial"/>
              </a:endParaRPr>
            </a:p>
          </p:txBody>
        </p:sp>
      </p:grpSp>
      <p:sp>
        <p:nvSpPr>
          <p:cNvPr id="46" name="矩形 45"/>
          <p:cNvSpPr/>
          <p:nvPr/>
        </p:nvSpPr>
        <p:spPr>
          <a:xfrm>
            <a:off x="5493636" y="1778415"/>
            <a:ext cx="489377" cy="4893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3000" b="1" dirty="0">
                <a:solidFill>
                  <a:srgbClr val="FFFFFF"/>
                </a:solidFill>
                <a:latin typeface="Arial"/>
                <a:ea typeface="微软雅黑"/>
                <a:sym typeface="Arial"/>
              </a:rPr>
              <a:t>1</a:t>
            </a:r>
            <a:endParaRPr lang="zh-CN" altLang="en-US" sz="3000" b="1" dirty="0">
              <a:solidFill>
                <a:srgbClr val="FFFFFF"/>
              </a:solidFill>
              <a:latin typeface="Arial"/>
              <a:ea typeface="微软雅黑"/>
              <a:sym typeface="Arial"/>
            </a:endParaRPr>
          </a:p>
        </p:txBody>
      </p:sp>
      <p:sp>
        <p:nvSpPr>
          <p:cNvPr id="47" name="矩形 46"/>
          <p:cNvSpPr/>
          <p:nvPr/>
        </p:nvSpPr>
        <p:spPr>
          <a:xfrm>
            <a:off x="5493636" y="2554025"/>
            <a:ext cx="489377" cy="48937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3000" b="1" dirty="0">
                <a:solidFill>
                  <a:srgbClr val="FFFFFF"/>
                </a:solidFill>
                <a:latin typeface="Arial"/>
                <a:ea typeface="微软雅黑"/>
                <a:sym typeface="Arial"/>
              </a:rPr>
              <a:t>2</a:t>
            </a:r>
            <a:endParaRPr lang="zh-CN" altLang="en-US" sz="3000" b="1" dirty="0">
              <a:solidFill>
                <a:srgbClr val="FFFFFF"/>
              </a:solidFill>
              <a:latin typeface="Arial"/>
              <a:ea typeface="微软雅黑"/>
              <a:sym typeface="Arial"/>
            </a:endParaRPr>
          </a:p>
        </p:txBody>
      </p:sp>
      <p:sp>
        <p:nvSpPr>
          <p:cNvPr id="48" name="矩形 47"/>
          <p:cNvSpPr/>
          <p:nvPr/>
        </p:nvSpPr>
        <p:spPr>
          <a:xfrm>
            <a:off x="5493636" y="3407361"/>
            <a:ext cx="489377" cy="4893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3000" b="1" dirty="0">
                <a:solidFill>
                  <a:srgbClr val="FFFFFF"/>
                </a:solidFill>
                <a:latin typeface="Arial"/>
                <a:ea typeface="微软雅黑"/>
                <a:sym typeface="Arial"/>
              </a:rPr>
              <a:t>3</a:t>
            </a:r>
            <a:endParaRPr lang="zh-CN" altLang="en-US" sz="3000" b="1" dirty="0">
              <a:solidFill>
                <a:srgbClr val="FFFFFF"/>
              </a:solidFill>
              <a:latin typeface="Arial"/>
              <a:ea typeface="微软雅黑"/>
              <a:sym typeface="Arial"/>
            </a:endParaRPr>
          </a:p>
        </p:txBody>
      </p:sp>
      <p:sp>
        <p:nvSpPr>
          <p:cNvPr id="49" name="矩形 48"/>
          <p:cNvSpPr/>
          <p:nvPr/>
        </p:nvSpPr>
        <p:spPr>
          <a:xfrm>
            <a:off x="5493054" y="4203944"/>
            <a:ext cx="489377" cy="48937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3000" b="1" dirty="0">
                <a:solidFill>
                  <a:srgbClr val="FFFFFF"/>
                </a:solidFill>
                <a:latin typeface="Arial"/>
                <a:ea typeface="微软雅黑"/>
                <a:sym typeface="Arial"/>
              </a:rPr>
              <a:t>4</a:t>
            </a:r>
            <a:endParaRPr lang="zh-CN" altLang="en-US" sz="3000" b="1" dirty="0">
              <a:solidFill>
                <a:srgbClr val="FFFFFF"/>
              </a:solidFill>
              <a:latin typeface="Arial"/>
              <a:ea typeface="微软雅黑"/>
              <a:sym typeface="Arial"/>
            </a:endParaRPr>
          </a:p>
        </p:txBody>
      </p:sp>
      <p:sp>
        <p:nvSpPr>
          <p:cNvPr id="51" name="矩形 50"/>
          <p:cNvSpPr/>
          <p:nvPr/>
        </p:nvSpPr>
        <p:spPr>
          <a:xfrm>
            <a:off x="1990484" y="178987"/>
            <a:ext cx="3158495" cy="1638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685800"/>
            <a:r>
              <a:rPr lang="en-US" altLang="zh-CN" sz="3200" b="1" dirty="0">
                <a:solidFill>
                  <a:srgbClr val="FFFFFF"/>
                </a:solidFill>
                <a:latin typeface="Arial"/>
                <a:ea typeface="微软雅黑"/>
                <a:sym typeface="Arial"/>
              </a:rPr>
              <a:t>DIRECTORY</a:t>
            </a:r>
            <a:endParaRPr lang="zh-CN" altLang="en-US" sz="4000" b="1" dirty="0">
              <a:solidFill>
                <a:srgbClr val="FFFFFF"/>
              </a:solidFill>
              <a:latin typeface="Arial"/>
              <a:ea typeface="微软雅黑"/>
              <a:sym typeface="Arial"/>
            </a:endParaRPr>
          </a:p>
        </p:txBody>
      </p:sp>
      <p:sp>
        <p:nvSpPr>
          <p:cNvPr id="24" name="TextBox 4">
            <a:extLst>
              <a:ext uri="{FF2B5EF4-FFF2-40B4-BE49-F238E27FC236}">
                <a16:creationId xmlns:a16="http://schemas.microsoft.com/office/drawing/2014/main" id="{EB684C7E-20A7-9694-F2D4-694B922B40F4}"/>
              </a:ext>
            </a:extLst>
          </p:cNvPr>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0-#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0-#ppt_w/2"/>
                                          </p:val>
                                        </p:tav>
                                        <p:tav tm="100000">
                                          <p:val>
                                            <p:strVal val="#ppt_x"/>
                                          </p:val>
                                        </p:tav>
                                      </p:tavLst>
                                    </p:anim>
                                    <p:anim calcmode="lin" valueType="num">
                                      <p:cBhvr additive="base">
                                        <p:cTn id="18" dur="500" fill="hold"/>
                                        <p:tgtEl>
                                          <p:spTgt spid="3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750"/>
                                        <p:tgtEl>
                                          <p:spTgt spid="51"/>
                                        </p:tgtEl>
                                      </p:cBhvr>
                                    </p:animEffect>
                                    <p:anim calcmode="lin" valueType="num">
                                      <p:cBhvr>
                                        <p:cTn id="23" dur="750" fill="hold"/>
                                        <p:tgtEl>
                                          <p:spTgt spid="51"/>
                                        </p:tgtEl>
                                        <p:attrNameLst>
                                          <p:attrName>ppt_x</p:attrName>
                                        </p:attrNameLst>
                                      </p:cBhvr>
                                      <p:tavLst>
                                        <p:tav tm="0">
                                          <p:val>
                                            <p:strVal val="#ppt_x"/>
                                          </p:val>
                                        </p:tav>
                                        <p:tav tm="100000">
                                          <p:val>
                                            <p:strVal val="#ppt_x"/>
                                          </p:val>
                                        </p:tav>
                                      </p:tavLst>
                                    </p:anim>
                                    <p:anim calcmode="lin" valueType="num">
                                      <p:cBhvr>
                                        <p:cTn id="24" dur="75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250"/>
                                        <p:tgtEl>
                                          <p:spTgt spid="46"/>
                                        </p:tgtEl>
                                      </p:cBhvr>
                                    </p:animEffect>
                                    <p:anim calcmode="lin" valueType="num">
                                      <p:cBhvr>
                                        <p:cTn id="29" dur="250" fill="hold"/>
                                        <p:tgtEl>
                                          <p:spTgt spid="46"/>
                                        </p:tgtEl>
                                        <p:attrNameLst>
                                          <p:attrName>ppt_x</p:attrName>
                                        </p:attrNameLst>
                                      </p:cBhvr>
                                      <p:tavLst>
                                        <p:tav tm="0">
                                          <p:val>
                                            <p:strVal val="#ppt_x"/>
                                          </p:val>
                                        </p:tav>
                                        <p:tav tm="100000">
                                          <p:val>
                                            <p:strVal val="#ppt_x"/>
                                          </p:val>
                                        </p:tav>
                                      </p:tavLst>
                                    </p:anim>
                                    <p:anim calcmode="lin" valueType="num">
                                      <p:cBhvr>
                                        <p:cTn id="30" dur="250" fill="hold"/>
                                        <p:tgtEl>
                                          <p:spTgt spid="4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250"/>
                                        <p:tgtEl>
                                          <p:spTgt spid="47"/>
                                        </p:tgtEl>
                                      </p:cBhvr>
                                    </p:animEffect>
                                    <p:anim calcmode="lin" valueType="num">
                                      <p:cBhvr>
                                        <p:cTn id="35" dur="250" fill="hold"/>
                                        <p:tgtEl>
                                          <p:spTgt spid="47"/>
                                        </p:tgtEl>
                                        <p:attrNameLst>
                                          <p:attrName>ppt_x</p:attrName>
                                        </p:attrNameLst>
                                      </p:cBhvr>
                                      <p:tavLst>
                                        <p:tav tm="0">
                                          <p:val>
                                            <p:strVal val="#ppt_x"/>
                                          </p:val>
                                        </p:tav>
                                        <p:tav tm="100000">
                                          <p:val>
                                            <p:strVal val="#ppt_x"/>
                                          </p:val>
                                        </p:tav>
                                      </p:tavLst>
                                    </p:anim>
                                    <p:anim calcmode="lin" valueType="num">
                                      <p:cBhvr>
                                        <p:cTn id="36" dur="250" fill="hold"/>
                                        <p:tgtEl>
                                          <p:spTgt spid="47"/>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250"/>
                                        <p:tgtEl>
                                          <p:spTgt spid="48"/>
                                        </p:tgtEl>
                                      </p:cBhvr>
                                    </p:animEffect>
                                    <p:anim calcmode="lin" valueType="num">
                                      <p:cBhvr>
                                        <p:cTn id="41" dur="250" fill="hold"/>
                                        <p:tgtEl>
                                          <p:spTgt spid="48"/>
                                        </p:tgtEl>
                                        <p:attrNameLst>
                                          <p:attrName>ppt_x</p:attrName>
                                        </p:attrNameLst>
                                      </p:cBhvr>
                                      <p:tavLst>
                                        <p:tav tm="0">
                                          <p:val>
                                            <p:strVal val="#ppt_x"/>
                                          </p:val>
                                        </p:tav>
                                        <p:tav tm="100000">
                                          <p:val>
                                            <p:strVal val="#ppt_x"/>
                                          </p:val>
                                        </p:tav>
                                      </p:tavLst>
                                    </p:anim>
                                    <p:anim calcmode="lin" valueType="num">
                                      <p:cBhvr>
                                        <p:cTn id="42" dur="250" fill="hold"/>
                                        <p:tgtEl>
                                          <p:spTgt spid="48"/>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250"/>
                                        <p:tgtEl>
                                          <p:spTgt spid="49"/>
                                        </p:tgtEl>
                                      </p:cBhvr>
                                    </p:animEffect>
                                    <p:anim calcmode="lin" valueType="num">
                                      <p:cBhvr>
                                        <p:cTn id="47" dur="250" fill="hold"/>
                                        <p:tgtEl>
                                          <p:spTgt spid="49"/>
                                        </p:tgtEl>
                                        <p:attrNameLst>
                                          <p:attrName>ppt_x</p:attrName>
                                        </p:attrNameLst>
                                      </p:cBhvr>
                                      <p:tavLst>
                                        <p:tav tm="0">
                                          <p:val>
                                            <p:strVal val="#ppt_x"/>
                                          </p:val>
                                        </p:tav>
                                        <p:tav tm="100000">
                                          <p:val>
                                            <p:strVal val="#ppt_x"/>
                                          </p:val>
                                        </p:tav>
                                      </p:tavLst>
                                    </p:anim>
                                    <p:anim calcmode="lin" valueType="num">
                                      <p:cBhvr>
                                        <p:cTn id="48" dur="250" fill="hold"/>
                                        <p:tgtEl>
                                          <p:spTgt spid="49"/>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42" presetClass="entr" presetSubtype="0"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50"/>
                                        <p:tgtEl>
                                          <p:spTgt spid="12"/>
                                        </p:tgtEl>
                                      </p:cBhvr>
                                    </p:animEffect>
                                    <p:anim calcmode="lin" valueType="num">
                                      <p:cBhvr>
                                        <p:cTn id="53" dur="250" fill="hold"/>
                                        <p:tgtEl>
                                          <p:spTgt spid="12"/>
                                        </p:tgtEl>
                                        <p:attrNameLst>
                                          <p:attrName>ppt_x</p:attrName>
                                        </p:attrNameLst>
                                      </p:cBhvr>
                                      <p:tavLst>
                                        <p:tav tm="0">
                                          <p:val>
                                            <p:strVal val="#ppt_x"/>
                                          </p:val>
                                        </p:tav>
                                        <p:tav tm="100000">
                                          <p:val>
                                            <p:strVal val="#ppt_x"/>
                                          </p:val>
                                        </p:tav>
                                      </p:tavLst>
                                    </p:anim>
                                    <p:anim calcmode="lin" valueType="num">
                                      <p:cBhvr>
                                        <p:cTn id="54" dur="250" fill="hold"/>
                                        <p:tgtEl>
                                          <p:spTgt spid="12"/>
                                        </p:tgtEl>
                                        <p:attrNameLst>
                                          <p:attrName>ppt_y</p:attrName>
                                        </p:attrNameLst>
                                      </p:cBhvr>
                                      <p:tavLst>
                                        <p:tav tm="0">
                                          <p:val>
                                            <p:strVal val="#ppt_y+.1"/>
                                          </p:val>
                                        </p:tav>
                                        <p:tav tm="100000">
                                          <p:val>
                                            <p:strVal val="#ppt_y"/>
                                          </p:val>
                                        </p:tav>
                                      </p:tavLst>
                                    </p:anim>
                                  </p:childTnLst>
                                </p:cTn>
                              </p:par>
                            </p:childTnLst>
                          </p:cTn>
                        </p:par>
                        <p:par>
                          <p:cTn id="55" fill="hold">
                            <p:stCondLst>
                              <p:cond delay="5000"/>
                            </p:stCondLst>
                            <p:childTnLst>
                              <p:par>
                                <p:cTn id="56" presetID="42" presetClass="entr" presetSubtype="0"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250"/>
                                        <p:tgtEl>
                                          <p:spTgt spid="15"/>
                                        </p:tgtEl>
                                      </p:cBhvr>
                                    </p:animEffect>
                                    <p:anim calcmode="lin" valueType="num">
                                      <p:cBhvr>
                                        <p:cTn id="59" dur="250" fill="hold"/>
                                        <p:tgtEl>
                                          <p:spTgt spid="15"/>
                                        </p:tgtEl>
                                        <p:attrNameLst>
                                          <p:attrName>ppt_x</p:attrName>
                                        </p:attrNameLst>
                                      </p:cBhvr>
                                      <p:tavLst>
                                        <p:tav tm="0">
                                          <p:val>
                                            <p:strVal val="#ppt_x"/>
                                          </p:val>
                                        </p:tav>
                                        <p:tav tm="100000">
                                          <p:val>
                                            <p:strVal val="#ppt_x"/>
                                          </p:val>
                                        </p:tav>
                                      </p:tavLst>
                                    </p:anim>
                                    <p:anim calcmode="lin" valueType="num">
                                      <p:cBhvr>
                                        <p:cTn id="60" dur="250" fill="hold"/>
                                        <p:tgtEl>
                                          <p:spTgt spid="15"/>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250"/>
                                        <p:tgtEl>
                                          <p:spTgt spid="18"/>
                                        </p:tgtEl>
                                      </p:cBhvr>
                                    </p:animEffect>
                                    <p:anim calcmode="lin" valueType="num">
                                      <p:cBhvr>
                                        <p:cTn id="65" dur="250" fill="hold"/>
                                        <p:tgtEl>
                                          <p:spTgt spid="18"/>
                                        </p:tgtEl>
                                        <p:attrNameLst>
                                          <p:attrName>ppt_x</p:attrName>
                                        </p:attrNameLst>
                                      </p:cBhvr>
                                      <p:tavLst>
                                        <p:tav tm="0">
                                          <p:val>
                                            <p:strVal val="#ppt_x"/>
                                          </p:val>
                                        </p:tav>
                                        <p:tav tm="100000">
                                          <p:val>
                                            <p:strVal val="#ppt_x"/>
                                          </p:val>
                                        </p:tav>
                                      </p:tavLst>
                                    </p:anim>
                                    <p:anim calcmode="lin" valueType="num">
                                      <p:cBhvr>
                                        <p:cTn id="66" dur="250" fill="hold"/>
                                        <p:tgtEl>
                                          <p:spTgt spid="18"/>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42" presetClass="entr" presetSubtype="0"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250"/>
                                        <p:tgtEl>
                                          <p:spTgt spid="21"/>
                                        </p:tgtEl>
                                      </p:cBhvr>
                                    </p:animEffect>
                                    <p:anim calcmode="lin" valueType="num">
                                      <p:cBhvr>
                                        <p:cTn id="71" dur="250" fill="hold"/>
                                        <p:tgtEl>
                                          <p:spTgt spid="21"/>
                                        </p:tgtEl>
                                        <p:attrNameLst>
                                          <p:attrName>ppt_x</p:attrName>
                                        </p:attrNameLst>
                                      </p:cBhvr>
                                      <p:tavLst>
                                        <p:tav tm="0">
                                          <p:val>
                                            <p:strVal val="#ppt_x"/>
                                          </p:val>
                                        </p:tav>
                                        <p:tav tm="100000">
                                          <p:val>
                                            <p:strVal val="#ppt_x"/>
                                          </p:val>
                                        </p:tav>
                                      </p:tavLst>
                                    </p:anim>
                                    <p:anim calcmode="lin" valueType="num">
                                      <p:cBhvr>
                                        <p:cTn id="72" dur="2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3" grpId="0" animBg="1"/>
      <p:bldP spid="34" grpId="0" animBg="1"/>
      <p:bldP spid="46" grpId="0" animBg="1"/>
      <p:bldP spid="47" grpId="0" animBg="1"/>
      <p:bldP spid="48" grpId="0" animBg="1"/>
      <p:bldP spid="49" grpId="0" animBg="1"/>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05505" y="-854625"/>
            <a:ext cx="11070915" cy="2221802"/>
            <a:chOff x="-2543467" y="-1139764"/>
            <a:chExt cx="14764637" cy="2963089"/>
          </a:xfrm>
        </p:grpSpPr>
        <p:grpSp>
          <p:nvGrpSpPr>
            <p:cNvPr id="4" name="组合 3"/>
            <p:cNvGrpSpPr/>
            <p:nvPr/>
          </p:nvGrpSpPr>
          <p:grpSpPr>
            <a:xfrm>
              <a:off x="849787" y="351305"/>
              <a:ext cx="11371383" cy="660135"/>
              <a:chOff x="556108" y="314234"/>
              <a:chExt cx="11703163" cy="660135"/>
            </a:xfrm>
          </p:grpSpPr>
          <p:sp>
            <p:nvSpPr>
              <p:cNvPr id="3" name="矩形 2"/>
              <p:cNvSpPr/>
              <p:nvPr/>
            </p:nvSpPr>
            <p:spPr>
              <a:xfrm flipV="1">
                <a:off x="757047" y="928650"/>
                <a:ext cx="11502224" cy="4571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32" name="9"/>
              <p:cNvSpPr txBox="1"/>
              <p:nvPr/>
            </p:nvSpPr>
            <p:spPr>
              <a:xfrm>
                <a:off x="556108" y="314234"/>
                <a:ext cx="3435255" cy="430815"/>
              </a:xfrm>
              <a:prstGeom prst="rect">
                <a:avLst/>
              </a:prstGeom>
              <a:noFill/>
            </p:spPr>
            <p:txBody>
              <a:bodyPr wrap="square" lIns="0" tIns="0" rIns="0" bIns="0" rtlCol="0">
                <a:spAutoFit/>
              </a:bodyPr>
              <a:lstStyle>
                <a:defPPr>
                  <a:defRPr lang="en-US"/>
                </a:defPPr>
                <a:lvl2pPr marL="0" lvl="1" algn="ctr" defTabSz="685800">
                  <a:defRPr sz="2100" b="1">
                    <a:solidFill>
                      <a:srgbClr val="FFFFFF">
                        <a:lumMod val="50000"/>
                      </a:srgbClr>
                    </a:solidFill>
                    <a:latin typeface="Arial"/>
                    <a:ea typeface="微软雅黑"/>
                  </a:defRPr>
                </a:lvl2pPr>
              </a:lstStyle>
              <a:p>
                <a:pPr lvl="1"/>
                <a:r>
                  <a:rPr lang="en-US" altLang="zh-CN" dirty="0">
                    <a:sym typeface="Arial"/>
                  </a:rPr>
                  <a:t>Add title text</a:t>
                </a:r>
                <a:endParaRPr lang="zh-CN" altLang="en-US" dirty="0">
                  <a:sym typeface="Arial"/>
                </a:endParaRPr>
              </a:p>
            </p:txBody>
          </p:sp>
        </p:grpSp>
        <p:sp>
          <p:nvSpPr>
            <p:cNvPr id="11" name="矩形: 圆角 5"/>
            <p:cNvSpPr/>
            <p:nvPr/>
          </p:nvSpPr>
          <p:spPr>
            <a:xfrm rot="3021466">
              <a:off x="-2473881" y="-833708"/>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2" name="矩形: 圆角 5"/>
            <p:cNvSpPr/>
            <p:nvPr/>
          </p:nvSpPr>
          <p:spPr>
            <a:xfrm rot="3021466">
              <a:off x="-2830474" y="-852757"/>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grpSp>
      <p:grpSp>
        <p:nvGrpSpPr>
          <p:cNvPr id="8" name="组合 7"/>
          <p:cNvGrpSpPr/>
          <p:nvPr/>
        </p:nvGrpSpPr>
        <p:grpSpPr>
          <a:xfrm flipH="1">
            <a:off x="12537" y="2003341"/>
            <a:ext cx="8731091" cy="2293224"/>
            <a:chOff x="1743148" y="4729710"/>
            <a:chExt cx="22380303" cy="5878192"/>
          </a:xfrm>
        </p:grpSpPr>
        <p:sp>
          <p:nvSpPr>
            <p:cNvPr id="9" name="TextBox 7"/>
            <p:cNvSpPr txBox="1"/>
            <p:nvPr/>
          </p:nvSpPr>
          <p:spPr>
            <a:xfrm>
              <a:off x="1759353" y="7770720"/>
              <a:ext cx="4953001" cy="1064892"/>
            </a:xfrm>
            <a:prstGeom prst="rect">
              <a:avLst/>
            </a:prstGeom>
            <a:noFill/>
          </p:spPr>
          <p:txBody>
            <a:bodyPr wrap="square" lIns="137101" tIns="68551" rIns="137101" bIns="68551" rtlCol="0">
              <a:spAutoFit/>
            </a:bodyPr>
            <a:lstStyle/>
            <a:p>
              <a:pPr algn="ctr" defTabSz="685800"/>
              <a:r>
                <a:rPr lang="en-US" altLang="zh-CN" b="1" dirty="0">
                  <a:solidFill>
                    <a:srgbClr val="FFFFFF">
                      <a:lumMod val="50000"/>
                    </a:srgbClr>
                  </a:solidFill>
                  <a:latin typeface="Arial"/>
                  <a:ea typeface="微软雅黑"/>
                  <a:cs typeface="Lato Regular"/>
                  <a:sym typeface="Arial"/>
                </a:rPr>
                <a:t>Add title text</a:t>
              </a:r>
              <a:endParaRPr lang="id-ID" b="1" dirty="0">
                <a:solidFill>
                  <a:srgbClr val="FFFFFF">
                    <a:lumMod val="50000"/>
                  </a:srgbClr>
                </a:solidFill>
                <a:latin typeface="Arial"/>
                <a:ea typeface="微软雅黑"/>
                <a:cs typeface="Lato Regular"/>
                <a:sym typeface="Arial"/>
              </a:endParaRPr>
            </a:p>
          </p:txBody>
        </p:sp>
        <p:sp>
          <p:nvSpPr>
            <p:cNvPr id="10" name="TextBox 8"/>
            <p:cNvSpPr txBox="1"/>
            <p:nvPr/>
          </p:nvSpPr>
          <p:spPr>
            <a:xfrm>
              <a:off x="1743148" y="8585732"/>
              <a:ext cx="4953001" cy="2011596"/>
            </a:xfrm>
            <a:prstGeom prst="rect">
              <a:avLst/>
            </a:prstGeom>
            <a:noFill/>
          </p:spPr>
          <p:txBody>
            <a:bodyPr wrap="square" lIns="137101" tIns="68551" rIns="137101" bIns="68551" rtlCol="0">
              <a:spAutoFit/>
            </a:bodyPr>
            <a:lstStyle/>
            <a:p>
              <a:pPr algn="ctr" defTabSz="685800"/>
              <a:r>
                <a:rPr lang="en-US" sz="1050" dirty="0">
                  <a:solidFill>
                    <a:srgbClr val="FFFFFF">
                      <a:lumMod val="50000"/>
                    </a:srgbClr>
                  </a:solidFill>
                  <a:latin typeface="Arial"/>
                  <a:ea typeface="微软雅黑"/>
                  <a:cs typeface="Lato Light"/>
                  <a:sym typeface="Arial"/>
                </a:rPr>
                <a:t>Lorem ipsum dolor sit amet, consectetur adipiscing elit. In in tortor in urna pulvinar blandit. Aliquam dolor nulla.</a:t>
              </a:r>
              <a:endParaRPr lang="en-US" sz="1050" b="1" dirty="0">
                <a:solidFill>
                  <a:srgbClr val="FFFFFF">
                    <a:lumMod val="50000"/>
                  </a:srgbClr>
                </a:solidFill>
                <a:latin typeface="Arial"/>
                <a:ea typeface="微软雅黑"/>
                <a:cs typeface="Lato Light"/>
                <a:sym typeface="Arial"/>
              </a:endParaRPr>
            </a:p>
          </p:txBody>
        </p:sp>
        <p:sp>
          <p:nvSpPr>
            <p:cNvPr id="13" name="TextBox 9"/>
            <p:cNvSpPr txBox="1"/>
            <p:nvPr/>
          </p:nvSpPr>
          <p:spPr>
            <a:xfrm>
              <a:off x="6253525" y="7781291"/>
              <a:ext cx="6898549" cy="1064892"/>
            </a:xfrm>
            <a:prstGeom prst="rect">
              <a:avLst/>
            </a:prstGeom>
            <a:noFill/>
          </p:spPr>
          <p:txBody>
            <a:bodyPr wrap="square" lIns="137101" tIns="68551" rIns="137101" bIns="68551" rtlCol="0">
              <a:spAutoFit/>
            </a:bodyPr>
            <a:lstStyle/>
            <a:p>
              <a:pPr algn="ctr" defTabSz="685800"/>
              <a:r>
                <a:rPr lang="en-US" altLang="zh-CN" b="1" dirty="0">
                  <a:solidFill>
                    <a:srgbClr val="FFFFFF">
                      <a:lumMod val="50000"/>
                    </a:srgbClr>
                  </a:solidFill>
                  <a:latin typeface="Arial"/>
                  <a:ea typeface="微软雅黑"/>
                  <a:cs typeface="Lato Regular"/>
                  <a:sym typeface="Arial"/>
                </a:rPr>
                <a:t>Add title text</a:t>
              </a:r>
              <a:endParaRPr lang="id-ID" altLang="zh-CN" b="1" dirty="0">
                <a:solidFill>
                  <a:srgbClr val="FFFFFF">
                    <a:lumMod val="50000"/>
                  </a:srgbClr>
                </a:solidFill>
                <a:latin typeface="Arial"/>
                <a:ea typeface="微软雅黑"/>
                <a:cs typeface="Lato Regular"/>
                <a:sym typeface="Arial"/>
              </a:endParaRPr>
            </a:p>
          </p:txBody>
        </p:sp>
        <p:sp>
          <p:nvSpPr>
            <p:cNvPr id="14" name="TextBox 10"/>
            <p:cNvSpPr txBox="1"/>
            <p:nvPr/>
          </p:nvSpPr>
          <p:spPr>
            <a:xfrm>
              <a:off x="7213600" y="8596306"/>
              <a:ext cx="4953001" cy="2011596"/>
            </a:xfrm>
            <a:prstGeom prst="rect">
              <a:avLst/>
            </a:prstGeom>
            <a:noFill/>
          </p:spPr>
          <p:txBody>
            <a:bodyPr wrap="square" lIns="137101" tIns="68551" rIns="137101" bIns="68551" rtlCol="0">
              <a:spAutoFit/>
            </a:bodyPr>
            <a:lstStyle/>
            <a:p>
              <a:pPr algn="ctr" defTabSz="685800"/>
              <a:r>
                <a:rPr lang="en-US" sz="1050" dirty="0">
                  <a:solidFill>
                    <a:srgbClr val="FFFFFF">
                      <a:lumMod val="50000"/>
                    </a:srgbClr>
                  </a:solidFill>
                  <a:latin typeface="Arial"/>
                  <a:ea typeface="微软雅黑"/>
                  <a:cs typeface="Lato Light"/>
                  <a:sym typeface="Arial"/>
                </a:rPr>
                <a:t>Lorem ipsum dolor sit amet, consectetur adipiscing elit. In in tortor in urna pulvinar blandit. Aliquam dolor nulla.</a:t>
              </a:r>
              <a:endParaRPr lang="en-US" sz="1050" b="1" dirty="0">
                <a:solidFill>
                  <a:srgbClr val="FFFFFF">
                    <a:lumMod val="50000"/>
                  </a:srgbClr>
                </a:solidFill>
                <a:latin typeface="Arial"/>
                <a:ea typeface="微软雅黑"/>
                <a:cs typeface="Lato Light"/>
                <a:sym typeface="Arial"/>
              </a:endParaRPr>
            </a:p>
          </p:txBody>
        </p:sp>
        <p:sp>
          <p:nvSpPr>
            <p:cNvPr id="15" name="TextBox 11"/>
            <p:cNvSpPr txBox="1"/>
            <p:nvPr/>
          </p:nvSpPr>
          <p:spPr>
            <a:xfrm>
              <a:off x="11350191" y="7760866"/>
              <a:ext cx="6814422" cy="1064892"/>
            </a:xfrm>
            <a:prstGeom prst="rect">
              <a:avLst/>
            </a:prstGeom>
            <a:noFill/>
          </p:spPr>
          <p:txBody>
            <a:bodyPr wrap="square" lIns="137101" tIns="68551" rIns="137101" bIns="68551" rtlCol="0">
              <a:spAutoFit/>
            </a:bodyPr>
            <a:lstStyle/>
            <a:p>
              <a:pPr algn="ctr" defTabSz="685800"/>
              <a:r>
                <a:rPr lang="en-US" altLang="zh-CN" b="1" dirty="0">
                  <a:solidFill>
                    <a:srgbClr val="FFFFFF">
                      <a:lumMod val="50000"/>
                    </a:srgbClr>
                  </a:solidFill>
                  <a:latin typeface="Arial"/>
                  <a:ea typeface="微软雅黑"/>
                  <a:cs typeface="Lato Regular"/>
                  <a:sym typeface="Arial"/>
                </a:rPr>
                <a:t>Add title text</a:t>
              </a:r>
              <a:endParaRPr lang="id-ID" altLang="zh-CN" b="1" dirty="0">
                <a:solidFill>
                  <a:srgbClr val="FFFFFF">
                    <a:lumMod val="50000"/>
                  </a:srgbClr>
                </a:solidFill>
                <a:latin typeface="Arial"/>
                <a:ea typeface="微软雅黑"/>
                <a:cs typeface="Lato Regular"/>
                <a:sym typeface="Arial"/>
              </a:endParaRPr>
            </a:p>
          </p:txBody>
        </p:sp>
        <p:sp>
          <p:nvSpPr>
            <p:cNvPr id="16" name="TextBox 12"/>
            <p:cNvSpPr txBox="1"/>
            <p:nvPr/>
          </p:nvSpPr>
          <p:spPr>
            <a:xfrm>
              <a:off x="12289441" y="8575879"/>
              <a:ext cx="4953001" cy="2011596"/>
            </a:xfrm>
            <a:prstGeom prst="rect">
              <a:avLst/>
            </a:prstGeom>
            <a:noFill/>
          </p:spPr>
          <p:txBody>
            <a:bodyPr wrap="square" lIns="137101" tIns="68551" rIns="137101" bIns="68551" rtlCol="0">
              <a:spAutoFit/>
            </a:bodyPr>
            <a:lstStyle/>
            <a:p>
              <a:pPr algn="ctr" defTabSz="685800"/>
              <a:r>
                <a:rPr lang="en-US" sz="1050" dirty="0">
                  <a:solidFill>
                    <a:srgbClr val="FFFFFF">
                      <a:lumMod val="50000"/>
                    </a:srgbClr>
                  </a:solidFill>
                  <a:latin typeface="Arial"/>
                  <a:ea typeface="微软雅黑"/>
                  <a:cs typeface="Lato Light"/>
                  <a:sym typeface="Arial"/>
                </a:rPr>
                <a:t>Lorem ipsum dolor sit amet, consectetur adipiscing elit. In in tortor in urna pulvinar blandit. Aliquam dolor nulla.</a:t>
              </a:r>
              <a:endParaRPr lang="en-US" sz="1050" b="1" dirty="0">
                <a:solidFill>
                  <a:srgbClr val="FFFFFF">
                    <a:lumMod val="50000"/>
                  </a:srgbClr>
                </a:solidFill>
                <a:latin typeface="Arial"/>
                <a:ea typeface="微软雅黑"/>
                <a:cs typeface="Lato Light"/>
                <a:sym typeface="Arial"/>
              </a:endParaRPr>
            </a:p>
          </p:txBody>
        </p:sp>
        <p:sp>
          <p:nvSpPr>
            <p:cNvPr id="17" name="TextBox 13"/>
            <p:cNvSpPr txBox="1"/>
            <p:nvPr/>
          </p:nvSpPr>
          <p:spPr>
            <a:xfrm>
              <a:off x="16406900" y="7771832"/>
              <a:ext cx="7716551" cy="1064892"/>
            </a:xfrm>
            <a:prstGeom prst="rect">
              <a:avLst/>
            </a:prstGeom>
            <a:noFill/>
          </p:spPr>
          <p:txBody>
            <a:bodyPr wrap="square" lIns="137101" tIns="68551" rIns="137101" bIns="68551" rtlCol="0">
              <a:spAutoFit/>
            </a:bodyPr>
            <a:lstStyle/>
            <a:p>
              <a:pPr algn="ctr" defTabSz="685800"/>
              <a:r>
                <a:rPr lang="en-US" altLang="zh-CN" b="1" dirty="0">
                  <a:solidFill>
                    <a:srgbClr val="FFFFFF">
                      <a:lumMod val="50000"/>
                    </a:srgbClr>
                  </a:solidFill>
                  <a:latin typeface="Arial"/>
                  <a:ea typeface="微软雅黑"/>
                  <a:cs typeface="Lato Regular"/>
                  <a:sym typeface="Arial"/>
                </a:rPr>
                <a:t>Add title text</a:t>
              </a:r>
              <a:endParaRPr lang="id-ID" altLang="zh-CN" b="1" dirty="0">
                <a:solidFill>
                  <a:srgbClr val="FFFFFF">
                    <a:lumMod val="50000"/>
                  </a:srgbClr>
                </a:solidFill>
                <a:latin typeface="Arial"/>
                <a:ea typeface="微软雅黑"/>
                <a:cs typeface="Lato Regular"/>
                <a:sym typeface="Arial"/>
              </a:endParaRPr>
            </a:p>
          </p:txBody>
        </p:sp>
        <p:sp>
          <p:nvSpPr>
            <p:cNvPr id="18" name="TextBox 14"/>
            <p:cNvSpPr txBox="1"/>
            <p:nvPr/>
          </p:nvSpPr>
          <p:spPr>
            <a:xfrm>
              <a:off x="17849449" y="8586845"/>
              <a:ext cx="4953001" cy="2011596"/>
            </a:xfrm>
            <a:prstGeom prst="rect">
              <a:avLst/>
            </a:prstGeom>
            <a:noFill/>
          </p:spPr>
          <p:txBody>
            <a:bodyPr wrap="square" lIns="137101" tIns="68551" rIns="137101" bIns="68551" rtlCol="0">
              <a:spAutoFit/>
            </a:bodyPr>
            <a:lstStyle/>
            <a:p>
              <a:pPr algn="ctr" defTabSz="685800"/>
              <a:r>
                <a:rPr lang="en-US" sz="1050" dirty="0">
                  <a:solidFill>
                    <a:srgbClr val="FFFFFF">
                      <a:lumMod val="50000"/>
                    </a:srgbClr>
                  </a:solidFill>
                  <a:latin typeface="Arial"/>
                  <a:ea typeface="微软雅黑"/>
                  <a:cs typeface="Lato Light"/>
                  <a:sym typeface="Arial"/>
                </a:rPr>
                <a:t>Lorem ipsum dolor sit amet, consectetur adipiscing elit. In in tortor in urna pulvinar blandit. Aliquam dolor nulla.</a:t>
              </a:r>
              <a:endParaRPr lang="en-US" sz="1050" b="1" dirty="0">
                <a:solidFill>
                  <a:srgbClr val="FFFFFF">
                    <a:lumMod val="50000"/>
                  </a:srgbClr>
                </a:solidFill>
                <a:latin typeface="Arial"/>
                <a:ea typeface="微软雅黑"/>
                <a:cs typeface="Lato Light"/>
                <a:sym typeface="Arial"/>
              </a:endParaRPr>
            </a:p>
          </p:txBody>
        </p:sp>
        <p:sp>
          <p:nvSpPr>
            <p:cNvPr id="19" name="Round Diagonal Corner Rectangle 53"/>
            <p:cNvSpPr/>
            <p:nvPr/>
          </p:nvSpPr>
          <p:spPr>
            <a:xfrm>
              <a:off x="2891424" y="4738164"/>
              <a:ext cx="2601757" cy="2602435"/>
            </a:xfrm>
            <a:prstGeom prst="round2DiagRect">
              <a:avLst>
                <a:gd name="adj1" fmla="val 18841"/>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4526" tIns="82263" rIns="164526" bIns="82263" rtlCol="0" anchor="ctr"/>
            <a:lstStyle/>
            <a:p>
              <a:pPr algn="ctr" defTabSz="685800"/>
              <a:endParaRPr lang="bg-BG" sz="825">
                <a:solidFill>
                  <a:srgbClr val="FFFFFF">
                    <a:lumMod val="50000"/>
                  </a:srgbClr>
                </a:solidFill>
                <a:latin typeface="Arial"/>
                <a:ea typeface="微软雅黑"/>
                <a:sym typeface="Arial"/>
              </a:endParaRPr>
            </a:p>
          </p:txBody>
        </p:sp>
        <p:sp>
          <p:nvSpPr>
            <p:cNvPr id="20" name="Round Diagonal Corner Rectangle 52"/>
            <p:cNvSpPr/>
            <p:nvPr/>
          </p:nvSpPr>
          <p:spPr>
            <a:xfrm rot="5400000">
              <a:off x="8340068" y="4738503"/>
              <a:ext cx="2602435" cy="2601757"/>
            </a:xfrm>
            <a:prstGeom prst="round2DiagRect">
              <a:avLst>
                <a:gd name="adj1" fmla="val 18841"/>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64526" tIns="82263" rIns="164526" bIns="82263" rtlCol="0" anchor="ctr"/>
            <a:lstStyle/>
            <a:p>
              <a:pPr algn="ctr" defTabSz="685800"/>
              <a:endParaRPr lang="bg-BG" sz="825">
                <a:solidFill>
                  <a:srgbClr val="FFFFFF">
                    <a:lumMod val="50000"/>
                  </a:srgbClr>
                </a:solidFill>
                <a:latin typeface="Arial"/>
                <a:ea typeface="微软雅黑"/>
                <a:sym typeface="Arial"/>
              </a:endParaRPr>
            </a:p>
          </p:txBody>
        </p:sp>
        <p:sp>
          <p:nvSpPr>
            <p:cNvPr id="21" name="Round Diagonal Corner Rectangle 54"/>
            <p:cNvSpPr/>
            <p:nvPr/>
          </p:nvSpPr>
          <p:spPr>
            <a:xfrm>
              <a:off x="13475571" y="4732730"/>
              <a:ext cx="2601757" cy="2602435"/>
            </a:xfrm>
            <a:prstGeom prst="round2DiagRect">
              <a:avLst>
                <a:gd name="adj1" fmla="val 18841"/>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4526" tIns="82263" rIns="164526" bIns="82263" rtlCol="0" anchor="ctr"/>
            <a:lstStyle/>
            <a:p>
              <a:pPr algn="ctr" defTabSz="685800"/>
              <a:endParaRPr lang="bg-BG" sz="825">
                <a:solidFill>
                  <a:srgbClr val="FFFFFF">
                    <a:lumMod val="50000"/>
                  </a:srgbClr>
                </a:solidFill>
                <a:latin typeface="Arial"/>
                <a:ea typeface="微软雅黑"/>
                <a:sym typeface="Arial"/>
              </a:endParaRPr>
            </a:p>
          </p:txBody>
        </p:sp>
        <p:sp>
          <p:nvSpPr>
            <p:cNvPr id="22" name="Round Diagonal Corner Rectangle 45"/>
            <p:cNvSpPr/>
            <p:nvPr/>
          </p:nvSpPr>
          <p:spPr>
            <a:xfrm rot="16200000">
              <a:off x="18928360" y="4730049"/>
              <a:ext cx="2602435" cy="2601757"/>
            </a:xfrm>
            <a:prstGeom prst="round2DiagRect">
              <a:avLst>
                <a:gd name="adj1" fmla="val 18841"/>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64526" tIns="82263" rIns="164526" bIns="82263" rtlCol="0" anchor="ctr"/>
            <a:lstStyle/>
            <a:p>
              <a:pPr algn="ctr" defTabSz="685800"/>
              <a:endParaRPr lang="bg-BG" sz="825">
                <a:solidFill>
                  <a:srgbClr val="FFFFFF">
                    <a:lumMod val="50000"/>
                  </a:srgbClr>
                </a:solidFill>
                <a:latin typeface="Arial"/>
                <a:ea typeface="微软雅黑"/>
                <a:sym typeface="Arial"/>
              </a:endParaRPr>
            </a:p>
          </p:txBody>
        </p:sp>
        <p:grpSp>
          <p:nvGrpSpPr>
            <p:cNvPr id="23" name="Group 588"/>
            <p:cNvGrpSpPr/>
            <p:nvPr/>
          </p:nvGrpSpPr>
          <p:grpSpPr bwMode="auto">
            <a:xfrm>
              <a:off x="3554505" y="5419195"/>
              <a:ext cx="1261762" cy="1129992"/>
              <a:chOff x="2061431" y="5656262"/>
              <a:chExt cx="583344" cy="522287"/>
            </a:xfrm>
            <a:solidFill>
              <a:schemeClr val="bg1"/>
            </a:solidFill>
          </p:grpSpPr>
          <p:sp>
            <p:nvSpPr>
              <p:cNvPr id="27" name="Freeform 539"/>
              <p:cNvSpPr>
                <a:spLocks noChangeArrowheads="1"/>
              </p:cNvSpPr>
              <p:nvPr/>
            </p:nvSpPr>
            <p:spPr bwMode="auto">
              <a:xfrm>
                <a:off x="2403475" y="5656262"/>
                <a:ext cx="241300" cy="238125"/>
              </a:xfrm>
              <a:custGeom>
                <a:avLst/>
                <a:gdLst>
                  <a:gd name="T0" fmla="*/ 159 w 670"/>
                  <a:gd name="T1" fmla="*/ 660 h 661"/>
                  <a:gd name="T2" fmla="*/ 259 w 670"/>
                  <a:gd name="T3" fmla="*/ 635 h 661"/>
                  <a:gd name="T4" fmla="*/ 669 w 670"/>
                  <a:gd name="T5" fmla="*/ 225 h 661"/>
                  <a:gd name="T6" fmla="*/ 435 w 670"/>
                  <a:gd name="T7" fmla="*/ 0 h 661"/>
                  <a:gd name="T8" fmla="*/ 33 w 670"/>
                  <a:gd name="T9" fmla="*/ 409 h 661"/>
                  <a:gd name="T10" fmla="*/ 0 w 670"/>
                  <a:gd name="T11" fmla="*/ 510 h 661"/>
                  <a:gd name="T12" fmla="*/ 159 w 670"/>
                  <a:gd name="T13" fmla="*/ 660 h 661"/>
                  <a:gd name="T14" fmla="*/ 159 w 670"/>
                  <a:gd name="T15" fmla="*/ 660 h 661"/>
                  <a:gd name="T16" fmla="*/ 159 w 670"/>
                  <a:gd name="T17" fmla="*/ 66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0" h="661">
                    <a:moveTo>
                      <a:pt x="159" y="660"/>
                    </a:moveTo>
                    <a:cubicBezTo>
                      <a:pt x="184" y="643"/>
                      <a:pt x="226" y="635"/>
                      <a:pt x="259" y="635"/>
                    </a:cubicBezTo>
                    <a:cubicBezTo>
                      <a:pt x="669" y="225"/>
                      <a:pt x="669" y="225"/>
                      <a:pt x="669" y="225"/>
                    </a:cubicBezTo>
                    <a:cubicBezTo>
                      <a:pt x="435" y="0"/>
                      <a:pt x="435" y="0"/>
                      <a:pt x="435" y="0"/>
                    </a:cubicBezTo>
                    <a:cubicBezTo>
                      <a:pt x="33" y="409"/>
                      <a:pt x="33" y="409"/>
                      <a:pt x="33" y="409"/>
                    </a:cubicBezTo>
                    <a:cubicBezTo>
                      <a:pt x="33" y="443"/>
                      <a:pt x="25" y="485"/>
                      <a:pt x="0" y="510"/>
                    </a:cubicBezTo>
                    <a:lnTo>
                      <a:pt x="159" y="660"/>
                    </a:lnTo>
                    <a:close/>
                    <a:moveTo>
                      <a:pt x="159" y="660"/>
                    </a:moveTo>
                    <a:lnTo>
                      <a:pt x="159" y="66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825" dirty="0">
                  <a:solidFill>
                    <a:srgbClr val="FFFFFF">
                      <a:lumMod val="50000"/>
                    </a:srgbClr>
                  </a:solidFill>
                  <a:latin typeface="Arial"/>
                  <a:ea typeface="微软雅黑"/>
                  <a:sym typeface="Arial"/>
                </a:endParaRPr>
              </a:p>
            </p:txBody>
          </p:sp>
          <p:sp>
            <p:nvSpPr>
              <p:cNvPr id="28" name="Freeform 540"/>
              <p:cNvSpPr>
                <a:spLocks noChangeArrowheads="1"/>
              </p:cNvSpPr>
              <p:nvPr/>
            </p:nvSpPr>
            <p:spPr bwMode="auto">
              <a:xfrm>
                <a:off x="2124075" y="5981699"/>
                <a:ext cx="196850" cy="195263"/>
              </a:xfrm>
              <a:custGeom>
                <a:avLst/>
                <a:gdLst>
                  <a:gd name="T0" fmla="*/ 226 w 545"/>
                  <a:gd name="T1" fmla="*/ 259 h 544"/>
                  <a:gd name="T2" fmla="*/ 209 w 545"/>
                  <a:gd name="T3" fmla="*/ 242 h 544"/>
                  <a:gd name="T4" fmla="*/ 134 w 545"/>
                  <a:gd name="T5" fmla="*/ 301 h 544"/>
                  <a:gd name="T6" fmla="*/ 0 w 545"/>
                  <a:gd name="T7" fmla="*/ 510 h 544"/>
                  <a:gd name="T8" fmla="*/ 34 w 545"/>
                  <a:gd name="T9" fmla="*/ 543 h 544"/>
                  <a:gd name="T10" fmla="*/ 243 w 545"/>
                  <a:gd name="T11" fmla="*/ 409 h 544"/>
                  <a:gd name="T12" fmla="*/ 301 w 545"/>
                  <a:gd name="T13" fmla="*/ 334 h 544"/>
                  <a:gd name="T14" fmla="*/ 285 w 545"/>
                  <a:gd name="T15" fmla="*/ 317 h 544"/>
                  <a:gd name="T16" fmla="*/ 544 w 545"/>
                  <a:gd name="T17" fmla="*/ 58 h 544"/>
                  <a:gd name="T18" fmla="*/ 485 w 545"/>
                  <a:gd name="T19" fmla="*/ 0 h 544"/>
                  <a:gd name="T20" fmla="*/ 226 w 545"/>
                  <a:gd name="T21" fmla="*/ 259 h 544"/>
                  <a:gd name="T22" fmla="*/ 226 w 545"/>
                  <a:gd name="T23" fmla="*/ 259 h 544"/>
                  <a:gd name="T24" fmla="*/ 226 w 545"/>
                  <a:gd name="T25" fmla="*/ 259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5" h="544">
                    <a:moveTo>
                      <a:pt x="226" y="259"/>
                    </a:moveTo>
                    <a:lnTo>
                      <a:pt x="209" y="242"/>
                    </a:lnTo>
                    <a:lnTo>
                      <a:pt x="134" y="301"/>
                    </a:lnTo>
                    <a:lnTo>
                      <a:pt x="0" y="510"/>
                    </a:lnTo>
                    <a:lnTo>
                      <a:pt x="34" y="543"/>
                    </a:lnTo>
                    <a:lnTo>
                      <a:pt x="243" y="409"/>
                    </a:lnTo>
                    <a:lnTo>
                      <a:pt x="301" y="334"/>
                    </a:lnTo>
                    <a:lnTo>
                      <a:pt x="285" y="317"/>
                    </a:lnTo>
                    <a:lnTo>
                      <a:pt x="544" y="58"/>
                    </a:lnTo>
                    <a:lnTo>
                      <a:pt x="485" y="0"/>
                    </a:lnTo>
                    <a:lnTo>
                      <a:pt x="226" y="259"/>
                    </a:lnTo>
                    <a:close/>
                    <a:moveTo>
                      <a:pt x="226" y="259"/>
                    </a:moveTo>
                    <a:lnTo>
                      <a:pt x="226" y="25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825" dirty="0">
                  <a:solidFill>
                    <a:srgbClr val="FFFFFF">
                      <a:lumMod val="50000"/>
                    </a:srgbClr>
                  </a:solidFill>
                  <a:latin typeface="Arial"/>
                  <a:ea typeface="微软雅黑"/>
                  <a:sym typeface="Arial"/>
                </a:endParaRPr>
              </a:p>
            </p:txBody>
          </p:sp>
          <p:sp>
            <p:nvSpPr>
              <p:cNvPr id="29" name="Freeform 541"/>
              <p:cNvSpPr>
                <a:spLocks noChangeArrowheads="1"/>
              </p:cNvSpPr>
              <p:nvPr/>
            </p:nvSpPr>
            <p:spPr bwMode="auto">
              <a:xfrm>
                <a:off x="2124075" y="5981699"/>
                <a:ext cx="196850" cy="195263"/>
              </a:xfrm>
              <a:custGeom>
                <a:avLst/>
                <a:gdLst>
                  <a:gd name="T0" fmla="*/ 226 w 545"/>
                  <a:gd name="T1" fmla="*/ 259 h 544"/>
                  <a:gd name="T2" fmla="*/ 209 w 545"/>
                  <a:gd name="T3" fmla="*/ 242 h 544"/>
                  <a:gd name="T4" fmla="*/ 134 w 545"/>
                  <a:gd name="T5" fmla="*/ 301 h 544"/>
                  <a:gd name="T6" fmla="*/ 0 w 545"/>
                  <a:gd name="T7" fmla="*/ 510 h 544"/>
                  <a:gd name="T8" fmla="*/ 34 w 545"/>
                  <a:gd name="T9" fmla="*/ 543 h 544"/>
                  <a:gd name="T10" fmla="*/ 243 w 545"/>
                  <a:gd name="T11" fmla="*/ 409 h 544"/>
                  <a:gd name="T12" fmla="*/ 301 w 545"/>
                  <a:gd name="T13" fmla="*/ 334 h 544"/>
                  <a:gd name="T14" fmla="*/ 285 w 545"/>
                  <a:gd name="T15" fmla="*/ 317 h 544"/>
                  <a:gd name="T16" fmla="*/ 544 w 545"/>
                  <a:gd name="T17" fmla="*/ 58 h 544"/>
                  <a:gd name="T18" fmla="*/ 485 w 545"/>
                  <a:gd name="T19" fmla="*/ 0 h 544"/>
                  <a:gd name="T20" fmla="*/ 226 w 545"/>
                  <a:gd name="T21" fmla="*/ 259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5" h="544">
                    <a:moveTo>
                      <a:pt x="226" y="259"/>
                    </a:moveTo>
                    <a:lnTo>
                      <a:pt x="209" y="242"/>
                    </a:lnTo>
                    <a:lnTo>
                      <a:pt x="134" y="301"/>
                    </a:lnTo>
                    <a:lnTo>
                      <a:pt x="0" y="510"/>
                    </a:lnTo>
                    <a:lnTo>
                      <a:pt x="34" y="543"/>
                    </a:lnTo>
                    <a:lnTo>
                      <a:pt x="243" y="409"/>
                    </a:lnTo>
                    <a:lnTo>
                      <a:pt x="301" y="334"/>
                    </a:lnTo>
                    <a:lnTo>
                      <a:pt x="285" y="317"/>
                    </a:lnTo>
                    <a:lnTo>
                      <a:pt x="544" y="58"/>
                    </a:lnTo>
                    <a:lnTo>
                      <a:pt x="485" y="0"/>
                    </a:lnTo>
                    <a:lnTo>
                      <a:pt x="226" y="259"/>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825" dirty="0">
                  <a:solidFill>
                    <a:srgbClr val="FFFFFF">
                      <a:lumMod val="50000"/>
                    </a:srgbClr>
                  </a:solidFill>
                  <a:latin typeface="Arial"/>
                  <a:ea typeface="微软雅黑"/>
                  <a:sym typeface="Arial"/>
                </a:endParaRPr>
              </a:p>
            </p:txBody>
          </p:sp>
          <p:sp>
            <p:nvSpPr>
              <p:cNvPr id="30" name="Freeform 542"/>
              <p:cNvSpPr>
                <a:spLocks noChangeArrowheads="1"/>
              </p:cNvSpPr>
              <p:nvPr/>
            </p:nvSpPr>
            <p:spPr bwMode="auto">
              <a:xfrm>
                <a:off x="2205038" y="6075362"/>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825" dirty="0">
                  <a:solidFill>
                    <a:srgbClr val="FFFFFF">
                      <a:lumMod val="50000"/>
                    </a:srgbClr>
                  </a:solidFill>
                  <a:latin typeface="Arial"/>
                  <a:ea typeface="微软雅黑"/>
                  <a:sym typeface="Arial"/>
                </a:endParaRPr>
              </a:p>
            </p:txBody>
          </p:sp>
          <p:sp>
            <p:nvSpPr>
              <p:cNvPr id="31" name="Freeform 543"/>
              <p:cNvSpPr>
                <a:spLocks noChangeArrowheads="1"/>
              </p:cNvSpPr>
              <p:nvPr/>
            </p:nvSpPr>
            <p:spPr bwMode="auto">
              <a:xfrm>
                <a:off x="2061431" y="5662612"/>
                <a:ext cx="520701" cy="515937"/>
              </a:xfrm>
              <a:custGeom>
                <a:avLst/>
                <a:gdLst>
                  <a:gd name="T0" fmla="*/ 644 w 1448"/>
                  <a:gd name="T1" fmla="*/ 427 h 1431"/>
                  <a:gd name="T2" fmla="*/ 561 w 1448"/>
                  <a:gd name="T3" fmla="*/ 117 h 1431"/>
                  <a:gd name="T4" fmla="*/ 251 w 1448"/>
                  <a:gd name="T5" fmla="*/ 34 h 1431"/>
                  <a:gd name="T6" fmla="*/ 435 w 1448"/>
                  <a:gd name="T7" fmla="*/ 209 h 1431"/>
                  <a:gd name="T8" fmla="*/ 385 w 1448"/>
                  <a:gd name="T9" fmla="*/ 385 h 1431"/>
                  <a:gd name="T10" fmla="*/ 210 w 1448"/>
                  <a:gd name="T11" fmla="*/ 435 h 1431"/>
                  <a:gd name="T12" fmla="*/ 34 w 1448"/>
                  <a:gd name="T13" fmla="*/ 251 h 1431"/>
                  <a:gd name="T14" fmla="*/ 109 w 1448"/>
                  <a:gd name="T15" fmla="*/ 561 h 1431"/>
                  <a:gd name="T16" fmla="*/ 435 w 1448"/>
                  <a:gd name="T17" fmla="*/ 644 h 1431"/>
                  <a:gd name="T18" fmla="*/ 1179 w 1448"/>
                  <a:gd name="T19" fmla="*/ 1380 h 1431"/>
                  <a:gd name="T20" fmla="*/ 1288 w 1448"/>
                  <a:gd name="T21" fmla="*/ 1430 h 1431"/>
                  <a:gd name="T22" fmla="*/ 1388 w 1448"/>
                  <a:gd name="T23" fmla="*/ 1380 h 1431"/>
                  <a:gd name="T24" fmla="*/ 1388 w 1448"/>
                  <a:gd name="T25" fmla="*/ 1171 h 1431"/>
                  <a:gd name="T26" fmla="*/ 644 w 1448"/>
                  <a:gd name="T27" fmla="*/ 427 h 1431"/>
                  <a:gd name="T28" fmla="*/ 1296 w 1448"/>
                  <a:gd name="T29" fmla="*/ 1355 h 1431"/>
                  <a:gd name="T30" fmla="*/ 1238 w 1448"/>
                  <a:gd name="T31" fmla="*/ 1305 h 1431"/>
                  <a:gd name="T32" fmla="*/ 1296 w 1448"/>
                  <a:gd name="T33" fmla="*/ 1246 h 1431"/>
                  <a:gd name="T34" fmla="*/ 1355 w 1448"/>
                  <a:gd name="T35" fmla="*/ 1305 h 1431"/>
                  <a:gd name="T36" fmla="*/ 1296 w 1448"/>
                  <a:gd name="T37" fmla="*/ 1355 h 1431"/>
                  <a:gd name="T38" fmla="*/ 1296 w 1448"/>
                  <a:gd name="T39" fmla="*/ 1355 h 1431"/>
                  <a:gd name="T40" fmla="*/ 1296 w 1448"/>
                  <a:gd name="T41" fmla="*/ 1355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8" h="1431">
                    <a:moveTo>
                      <a:pt x="644" y="427"/>
                    </a:moveTo>
                    <a:cubicBezTo>
                      <a:pt x="678" y="318"/>
                      <a:pt x="644" y="201"/>
                      <a:pt x="561" y="117"/>
                    </a:cubicBezTo>
                    <a:cubicBezTo>
                      <a:pt x="477" y="34"/>
                      <a:pt x="360" y="0"/>
                      <a:pt x="251" y="34"/>
                    </a:cubicBezTo>
                    <a:cubicBezTo>
                      <a:pt x="435" y="209"/>
                      <a:pt x="435" y="209"/>
                      <a:pt x="435" y="209"/>
                    </a:cubicBezTo>
                    <a:cubicBezTo>
                      <a:pt x="385" y="385"/>
                      <a:pt x="385" y="385"/>
                      <a:pt x="385" y="385"/>
                    </a:cubicBezTo>
                    <a:cubicBezTo>
                      <a:pt x="210" y="435"/>
                      <a:pt x="210" y="435"/>
                      <a:pt x="210" y="435"/>
                    </a:cubicBezTo>
                    <a:cubicBezTo>
                      <a:pt x="34" y="251"/>
                      <a:pt x="34" y="251"/>
                      <a:pt x="34" y="251"/>
                    </a:cubicBezTo>
                    <a:cubicBezTo>
                      <a:pt x="0" y="360"/>
                      <a:pt x="25" y="477"/>
                      <a:pt x="109" y="561"/>
                    </a:cubicBezTo>
                    <a:cubicBezTo>
                      <a:pt x="201" y="653"/>
                      <a:pt x="326" y="677"/>
                      <a:pt x="435" y="644"/>
                    </a:cubicBezTo>
                    <a:cubicBezTo>
                      <a:pt x="1179" y="1380"/>
                      <a:pt x="1179" y="1380"/>
                      <a:pt x="1179" y="1380"/>
                    </a:cubicBezTo>
                    <a:cubicBezTo>
                      <a:pt x="1204" y="1413"/>
                      <a:pt x="1246" y="1430"/>
                      <a:pt x="1288" y="1430"/>
                    </a:cubicBezTo>
                    <a:cubicBezTo>
                      <a:pt x="1321" y="1430"/>
                      <a:pt x="1363" y="1413"/>
                      <a:pt x="1388" y="1380"/>
                    </a:cubicBezTo>
                    <a:cubicBezTo>
                      <a:pt x="1447" y="1321"/>
                      <a:pt x="1447" y="1229"/>
                      <a:pt x="1388" y="1171"/>
                    </a:cubicBezTo>
                    <a:lnTo>
                      <a:pt x="644" y="427"/>
                    </a:lnTo>
                    <a:close/>
                    <a:moveTo>
                      <a:pt x="1296" y="1355"/>
                    </a:moveTo>
                    <a:cubicBezTo>
                      <a:pt x="1263" y="1355"/>
                      <a:pt x="1238" y="1330"/>
                      <a:pt x="1238" y="1305"/>
                    </a:cubicBezTo>
                    <a:cubicBezTo>
                      <a:pt x="1238" y="1271"/>
                      <a:pt x="1263" y="1246"/>
                      <a:pt x="1296" y="1246"/>
                    </a:cubicBezTo>
                    <a:cubicBezTo>
                      <a:pt x="1330" y="1246"/>
                      <a:pt x="1355" y="1271"/>
                      <a:pt x="1355" y="1305"/>
                    </a:cubicBezTo>
                    <a:cubicBezTo>
                      <a:pt x="1355" y="1330"/>
                      <a:pt x="1330" y="1355"/>
                      <a:pt x="1296" y="1355"/>
                    </a:cubicBezTo>
                    <a:close/>
                    <a:moveTo>
                      <a:pt x="1296" y="1355"/>
                    </a:moveTo>
                    <a:lnTo>
                      <a:pt x="1296" y="135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825" dirty="0">
                  <a:solidFill>
                    <a:srgbClr val="FFFFFF">
                      <a:lumMod val="50000"/>
                    </a:srgbClr>
                  </a:solidFill>
                  <a:latin typeface="Arial"/>
                  <a:ea typeface="微软雅黑"/>
                  <a:sym typeface="Arial"/>
                </a:endParaRPr>
              </a:p>
            </p:txBody>
          </p:sp>
        </p:grpSp>
        <p:sp>
          <p:nvSpPr>
            <p:cNvPr id="24" name="Freeform 290"/>
            <p:cNvSpPr>
              <a:spLocks noChangeArrowheads="1"/>
            </p:cNvSpPr>
            <p:nvPr/>
          </p:nvSpPr>
          <p:spPr bwMode="auto">
            <a:xfrm>
              <a:off x="8962946" y="5495343"/>
              <a:ext cx="1426320" cy="1104742"/>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p:spPr>
          <p:txBody>
            <a:bodyPr wrap="none" lIns="182796" tIns="91398" rIns="182796" bIns="91398" anchor="ctr"/>
            <a:lstStyle/>
            <a:p>
              <a:pPr defTabSz="685800">
                <a:defRPr/>
              </a:pPr>
              <a:endParaRPr lang="en-US" sz="825" dirty="0">
                <a:solidFill>
                  <a:srgbClr val="FFFFFF">
                    <a:lumMod val="50000"/>
                  </a:srgbClr>
                </a:solidFill>
                <a:latin typeface="Arial"/>
                <a:ea typeface="微软雅黑"/>
                <a:sym typeface="Arial"/>
              </a:endParaRPr>
            </a:p>
          </p:txBody>
        </p:sp>
        <p:sp>
          <p:nvSpPr>
            <p:cNvPr id="25" name="Freeform 237"/>
            <p:cNvSpPr>
              <a:spLocks noChangeArrowheads="1"/>
            </p:cNvSpPr>
            <p:nvPr/>
          </p:nvSpPr>
          <p:spPr bwMode="auto">
            <a:xfrm>
              <a:off x="14188013" y="5555796"/>
              <a:ext cx="1168660" cy="858519"/>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chemeClr val="bg1"/>
            </a:solidFill>
            <a:ln>
              <a:noFill/>
            </a:ln>
            <a:effectLst/>
          </p:spPr>
          <p:txBody>
            <a:bodyPr wrap="none" lIns="182796" tIns="91398" rIns="182796" bIns="91398" anchor="ctr"/>
            <a:lstStyle/>
            <a:p>
              <a:pPr defTabSz="685800">
                <a:defRPr/>
              </a:pPr>
              <a:endParaRPr lang="en-US" sz="825" dirty="0">
                <a:solidFill>
                  <a:srgbClr val="FFFFFF">
                    <a:lumMod val="50000"/>
                  </a:srgbClr>
                </a:solidFill>
                <a:latin typeface="Arial"/>
                <a:ea typeface="微软雅黑"/>
                <a:sym typeface="Arial"/>
              </a:endParaRPr>
            </a:p>
          </p:txBody>
        </p:sp>
        <p:sp>
          <p:nvSpPr>
            <p:cNvPr id="26" name="AutoShape 19"/>
            <p:cNvSpPr/>
            <p:nvPr/>
          </p:nvSpPr>
          <p:spPr bwMode="auto">
            <a:xfrm>
              <a:off x="19790787" y="5488557"/>
              <a:ext cx="952286" cy="952534"/>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76166" tIns="76166" rIns="76166" bIns="76166" anchor="ctr"/>
            <a:lstStyle/>
            <a:p>
              <a:pPr defTabSz="685165">
                <a:defRPr/>
              </a:pPr>
              <a:endParaRPr lang="es-ES" sz="3000" dirty="0">
                <a:solidFill>
                  <a:srgbClr val="FFFFFF">
                    <a:lumMod val="50000"/>
                  </a:srgbClr>
                </a:solidFill>
                <a:effectLst>
                  <a:outerShdw blurRad="38100" dist="38100" dir="2700000" algn="tl">
                    <a:srgbClr val="000000"/>
                  </a:outerShdw>
                </a:effectLst>
                <a:latin typeface="Arial"/>
                <a:ea typeface="微软雅黑"/>
                <a:cs typeface="Gill Sans" charset="0"/>
                <a:sym typeface="Arial"/>
              </a:endParaRPr>
            </a:p>
          </p:txBody>
        </p:sp>
      </p:gr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5"/>
          <p:cNvSpPr/>
          <p:nvPr/>
        </p:nvSpPr>
        <p:spPr>
          <a:xfrm rot="3021466">
            <a:off x="-2883584" y="-154193"/>
            <a:ext cx="5587506" cy="4498081"/>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8" name="矩形: 圆角 5"/>
          <p:cNvSpPr/>
          <p:nvPr/>
        </p:nvSpPr>
        <p:spPr>
          <a:xfrm rot="2448540">
            <a:off x="695296" y="-4348589"/>
            <a:ext cx="6271068" cy="6195370"/>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 name="connsiteX0-55" fmla="*/ 0 w 7451733"/>
              <a:gd name="connsiteY0-56" fmla="*/ 5077188 h 8262405"/>
              <a:gd name="connsiteX1-57" fmla="*/ 983187 w 7451733"/>
              <a:gd name="connsiteY1-58" fmla="*/ 3303280 h 8262405"/>
              <a:gd name="connsiteX2-59" fmla="*/ 6917889 w 7451733"/>
              <a:gd name="connsiteY2-60" fmla="*/ 0 h 8262405"/>
              <a:gd name="connsiteX3-61" fmla="*/ 7451733 w 7451733"/>
              <a:gd name="connsiteY3-62" fmla="*/ 2504068 h 8262405"/>
              <a:gd name="connsiteX4-63" fmla="*/ 7451733 w 7451733"/>
              <a:gd name="connsiteY4-64" fmla="*/ 8021912 h 8262405"/>
              <a:gd name="connsiteX5-65" fmla="*/ 7211240 w 7451733"/>
              <a:gd name="connsiteY5-66" fmla="*/ 8262405 h 8262405"/>
              <a:gd name="connsiteX6-67" fmla="*/ 638283 w 7451733"/>
              <a:gd name="connsiteY6-68" fmla="*/ 8262405 h 8262405"/>
              <a:gd name="connsiteX7-69" fmla="*/ 397790 w 7451733"/>
              <a:gd name="connsiteY7-70" fmla="*/ 8021912 h 8262405"/>
              <a:gd name="connsiteX8-71" fmla="*/ 0 w 7451733"/>
              <a:gd name="connsiteY8-72" fmla="*/ 5077188 h 8262405"/>
              <a:gd name="connsiteX0-73" fmla="*/ 0 w 8363360"/>
              <a:gd name="connsiteY0-74" fmla="*/ 5077188 h 8262405"/>
              <a:gd name="connsiteX1-75" fmla="*/ 983187 w 8363360"/>
              <a:gd name="connsiteY1-76" fmla="*/ 3303280 h 8262405"/>
              <a:gd name="connsiteX2-77" fmla="*/ 6917889 w 8363360"/>
              <a:gd name="connsiteY2-78" fmla="*/ 0 h 8262405"/>
              <a:gd name="connsiteX3-79" fmla="*/ 8363360 w 8363360"/>
              <a:gd name="connsiteY3-80" fmla="*/ 2044117 h 8262405"/>
              <a:gd name="connsiteX4-81" fmla="*/ 7451733 w 8363360"/>
              <a:gd name="connsiteY4-82" fmla="*/ 8021912 h 8262405"/>
              <a:gd name="connsiteX5-83" fmla="*/ 7211240 w 8363360"/>
              <a:gd name="connsiteY5-84" fmla="*/ 8262405 h 8262405"/>
              <a:gd name="connsiteX6-85" fmla="*/ 638283 w 8363360"/>
              <a:gd name="connsiteY6-86" fmla="*/ 8262405 h 8262405"/>
              <a:gd name="connsiteX7-87" fmla="*/ 397790 w 8363360"/>
              <a:gd name="connsiteY7-88" fmla="*/ 8021912 h 8262405"/>
              <a:gd name="connsiteX8-89" fmla="*/ 0 w 8363360"/>
              <a:gd name="connsiteY8-90" fmla="*/ 5077188 h 82624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363360" h="8262405">
                <a:moveTo>
                  <a:pt x="0" y="5077188"/>
                </a:moveTo>
                <a:cubicBezTo>
                  <a:pt x="0" y="4944367"/>
                  <a:pt x="850366" y="3303280"/>
                  <a:pt x="983187" y="3303280"/>
                </a:cubicBezTo>
                <a:lnTo>
                  <a:pt x="6917889" y="0"/>
                </a:lnTo>
                <a:cubicBezTo>
                  <a:pt x="7050710" y="0"/>
                  <a:pt x="8363360" y="1911296"/>
                  <a:pt x="8363360" y="2044117"/>
                </a:cubicBezTo>
                <a:lnTo>
                  <a:pt x="7451733" y="8021912"/>
                </a:lnTo>
                <a:cubicBezTo>
                  <a:pt x="7451733" y="8154733"/>
                  <a:pt x="7344061" y="8262405"/>
                  <a:pt x="7211240" y="8262405"/>
                </a:cubicBezTo>
                <a:lnTo>
                  <a:pt x="638283" y="8262405"/>
                </a:lnTo>
                <a:cubicBezTo>
                  <a:pt x="505462" y="8262405"/>
                  <a:pt x="397790" y="8154733"/>
                  <a:pt x="397790" y="8021912"/>
                </a:cubicBezTo>
                <a:cubicBezTo>
                  <a:pt x="397790" y="6182631"/>
                  <a:pt x="0" y="6916469"/>
                  <a:pt x="0" y="507718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9" name="矩形: 圆角 5"/>
          <p:cNvSpPr/>
          <p:nvPr/>
        </p:nvSpPr>
        <p:spPr>
          <a:xfrm rot="3021466">
            <a:off x="-3281564" y="-168476"/>
            <a:ext cx="5587506" cy="4498081"/>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28" name="矩形 27"/>
          <p:cNvSpPr/>
          <p:nvPr/>
        </p:nvSpPr>
        <p:spPr>
          <a:xfrm>
            <a:off x="2769092" y="686545"/>
            <a:ext cx="1738204" cy="1638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3600" b="1" dirty="0">
                <a:solidFill>
                  <a:srgbClr val="FFFFFF"/>
                </a:solidFill>
                <a:latin typeface="Arial"/>
                <a:ea typeface="微软雅黑"/>
                <a:sym typeface="Arial"/>
              </a:rPr>
              <a:t>FOUR</a:t>
            </a:r>
            <a:endParaRPr lang="zh-CN" altLang="en-US" sz="3600" b="1" dirty="0">
              <a:solidFill>
                <a:srgbClr val="FFFFFF"/>
              </a:solidFill>
              <a:latin typeface="Arial"/>
              <a:ea typeface="微软雅黑"/>
              <a:sym typeface="Arial"/>
            </a:endParaRPr>
          </a:p>
        </p:txBody>
      </p:sp>
      <p:grpSp>
        <p:nvGrpSpPr>
          <p:cNvPr id="24" name="组合 23"/>
          <p:cNvGrpSpPr/>
          <p:nvPr/>
        </p:nvGrpSpPr>
        <p:grpSpPr>
          <a:xfrm>
            <a:off x="4751874" y="2906532"/>
            <a:ext cx="3830930" cy="1340662"/>
            <a:chOff x="4963603" y="2615795"/>
            <a:chExt cx="5109090" cy="1787964"/>
          </a:xfrm>
        </p:grpSpPr>
        <p:sp>
          <p:nvSpPr>
            <p:cNvPr id="25" name="矩形 24"/>
            <p:cNvSpPr/>
            <p:nvPr/>
          </p:nvSpPr>
          <p:spPr>
            <a:xfrm>
              <a:off x="4963603" y="2615795"/>
              <a:ext cx="3974658" cy="861974"/>
            </a:xfrm>
            <a:prstGeom prst="rect">
              <a:avLst/>
            </a:prstGeom>
          </p:spPr>
          <p:txBody>
            <a:bodyPr wrap="none">
              <a:spAutoFit/>
            </a:bodyPr>
            <a:lstStyle/>
            <a:p>
              <a:pPr defTabSz="685800"/>
              <a:r>
                <a:rPr kumimoji="1" lang="en-US" altLang="zh-CN" sz="3600" b="1" dirty="0">
                  <a:solidFill>
                    <a:srgbClr val="01B3C5"/>
                  </a:solidFill>
                  <a:latin typeface="Arial"/>
                  <a:ea typeface="微软雅黑"/>
                  <a:sym typeface="Arial"/>
                </a:rPr>
                <a:t>Add title text</a:t>
              </a:r>
              <a:endParaRPr kumimoji="1" lang="zh-CN" altLang="en-US" sz="3600" b="1" dirty="0">
                <a:solidFill>
                  <a:srgbClr val="01B3C5"/>
                </a:solidFill>
                <a:latin typeface="Arial"/>
                <a:ea typeface="微软雅黑"/>
                <a:sym typeface="Arial"/>
              </a:endParaRPr>
            </a:p>
          </p:txBody>
        </p:sp>
        <p:sp>
          <p:nvSpPr>
            <p:cNvPr id="26" name="矩形 25"/>
            <p:cNvSpPr/>
            <p:nvPr/>
          </p:nvSpPr>
          <p:spPr>
            <a:xfrm>
              <a:off x="5001702" y="3597795"/>
              <a:ext cx="5070991" cy="805964"/>
            </a:xfrm>
            <a:prstGeom prst="rect">
              <a:avLst/>
            </a:prstGeom>
          </p:spPr>
          <p:txBody>
            <a:bodyPr wrap="square">
              <a:spAutoFit/>
            </a:bodyPr>
            <a:lstStyle/>
            <a:p>
              <a:pPr defTabSz="685800">
                <a:lnSpc>
                  <a:spcPct val="130000"/>
                </a:lnSpc>
              </a:pPr>
              <a:r>
                <a:rPr lang="en-US" altLang="zh-CN" sz="1350" dirty="0">
                  <a:solidFill>
                    <a:srgbClr val="FFFFFF">
                      <a:lumMod val="50000"/>
                    </a:srgbClr>
                  </a:solidFill>
                  <a:latin typeface="Arial"/>
                  <a:ea typeface="微软雅黑"/>
                  <a:sym typeface="Arial"/>
                </a:rPr>
                <a:t>Click here to add content, content to match the title. </a:t>
              </a:r>
            </a:p>
          </p:txBody>
        </p:sp>
      </p:gr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750"/>
                                        <p:tgtEl>
                                          <p:spTgt spid="28"/>
                                        </p:tgtEl>
                                      </p:cBhvr>
                                    </p:animEffect>
                                    <p:anim calcmode="lin" valueType="num">
                                      <p:cBhvr>
                                        <p:cTn id="23" dur="750" fill="hold"/>
                                        <p:tgtEl>
                                          <p:spTgt spid="28"/>
                                        </p:tgtEl>
                                        <p:attrNameLst>
                                          <p:attrName>ppt_x</p:attrName>
                                        </p:attrNameLst>
                                      </p:cBhvr>
                                      <p:tavLst>
                                        <p:tav tm="0">
                                          <p:val>
                                            <p:strVal val="#ppt_x"/>
                                          </p:val>
                                        </p:tav>
                                        <p:tav tm="100000">
                                          <p:val>
                                            <p:strVal val="#ppt_x"/>
                                          </p:val>
                                        </p:tav>
                                      </p:tavLst>
                                    </p:anim>
                                    <p:anim calcmode="lin" valueType="num">
                                      <p:cBhvr>
                                        <p:cTn id="24" dur="750" fill="hold"/>
                                        <p:tgtEl>
                                          <p:spTgt spid="28"/>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19" grpId="0" animBg="1"/>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05505" y="-854625"/>
            <a:ext cx="11070915" cy="2221803"/>
            <a:chOff x="-2543466" y="-1139764"/>
            <a:chExt cx="14764636" cy="2963090"/>
          </a:xfrm>
        </p:grpSpPr>
        <p:grpSp>
          <p:nvGrpSpPr>
            <p:cNvPr id="4" name="组合 3"/>
            <p:cNvGrpSpPr/>
            <p:nvPr/>
          </p:nvGrpSpPr>
          <p:grpSpPr>
            <a:xfrm>
              <a:off x="849787" y="351305"/>
              <a:ext cx="11371383" cy="660136"/>
              <a:chOff x="556108" y="314234"/>
              <a:chExt cx="11703163" cy="660136"/>
            </a:xfrm>
          </p:grpSpPr>
          <p:sp>
            <p:nvSpPr>
              <p:cNvPr id="3" name="矩形 2"/>
              <p:cNvSpPr/>
              <p:nvPr/>
            </p:nvSpPr>
            <p:spPr>
              <a:xfrm flipV="1">
                <a:off x="757048" y="928651"/>
                <a:ext cx="11502223" cy="4571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32" name="9"/>
              <p:cNvSpPr txBox="1"/>
              <p:nvPr/>
            </p:nvSpPr>
            <p:spPr>
              <a:xfrm>
                <a:off x="556108" y="314234"/>
                <a:ext cx="3435255" cy="430815"/>
              </a:xfrm>
              <a:prstGeom prst="rect">
                <a:avLst/>
              </a:prstGeom>
              <a:noFill/>
            </p:spPr>
            <p:txBody>
              <a:bodyPr wrap="square" lIns="0" tIns="0" rIns="0" bIns="0" rtlCol="0">
                <a:spAutoFit/>
              </a:bodyPr>
              <a:lstStyle>
                <a:defPPr>
                  <a:defRPr lang="en-US"/>
                </a:defPPr>
                <a:lvl2pPr marL="0" lvl="1" algn="ctr" defTabSz="685800">
                  <a:defRPr sz="2100" b="1">
                    <a:solidFill>
                      <a:srgbClr val="FFFFFF">
                        <a:lumMod val="50000"/>
                      </a:srgbClr>
                    </a:solidFill>
                    <a:latin typeface="Arial"/>
                    <a:ea typeface="微软雅黑"/>
                  </a:defRPr>
                </a:lvl2pPr>
              </a:lstStyle>
              <a:p>
                <a:pPr lvl="1"/>
                <a:r>
                  <a:rPr lang="en-US" altLang="zh-CN" dirty="0">
                    <a:sym typeface="Arial"/>
                  </a:rPr>
                  <a:t>Add title text</a:t>
                </a:r>
                <a:endParaRPr lang="zh-CN" altLang="en-US" dirty="0">
                  <a:sym typeface="Arial"/>
                </a:endParaRPr>
              </a:p>
            </p:txBody>
          </p:sp>
        </p:grpSp>
        <p:sp>
          <p:nvSpPr>
            <p:cNvPr id="11" name="矩形: 圆角 5"/>
            <p:cNvSpPr/>
            <p:nvPr/>
          </p:nvSpPr>
          <p:spPr>
            <a:xfrm rot="3021466">
              <a:off x="-2473880" y="-833707"/>
              <a:ext cx="2944041"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2" name="矩形: 圆角 5"/>
            <p:cNvSpPr/>
            <p:nvPr/>
          </p:nvSpPr>
          <p:spPr>
            <a:xfrm rot="3021466">
              <a:off x="-2830473" y="-852757"/>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grpSp>
      <p:grpSp>
        <p:nvGrpSpPr>
          <p:cNvPr id="22" name="组合 21"/>
          <p:cNvGrpSpPr/>
          <p:nvPr/>
        </p:nvGrpSpPr>
        <p:grpSpPr>
          <a:xfrm>
            <a:off x="5026" y="1225375"/>
            <a:ext cx="9131816" cy="3552041"/>
            <a:chOff x="1" y="920908"/>
            <a:chExt cx="9144000" cy="3556778"/>
          </a:xfrm>
        </p:grpSpPr>
        <p:sp>
          <p:nvSpPr>
            <p:cNvPr id="23" name="TextBox 84"/>
            <p:cNvSpPr txBox="1">
              <a:spLocks noChangeArrowheads="1"/>
            </p:cNvSpPr>
            <p:nvPr/>
          </p:nvSpPr>
          <p:spPr bwMode="auto">
            <a:xfrm>
              <a:off x="829158" y="920908"/>
              <a:ext cx="7579619" cy="612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eaLnBrk="0" hangingPunct="0">
                <a:defRPr sz="2000">
                  <a:solidFill>
                    <a:schemeClr val="bg1"/>
                  </a:solidFill>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pPr defTabSz="685800">
                <a:lnSpc>
                  <a:spcPct val="150000"/>
                </a:lnSpc>
              </a:pPr>
              <a:r>
                <a:rPr lang="en-US" altLang="zh-CN" sz="1200" dirty="0">
                  <a:solidFill>
                    <a:srgbClr val="FFFFFF">
                      <a:lumMod val="50000"/>
                    </a:srgbClr>
                  </a:solidFill>
                  <a:latin typeface="Arial"/>
                  <a:ea typeface="微软雅黑"/>
                  <a:sym typeface="Arial"/>
                </a:rPr>
                <a:t>We provide professional-quality free PowerPoint templates to help you with your business presentations - freeppt7.com</a:t>
              </a:r>
              <a:endParaRPr lang="zh-CN" altLang="en-US" sz="1200" dirty="0">
                <a:solidFill>
                  <a:srgbClr val="FFFFFF">
                    <a:lumMod val="50000"/>
                  </a:srgbClr>
                </a:solidFill>
                <a:latin typeface="Arial"/>
                <a:ea typeface="微软雅黑"/>
                <a:sym typeface="Arial"/>
              </a:endParaRPr>
            </a:p>
          </p:txBody>
        </p:sp>
        <p:sp>
          <p:nvSpPr>
            <p:cNvPr id="24" name="矩形 23"/>
            <p:cNvSpPr/>
            <p:nvPr/>
          </p:nvSpPr>
          <p:spPr bwMode="auto">
            <a:xfrm>
              <a:off x="984355" y="1607888"/>
              <a:ext cx="2267404" cy="1611049"/>
            </a:xfrm>
            <a:prstGeom prst="rect">
              <a:avLst/>
            </a:prstGeom>
            <a:blipFill>
              <a:blip r:embed="rId2" cstate="screen">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square" lIns="51403" tIns="25702" rIns="51403" bIns="25702" numCol="1" rtlCol="0" anchor="t" anchorCtr="0" compatLnSpc="1"/>
            <a:lstStyle/>
            <a:p>
              <a:pPr defTabSz="513715"/>
              <a:endParaRPr lang="zh-CN" altLang="en-US" sz="1010">
                <a:solidFill>
                  <a:srgbClr val="000000"/>
                </a:solidFill>
                <a:latin typeface="Arial"/>
                <a:ea typeface="微软雅黑"/>
                <a:sym typeface="Arial"/>
              </a:endParaRPr>
            </a:p>
          </p:txBody>
        </p:sp>
        <p:sp>
          <p:nvSpPr>
            <p:cNvPr id="25" name="矩形 24"/>
            <p:cNvSpPr/>
            <p:nvPr/>
          </p:nvSpPr>
          <p:spPr bwMode="auto">
            <a:xfrm>
              <a:off x="3466455" y="1607888"/>
              <a:ext cx="2267404" cy="1611049"/>
            </a:xfrm>
            <a:prstGeom prst="rect">
              <a:avLst/>
            </a:prstGeom>
            <a:blipFill>
              <a:blip r:embed="rId3" cstate="screen">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square" lIns="51403" tIns="25702" rIns="51403" bIns="25702" numCol="1" rtlCol="0" anchor="t" anchorCtr="0" compatLnSpc="1"/>
            <a:lstStyle/>
            <a:p>
              <a:pPr defTabSz="513715"/>
              <a:endParaRPr lang="zh-CN" altLang="en-US" sz="1010">
                <a:solidFill>
                  <a:srgbClr val="000000"/>
                </a:solidFill>
                <a:latin typeface="Arial"/>
                <a:ea typeface="微软雅黑"/>
                <a:sym typeface="Arial"/>
              </a:endParaRPr>
            </a:p>
          </p:txBody>
        </p:sp>
        <p:sp>
          <p:nvSpPr>
            <p:cNvPr id="26" name="矩形 25"/>
            <p:cNvSpPr/>
            <p:nvPr/>
          </p:nvSpPr>
          <p:spPr bwMode="auto">
            <a:xfrm>
              <a:off x="5948554" y="1607888"/>
              <a:ext cx="2267404" cy="1611049"/>
            </a:xfrm>
            <a:prstGeom prst="rect">
              <a:avLst/>
            </a:prstGeom>
            <a:blipFill>
              <a:blip r:embed="rId4" cstate="screen">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square" lIns="51403" tIns="25702" rIns="51403" bIns="25702" numCol="1" rtlCol="0" anchor="t" anchorCtr="0" compatLnSpc="1"/>
            <a:lstStyle/>
            <a:p>
              <a:pPr defTabSz="513715"/>
              <a:endParaRPr lang="zh-CN" altLang="en-US" sz="1010">
                <a:solidFill>
                  <a:srgbClr val="000000"/>
                </a:solidFill>
                <a:latin typeface="Arial"/>
                <a:ea typeface="微软雅黑"/>
                <a:sym typeface="Arial"/>
              </a:endParaRPr>
            </a:p>
          </p:txBody>
        </p:sp>
        <p:sp>
          <p:nvSpPr>
            <p:cNvPr id="27" name="矩形 26"/>
            <p:cNvSpPr/>
            <p:nvPr/>
          </p:nvSpPr>
          <p:spPr bwMode="auto">
            <a:xfrm>
              <a:off x="1" y="3381524"/>
              <a:ext cx="9144000" cy="485864"/>
            </a:xfrm>
            <a:prstGeom prst="rect">
              <a:avLst/>
            </a:prstGeom>
            <a:solidFill>
              <a:schemeClr val="accent3"/>
            </a:solidFill>
            <a:ln w="9525" cap="flat" cmpd="sng" algn="ctr">
              <a:noFill/>
              <a:prstDash val="solid"/>
              <a:round/>
              <a:headEnd type="none" w="med" len="med"/>
              <a:tailEnd type="none" w="med" len="med"/>
            </a:ln>
            <a:effectLst/>
          </p:spPr>
          <p:txBody>
            <a:bodyPr vert="horz" wrap="square" lIns="51403" tIns="25702" rIns="51403" bIns="25702" numCol="1" rtlCol="0" anchor="t" anchorCtr="0" compatLnSpc="1"/>
            <a:lstStyle/>
            <a:p>
              <a:pPr defTabSz="513715"/>
              <a:endParaRPr lang="zh-CN" altLang="en-US" sz="1010">
                <a:solidFill>
                  <a:srgbClr val="000000"/>
                </a:solidFill>
                <a:latin typeface="Arial"/>
                <a:ea typeface="微软雅黑"/>
                <a:sym typeface="Arial"/>
              </a:endParaRPr>
            </a:p>
          </p:txBody>
        </p:sp>
        <p:sp>
          <p:nvSpPr>
            <p:cNvPr id="28" name="TextBox 16"/>
            <p:cNvSpPr txBox="1"/>
            <p:nvPr/>
          </p:nvSpPr>
          <p:spPr>
            <a:xfrm>
              <a:off x="1132340" y="3456355"/>
              <a:ext cx="1631166" cy="300482"/>
            </a:xfrm>
            <a:prstGeom prst="rect">
              <a:avLst/>
            </a:prstGeom>
            <a:noFill/>
          </p:spPr>
          <p:txBody>
            <a:bodyPr wrap="square" rtlCol="0">
              <a:spAutoFit/>
            </a:bodyPr>
            <a:lstStyle/>
            <a:p>
              <a:pPr algn="ctr" defTabSz="685800"/>
              <a:r>
                <a:rPr lang="en-US" altLang="zh-CN" sz="1350" b="1" dirty="0">
                  <a:solidFill>
                    <a:srgbClr val="FFFFFF"/>
                  </a:solidFill>
                  <a:latin typeface="Arial"/>
                  <a:ea typeface="微软雅黑"/>
                  <a:sym typeface="Arial"/>
                </a:rPr>
                <a:t>Add title text</a:t>
              </a:r>
            </a:p>
          </p:txBody>
        </p:sp>
        <p:sp>
          <p:nvSpPr>
            <p:cNvPr id="29" name="TextBox 17"/>
            <p:cNvSpPr txBox="1"/>
            <p:nvPr/>
          </p:nvSpPr>
          <p:spPr>
            <a:xfrm>
              <a:off x="1068820" y="4015405"/>
              <a:ext cx="2074950" cy="462281"/>
            </a:xfrm>
            <a:prstGeom prst="rect">
              <a:avLst/>
            </a:prstGeom>
            <a:noFill/>
          </p:spPr>
          <p:txBody>
            <a:bodyPr wrap="square" rtlCol="0">
              <a:spAutoFit/>
            </a:bodyPr>
            <a:lstStyle/>
            <a:p>
              <a:pPr algn="ctr" defTabSz="685800"/>
              <a:r>
                <a:rPr lang="en-US" altLang="zh-CN" sz="1200" dirty="0">
                  <a:solidFill>
                    <a:srgbClr val="FFFFFF">
                      <a:lumMod val="50000"/>
                    </a:srgbClr>
                  </a:solidFill>
                  <a:latin typeface="Arial"/>
                  <a:ea typeface="微软雅黑"/>
                  <a:sym typeface="Arial"/>
                </a:rPr>
                <a:t>Click here to add content, content to match the title. </a:t>
              </a:r>
              <a:endParaRPr lang="zh-CN" altLang="en-US" sz="1200" dirty="0">
                <a:solidFill>
                  <a:srgbClr val="FFFFFF">
                    <a:lumMod val="50000"/>
                  </a:srgbClr>
                </a:solidFill>
                <a:latin typeface="Arial"/>
                <a:ea typeface="微软雅黑"/>
                <a:sym typeface="Arial"/>
              </a:endParaRPr>
            </a:p>
          </p:txBody>
        </p:sp>
        <p:sp>
          <p:nvSpPr>
            <p:cNvPr id="30" name="TextBox 18"/>
            <p:cNvSpPr txBox="1"/>
            <p:nvPr/>
          </p:nvSpPr>
          <p:spPr>
            <a:xfrm>
              <a:off x="3803385" y="3456355"/>
              <a:ext cx="1631166" cy="300482"/>
            </a:xfrm>
            <a:prstGeom prst="rect">
              <a:avLst/>
            </a:prstGeom>
            <a:noFill/>
          </p:spPr>
          <p:txBody>
            <a:bodyPr wrap="square" rtlCol="0">
              <a:spAutoFit/>
            </a:bodyPr>
            <a:lstStyle/>
            <a:p>
              <a:pPr algn="ctr" defTabSz="685800"/>
              <a:r>
                <a:rPr lang="en-US" altLang="zh-CN" sz="1350" b="1" dirty="0">
                  <a:solidFill>
                    <a:srgbClr val="FFFFFF"/>
                  </a:solidFill>
                  <a:latin typeface="Arial"/>
                  <a:ea typeface="微软雅黑"/>
                  <a:sym typeface="Arial"/>
                </a:rPr>
                <a:t>Add title text</a:t>
              </a:r>
            </a:p>
          </p:txBody>
        </p:sp>
        <p:sp>
          <p:nvSpPr>
            <p:cNvPr id="31" name="TextBox 19"/>
            <p:cNvSpPr txBox="1"/>
            <p:nvPr/>
          </p:nvSpPr>
          <p:spPr>
            <a:xfrm>
              <a:off x="3550919" y="4015405"/>
              <a:ext cx="2074950" cy="462281"/>
            </a:xfrm>
            <a:prstGeom prst="rect">
              <a:avLst/>
            </a:prstGeom>
            <a:noFill/>
          </p:spPr>
          <p:txBody>
            <a:bodyPr wrap="square" rtlCol="0">
              <a:spAutoFit/>
            </a:bodyPr>
            <a:lstStyle/>
            <a:p>
              <a:pPr algn="ctr" defTabSz="685800"/>
              <a:r>
                <a:rPr lang="en-US" altLang="zh-CN" sz="1200" dirty="0">
                  <a:solidFill>
                    <a:srgbClr val="FFFFFF">
                      <a:lumMod val="50000"/>
                    </a:srgbClr>
                  </a:solidFill>
                  <a:latin typeface="Arial"/>
                  <a:ea typeface="微软雅黑"/>
                  <a:sym typeface="Arial"/>
                </a:rPr>
                <a:t>Click here to add content, content to match the title. </a:t>
              </a:r>
              <a:endParaRPr lang="zh-CN" altLang="en-US" sz="1200" dirty="0">
                <a:solidFill>
                  <a:srgbClr val="FFFFFF">
                    <a:lumMod val="50000"/>
                  </a:srgbClr>
                </a:solidFill>
                <a:latin typeface="Arial"/>
                <a:ea typeface="微软雅黑"/>
                <a:sym typeface="Arial"/>
              </a:endParaRPr>
            </a:p>
          </p:txBody>
        </p:sp>
        <p:sp>
          <p:nvSpPr>
            <p:cNvPr id="33" name="TextBox 20"/>
            <p:cNvSpPr txBox="1"/>
            <p:nvPr/>
          </p:nvSpPr>
          <p:spPr>
            <a:xfrm>
              <a:off x="6297304" y="3456355"/>
              <a:ext cx="1631166" cy="300482"/>
            </a:xfrm>
            <a:prstGeom prst="rect">
              <a:avLst/>
            </a:prstGeom>
            <a:noFill/>
          </p:spPr>
          <p:txBody>
            <a:bodyPr wrap="square" rtlCol="0">
              <a:spAutoFit/>
            </a:bodyPr>
            <a:lstStyle/>
            <a:p>
              <a:pPr algn="ctr" defTabSz="685800"/>
              <a:r>
                <a:rPr lang="en-US" altLang="zh-CN" sz="1350" b="1" dirty="0">
                  <a:solidFill>
                    <a:srgbClr val="FFFFFF"/>
                  </a:solidFill>
                  <a:latin typeface="Arial"/>
                  <a:ea typeface="微软雅黑"/>
                  <a:sym typeface="Arial"/>
                </a:rPr>
                <a:t>Add title text</a:t>
              </a:r>
            </a:p>
          </p:txBody>
        </p:sp>
        <p:sp>
          <p:nvSpPr>
            <p:cNvPr id="34" name="TextBox 21"/>
            <p:cNvSpPr txBox="1"/>
            <p:nvPr/>
          </p:nvSpPr>
          <p:spPr>
            <a:xfrm>
              <a:off x="6044838" y="4015405"/>
              <a:ext cx="2074950" cy="462281"/>
            </a:xfrm>
            <a:prstGeom prst="rect">
              <a:avLst/>
            </a:prstGeom>
            <a:noFill/>
          </p:spPr>
          <p:txBody>
            <a:bodyPr wrap="square" rtlCol="0">
              <a:spAutoFit/>
            </a:bodyPr>
            <a:lstStyle/>
            <a:p>
              <a:pPr algn="ctr" defTabSz="685800"/>
              <a:r>
                <a:rPr lang="en-US" altLang="zh-CN" sz="1200" dirty="0">
                  <a:solidFill>
                    <a:srgbClr val="FFFFFF">
                      <a:lumMod val="50000"/>
                    </a:srgbClr>
                  </a:solidFill>
                  <a:latin typeface="Arial"/>
                  <a:ea typeface="微软雅黑"/>
                  <a:sym typeface="Arial"/>
                </a:rPr>
                <a:t>Click here to add content, content to match the title. </a:t>
              </a:r>
              <a:endParaRPr lang="zh-CN" altLang="en-US" sz="1200" dirty="0">
                <a:solidFill>
                  <a:srgbClr val="FFFFFF">
                    <a:lumMod val="50000"/>
                  </a:srgbClr>
                </a:solidFill>
                <a:latin typeface="Arial"/>
                <a:ea typeface="微软雅黑"/>
                <a:sym typeface="Arial"/>
              </a:endParaRPr>
            </a:p>
          </p:txBody>
        </p:sp>
      </p:gr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05505" y="-854625"/>
            <a:ext cx="11070915" cy="2221802"/>
            <a:chOff x="-2543467" y="-1139764"/>
            <a:chExt cx="14764637" cy="2963089"/>
          </a:xfrm>
        </p:grpSpPr>
        <p:grpSp>
          <p:nvGrpSpPr>
            <p:cNvPr id="4" name="组合 3"/>
            <p:cNvGrpSpPr/>
            <p:nvPr/>
          </p:nvGrpSpPr>
          <p:grpSpPr>
            <a:xfrm>
              <a:off x="849787" y="351305"/>
              <a:ext cx="11371383" cy="660135"/>
              <a:chOff x="556108" y="314234"/>
              <a:chExt cx="11703163" cy="660135"/>
            </a:xfrm>
          </p:grpSpPr>
          <p:sp>
            <p:nvSpPr>
              <p:cNvPr id="3" name="矩形 2"/>
              <p:cNvSpPr/>
              <p:nvPr/>
            </p:nvSpPr>
            <p:spPr>
              <a:xfrm flipV="1">
                <a:off x="757047" y="928650"/>
                <a:ext cx="11502224" cy="4571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32" name="9"/>
              <p:cNvSpPr txBox="1"/>
              <p:nvPr/>
            </p:nvSpPr>
            <p:spPr>
              <a:xfrm>
                <a:off x="556108" y="314234"/>
                <a:ext cx="3435255" cy="430815"/>
              </a:xfrm>
              <a:prstGeom prst="rect">
                <a:avLst/>
              </a:prstGeom>
              <a:noFill/>
            </p:spPr>
            <p:txBody>
              <a:bodyPr wrap="square" lIns="0" tIns="0" rIns="0" bIns="0" rtlCol="0">
                <a:spAutoFit/>
              </a:bodyPr>
              <a:lstStyle>
                <a:defPPr>
                  <a:defRPr lang="en-US"/>
                </a:defPPr>
                <a:lvl2pPr marL="0" lvl="1" algn="ctr" defTabSz="685800">
                  <a:defRPr sz="2100" b="1">
                    <a:solidFill>
                      <a:srgbClr val="FFFFFF">
                        <a:lumMod val="50000"/>
                      </a:srgbClr>
                    </a:solidFill>
                    <a:latin typeface="Arial"/>
                    <a:ea typeface="微软雅黑"/>
                  </a:defRPr>
                </a:lvl2pPr>
              </a:lstStyle>
              <a:p>
                <a:pPr lvl="1"/>
                <a:r>
                  <a:rPr lang="en-US" altLang="zh-CN" dirty="0">
                    <a:sym typeface="Arial"/>
                  </a:rPr>
                  <a:t>Add title text</a:t>
                </a:r>
                <a:endParaRPr lang="zh-CN" altLang="en-US" dirty="0">
                  <a:sym typeface="Arial"/>
                </a:endParaRPr>
              </a:p>
            </p:txBody>
          </p:sp>
        </p:grpSp>
        <p:sp>
          <p:nvSpPr>
            <p:cNvPr id="11" name="矩形: 圆角 5"/>
            <p:cNvSpPr/>
            <p:nvPr/>
          </p:nvSpPr>
          <p:spPr>
            <a:xfrm rot="3021466">
              <a:off x="-2473881" y="-833708"/>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2" name="矩形: 圆角 5"/>
            <p:cNvSpPr/>
            <p:nvPr/>
          </p:nvSpPr>
          <p:spPr>
            <a:xfrm rot="3021466">
              <a:off x="-2830474" y="-852757"/>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grpSp>
      <p:grpSp>
        <p:nvGrpSpPr>
          <p:cNvPr id="8" name="组合 7"/>
          <p:cNvGrpSpPr/>
          <p:nvPr/>
        </p:nvGrpSpPr>
        <p:grpSpPr>
          <a:xfrm flipH="1">
            <a:off x="398921" y="1937126"/>
            <a:ext cx="8444568" cy="2861168"/>
            <a:chOff x="855400" y="1347614"/>
            <a:chExt cx="7498015" cy="2540459"/>
          </a:xfrm>
        </p:grpSpPr>
        <p:grpSp>
          <p:nvGrpSpPr>
            <p:cNvPr id="9" name="组合 8"/>
            <p:cNvGrpSpPr/>
            <p:nvPr/>
          </p:nvGrpSpPr>
          <p:grpSpPr>
            <a:xfrm>
              <a:off x="967190" y="1347614"/>
              <a:ext cx="1439180" cy="1278500"/>
              <a:chOff x="967190" y="1347614"/>
              <a:chExt cx="1439180" cy="1278500"/>
            </a:xfrm>
          </p:grpSpPr>
          <p:sp>
            <p:nvSpPr>
              <p:cNvPr id="40" name="椭圆 39"/>
              <p:cNvSpPr/>
              <p:nvPr/>
            </p:nvSpPr>
            <p:spPr>
              <a:xfrm>
                <a:off x="1127870" y="1347614"/>
                <a:ext cx="1278500" cy="1278500"/>
              </a:xfrm>
              <a:prstGeom prst="ellipse">
                <a:avLst/>
              </a:prstGeom>
              <a:solidFill>
                <a:schemeClr val="tx2">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41" name="椭圆 40"/>
              <p:cNvSpPr/>
              <p:nvPr/>
            </p:nvSpPr>
            <p:spPr>
              <a:xfrm>
                <a:off x="967190" y="1347614"/>
                <a:ext cx="432048" cy="432048"/>
              </a:xfrm>
              <a:prstGeom prst="ellipse">
                <a:avLst/>
              </a:prstGeom>
              <a:solidFill>
                <a:schemeClr val="tx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1350" dirty="0">
                    <a:solidFill>
                      <a:srgbClr val="FFFFFF"/>
                    </a:solidFill>
                    <a:latin typeface="Arial"/>
                    <a:ea typeface="微软雅黑"/>
                    <a:sym typeface="Arial"/>
                  </a:rPr>
                  <a:t>4</a:t>
                </a:r>
                <a:endParaRPr lang="zh-CN" altLang="en-US" sz="1350" dirty="0">
                  <a:solidFill>
                    <a:srgbClr val="FFFFFF"/>
                  </a:solidFill>
                  <a:latin typeface="Arial"/>
                  <a:ea typeface="微软雅黑"/>
                  <a:sym typeface="Arial"/>
                </a:endParaRPr>
              </a:p>
            </p:txBody>
          </p:sp>
          <p:grpSp>
            <p:nvGrpSpPr>
              <p:cNvPr id="42" name="组合 41"/>
              <p:cNvGrpSpPr/>
              <p:nvPr/>
            </p:nvGrpSpPr>
            <p:grpSpPr>
              <a:xfrm>
                <a:off x="1519470" y="1713814"/>
                <a:ext cx="495300" cy="546100"/>
                <a:chOff x="1917700" y="530225"/>
                <a:chExt cx="495300" cy="546100"/>
              </a:xfrm>
            </p:grpSpPr>
            <p:sp>
              <p:nvSpPr>
                <p:cNvPr id="43" name="Freeform 23"/>
                <p:cNvSpPr>
                  <a:spLocks noEditPoints="1"/>
                </p:cNvSpPr>
                <p:nvPr/>
              </p:nvSpPr>
              <p:spPr bwMode="auto">
                <a:xfrm>
                  <a:off x="1917700" y="530225"/>
                  <a:ext cx="495300" cy="546100"/>
                </a:xfrm>
                <a:custGeom>
                  <a:avLst/>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defTabSz="685800"/>
                  <a:endParaRPr lang="zh-CN" altLang="en-US" sz="1350">
                    <a:solidFill>
                      <a:srgbClr val="000000"/>
                    </a:solidFill>
                    <a:latin typeface="Arial"/>
                    <a:ea typeface="微软雅黑"/>
                    <a:sym typeface="Arial"/>
                  </a:endParaRPr>
                </a:p>
              </p:txBody>
            </p:sp>
            <p:sp>
              <p:nvSpPr>
                <p:cNvPr id="44" name="Freeform 24"/>
                <p:cNvSpPr/>
                <p:nvPr/>
              </p:nvSpPr>
              <p:spPr bwMode="auto">
                <a:xfrm>
                  <a:off x="1935163" y="690563"/>
                  <a:ext cx="98425" cy="93663"/>
                </a:xfrm>
                <a:custGeom>
                  <a:avLst/>
                  <a:gdLst>
                    <a:gd name="T0" fmla="*/ 4 w 35"/>
                    <a:gd name="T1" fmla="*/ 0 h 33"/>
                    <a:gd name="T2" fmla="*/ 9 w 35"/>
                    <a:gd name="T3" fmla="*/ 26 h 33"/>
                    <a:gd name="T4" fmla="*/ 25 w 35"/>
                    <a:gd name="T5" fmla="*/ 33 h 33"/>
                    <a:gd name="T6" fmla="*/ 35 w 35"/>
                    <a:gd name="T7" fmla="*/ 31 h 33"/>
                    <a:gd name="T8" fmla="*/ 4 w 35"/>
                    <a:gd name="T9" fmla="*/ 0 h 33"/>
                  </a:gdLst>
                  <a:ah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defTabSz="685800"/>
                  <a:endParaRPr lang="zh-CN" altLang="en-US" sz="1350">
                    <a:solidFill>
                      <a:srgbClr val="000000"/>
                    </a:solidFill>
                    <a:latin typeface="Arial"/>
                    <a:ea typeface="微软雅黑"/>
                    <a:sym typeface="Arial"/>
                  </a:endParaRPr>
                </a:p>
              </p:txBody>
            </p:sp>
          </p:grpSp>
        </p:grpSp>
        <p:grpSp>
          <p:nvGrpSpPr>
            <p:cNvPr id="10" name="组合 9"/>
            <p:cNvGrpSpPr/>
            <p:nvPr/>
          </p:nvGrpSpPr>
          <p:grpSpPr>
            <a:xfrm>
              <a:off x="2983414" y="1347614"/>
              <a:ext cx="1439180" cy="1278500"/>
              <a:chOff x="2983414" y="1347614"/>
              <a:chExt cx="1439180" cy="1278500"/>
            </a:xfrm>
          </p:grpSpPr>
          <p:sp>
            <p:nvSpPr>
              <p:cNvPr id="34" name="椭圆 33"/>
              <p:cNvSpPr/>
              <p:nvPr/>
            </p:nvSpPr>
            <p:spPr>
              <a:xfrm>
                <a:off x="3144094" y="1347614"/>
                <a:ext cx="1278500" cy="12785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grpSp>
            <p:nvGrpSpPr>
              <p:cNvPr id="35" name="组合 34"/>
              <p:cNvGrpSpPr/>
              <p:nvPr/>
            </p:nvGrpSpPr>
            <p:grpSpPr>
              <a:xfrm>
                <a:off x="2983414" y="1347614"/>
                <a:ext cx="1048122" cy="891663"/>
                <a:chOff x="2983414" y="1347614"/>
                <a:chExt cx="1048122" cy="891663"/>
              </a:xfrm>
            </p:grpSpPr>
            <p:sp>
              <p:nvSpPr>
                <p:cNvPr id="36" name="椭圆 35"/>
                <p:cNvSpPr/>
                <p:nvPr/>
              </p:nvSpPr>
              <p:spPr>
                <a:xfrm>
                  <a:off x="2983414" y="1347614"/>
                  <a:ext cx="432048" cy="432048"/>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1350" dirty="0">
                      <a:solidFill>
                        <a:srgbClr val="FFFFFF"/>
                      </a:solidFill>
                      <a:latin typeface="Arial"/>
                      <a:ea typeface="微软雅黑"/>
                      <a:sym typeface="Arial"/>
                    </a:rPr>
                    <a:t>3</a:t>
                  </a:r>
                  <a:endParaRPr lang="zh-CN" altLang="en-US" sz="1350" dirty="0">
                    <a:solidFill>
                      <a:srgbClr val="FFFFFF"/>
                    </a:solidFill>
                    <a:latin typeface="Arial"/>
                    <a:ea typeface="微软雅黑"/>
                    <a:sym typeface="Arial"/>
                  </a:endParaRPr>
                </a:p>
              </p:txBody>
            </p:sp>
            <p:grpSp>
              <p:nvGrpSpPr>
                <p:cNvPr id="37" name="组合 36"/>
                <p:cNvGrpSpPr/>
                <p:nvPr/>
              </p:nvGrpSpPr>
              <p:grpSpPr>
                <a:xfrm>
                  <a:off x="3604498" y="1696352"/>
                  <a:ext cx="427038" cy="542925"/>
                  <a:chOff x="3290888" y="533400"/>
                  <a:chExt cx="427038" cy="542925"/>
                </a:xfrm>
              </p:grpSpPr>
              <p:sp>
                <p:nvSpPr>
                  <p:cNvPr id="38" name="Freeform 25"/>
                  <p:cNvSpPr/>
                  <p:nvPr/>
                </p:nvSpPr>
                <p:spPr bwMode="auto">
                  <a:xfrm>
                    <a:off x="3290888" y="533400"/>
                    <a:ext cx="427038" cy="542925"/>
                  </a:xfrm>
                  <a:custGeom>
                    <a:avLst/>
                    <a:gdLst>
                      <a:gd name="T0" fmla="*/ 108 w 152"/>
                      <a:gd name="T1" fmla="*/ 161 h 193"/>
                      <a:gd name="T2" fmla="*/ 68 w 152"/>
                      <a:gd name="T3" fmla="*/ 161 h 193"/>
                      <a:gd name="T4" fmla="*/ 68 w 152"/>
                      <a:gd name="T5" fmla="*/ 145 h 193"/>
                      <a:gd name="T6" fmla="*/ 121 w 152"/>
                      <a:gd name="T7" fmla="*/ 122 h 193"/>
                      <a:gd name="T8" fmla="*/ 130 w 152"/>
                      <a:gd name="T9" fmla="*/ 19 h 193"/>
                      <a:gd name="T10" fmla="*/ 130 w 152"/>
                      <a:gd name="T11" fmla="*/ 18 h 193"/>
                      <a:gd name="T12" fmla="*/ 130 w 152"/>
                      <a:gd name="T13" fmla="*/ 18 h 193"/>
                      <a:gd name="T14" fmla="*/ 128 w 152"/>
                      <a:gd name="T15" fmla="*/ 14 h 193"/>
                      <a:gd name="T16" fmla="*/ 130 w 152"/>
                      <a:gd name="T17" fmla="*/ 10 h 193"/>
                      <a:gd name="T18" fmla="*/ 137 w 152"/>
                      <a:gd name="T19" fmla="*/ 10 h 193"/>
                      <a:gd name="T20" fmla="*/ 143 w 152"/>
                      <a:gd name="T21" fmla="*/ 10 h 193"/>
                      <a:gd name="T22" fmla="*/ 143 w 152"/>
                      <a:gd name="T23" fmla="*/ 5 h 193"/>
                      <a:gd name="T24" fmla="*/ 124 w 152"/>
                      <a:gd name="T25" fmla="*/ 5 h 193"/>
                      <a:gd name="T26" fmla="*/ 120 w 152"/>
                      <a:gd name="T27" fmla="*/ 14 h 193"/>
                      <a:gd name="T28" fmla="*/ 124 w 152"/>
                      <a:gd name="T29" fmla="*/ 23 h 193"/>
                      <a:gd name="T30" fmla="*/ 124 w 152"/>
                      <a:gd name="T31" fmla="*/ 23 h 193"/>
                      <a:gd name="T32" fmla="*/ 115 w 152"/>
                      <a:gd name="T33" fmla="*/ 116 h 193"/>
                      <a:gd name="T34" fmla="*/ 23 w 152"/>
                      <a:gd name="T35" fmla="*/ 124 h 193"/>
                      <a:gd name="T36" fmla="*/ 23 w 152"/>
                      <a:gd name="T37" fmla="*/ 124 h 193"/>
                      <a:gd name="T38" fmla="*/ 4 w 152"/>
                      <a:gd name="T39" fmla="*/ 125 h 193"/>
                      <a:gd name="T40" fmla="*/ 0 w 152"/>
                      <a:gd name="T41" fmla="*/ 134 h 193"/>
                      <a:gd name="T42" fmla="*/ 4 w 152"/>
                      <a:gd name="T43" fmla="*/ 144 h 193"/>
                      <a:gd name="T44" fmla="*/ 7 w 152"/>
                      <a:gd name="T45" fmla="*/ 145 h 193"/>
                      <a:gd name="T46" fmla="*/ 10 w 152"/>
                      <a:gd name="T47" fmla="*/ 144 h 193"/>
                      <a:gd name="T48" fmla="*/ 10 w 152"/>
                      <a:gd name="T49" fmla="*/ 138 h 193"/>
                      <a:gd name="T50" fmla="*/ 8 w 152"/>
                      <a:gd name="T51" fmla="*/ 134 h 193"/>
                      <a:gd name="T52" fmla="*/ 10 w 152"/>
                      <a:gd name="T53" fmla="*/ 130 h 193"/>
                      <a:gd name="T54" fmla="*/ 18 w 152"/>
                      <a:gd name="T55" fmla="*/ 130 h 193"/>
                      <a:gd name="T56" fmla="*/ 18 w 152"/>
                      <a:gd name="T57" fmla="*/ 131 h 193"/>
                      <a:gd name="T58" fmla="*/ 18 w 152"/>
                      <a:gd name="T59" fmla="*/ 131 h 193"/>
                      <a:gd name="T60" fmla="*/ 60 w 152"/>
                      <a:gd name="T61" fmla="*/ 145 h 193"/>
                      <a:gd name="T62" fmla="*/ 60 w 152"/>
                      <a:gd name="T63" fmla="*/ 161 h 193"/>
                      <a:gd name="T64" fmla="*/ 20 w 152"/>
                      <a:gd name="T65" fmla="*/ 161 h 193"/>
                      <a:gd name="T66" fmla="*/ 0 w 152"/>
                      <a:gd name="T67" fmla="*/ 181 h 193"/>
                      <a:gd name="T68" fmla="*/ 0 w 152"/>
                      <a:gd name="T69" fmla="*/ 189 h 193"/>
                      <a:gd name="T70" fmla="*/ 4 w 152"/>
                      <a:gd name="T71" fmla="*/ 193 h 193"/>
                      <a:gd name="T72" fmla="*/ 124 w 152"/>
                      <a:gd name="T73" fmla="*/ 193 h 193"/>
                      <a:gd name="T74" fmla="*/ 128 w 152"/>
                      <a:gd name="T75" fmla="*/ 189 h 193"/>
                      <a:gd name="T76" fmla="*/ 128 w 152"/>
                      <a:gd name="T77" fmla="*/ 181 h 193"/>
                      <a:gd name="T78" fmla="*/ 108 w 152"/>
                      <a:gd name="T79"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defTabSz="685800"/>
                    <a:endParaRPr lang="zh-CN" altLang="en-US" sz="1350">
                      <a:solidFill>
                        <a:srgbClr val="000000"/>
                      </a:solidFill>
                      <a:latin typeface="Arial"/>
                      <a:ea typeface="微软雅黑"/>
                      <a:sym typeface="Arial"/>
                    </a:endParaRPr>
                  </a:p>
                </p:txBody>
              </p:sp>
              <p:sp>
                <p:nvSpPr>
                  <p:cNvPr id="39" name="Freeform 26"/>
                  <p:cNvSpPr>
                    <a:spLocks noEditPoints="1"/>
                  </p:cNvSpPr>
                  <p:nvPr/>
                </p:nvSpPr>
                <p:spPr bwMode="auto">
                  <a:xfrm>
                    <a:off x="3290888" y="536575"/>
                    <a:ext cx="358775" cy="357188"/>
                  </a:xfrm>
                  <a:custGeom>
                    <a:avLst/>
                    <a:gdLst>
                      <a:gd name="T0" fmla="*/ 64 w 128"/>
                      <a:gd name="T1" fmla="*/ 127 h 127"/>
                      <a:gd name="T2" fmla="*/ 128 w 128"/>
                      <a:gd name="T3" fmla="*/ 64 h 127"/>
                      <a:gd name="T4" fmla="*/ 64 w 128"/>
                      <a:gd name="T5" fmla="*/ 0 h 127"/>
                      <a:gd name="T6" fmla="*/ 0 w 128"/>
                      <a:gd name="T7" fmla="*/ 64 h 127"/>
                      <a:gd name="T8" fmla="*/ 64 w 128"/>
                      <a:gd name="T9" fmla="*/ 127 h 127"/>
                      <a:gd name="T10" fmla="*/ 64 w 128"/>
                      <a:gd name="T11" fmla="*/ 24 h 127"/>
                      <a:gd name="T12" fmla="*/ 68 w 128"/>
                      <a:gd name="T13" fmla="*/ 28 h 127"/>
                      <a:gd name="T14" fmla="*/ 64 w 128"/>
                      <a:gd name="T15" fmla="*/ 32 h 127"/>
                      <a:gd name="T16" fmla="*/ 28 w 128"/>
                      <a:gd name="T17" fmla="*/ 68 h 127"/>
                      <a:gd name="T18" fmla="*/ 24 w 128"/>
                      <a:gd name="T19" fmla="*/ 72 h 127"/>
                      <a:gd name="T20" fmla="*/ 20 w 128"/>
                      <a:gd name="T21" fmla="*/ 68 h 127"/>
                      <a:gd name="T22" fmla="*/ 64 w 128"/>
                      <a:gd name="T23" fmla="*/ 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defTabSz="685800"/>
                    <a:endParaRPr lang="zh-CN" altLang="en-US" sz="1350">
                      <a:solidFill>
                        <a:srgbClr val="000000"/>
                      </a:solidFill>
                      <a:latin typeface="Arial"/>
                      <a:ea typeface="微软雅黑"/>
                      <a:sym typeface="Arial"/>
                    </a:endParaRPr>
                  </a:p>
                </p:txBody>
              </p:sp>
            </p:grpSp>
          </p:grpSp>
        </p:grpSp>
        <p:grpSp>
          <p:nvGrpSpPr>
            <p:cNvPr id="13" name="组合 12"/>
            <p:cNvGrpSpPr/>
            <p:nvPr/>
          </p:nvGrpSpPr>
          <p:grpSpPr>
            <a:xfrm>
              <a:off x="4775916" y="1347614"/>
              <a:ext cx="1439180" cy="1278500"/>
              <a:chOff x="4775916" y="1347614"/>
              <a:chExt cx="1439180" cy="1278500"/>
            </a:xfrm>
          </p:grpSpPr>
          <p:sp>
            <p:nvSpPr>
              <p:cNvPr id="30" name="椭圆 29"/>
              <p:cNvSpPr/>
              <p:nvPr/>
            </p:nvSpPr>
            <p:spPr>
              <a:xfrm>
                <a:off x="4936596" y="1347614"/>
                <a:ext cx="1278500" cy="1278500"/>
              </a:xfrm>
              <a:prstGeom prst="ellipse">
                <a:avLst/>
              </a:prstGeom>
              <a:solidFill>
                <a:schemeClr val="tx2">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31" name="椭圆 30"/>
              <p:cNvSpPr/>
              <p:nvPr/>
            </p:nvSpPr>
            <p:spPr>
              <a:xfrm>
                <a:off x="4775916" y="1347614"/>
                <a:ext cx="432048" cy="432048"/>
              </a:xfrm>
              <a:prstGeom prst="ellipse">
                <a:avLst/>
              </a:prstGeom>
              <a:solidFill>
                <a:schemeClr val="tx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1350" dirty="0">
                    <a:solidFill>
                      <a:srgbClr val="FFFFFF"/>
                    </a:solidFill>
                    <a:latin typeface="Arial"/>
                    <a:ea typeface="微软雅黑"/>
                    <a:sym typeface="Arial"/>
                  </a:rPr>
                  <a:t>2</a:t>
                </a:r>
                <a:endParaRPr lang="zh-CN" altLang="en-US" sz="1350" dirty="0">
                  <a:solidFill>
                    <a:srgbClr val="FFFFFF"/>
                  </a:solidFill>
                  <a:latin typeface="Arial"/>
                  <a:ea typeface="微软雅黑"/>
                  <a:sym typeface="Arial"/>
                </a:endParaRPr>
              </a:p>
            </p:txBody>
          </p:sp>
          <p:sp>
            <p:nvSpPr>
              <p:cNvPr id="33" name="Freeform 97"/>
              <p:cNvSpPr/>
              <p:nvPr/>
            </p:nvSpPr>
            <p:spPr bwMode="auto">
              <a:xfrm>
                <a:off x="5278454" y="1721031"/>
                <a:ext cx="634975" cy="528835"/>
              </a:xfrm>
              <a:custGeom>
                <a:avLst/>
                <a:gdLst>
                  <a:gd name="T0" fmla="*/ 188 w 192"/>
                  <a:gd name="T1" fmla="*/ 80 h 160"/>
                  <a:gd name="T2" fmla="*/ 164 w 192"/>
                  <a:gd name="T3" fmla="*/ 80 h 160"/>
                  <a:gd name="T4" fmla="*/ 161 w 192"/>
                  <a:gd name="T5" fmla="*/ 82 h 160"/>
                  <a:gd name="T6" fmla="*/ 157 w 192"/>
                  <a:gd name="T7" fmla="*/ 88 h 160"/>
                  <a:gd name="T8" fmla="*/ 152 w 192"/>
                  <a:gd name="T9" fmla="*/ 67 h 160"/>
                  <a:gd name="T10" fmla="*/ 148 w 192"/>
                  <a:gd name="T11" fmla="*/ 64 h 160"/>
                  <a:gd name="T12" fmla="*/ 144 w 192"/>
                  <a:gd name="T13" fmla="*/ 67 h 160"/>
                  <a:gd name="T14" fmla="*/ 134 w 192"/>
                  <a:gd name="T15" fmla="*/ 98 h 160"/>
                  <a:gd name="T16" fmla="*/ 128 w 192"/>
                  <a:gd name="T17" fmla="*/ 51 h 160"/>
                  <a:gd name="T18" fmla="*/ 124 w 192"/>
                  <a:gd name="T19" fmla="*/ 48 h 160"/>
                  <a:gd name="T20" fmla="*/ 120 w 192"/>
                  <a:gd name="T21" fmla="*/ 51 h 160"/>
                  <a:gd name="T22" fmla="*/ 103 w 192"/>
                  <a:gd name="T23" fmla="*/ 127 h 160"/>
                  <a:gd name="T24" fmla="*/ 96 w 192"/>
                  <a:gd name="T25" fmla="*/ 4 h 160"/>
                  <a:gd name="T26" fmla="*/ 92 w 192"/>
                  <a:gd name="T27" fmla="*/ 0 h 160"/>
                  <a:gd name="T28" fmla="*/ 88 w 192"/>
                  <a:gd name="T29" fmla="*/ 3 h 160"/>
                  <a:gd name="T30" fmla="*/ 69 w 192"/>
                  <a:gd name="T31" fmla="*/ 85 h 160"/>
                  <a:gd name="T32" fmla="*/ 64 w 192"/>
                  <a:gd name="T33" fmla="*/ 43 h 160"/>
                  <a:gd name="T34" fmla="*/ 61 w 192"/>
                  <a:gd name="T35" fmla="*/ 40 h 160"/>
                  <a:gd name="T36" fmla="*/ 56 w 192"/>
                  <a:gd name="T37" fmla="*/ 43 h 160"/>
                  <a:gd name="T38" fmla="*/ 45 w 192"/>
                  <a:gd name="T39" fmla="*/ 78 h 160"/>
                  <a:gd name="T40" fmla="*/ 40 w 192"/>
                  <a:gd name="T41" fmla="*/ 59 h 160"/>
                  <a:gd name="T42" fmla="*/ 37 w 192"/>
                  <a:gd name="T43" fmla="*/ 56 h 160"/>
                  <a:gd name="T44" fmla="*/ 33 w 192"/>
                  <a:gd name="T45" fmla="*/ 58 h 160"/>
                  <a:gd name="T46" fmla="*/ 26 w 192"/>
                  <a:gd name="T47" fmla="*/ 72 h 160"/>
                  <a:gd name="T48" fmla="*/ 4 w 192"/>
                  <a:gd name="T49" fmla="*/ 72 h 160"/>
                  <a:gd name="T50" fmla="*/ 0 w 192"/>
                  <a:gd name="T51" fmla="*/ 76 h 160"/>
                  <a:gd name="T52" fmla="*/ 4 w 192"/>
                  <a:gd name="T53" fmla="*/ 80 h 160"/>
                  <a:gd name="T54" fmla="*/ 28 w 192"/>
                  <a:gd name="T55" fmla="*/ 80 h 160"/>
                  <a:gd name="T56" fmla="*/ 32 w 192"/>
                  <a:gd name="T57" fmla="*/ 78 h 160"/>
                  <a:gd name="T58" fmla="*/ 35 w 192"/>
                  <a:gd name="T59" fmla="*/ 71 h 160"/>
                  <a:gd name="T60" fmla="*/ 40 w 192"/>
                  <a:gd name="T61" fmla="*/ 93 h 160"/>
                  <a:gd name="T62" fmla="*/ 44 w 192"/>
                  <a:gd name="T63" fmla="*/ 96 h 160"/>
                  <a:gd name="T64" fmla="*/ 48 w 192"/>
                  <a:gd name="T65" fmla="*/ 93 h 160"/>
                  <a:gd name="T66" fmla="*/ 58 w 192"/>
                  <a:gd name="T67" fmla="*/ 62 h 160"/>
                  <a:gd name="T68" fmla="*/ 64 w 192"/>
                  <a:gd name="T69" fmla="*/ 108 h 160"/>
                  <a:gd name="T70" fmla="*/ 68 w 192"/>
                  <a:gd name="T71" fmla="*/ 112 h 160"/>
                  <a:gd name="T72" fmla="*/ 72 w 192"/>
                  <a:gd name="T73" fmla="*/ 109 h 160"/>
                  <a:gd name="T74" fmla="*/ 90 w 192"/>
                  <a:gd name="T75" fmla="*/ 32 h 160"/>
                  <a:gd name="T76" fmla="*/ 96 w 192"/>
                  <a:gd name="T77" fmla="*/ 156 h 160"/>
                  <a:gd name="T78" fmla="*/ 100 w 192"/>
                  <a:gd name="T79" fmla="*/ 160 h 160"/>
                  <a:gd name="T80" fmla="*/ 100 w 192"/>
                  <a:gd name="T81" fmla="*/ 160 h 160"/>
                  <a:gd name="T82" fmla="*/ 104 w 192"/>
                  <a:gd name="T83" fmla="*/ 157 h 160"/>
                  <a:gd name="T84" fmla="*/ 123 w 192"/>
                  <a:gd name="T85" fmla="*/ 75 h 160"/>
                  <a:gd name="T86" fmla="*/ 128 w 192"/>
                  <a:gd name="T87" fmla="*/ 116 h 160"/>
                  <a:gd name="T88" fmla="*/ 132 w 192"/>
                  <a:gd name="T89" fmla="*/ 120 h 160"/>
                  <a:gd name="T90" fmla="*/ 136 w 192"/>
                  <a:gd name="T91" fmla="*/ 117 h 160"/>
                  <a:gd name="T92" fmla="*/ 148 w 192"/>
                  <a:gd name="T93" fmla="*/ 82 h 160"/>
                  <a:gd name="T94" fmla="*/ 152 w 192"/>
                  <a:gd name="T95" fmla="*/ 101 h 160"/>
                  <a:gd name="T96" fmla="*/ 156 w 192"/>
                  <a:gd name="T97" fmla="*/ 104 h 160"/>
                  <a:gd name="T98" fmla="*/ 160 w 192"/>
                  <a:gd name="T99" fmla="*/ 102 h 160"/>
                  <a:gd name="T100" fmla="*/ 167 w 192"/>
                  <a:gd name="T101" fmla="*/ 88 h 160"/>
                  <a:gd name="T102" fmla="*/ 188 w 192"/>
                  <a:gd name="T103" fmla="*/ 88 h 160"/>
                  <a:gd name="T104" fmla="*/ 192 w 192"/>
                  <a:gd name="T105" fmla="*/ 84 h 160"/>
                  <a:gd name="T106" fmla="*/ 188 w 192"/>
                  <a:gd name="T107"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60">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defTabSz="685800"/>
                <a:endParaRPr lang="zh-CN" altLang="en-US" sz="1350">
                  <a:solidFill>
                    <a:srgbClr val="000000"/>
                  </a:solidFill>
                  <a:latin typeface="Arial"/>
                  <a:ea typeface="微软雅黑"/>
                  <a:sym typeface="Arial"/>
                </a:endParaRPr>
              </a:p>
            </p:txBody>
          </p:sp>
        </p:grpSp>
        <p:grpSp>
          <p:nvGrpSpPr>
            <p:cNvPr id="14" name="组合 13"/>
            <p:cNvGrpSpPr/>
            <p:nvPr/>
          </p:nvGrpSpPr>
          <p:grpSpPr>
            <a:xfrm>
              <a:off x="6548372" y="1347614"/>
              <a:ext cx="1439180" cy="1278500"/>
              <a:chOff x="6548372" y="1347614"/>
              <a:chExt cx="1439180" cy="1278500"/>
            </a:xfrm>
          </p:grpSpPr>
          <p:sp>
            <p:nvSpPr>
              <p:cNvPr id="27" name="椭圆 26"/>
              <p:cNvSpPr/>
              <p:nvPr/>
            </p:nvSpPr>
            <p:spPr>
              <a:xfrm>
                <a:off x="6709052" y="1347614"/>
                <a:ext cx="1278500" cy="12785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28" name="椭圆 27"/>
              <p:cNvSpPr/>
              <p:nvPr/>
            </p:nvSpPr>
            <p:spPr>
              <a:xfrm>
                <a:off x="6548372" y="1347614"/>
                <a:ext cx="432048" cy="432048"/>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1350" dirty="0">
                    <a:solidFill>
                      <a:srgbClr val="FFFFFF"/>
                    </a:solidFill>
                    <a:latin typeface="Arial"/>
                    <a:ea typeface="微软雅黑"/>
                    <a:sym typeface="Arial"/>
                  </a:rPr>
                  <a:t>1</a:t>
                </a:r>
                <a:endParaRPr lang="zh-CN" altLang="en-US" sz="1350" dirty="0">
                  <a:solidFill>
                    <a:srgbClr val="FFFFFF"/>
                  </a:solidFill>
                  <a:latin typeface="Arial"/>
                  <a:ea typeface="微软雅黑"/>
                  <a:sym typeface="Arial"/>
                </a:endParaRPr>
              </a:p>
            </p:txBody>
          </p:sp>
          <p:sp>
            <p:nvSpPr>
              <p:cNvPr id="29" name="Freeform 154"/>
              <p:cNvSpPr>
                <a:spLocks noEditPoints="1"/>
              </p:cNvSpPr>
              <p:nvPr/>
            </p:nvSpPr>
            <p:spPr bwMode="auto">
              <a:xfrm>
                <a:off x="7094774" y="1718552"/>
                <a:ext cx="507055" cy="519991"/>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chemeClr val="bg1"/>
              </a:solidFill>
              <a:ln>
                <a:noFill/>
              </a:ln>
            </p:spPr>
            <p:txBody>
              <a:bodyPr vert="horz" wrap="square" lIns="68564" tIns="34282" rIns="68564" bIns="34282" numCol="1" anchor="t" anchorCtr="0" compatLnSpc="1"/>
              <a:lstStyle/>
              <a:p>
                <a:pPr defTabSz="685800"/>
                <a:endParaRPr lang="zh-CN" altLang="en-US" sz="1350">
                  <a:solidFill>
                    <a:srgbClr val="000000"/>
                  </a:solidFill>
                  <a:latin typeface="Arial"/>
                  <a:ea typeface="微软雅黑"/>
                  <a:sym typeface="Arial"/>
                </a:endParaRPr>
              </a:p>
            </p:txBody>
          </p:sp>
        </p:grpSp>
        <p:grpSp>
          <p:nvGrpSpPr>
            <p:cNvPr id="15" name="组合 14"/>
            <p:cNvGrpSpPr/>
            <p:nvPr/>
          </p:nvGrpSpPr>
          <p:grpSpPr>
            <a:xfrm>
              <a:off x="855400" y="2778246"/>
              <a:ext cx="1823439" cy="1109827"/>
              <a:chOff x="855400" y="2778246"/>
              <a:chExt cx="1823439" cy="1109827"/>
            </a:xfrm>
          </p:grpSpPr>
          <p:sp>
            <p:nvSpPr>
              <p:cNvPr id="25" name="TextBox 20"/>
              <p:cNvSpPr txBox="1"/>
              <p:nvPr/>
            </p:nvSpPr>
            <p:spPr>
              <a:xfrm>
                <a:off x="891438" y="2778246"/>
                <a:ext cx="1751366" cy="286941"/>
              </a:xfrm>
              <a:prstGeom prst="rect">
                <a:avLst/>
              </a:prstGeom>
              <a:noFill/>
            </p:spPr>
            <p:txBody>
              <a:bodyPr wrap="square" rtlCol="0">
                <a:spAutoFit/>
              </a:bodyPr>
              <a:lstStyle/>
              <a:p>
                <a:pPr algn="ctr" defTabSz="685800"/>
                <a:r>
                  <a:rPr lang="en-US" altLang="zh-CN" sz="1500" b="1" dirty="0">
                    <a:solidFill>
                      <a:srgbClr val="FFFFFF">
                        <a:lumMod val="50000"/>
                      </a:srgbClr>
                    </a:solidFill>
                    <a:latin typeface="Arial"/>
                    <a:ea typeface="微软雅黑"/>
                    <a:sym typeface="Arial"/>
                  </a:rPr>
                  <a:t>TEXT  HERE</a:t>
                </a:r>
                <a:endParaRPr lang="zh-CN" altLang="en-US" sz="1500" b="1" dirty="0">
                  <a:solidFill>
                    <a:srgbClr val="FFFFFF">
                      <a:lumMod val="50000"/>
                    </a:srgbClr>
                  </a:solidFill>
                  <a:latin typeface="Arial"/>
                  <a:ea typeface="微软雅黑"/>
                  <a:sym typeface="Arial"/>
                </a:endParaRPr>
              </a:p>
            </p:txBody>
          </p:sp>
          <p:sp>
            <p:nvSpPr>
              <p:cNvPr id="26" name="TextBox 21"/>
              <p:cNvSpPr txBox="1"/>
              <p:nvPr/>
            </p:nvSpPr>
            <p:spPr>
              <a:xfrm>
                <a:off x="855400" y="3160471"/>
                <a:ext cx="1823439" cy="727602"/>
              </a:xfrm>
              <a:prstGeom prst="rect">
                <a:avLst/>
              </a:prstGeom>
              <a:noFill/>
            </p:spPr>
            <p:txBody>
              <a:bodyPr wrap="square" rtlCol="0">
                <a:spAutoFit/>
              </a:bodyPr>
              <a:lstStyle/>
              <a:p>
                <a:pPr defTabSz="685800">
                  <a:lnSpc>
                    <a:spcPct val="150000"/>
                  </a:lnSpc>
                </a:pPr>
                <a:r>
                  <a:rPr lang="en-US" altLang="zh-CN" sz="1050" dirty="0">
                    <a:solidFill>
                      <a:srgbClr val="FFFFFF">
                        <a:lumMod val="50000"/>
                      </a:srgbClr>
                    </a:solidFill>
                    <a:latin typeface="Arial"/>
                    <a:ea typeface="微软雅黑"/>
                    <a:sym typeface="Arial"/>
                  </a:rPr>
                  <a:t>You can click here to enter you text. You can click here to enter you text. </a:t>
                </a:r>
                <a:endParaRPr lang="zh-CN" altLang="en-US" sz="1050" dirty="0">
                  <a:solidFill>
                    <a:srgbClr val="FFFFFF">
                      <a:lumMod val="50000"/>
                    </a:srgbClr>
                  </a:solidFill>
                  <a:latin typeface="Arial"/>
                  <a:ea typeface="微软雅黑"/>
                  <a:sym typeface="Arial"/>
                </a:endParaRPr>
              </a:p>
            </p:txBody>
          </p:sp>
        </p:grpSp>
        <p:grpSp>
          <p:nvGrpSpPr>
            <p:cNvPr id="16" name="组合 15"/>
            <p:cNvGrpSpPr/>
            <p:nvPr/>
          </p:nvGrpSpPr>
          <p:grpSpPr>
            <a:xfrm>
              <a:off x="2871624" y="2778246"/>
              <a:ext cx="1823439" cy="1109827"/>
              <a:chOff x="2871624" y="2778246"/>
              <a:chExt cx="1823439" cy="1109827"/>
            </a:xfrm>
          </p:grpSpPr>
          <p:sp>
            <p:nvSpPr>
              <p:cNvPr id="23" name="TextBox 18"/>
              <p:cNvSpPr txBox="1"/>
              <p:nvPr/>
            </p:nvSpPr>
            <p:spPr>
              <a:xfrm>
                <a:off x="2907662" y="2778246"/>
                <a:ext cx="1751366" cy="286941"/>
              </a:xfrm>
              <a:prstGeom prst="rect">
                <a:avLst/>
              </a:prstGeom>
              <a:noFill/>
            </p:spPr>
            <p:txBody>
              <a:bodyPr wrap="square" rtlCol="0">
                <a:spAutoFit/>
              </a:bodyPr>
              <a:lstStyle/>
              <a:p>
                <a:pPr algn="ctr" defTabSz="685800"/>
                <a:r>
                  <a:rPr lang="en-US" altLang="zh-CN" sz="1500" b="1" dirty="0">
                    <a:solidFill>
                      <a:srgbClr val="FFFFFF">
                        <a:lumMod val="50000"/>
                      </a:srgbClr>
                    </a:solidFill>
                    <a:latin typeface="Arial"/>
                    <a:ea typeface="微软雅黑"/>
                    <a:sym typeface="Arial"/>
                  </a:rPr>
                  <a:t>TEXT  HERE</a:t>
                </a:r>
                <a:endParaRPr lang="zh-CN" altLang="en-US" sz="1500" b="1" dirty="0">
                  <a:solidFill>
                    <a:srgbClr val="FFFFFF">
                      <a:lumMod val="50000"/>
                    </a:srgbClr>
                  </a:solidFill>
                  <a:latin typeface="Arial"/>
                  <a:ea typeface="微软雅黑"/>
                  <a:sym typeface="Arial"/>
                </a:endParaRPr>
              </a:p>
            </p:txBody>
          </p:sp>
          <p:sp>
            <p:nvSpPr>
              <p:cNvPr id="24" name="TextBox 19"/>
              <p:cNvSpPr txBox="1"/>
              <p:nvPr/>
            </p:nvSpPr>
            <p:spPr>
              <a:xfrm>
                <a:off x="2871624" y="3160471"/>
                <a:ext cx="1823439" cy="727602"/>
              </a:xfrm>
              <a:prstGeom prst="rect">
                <a:avLst/>
              </a:prstGeom>
              <a:noFill/>
            </p:spPr>
            <p:txBody>
              <a:bodyPr wrap="square" rtlCol="0">
                <a:spAutoFit/>
              </a:bodyPr>
              <a:lstStyle/>
              <a:p>
                <a:pPr defTabSz="685800">
                  <a:lnSpc>
                    <a:spcPct val="150000"/>
                  </a:lnSpc>
                </a:pPr>
                <a:r>
                  <a:rPr lang="en-US" altLang="zh-CN" sz="1050" dirty="0">
                    <a:solidFill>
                      <a:srgbClr val="FFFFFF">
                        <a:lumMod val="50000"/>
                      </a:srgbClr>
                    </a:solidFill>
                    <a:latin typeface="Arial"/>
                    <a:ea typeface="微软雅黑"/>
                    <a:sym typeface="Arial"/>
                  </a:rPr>
                  <a:t>You can click here to enter you text. You can click here to enter you text. </a:t>
                </a:r>
                <a:endParaRPr lang="zh-CN" altLang="en-US" sz="1050" dirty="0">
                  <a:solidFill>
                    <a:srgbClr val="FFFFFF">
                      <a:lumMod val="50000"/>
                    </a:srgbClr>
                  </a:solidFill>
                  <a:latin typeface="Arial"/>
                  <a:ea typeface="微软雅黑"/>
                  <a:sym typeface="Arial"/>
                </a:endParaRPr>
              </a:p>
            </p:txBody>
          </p:sp>
        </p:grpSp>
        <p:grpSp>
          <p:nvGrpSpPr>
            <p:cNvPr id="17" name="组合 16"/>
            <p:cNvGrpSpPr/>
            <p:nvPr/>
          </p:nvGrpSpPr>
          <p:grpSpPr>
            <a:xfrm>
              <a:off x="4706537" y="2778246"/>
              <a:ext cx="1823439" cy="1109827"/>
              <a:chOff x="4706537" y="2778246"/>
              <a:chExt cx="1823439" cy="1109827"/>
            </a:xfrm>
          </p:grpSpPr>
          <p:sp>
            <p:nvSpPr>
              <p:cNvPr id="21" name="TextBox 16"/>
              <p:cNvSpPr txBox="1"/>
              <p:nvPr/>
            </p:nvSpPr>
            <p:spPr>
              <a:xfrm>
                <a:off x="4742575" y="2778246"/>
                <a:ext cx="1751366" cy="286941"/>
              </a:xfrm>
              <a:prstGeom prst="rect">
                <a:avLst/>
              </a:prstGeom>
              <a:noFill/>
            </p:spPr>
            <p:txBody>
              <a:bodyPr wrap="square" rtlCol="0">
                <a:spAutoFit/>
              </a:bodyPr>
              <a:lstStyle/>
              <a:p>
                <a:pPr algn="ctr" defTabSz="685800"/>
                <a:r>
                  <a:rPr lang="en-US" altLang="zh-CN" sz="1500" b="1" dirty="0">
                    <a:solidFill>
                      <a:srgbClr val="FFFFFF">
                        <a:lumMod val="50000"/>
                      </a:srgbClr>
                    </a:solidFill>
                    <a:latin typeface="Arial"/>
                    <a:ea typeface="微软雅黑"/>
                    <a:sym typeface="Arial"/>
                  </a:rPr>
                  <a:t>TEXT  HERE</a:t>
                </a:r>
                <a:endParaRPr lang="zh-CN" altLang="en-US" sz="1500" b="1" dirty="0">
                  <a:solidFill>
                    <a:srgbClr val="FFFFFF">
                      <a:lumMod val="50000"/>
                    </a:srgbClr>
                  </a:solidFill>
                  <a:latin typeface="Arial"/>
                  <a:ea typeface="微软雅黑"/>
                  <a:sym typeface="Arial"/>
                </a:endParaRPr>
              </a:p>
            </p:txBody>
          </p:sp>
          <p:sp>
            <p:nvSpPr>
              <p:cNvPr id="22" name="TextBox 17"/>
              <p:cNvSpPr txBox="1"/>
              <p:nvPr/>
            </p:nvSpPr>
            <p:spPr>
              <a:xfrm>
                <a:off x="4706537" y="3160471"/>
                <a:ext cx="1823439" cy="727602"/>
              </a:xfrm>
              <a:prstGeom prst="rect">
                <a:avLst/>
              </a:prstGeom>
              <a:noFill/>
            </p:spPr>
            <p:txBody>
              <a:bodyPr wrap="square" rtlCol="0">
                <a:spAutoFit/>
              </a:bodyPr>
              <a:lstStyle/>
              <a:p>
                <a:pPr defTabSz="685800">
                  <a:lnSpc>
                    <a:spcPct val="150000"/>
                  </a:lnSpc>
                </a:pPr>
                <a:r>
                  <a:rPr lang="en-US" altLang="zh-CN" sz="1050" dirty="0">
                    <a:solidFill>
                      <a:srgbClr val="FFFFFF">
                        <a:lumMod val="50000"/>
                      </a:srgbClr>
                    </a:solidFill>
                    <a:latin typeface="Arial"/>
                    <a:ea typeface="微软雅黑"/>
                    <a:sym typeface="Arial"/>
                  </a:rPr>
                  <a:t>You can click here to enter you text. You can click here to enter you text. </a:t>
                </a:r>
                <a:endParaRPr lang="zh-CN" altLang="en-US" sz="1050" dirty="0">
                  <a:solidFill>
                    <a:srgbClr val="FFFFFF">
                      <a:lumMod val="50000"/>
                    </a:srgbClr>
                  </a:solidFill>
                  <a:latin typeface="Arial"/>
                  <a:ea typeface="微软雅黑"/>
                  <a:sym typeface="Arial"/>
                </a:endParaRPr>
              </a:p>
            </p:txBody>
          </p:sp>
        </p:grpSp>
        <p:grpSp>
          <p:nvGrpSpPr>
            <p:cNvPr id="18" name="组合 17"/>
            <p:cNvGrpSpPr/>
            <p:nvPr/>
          </p:nvGrpSpPr>
          <p:grpSpPr>
            <a:xfrm>
              <a:off x="6529976" y="2778246"/>
              <a:ext cx="1823439" cy="1109827"/>
              <a:chOff x="6529976" y="2778246"/>
              <a:chExt cx="1823439" cy="1109827"/>
            </a:xfrm>
          </p:grpSpPr>
          <p:sp>
            <p:nvSpPr>
              <p:cNvPr id="19" name="TextBox 14"/>
              <p:cNvSpPr txBox="1"/>
              <p:nvPr/>
            </p:nvSpPr>
            <p:spPr>
              <a:xfrm>
                <a:off x="6566014" y="2778246"/>
                <a:ext cx="1751366" cy="286941"/>
              </a:xfrm>
              <a:prstGeom prst="rect">
                <a:avLst/>
              </a:prstGeom>
              <a:noFill/>
            </p:spPr>
            <p:txBody>
              <a:bodyPr wrap="square" rtlCol="0">
                <a:spAutoFit/>
              </a:bodyPr>
              <a:lstStyle/>
              <a:p>
                <a:pPr algn="ctr" defTabSz="685800"/>
                <a:r>
                  <a:rPr lang="en-US" altLang="zh-CN" sz="1500" b="1" dirty="0">
                    <a:solidFill>
                      <a:srgbClr val="FFFFFF">
                        <a:lumMod val="50000"/>
                      </a:srgbClr>
                    </a:solidFill>
                    <a:latin typeface="Arial"/>
                    <a:ea typeface="微软雅黑"/>
                    <a:sym typeface="Arial"/>
                  </a:rPr>
                  <a:t>TEXT  HERE</a:t>
                </a:r>
                <a:endParaRPr lang="zh-CN" altLang="en-US" sz="1500" b="1" dirty="0">
                  <a:solidFill>
                    <a:srgbClr val="FFFFFF">
                      <a:lumMod val="50000"/>
                    </a:srgbClr>
                  </a:solidFill>
                  <a:latin typeface="Arial"/>
                  <a:ea typeface="微软雅黑"/>
                  <a:sym typeface="Arial"/>
                </a:endParaRPr>
              </a:p>
            </p:txBody>
          </p:sp>
          <p:sp>
            <p:nvSpPr>
              <p:cNvPr id="20" name="TextBox 15"/>
              <p:cNvSpPr txBox="1"/>
              <p:nvPr/>
            </p:nvSpPr>
            <p:spPr>
              <a:xfrm>
                <a:off x="6529976" y="3160471"/>
                <a:ext cx="1823439" cy="727602"/>
              </a:xfrm>
              <a:prstGeom prst="rect">
                <a:avLst/>
              </a:prstGeom>
              <a:noFill/>
            </p:spPr>
            <p:txBody>
              <a:bodyPr wrap="square" rtlCol="0">
                <a:spAutoFit/>
              </a:bodyPr>
              <a:lstStyle/>
              <a:p>
                <a:pPr defTabSz="685800">
                  <a:lnSpc>
                    <a:spcPct val="150000"/>
                  </a:lnSpc>
                </a:pPr>
                <a:r>
                  <a:rPr lang="en-US" altLang="zh-CN" sz="1050" dirty="0">
                    <a:solidFill>
                      <a:srgbClr val="FFFFFF">
                        <a:lumMod val="50000"/>
                      </a:srgbClr>
                    </a:solidFill>
                    <a:latin typeface="Arial"/>
                    <a:ea typeface="微软雅黑"/>
                    <a:sym typeface="Arial"/>
                  </a:rPr>
                  <a:t>You can click here to enter you text. You can click here to enter you text. </a:t>
                </a:r>
                <a:endParaRPr lang="zh-CN" altLang="en-US" sz="1050" dirty="0">
                  <a:solidFill>
                    <a:srgbClr val="FFFFFF">
                      <a:lumMod val="50000"/>
                    </a:srgbClr>
                  </a:solidFill>
                  <a:latin typeface="Arial"/>
                  <a:ea typeface="微软雅黑"/>
                  <a:sym typeface="Arial"/>
                </a:endParaRPr>
              </a:p>
            </p:txBody>
          </p:sp>
        </p:grpSp>
      </p:gr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05505" y="-854625"/>
            <a:ext cx="11070915" cy="2221802"/>
            <a:chOff x="-2543467" y="-1139764"/>
            <a:chExt cx="14764637" cy="2963089"/>
          </a:xfrm>
        </p:grpSpPr>
        <p:grpSp>
          <p:nvGrpSpPr>
            <p:cNvPr id="4" name="组合 3"/>
            <p:cNvGrpSpPr/>
            <p:nvPr/>
          </p:nvGrpSpPr>
          <p:grpSpPr>
            <a:xfrm>
              <a:off x="849787" y="351305"/>
              <a:ext cx="11371383" cy="660135"/>
              <a:chOff x="556108" y="314234"/>
              <a:chExt cx="11703163" cy="660135"/>
            </a:xfrm>
          </p:grpSpPr>
          <p:sp>
            <p:nvSpPr>
              <p:cNvPr id="3" name="矩形 2"/>
              <p:cNvSpPr/>
              <p:nvPr/>
            </p:nvSpPr>
            <p:spPr>
              <a:xfrm flipV="1">
                <a:off x="757047" y="928650"/>
                <a:ext cx="11502224" cy="4571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32" name="9"/>
              <p:cNvSpPr txBox="1"/>
              <p:nvPr/>
            </p:nvSpPr>
            <p:spPr>
              <a:xfrm>
                <a:off x="556108" y="314234"/>
                <a:ext cx="3435255" cy="430815"/>
              </a:xfrm>
              <a:prstGeom prst="rect">
                <a:avLst/>
              </a:prstGeom>
              <a:noFill/>
            </p:spPr>
            <p:txBody>
              <a:bodyPr wrap="square" lIns="0" tIns="0" rIns="0" bIns="0" rtlCol="0">
                <a:spAutoFit/>
              </a:bodyPr>
              <a:lstStyle>
                <a:defPPr>
                  <a:defRPr lang="en-US"/>
                </a:defPPr>
                <a:lvl2pPr marL="0" lvl="1" algn="ctr" defTabSz="685800">
                  <a:defRPr sz="2100" b="1">
                    <a:solidFill>
                      <a:srgbClr val="FFFFFF">
                        <a:lumMod val="50000"/>
                      </a:srgbClr>
                    </a:solidFill>
                    <a:latin typeface="Arial"/>
                    <a:ea typeface="微软雅黑"/>
                  </a:defRPr>
                </a:lvl2pPr>
              </a:lstStyle>
              <a:p>
                <a:pPr lvl="1"/>
                <a:r>
                  <a:rPr lang="en-US" altLang="zh-CN" dirty="0">
                    <a:sym typeface="Arial"/>
                  </a:rPr>
                  <a:t>Add title text</a:t>
                </a:r>
                <a:endParaRPr lang="zh-CN" altLang="en-US" dirty="0">
                  <a:sym typeface="Arial"/>
                </a:endParaRPr>
              </a:p>
            </p:txBody>
          </p:sp>
        </p:grpSp>
        <p:sp>
          <p:nvSpPr>
            <p:cNvPr id="11" name="矩形: 圆角 5"/>
            <p:cNvSpPr/>
            <p:nvPr/>
          </p:nvSpPr>
          <p:spPr>
            <a:xfrm rot="3021466">
              <a:off x="-2473881" y="-833708"/>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2" name="矩形: 圆角 5"/>
            <p:cNvSpPr/>
            <p:nvPr/>
          </p:nvSpPr>
          <p:spPr>
            <a:xfrm rot="3021466">
              <a:off x="-2830474" y="-852757"/>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grpSp>
      <p:grpSp>
        <p:nvGrpSpPr>
          <p:cNvPr id="29" name="组合 28"/>
          <p:cNvGrpSpPr/>
          <p:nvPr/>
        </p:nvGrpSpPr>
        <p:grpSpPr>
          <a:xfrm flipH="1">
            <a:off x="3610265" y="1518613"/>
            <a:ext cx="5120841" cy="3210887"/>
            <a:chOff x="3186112" y="1581150"/>
            <a:chExt cx="5072291" cy="3180446"/>
          </a:xfrm>
        </p:grpSpPr>
        <p:sp>
          <p:nvSpPr>
            <p:cNvPr id="30" name="Freeform 5"/>
            <p:cNvSpPr/>
            <p:nvPr/>
          </p:nvSpPr>
          <p:spPr bwMode="auto">
            <a:xfrm>
              <a:off x="3186112" y="1581150"/>
              <a:ext cx="547688" cy="2897188"/>
            </a:xfrm>
            <a:custGeom>
              <a:avLst/>
              <a:gdLst>
                <a:gd name="T0" fmla="*/ 197 w 290"/>
                <a:gd name="T1" fmla="*/ 1273 h 1548"/>
                <a:gd name="T2" fmla="*/ 290 w 290"/>
                <a:gd name="T3" fmla="*/ 1406 h 1548"/>
                <a:gd name="T4" fmla="*/ 145 w 290"/>
                <a:gd name="T5" fmla="*/ 1548 h 1548"/>
                <a:gd name="T6" fmla="*/ 0 w 290"/>
                <a:gd name="T7" fmla="*/ 1406 h 1548"/>
                <a:gd name="T8" fmla="*/ 93 w 290"/>
                <a:gd name="T9" fmla="*/ 1273 h 1548"/>
                <a:gd name="T10" fmla="*/ 93 w 290"/>
                <a:gd name="T11" fmla="*/ 0 h 1548"/>
                <a:gd name="T12" fmla="*/ 197 w 290"/>
                <a:gd name="T13" fmla="*/ 0 h 1548"/>
                <a:gd name="T14" fmla="*/ 197 w 290"/>
                <a:gd name="T15" fmla="*/ 1273 h 1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1548">
                  <a:moveTo>
                    <a:pt x="197" y="1273"/>
                  </a:moveTo>
                  <a:cubicBezTo>
                    <a:pt x="251" y="1294"/>
                    <a:pt x="290" y="1345"/>
                    <a:pt x="290" y="1406"/>
                  </a:cubicBezTo>
                  <a:cubicBezTo>
                    <a:pt x="290" y="1485"/>
                    <a:pt x="225" y="1548"/>
                    <a:pt x="145" y="1548"/>
                  </a:cubicBezTo>
                  <a:cubicBezTo>
                    <a:pt x="65" y="1548"/>
                    <a:pt x="0" y="1485"/>
                    <a:pt x="0" y="1406"/>
                  </a:cubicBezTo>
                  <a:cubicBezTo>
                    <a:pt x="0" y="1345"/>
                    <a:pt x="38" y="1294"/>
                    <a:pt x="93" y="1273"/>
                  </a:cubicBezTo>
                  <a:cubicBezTo>
                    <a:pt x="93" y="0"/>
                    <a:pt x="93" y="0"/>
                    <a:pt x="93" y="0"/>
                  </a:cubicBezTo>
                  <a:cubicBezTo>
                    <a:pt x="197" y="0"/>
                    <a:pt x="197" y="0"/>
                    <a:pt x="197" y="0"/>
                  </a:cubicBezTo>
                  <a:lnTo>
                    <a:pt x="197" y="1273"/>
                  </a:lnTo>
                  <a:close/>
                </a:path>
              </a:pathLst>
            </a:custGeom>
            <a:solidFill>
              <a:schemeClr val="tx2">
                <a:lumMod val="50000"/>
              </a:schemeClr>
            </a:solidFill>
            <a:ln>
              <a:noFill/>
            </a:ln>
          </p:spPr>
          <p:txBody>
            <a:bodyPr vert="horz" wrap="square" lIns="68564" tIns="34282" rIns="68564" bIns="34282" numCol="1" anchor="t" anchorCtr="0" compatLnSpc="1"/>
            <a:lstStyle/>
            <a:p>
              <a:pPr defTabSz="685800"/>
              <a:endParaRPr lang="en-US">
                <a:solidFill>
                  <a:srgbClr val="FFFFFF">
                    <a:lumMod val="50000"/>
                  </a:srgbClr>
                </a:solidFill>
                <a:latin typeface="Arial"/>
                <a:ea typeface="微软雅黑"/>
                <a:sym typeface="Arial"/>
              </a:endParaRPr>
            </a:p>
          </p:txBody>
        </p:sp>
        <p:grpSp>
          <p:nvGrpSpPr>
            <p:cNvPr id="31" name="Group 5"/>
            <p:cNvGrpSpPr/>
            <p:nvPr/>
          </p:nvGrpSpPr>
          <p:grpSpPr>
            <a:xfrm>
              <a:off x="3313112" y="3231686"/>
              <a:ext cx="293688" cy="1100602"/>
              <a:chOff x="3313112" y="3231686"/>
              <a:chExt cx="293688" cy="1100602"/>
            </a:xfrm>
          </p:grpSpPr>
          <p:sp>
            <p:nvSpPr>
              <p:cNvPr id="46" name="Oval 6"/>
              <p:cNvSpPr>
                <a:spLocks noChangeArrowheads="1"/>
              </p:cNvSpPr>
              <p:nvPr/>
            </p:nvSpPr>
            <p:spPr bwMode="auto">
              <a:xfrm>
                <a:off x="3313112" y="4046538"/>
                <a:ext cx="293688" cy="285750"/>
              </a:xfrm>
              <a:prstGeom prst="ellipse">
                <a:avLst/>
              </a:prstGeom>
              <a:solidFill>
                <a:schemeClr val="bg1"/>
              </a:solidFill>
              <a:ln>
                <a:noFill/>
              </a:ln>
            </p:spPr>
            <p:txBody>
              <a:bodyPr vert="horz" wrap="square" lIns="68564" tIns="34282" rIns="68564" bIns="34282" numCol="1" anchor="t" anchorCtr="0" compatLnSpc="1"/>
              <a:lstStyle/>
              <a:p>
                <a:pPr defTabSz="685800"/>
                <a:endParaRPr lang="en-US">
                  <a:solidFill>
                    <a:srgbClr val="FFFFFF">
                      <a:lumMod val="50000"/>
                    </a:srgbClr>
                  </a:solidFill>
                  <a:latin typeface="Arial"/>
                  <a:ea typeface="微软雅黑"/>
                  <a:sym typeface="Arial"/>
                </a:endParaRPr>
              </a:p>
            </p:txBody>
          </p:sp>
          <p:sp>
            <p:nvSpPr>
              <p:cNvPr id="47" name="Rectangle 7"/>
              <p:cNvSpPr>
                <a:spLocks noChangeArrowheads="1"/>
              </p:cNvSpPr>
              <p:nvPr/>
            </p:nvSpPr>
            <p:spPr bwMode="auto">
              <a:xfrm>
                <a:off x="3409664" y="3231686"/>
                <a:ext cx="100584" cy="876764"/>
              </a:xfrm>
              <a:prstGeom prst="rect">
                <a:avLst/>
              </a:prstGeom>
              <a:solidFill>
                <a:schemeClr val="bg1"/>
              </a:solidFill>
              <a:ln>
                <a:noFill/>
              </a:ln>
            </p:spPr>
            <p:txBody>
              <a:bodyPr vert="horz" wrap="square" lIns="68564" tIns="34282" rIns="68564" bIns="34282" numCol="1" anchor="t" anchorCtr="0" compatLnSpc="1"/>
              <a:lstStyle/>
              <a:p>
                <a:pPr defTabSz="685800"/>
                <a:endParaRPr lang="en-US">
                  <a:solidFill>
                    <a:srgbClr val="FFFFFF">
                      <a:lumMod val="50000"/>
                    </a:srgbClr>
                  </a:solidFill>
                  <a:latin typeface="Arial"/>
                  <a:ea typeface="微软雅黑"/>
                  <a:sym typeface="Arial"/>
                </a:endParaRPr>
              </a:p>
            </p:txBody>
          </p:sp>
        </p:grpSp>
        <p:sp>
          <p:nvSpPr>
            <p:cNvPr id="33" name="Freeform 28"/>
            <p:cNvSpPr/>
            <p:nvPr/>
          </p:nvSpPr>
          <p:spPr bwMode="auto">
            <a:xfrm rot="5400000">
              <a:off x="3787687" y="2675973"/>
              <a:ext cx="505948" cy="605478"/>
            </a:xfrm>
            <a:custGeom>
              <a:avLst/>
              <a:gdLst>
                <a:gd name="T0" fmla="*/ 634 w 1268"/>
                <a:gd name="T1" fmla="*/ 0 h 1515"/>
                <a:gd name="T2" fmla="*/ 1268 w 1268"/>
                <a:gd name="T3" fmla="*/ 635 h 1515"/>
                <a:gd name="T4" fmla="*/ 867 w 1268"/>
                <a:gd name="T5" fmla="*/ 1225 h 1515"/>
                <a:gd name="T6" fmla="*/ 867 w 1268"/>
                <a:gd name="T7" fmla="*/ 1225 h 1515"/>
                <a:gd name="T8" fmla="*/ 649 w 1268"/>
                <a:gd name="T9" fmla="*/ 1515 h 1515"/>
                <a:gd name="T10" fmla="*/ 400 w 1268"/>
                <a:gd name="T11" fmla="*/ 1225 h 1515"/>
                <a:gd name="T12" fmla="*/ 400 w 1268"/>
                <a:gd name="T13" fmla="*/ 1225 h 1515"/>
                <a:gd name="T14" fmla="*/ 0 w 1268"/>
                <a:gd name="T15" fmla="*/ 635 h 1515"/>
                <a:gd name="T16" fmla="*/ 634 w 1268"/>
                <a:gd name="T17"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8" h="1515">
                  <a:moveTo>
                    <a:pt x="634" y="0"/>
                  </a:moveTo>
                  <a:cubicBezTo>
                    <a:pt x="984" y="0"/>
                    <a:pt x="1268" y="284"/>
                    <a:pt x="1268" y="635"/>
                  </a:cubicBezTo>
                  <a:cubicBezTo>
                    <a:pt x="1268" y="903"/>
                    <a:pt x="1102" y="1132"/>
                    <a:pt x="867" y="1225"/>
                  </a:cubicBezTo>
                  <a:cubicBezTo>
                    <a:pt x="867" y="1225"/>
                    <a:pt x="867" y="1225"/>
                    <a:pt x="867" y="1225"/>
                  </a:cubicBezTo>
                  <a:cubicBezTo>
                    <a:pt x="649" y="1515"/>
                    <a:pt x="649" y="1515"/>
                    <a:pt x="649" y="1515"/>
                  </a:cubicBezTo>
                  <a:cubicBezTo>
                    <a:pt x="400" y="1225"/>
                    <a:pt x="400" y="1225"/>
                    <a:pt x="400" y="1225"/>
                  </a:cubicBezTo>
                  <a:cubicBezTo>
                    <a:pt x="400" y="1225"/>
                    <a:pt x="400" y="1225"/>
                    <a:pt x="400" y="1225"/>
                  </a:cubicBezTo>
                  <a:cubicBezTo>
                    <a:pt x="165" y="1131"/>
                    <a:pt x="0" y="902"/>
                    <a:pt x="0" y="635"/>
                  </a:cubicBezTo>
                  <a:cubicBezTo>
                    <a:pt x="0" y="284"/>
                    <a:pt x="284" y="0"/>
                    <a:pt x="634" y="0"/>
                  </a:cubicBezTo>
                  <a:close/>
                </a:path>
              </a:pathLst>
            </a:custGeom>
            <a:solidFill>
              <a:schemeClr val="tx2">
                <a:lumMod val="50000"/>
              </a:schemeClr>
            </a:solidFill>
            <a:ln>
              <a:noFill/>
            </a:ln>
          </p:spPr>
          <p:txBody>
            <a:bodyPr vert="horz" wrap="square" lIns="68564" tIns="34282" rIns="68564" bIns="34282" numCol="1" anchor="t" anchorCtr="0" compatLnSpc="1"/>
            <a:lstStyle/>
            <a:p>
              <a:pPr defTabSz="685800"/>
              <a:endParaRPr lang="en-US">
                <a:solidFill>
                  <a:srgbClr val="FFFFFF">
                    <a:lumMod val="50000"/>
                  </a:srgbClr>
                </a:solidFill>
                <a:latin typeface="Arial"/>
                <a:ea typeface="微软雅黑"/>
                <a:sym typeface="Arial"/>
              </a:endParaRPr>
            </a:p>
          </p:txBody>
        </p:sp>
        <p:sp>
          <p:nvSpPr>
            <p:cNvPr id="34" name="Text Box 7"/>
            <p:cNvSpPr txBox="1">
              <a:spLocks noChangeArrowheads="1"/>
            </p:cNvSpPr>
            <p:nvPr/>
          </p:nvSpPr>
          <p:spPr bwMode="auto">
            <a:xfrm>
              <a:off x="3892220" y="2832518"/>
              <a:ext cx="418085" cy="262932"/>
            </a:xfrm>
            <a:prstGeom prst="rect">
              <a:avLst/>
            </a:prstGeom>
            <a:noFill/>
            <a:ln w="9525">
              <a:noFill/>
              <a:miter lim="800000"/>
            </a:ln>
          </p:spPr>
          <p:txBody>
            <a:bodyPr wrap="none" lIns="34282" tIns="17141" rIns="34282" bIns="17141">
              <a:spAutoFit/>
            </a:bodyPr>
            <a:lstStyle/>
            <a:p>
              <a:pPr algn="ctr" defTabSz="815975"/>
              <a:r>
                <a:rPr lang="en-CA" sz="1500" spc="-112">
                  <a:solidFill>
                    <a:srgbClr val="FFFFFF"/>
                  </a:solidFill>
                  <a:latin typeface="Arial"/>
                  <a:ea typeface="微软雅黑"/>
                  <a:cs typeface="Open Sans Light" panose="020B0306030504020204" pitchFamily="34" charset="0"/>
                  <a:sym typeface="Arial"/>
                </a:rPr>
                <a:t>35%</a:t>
              </a:r>
            </a:p>
          </p:txBody>
        </p:sp>
        <p:sp>
          <p:nvSpPr>
            <p:cNvPr id="35" name="Text Box 7"/>
            <p:cNvSpPr txBox="1">
              <a:spLocks noChangeArrowheads="1"/>
            </p:cNvSpPr>
            <p:nvPr/>
          </p:nvSpPr>
          <p:spPr bwMode="auto">
            <a:xfrm>
              <a:off x="3263583" y="4521528"/>
              <a:ext cx="392744" cy="240068"/>
            </a:xfrm>
            <a:prstGeom prst="rect">
              <a:avLst/>
            </a:prstGeom>
            <a:noFill/>
            <a:ln w="9525">
              <a:noFill/>
              <a:miter lim="800000"/>
            </a:ln>
          </p:spPr>
          <p:txBody>
            <a:bodyPr wrap="none" lIns="34282" tIns="17141" rIns="34282" bIns="17141">
              <a:spAutoFit/>
            </a:bodyPr>
            <a:lstStyle/>
            <a:p>
              <a:pPr algn="ctr" defTabSz="815975"/>
              <a:r>
                <a:rPr lang="en-CA" sz="1350" spc="-112" dirty="0">
                  <a:solidFill>
                    <a:srgbClr val="FFFFFF">
                      <a:lumMod val="50000"/>
                    </a:srgbClr>
                  </a:solidFill>
                  <a:latin typeface="Arial"/>
                  <a:ea typeface="微软雅黑"/>
                  <a:cs typeface="Open Sans Light" panose="020B0306030504020204" pitchFamily="34" charset="0"/>
                  <a:sym typeface="Arial"/>
                </a:rPr>
                <a:t>2026</a:t>
              </a:r>
            </a:p>
          </p:txBody>
        </p:sp>
        <p:sp>
          <p:nvSpPr>
            <p:cNvPr id="36" name="Freeform 5"/>
            <p:cNvSpPr/>
            <p:nvPr/>
          </p:nvSpPr>
          <p:spPr bwMode="auto">
            <a:xfrm>
              <a:off x="4572000" y="1581150"/>
              <a:ext cx="547688" cy="2897188"/>
            </a:xfrm>
            <a:custGeom>
              <a:avLst/>
              <a:gdLst>
                <a:gd name="T0" fmla="*/ 197 w 290"/>
                <a:gd name="T1" fmla="*/ 1273 h 1548"/>
                <a:gd name="T2" fmla="*/ 290 w 290"/>
                <a:gd name="T3" fmla="*/ 1406 h 1548"/>
                <a:gd name="T4" fmla="*/ 145 w 290"/>
                <a:gd name="T5" fmla="*/ 1548 h 1548"/>
                <a:gd name="T6" fmla="*/ 0 w 290"/>
                <a:gd name="T7" fmla="*/ 1406 h 1548"/>
                <a:gd name="T8" fmla="*/ 93 w 290"/>
                <a:gd name="T9" fmla="*/ 1273 h 1548"/>
                <a:gd name="T10" fmla="*/ 93 w 290"/>
                <a:gd name="T11" fmla="*/ 0 h 1548"/>
                <a:gd name="T12" fmla="*/ 197 w 290"/>
                <a:gd name="T13" fmla="*/ 0 h 1548"/>
                <a:gd name="T14" fmla="*/ 197 w 290"/>
                <a:gd name="T15" fmla="*/ 1273 h 1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1548">
                  <a:moveTo>
                    <a:pt x="197" y="1273"/>
                  </a:moveTo>
                  <a:cubicBezTo>
                    <a:pt x="251" y="1294"/>
                    <a:pt x="290" y="1345"/>
                    <a:pt x="290" y="1406"/>
                  </a:cubicBezTo>
                  <a:cubicBezTo>
                    <a:pt x="290" y="1485"/>
                    <a:pt x="225" y="1548"/>
                    <a:pt x="145" y="1548"/>
                  </a:cubicBezTo>
                  <a:cubicBezTo>
                    <a:pt x="65" y="1548"/>
                    <a:pt x="0" y="1485"/>
                    <a:pt x="0" y="1406"/>
                  </a:cubicBezTo>
                  <a:cubicBezTo>
                    <a:pt x="0" y="1345"/>
                    <a:pt x="38" y="1294"/>
                    <a:pt x="93" y="1273"/>
                  </a:cubicBezTo>
                  <a:cubicBezTo>
                    <a:pt x="93" y="0"/>
                    <a:pt x="93" y="0"/>
                    <a:pt x="93" y="0"/>
                  </a:cubicBezTo>
                  <a:cubicBezTo>
                    <a:pt x="197" y="0"/>
                    <a:pt x="197" y="0"/>
                    <a:pt x="197" y="0"/>
                  </a:cubicBezTo>
                  <a:lnTo>
                    <a:pt x="197" y="1273"/>
                  </a:lnTo>
                  <a:close/>
                </a:path>
              </a:pathLst>
            </a:custGeom>
            <a:solidFill>
              <a:schemeClr val="accent3"/>
            </a:solidFill>
            <a:ln>
              <a:noFill/>
            </a:ln>
          </p:spPr>
          <p:txBody>
            <a:bodyPr vert="horz" wrap="square" lIns="68564" tIns="34282" rIns="68564" bIns="34282" numCol="1" anchor="t" anchorCtr="0" compatLnSpc="1"/>
            <a:lstStyle/>
            <a:p>
              <a:pPr defTabSz="685800"/>
              <a:endParaRPr lang="en-US">
                <a:solidFill>
                  <a:srgbClr val="FFFFFF">
                    <a:lumMod val="50000"/>
                  </a:srgbClr>
                </a:solidFill>
                <a:latin typeface="Arial"/>
                <a:ea typeface="微软雅黑"/>
                <a:sym typeface="Arial"/>
              </a:endParaRPr>
            </a:p>
          </p:txBody>
        </p:sp>
        <p:grpSp>
          <p:nvGrpSpPr>
            <p:cNvPr id="37" name="Group 6"/>
            <p:cNvGrpSpPr/>
            <p:nvPr/>
          </p:nvGrpSpPr>
          <p:grpSpPr>
            <a:xfrm>
              <a:off x="4699000" y="1811338"/>
              <a:ext cx="293688" cy="2520950"/>
              <a:chOff x="4699000" y="1811338"/>
              <a:chExt cx="293688" cy="2520950"/>
            </a:xfrm>
          </p:grpSpPr>
          <p:sp>
            <p:nvSpPr>
              <p:cNvPr id="44" name="Oval 6"/>
              <p:cNvSpPr>
                <a:spLocks noChangeArrowheads="1"/>
              </p:cNvSpPr>
              <p:nvPr/>
            </p:nvSpPr>
            <p:spPr bwMode="auto">
              <a:xfrm>
                <a:off x="4699000" y="4046538"/>
                <a:ext cx="293688" cy="285750"/>
              </a:xfrm>
              <a:prstGeom prst="ellipse">
                <a:avLst/>
              </a:prstGeom>
              <a:solidFill>
                <a:schemeClr val="bg1"/>
              </a:solidFill>
              <a:ln>
                <a:noFill/>
              </a:ln>
            </p:spPr>
            <p:txBody>
              <a:bodyPr vert="horz" wrap="square" lIns="68564" tIns="34282" rIns="68564" bIns="34282" numCol="1" anchor="t" anchorCtr="0" compatLnSpc="1"/>
              <a:lstStyle/>
              <a:p>
                <a:pPr defTabSz="685800"/>
                <a:endParaRPr lang="en-US">
                  <a:solidFill>
                    <a:srgbClr val="FFFFFF">
                      <a:lumMod val="50000"/>
                    </a:srgbClr>
                  </a:solidFill>
                  <a:latin typeface="Arial"/>
                  <a:ea typeface="微软雅黑"/>
                  <a:sym typeface="Arial"/>
                </a:endParaRPr>
              </a:p>
            </p:txBody>
          </p:sp>
          <p:sp>
            <p:nvSpPr>
              <p:cNvPr id="45" name="Rectangle 7"/>
              <p:cNvSpPr>
                <a:spLocks noChangeArrowheads="1"/>
              </p:cNvSpPr>
              <p:nvPr/>
            </p:nvSpPr>
            <p:spPr bwMode="auto">
              <a:xfrm>
                <a:off x="4795552" y="1811338"/>
                <a:ext cx="100584" cy="2297112"/>
              </a:xfrm>
              <a:prstGeom prst="rect">
                <a:avLst/>
              </a:prstGeom>
              <a:solidFill>
                <a:schemeClr val="bg1"/>
              </a:solidFill>
              <a:ln>
                <a:noFill/>
              </a:ln>
            </p:spPr>
            <p:txBody>
              <a:bodyPr vert="horz" wrap="square" lIns="68564" tIns="34282" rIns="68564" bIns="34282" numCol="1" anchor="t" anchorCtr="0" compatLnSpc="1"/>
              <a:lstStyle/>
              <a:p>
                <a:pPr defTabSz="685800"/>
                <a:endParaRPr lang="en-US">
                  <a:solidFill>
                    <a:srgbClr val="FFFFFF">
                      <a:lumMod val="50000"/>
                    </a:srgbClr>
                  </a:solidFill>
                  <a:latin typeface="Arial"/>
                  <a:ea typeface="微软雅黑"/>
                  <a:sym typeface="Arial"/>
                </a:endParaRPr>
              </a:p>
            </p:txBody>
          </p:sp>
        </p:grpSp>
        <p:sp>
          <p:nvSpPr>
            <p:cNvPr id="38" name="Freeform 28"/>
            <p:cNvSpPr/>
            <p:nvPr/>
          </p:nvSpPr>
          <p:spPr bwMode="auto">
            <a:xfrm rot="5400000">
              <a:off x="5173575" y="2675973"/>
              <a:ext cx="505948" cy="605478"/>
            </a:xfrm>
            <a:custGeom>
              <a:avLst/>
              <a:gdLst>
                <a:gd name="T0" fmla="*/ 634 w 1268"/>
                <a:gd name="T1" fmla="*/ 0 h 1515"/>
                <a:gd name="T2" fmla="*/ 1268 w 1268"/>
                <a:gd name="T3" fmla="*/ 635 h 1515"/>
                <a:gd name="T4" fmla="*/ 867 w 1268"/>
                <a:gd name="T5" fmla="*/ 1225 h 1515"/>
                <a:gd name="T6" fmla="*/ 867 w 1268"/>
                <a:gd name="T7" fmla="*/ 1225 h 1515"/>
                <a:gd name="T8" fmla="*/ 649 w 1268"/>
                <a:gd name="T9" fmla="*/ 1515 h 1515"/>
                <a:gd name="T10" fmla="*/ 400 w 1268"/>
                <a:gd name="T11" fmla="*/ 1225 h 1515"/>
                <a:gd name="T12" fmla="*/ 400 w 1268"/>
                <a:gd name="T13" fmla="*/ 1225 h 1515"/>
                <a:gd name="T14" fmla="*/ 0 w 1268"/>
                <a:gd name="T15" fmla="*/ 635 h 1515"/>
                <a:gd name="T16" fmla="*/ 634 w 1268"/>
                <a:gd name="T17"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8" h="1515">
                  <a:moveTo>
                    <a:pt x="634" y="0"/>
                  </a:moveTo>
                  <a:cubicBezTo>
                    <a:pt x="984" y="0"/>
                    <a:pt x="1268" y="284"/>
                    <a:pt x="1268" y="635"/>
                  </a:cubicBezTo>
                  <a:cubicBezTo>
                    <a:pt x="1268" y="903"/>
                    <a:pt x="1102" y="1132"/>
                    <a:pt x="867" y="1225"/>
                  </a:cubicBezTo>
                  <a:cubicBezTo>
                    <a:pt x="867" y="1225"/>
                    <a:pt x="867" y="1225"/>
                    <a:pt x="867" y="1225"/>
                  </a:cubicBezTo>
                  <a:cubicBezTo>
                    <a:pt x="649" y="1515"/>
                    <a:pt x="649" y="1515"/>
                    <a:pt x="649" y="1515"/>
                  </a:cubicBezTo>
                  <a:cubicBezTo>
                    <a:pt x="400" y="1225"/>
                    <a:pt x="400" y="1225"/>
                    <a:pt x="400" y="1225"/>
                  </a:cubicBezTo>
                  <a:cubicBezTo>
                    <a:pt x="400" y="1225"/>
                    <a:pt x="400" y="1225"/>
                    <a:pt x="400" y="1225"/>
                  </a:cubicBezTo>
                  <a:cubicBezTo>
                    <a:pt x="165" y="1131"/>
                    <a:pt x="0" y="902"/>
                    <a:pt x="0" y="635"/>
                  </a:cubicBezTo>
                  <a:cubicBezTo>
                    <a:pt x="0" y="284"/>
                    <a:pt x="284" y="0"/>
                    <a:pt x="634" y="0"/>
                  </a:cubicBezTo>
                  <a:close/>
                </a:path>
              </a:pathLst>
            </a:custGeom>
            <a:solidFill>
              <a:schemeClr val="accent3"/>
            </a:solidFill>
            <a:ln>
              <a:noFill/>
            </a:ln>
          </p:spPr>
          <p:txBody>
            <a:bodyPr vert="horz" wrap="square" lIns="68564" tIns="34282" rIns="68564" bIns="34282" numCol="1" anchor="t" anchorCtr="0" compatLnSpc="1"/>
            <a:lstStyle/>
            <a:p>
              <a:pPr defTabSz="685800"/>
              <a:endParaRPr lang="en-US">
                <a:solidFill>
                  <a:srgbClr val="FFFFFF">
                    <a:lumMod val="50000"/>
                  </a:srgbClr>
                </a:solidFill>
                <a:latin typeface="Arial"/>
                <a:ea typeface="微软雅黑"/>
                <a:sym typeface="Arial"/>
              </a:endParaRPr>
            </a:p>
          </p:txBody>
        </p:sp>
        <p:sp>
          <p:nvSpPr>
            <p:cNvPr id="39" name="Text Box 7"/>
            <p:cNvSpPr txBox="1">
              <a:spLocks noChangeArrowheads="1"/>
            </p:cNvSpPr>
            <p:nvPr/>
          </p:nvSpPr>
          <p:spPr bwMode="auto">
            <a:xfrm>
              <a:off x="5278107" y="2832518"/>
              <a:ext cx="418085" cy="262932"/>
            </a:xfrm>
            <a:prstGeom prst="rect">
              <a:avLst/>
            </a:prstGeom>
            <a:noFill/>
            <a:ln w="9525">
              <a:noFill/>
              <a:miter lim="800000"/>
            </a:ln>
          </p:spPr>
          <p:txBody>
            <a:bodyPr wrap="none" lIns="34282" tIns="17141" rIns="34282" bIns="17141">
              <a:spAutoFit/>
            </a:bodyPr>
            <a:lstStyle/>
            <a:p>
              <a:pPr algn="ctr" defTabSz="815975"/>
              <a:r>
                <a:rPr lang="en-CA" sz="1500" spc="-112">
                  <a:solidFill>
                    <a:srgbClr val="FFFFFF"/>
                  </a:solidFill>
                  <a:latin typeface="Arial"/>
                  <a:ea typeface="微软雅黑"/>
                  <a:cs typeface="Open Sans Light" panose="020B0306030504020204" pitchFamily="34" charset="0"/>
                  <a:sym typeface="Arial"/>
                </a:rPr>
                <a:t>92%</a:t>
              </a:r>
            </a:p>
          </p:txBody>
        </p:sp>
        <p:sp>
          <p:nvSpPr>
            <p:cNvPr id="40" name="Text Box 7"/>
            <p:cNvSpPr txBox="1">
              <a:spLocks noChangeArrowheads="1"/>
            </p:cNvSpPr>
            <p:nvPr/>
          </p:nvSpPr>
          <p:spPr bwMode="auto">
            <a:xfrm>
              <a:off x="4649470" y="4521528"/>
              <a:ext cx="392744" cy="240068"/>
            </a:xfrm>
            <a:prstGeom prst="rect">
              <a:avLst/>
            </a:prstGeom>
            <a:noFill/>
            <a:ln w="9525">
              <a:noFill/>
              <a:miter lim="800000"/>
            </a:ln>
          </p:spPr>
          <p:txBody>
            <a:bodyPr wrap="none" lIns="34282" tIns="17141" rIns="34282" bIns="17141">
              <a:spAutoFit/>
            </a:bodyPr>
            <a:lstStyle/>
            <a:p>
              <a:pPr algn="ctr" defTabSz="815975"/>
              <a:r>
                <a:rPr lang="en-CA" sz="1350" spc="-112" dirty="0">
                  <a:solidFill>
                    <a:srgbClr val="FFFFFF">
                      <a:lumMod val="50000"/>
                    </a:srgbClr>
                  </a:solidFill>
                  <a:latin typeface="Arial"/>
                  <a:ea typeface="微软雅黑"/>
                  <a:cs typeface="Open Sans Light" panose="020B0306030504020204" pitchFamily="34" charset="0"/>
                  <a:sym typeface="Arial"/>
                </a:rPr>
                <a:t>2027</a:t>
              </a:r>
            </a:p>
          </p:txBody>
        </p:sp>
        <p:sp>
          <p:nvSpPr>
            <p:cNvPr id="41" name="Text Box 10"/>
            <p:cNvSpPr txBox="1">
              <a:spLocks noChangeArrowheads="1"/>
            </p:cNvSpPr>
            <p:nvPr/>
          </p:nvSpPr>
          <p:spPr bwMode="auto">
            <a:xfrm>
              <a:off x="5756429" y="2656660"/>
              <a:ext cx="2501973" cy="771285"/>
            </a:xfrm>
            <a:prstGeom prst="rect">
              <a:avLst/>
            </a:prstGeom>
            <a:noFill/>
            <a:ln w="9525">
              <a:noFill/>
              <a:miter lim="800000"/>
            </a:ln>
          </p:spPr>
          <p:txBody>
            <a:bodyPr wrap="square" lIns="34282" tIns="17141" rIns="34282" bIns="17141">
              <a:spAutoFit/>
            </a:bodyPr>
            <a:lstStyle/>
            <a:p>
              <a:pPr defTabSz="815975"/>
              <a:r>
                <a:rPr lang="en-US" sz="1350" b="1" dirty="0">
                  <a:solidFill>
                    <a:srgbClr val="FFFFFF">
                      <a:lumMod val="50000"/>
                    </a:srgbClr>
                  </a:solidFill>
                  <a:latin typeface="Arial"/>
                  <a:ea typeface="微软雅黑"/>
                  <a:cs typeface="Open Sans" panose="020B0606030504020204" pitchFamily="34" charset="0"/>
                  <a:sym typeface="Arial"/>
                </a:rPr>
                <a:t>Company Insurance</a:t>
              </a:r>
            </a:p>
            <a:p>
              <a:pPr defTabSz="815975"/>
              <a:endParaRPr lang="en-US" sz="785" b="1" dirty="0">
                <a:solidFill>
                  <a:srgbClr val="FFFFFF">
                    <a:lumMod val="50000"/>
                  </a:srgbClr>
                </a:solidFill>
                <a:latin typeface="Arial"/>
                <a:ea typeface="微软雅黑"/>
                <a:cs typeface="Open Sans" panose="020B0606030504020204" pitchFamily="34" charset="0"/>
                <a:sym typeface="Arial"/>
              </a:endParaRPr>
            </a:p>
            <a:p>
              <a:pPr defTabSz="815975"/>
              <a:r>
                <a:rPr lang="en-US" sz="900" dirty="0" err="1">
                  <a:solidFill>
                    <a:srgbClr val="FFFFFF">
                      <a:lumMod val="50000"/>
                    </a:srgbClr>
                  </a:solidFill>
                  <a:latin typeface="Arial"/>
                  <a:ea typeface="微软雅黑"/>
                  <a:cs typeface="Open Sans" panose="020B0606030504020204" pitchFamily="34" charset="0"/>
                  <a:sym typeface="Arial"/>
                </a:rPr>
                <a:t>Nullam</a:t>
              </a:r>
              <a:r>
                <a:rPr lang="en-US" sz="900" dirty="0">
                  <a:solidFill>
                    <a:srgbClr val="FFFFFF">
                      <a:lumMod val="50000"/>
                    </a:srgbClr>
                  </a:solidFill>
                  <a:latin typeface="Arial"/>
                  <a:ea typeface="微软雅黑"/>
                  <a:cs typeface="Open Sans" panose="020B0606030504020204" pitchFamily="34" charset="0"/>
                  <a:sym typeface="Arial"/>
                </a:rPr>
                <a:t> </a:t>
              </a:r>
              <a:r>
                <a:rPr lang="en-US" sz="900" dirty="0" err="1">
                  <a:solidFill>
                    <a:srgbClr val="FFFFFF">
                      <a:lumMod val="50000"/>
                    </a:srgbClr>
                  </a:solidFill>
                  <a:latin typeface="Arial"/>
                  <a:ea typeface="微软雅黑"/>
                  <a:cs typeface="Open Sans" panose="020B0606030504020204" pitchFamily="34" charset="0"/>
                  <a:sym typeface="Arial"/>
                </a:rPr>
                <a:t>eu</a:t>
              </a:r>
              <a:r>
                <a:rPr lang="en-US" sz="900" dirty="0">
                  <a:solidFill>
                    <a:srgbClr val="FFFFFF">
                      <a:lumMod val="50000"/>
                    </a:srgbClr>
                  </a:solidFill>
                  <a:latin typeface="Arial"/>
                  <a:ea typeface="微软雅黑"/>
                  <a:cs typeface="Open Sans" panose="020B0606030504020204" pitchFamily="34" charset="0"/>
                  <a:sym typeface="Arial"/>
                </a:rPr>
                <a:t> </a:t>
              </a:r>
              <a:r>
                <a:rPr lang="en-US" sz="900" dirty="0" err="1">
                  <a:solidFill>
                    <a:srgbClr val="FFFFFF">
                      <a:lumMod val="50000"/>
                    </a:srgbClr>
                  </a:solidFill>
                  <a:latin typeface="Arial"/>
                  <a:ea typeface="微软雅黑"/>
                  <a:cs typeface="Open Sans" panose="020B0606030504020204" pitchFamily="34" charset="0"/>
                  <a:sym typeface="Arial"/>
                </a:rPr>
                <a:t>tempor</a:t>
              </a:r>
              <a:r>
                <a:rPr lang="en-US" sz="900" dirty="0">
                  <a:solidFill>
                    <a:srgbClr val="FFFFFF">
                      <a:lumMod val="50000"/>
                    </a:srgbClr>
                  </a:solidFill>
                  <a:latin typeface="Arial"/>
                  <a:ea typeface="微软雅黑"/>
                  <a:cs typeface="Open Sans" panose="020B0606030504020204" pitchFamily="34" charset="0"/>
                  <a:sym typeface="Arial"/>
                </a:rPr>
                <a:t> </a:t>
              </a:r>
              <a:r>
                <a:rPr lang="en-US" sz="900" dirty="0" err="1">
                  <a:solidFill>
                    <a:srgbClr val="FFFFFF">
                      <a:lumMod val="50000"/>
                    </a:srgbClr>
                  </a:solidFill>
                  <a:latin typeface="Arial"/>
                  <a:ea typeface="微软雅黑"/>
                  <a:cs typeface="Open Sans" panose="020B0606030504020204" pitchFamily="34" charset="0"/>
                  <a:sym typeface="Arial"/>
                </a:rPr>
                <a:t>purus</a:t>
              </a:r>
              <a:r>
                <a:rPr lang="en-US" sz="900" dirty="0">
                  <a:solidFill>
                    <a:srgbClr val="FFFFFF">
                      <a:lumMod val="50000"/>
                    </a:srgbClr>
                  </a:solidFill>
                  <a:latin typeface="Arial"/>
                  <a:ea typeface="微软雅黑"/>
                  <a:cs typeface="Open Sans" panose="020B0606030504020204" pitchFamily="34" charset="0"/>
                  <a:sym typeface="Arial"/>
                </a:rPr>
                <a:t>. Nunc a </a:t>
              </a:r>
              <a:r>
                <a:rPr lang="en-US" sz="900" dirty="0" err="1">
                  <a:solidFill>
                    <a:srgbClr val="FFFFFF">
                      <a:lumMod val="50000"/>
                    </a:srgbClr>
                  </a:solidFill>
                  <a:latin typeface="Arial"/>
                  <a:ea typeface="微软雅黑"/>
                  <a:cs typeface="Open Sans" panose="020B0606030504020204" pitchFamily="34" charset="0"/>
                  <a:sym typeface="Arial"/>
                </a:rPr>
                <a:t>leo</a:t>
              </a:r>
              <a:r>
                <a:rPr lang="en-US" sz="900" dirty="0">
                  <a:solidFill>
                    <a:srgbClr val="FFFFFF">
                      <a:lumMod val="50000"/>
                    </a:srgbClr>
                  </a:solidFill>
                  <a:latin typeface="Arial"/>
                  <a:ea typeface="微软雅黑"/>
                  <a:cs typeface="Open Sans" panose="020B0606030504020204" pitchFamily="34" charset="0"/>
                  <a:sym typeface="Arial"/>
                </a:rPr>
                <a:t> magna, sit </a:t>
              </a:r>
              <a:r>
                <a:rPr lang="en-US" sz="900" dirty="0" err="1">
                  <a:solidFill>
                    <a:srgbClr val="FFFFFF">
                      <a:lumMod val="50000"/>
                    </a:srgbClr>
                  </a:solidFill>
                  <a:latin typeface="Arial"/>
                  <a:ea typeface="微软雅黑"/>
                  <a:cs typeface="Open Sans" panose="020B0606030504020204" pitchFamily="34" charset="0"/>
                  <a:sym typeface="Arial"/>
                </a:rPr>
                <a:t>amet</a:t>
              </a:r>
              <a:r>
                <a:rPr lang="en-US" sz="900" dirty="0">
                  <a:solidFill>
                    <a:srgbClr val="FFFFFF">
                      <a:lumMod val="50000"/>
                    </a:srgbClr>
                  </a:solidFill>
                  <a:latin typeface="Arial"/>
                  <a:ea typeface="微软雅黑"/>
                  <a:cs typeface="Open Sans" panose="020B0606030504020204" pitchFamily="34" charset="0"/>
                  <a:sym typeface="Arial"/>
                </a:rPr>
                <a:t> </a:t>
              </a:r>
              <a:r>
                <a:rPr lang="en-US" sz="900" dirty="0" err="1">
                  <a:solidFill>
                    <a:srgbClr val="FFFFFF">
                      <a:lumMod val="50000"/>
                    </a:srgbClr>
                  </a:solidFill>
                  <a:latin typeface="Arial"/>
                  <a:ea typeface="微软雅黑"/>
                  <a:cs typeface="Open Sans" panose="020B0606030504020204" pitchFamily="34" charset="0"/>
                  <a:sym typeface="Arial"/>
                </a:rPr>
                <a:t>consequat</a:t>
              </a:r>
              <a:r>
                <a:rPr lang="en-US" sz="900" dirty="0">
                  <a:solidFill>
                    <a:srgbClr val="FFFFFF">
                      <a:lumMod val="50000"/>
                    </a:srgbClr>
                  </a:solidFill>
                  <a:latin typeface="Arial"/>
                  <a:ea typeface="微软雅黑"/>
                  <a:cs typeface="Open Sans" panose="020B0606030504020204" pitchFamily="34" charset="0"/>
                  <a:sym typeface="Arial"/>
                </a:rPr>
                <a:t> </a:t>
              </a:r>
              <a:r>
                <a:rPr lang="en-US" sz="900" dirty="0" err="1">
                  <a:solidFill>
                    <a:srgbClr val="FFFFFF">
                      <a:lumMod val="50000"/>
                    </a:srgbClr>
                  </a:solidFill>
                  <a:latin typeface="Arial"/>
                  <a:ea typeface="微软雅黑"/>
                  <a:cs typeface="Open Sans" panose="020B0606030504020204" pitchFamily="34" charset="0"/>
                  <a:sym typeface="Arial"/>
                </a:rPr>
                <a:t>risus</a:t>
              </a:r>
              <a:r>
                <a:rPr lang="en-US" sz="900" dirty="0">
                  <a:solidFill>
                    <a:srgbClr val="FFFFFF">
                      <a:lumMod val="50000"/>
                    </a:srgbClr>
                  </a:solidFill>
                  <a:latin typeface="Arial"/>
                  <a:ea typeface="微软雅黑"/>
                  <a:cs typeface="Open Sans" panose="020B0606030504020204" pitchFamily="34" charset="0"/>
                  <a:sym typeface="Arial"/>
                </a:rPr>
                <a:t>. </a:t>
              </a:r>
              <a:r>
                <a:rPr lang="en-US" sz="900" dirty="0" err="1">
                  <a:solidFill>
                    <a:srgbClr val="FFFFFF">
                      <a:lumMod val="50000"/>
                    </a:srgbClr>
                  </a:solidFill>
                  <a:latin typeface="Arial"/>
                  <a:ea typeface="微软雅黑"/>
                  <a:cs typeface="Open Sans" panose="020B0606030504020204" pitchFamily="34" charset="0"/>
                  <a:sym typeface="Arial"/>
                </a:rPr>
                <a:t>Etiam</a:t>
              </a:r>
              <a:r>
                <a:rPr lang="en-US" sz="900" dirty="0">
                  <a:solidFill>
                    <a:srgbClr val="FFFFFF">
                      <a:lumMod val="50000"/>
                    </a:srgbClr>
                  </a:solidFill>
                  <a:latin typeface="Arial"/>
                  <a:ea typeface="微软雅黑"/>
                  <a:cs typeface="Open Sans" panose="020B0606030504020204" pitchFamily="34" charset="0"/>
                  <a:sym typeface="Arial"/>
                </a:rPr>
                <a:t> </a:t>
              </a:r>
              <a:r>
                <a:rPr lang="en-US" sz="900" dirty="0" err="1">
                  <a:solidFill>
                    <a:srgbClr val="FFFFFF">
                      <a:lumMod val="50000"/>
                    </a:srgbClr>
                  </a:solidFill>
                  <a:latin typeface="Arial"/>
                  <a:ea typeface="微软雅黑"/>
                  <a:cs typeface="Open Sans" panose="020B0606030504020204" pitchFamily="34" charset="0"/>
                  <a:sym typeface="Arial"/>
                </a:rPr>
                <a:t>faucibus</a:t>
              </a:r>
              <a:r>
                <a:rPr lang="en-US" sz="900" dirty="0">
                  <a:solidFill>
                    <a:srgbClr val="FFFFFF">
                      <a:lumMod val="50000"/>
                    </a:srgbClr>
                  </a:solidFill>
                  <a:latin typeface="Arial"/>
                  <a:ea typeface="微软雅黑"/>
                  <a:cs typeface="Open Sans" panose="020B0606030504020204" pitchFamily="34" charset="0"/>
                  <a:sym typeface="Arial"/>
                </a:rPr>
                <a:t> </a:t>
              </a:r>
              <a:r>
                <a:rPr lang="en-US" sz="900" dirty="0" err="1">
                  <a:solidFill>
                    <a:srgbClr val="FFFFFF">
                      <a:lumMod val="50000"/>
                    </a:srgbClr>
                  </a:solidFill>
                  <a:latin typeface="Arial"/>
                  <a:ea typeface="微软雅黑"/>
                  <a:cs typeface="Open Sans" panose="020B0606030504020204" pitchFamily="34" charset="0"/>
                  <a:sym typeface="Arial"/>
                </a:rPr>
                <a:t>tortor</a:t>
              </a:r>
              <a:r>
                <a:rPr lang="en-US" sz="900" dirty="0">
                  <a:solidFill>
                    <a:srgbClr val="FFFFFF">
                      <a:lumMod val="50000"/>
                    </a:srgbClr>
                  </a:solidFill>
                  <a:latin typeface="Arial"/>
                  <a:ea typeface="微软雅黑"/>
                  <a:cs typeface="Open Sans" panose="020B0606030504020204" pitchFamily="34" charset="0"/>
                  <a:sym typeface="Arial"/>
                </a:rPr>
                <a:t> a ipsum </a:t>
              </a:r>
              <a:r>
                <a:rPr lang="en-US" sz="900" dirty="0" err="1">
                  <a:solidFill>
                    <a:srgbClr val="FFFFFF">
                      <a:lumMod val="50000"/>
                    </a:srgbClr>
                  </a:solidFill>
                  <a:latin typeface="Arial"/>
                  <a:ea typeface="微软雅黑"/>
                  <a:cs typeface="Open Sans" panose="020B0606030504020204" pitchFamily="34" charset="0"/>
                  <a:sym typeface="Arial"/>
                </a:rPr>
                <a:t>vehicula</a:t>
              </a:r>
              <a:r>
                <a:rPr lang="en-US" sz="900" dirty="0">
                  <a:solidFill>
                    <a:srgbClr val="FFFFFF">
                      <a:lumMod val="50000"/>
                    </a:srgbClr>
                  </a:solidFill>
                  <a:latin typeface="Arial"/>
                  <a:ea typeface="微软雅黑"/>
                  <a:cs typeface="Open Sans" panose="020B0606030504020204" pitchFamily="34" charset="0"/>
                  <a:sym typeface="Arial"/>
                </a:rPr>
                <a:t> </a:t>
              </a:r>
              <a:r>
                <a:rPr lang="en-US" sz="900" dirty="0" err="1">
                  <a:solidFill>
                    <a:srgbClr val="FFFFFF">
                      <a:lumMod val="50000"/>
                    </a:srgbClr>
                  </a:solidFill>
                  <a:latin typeface="Arial"/>
                  <a:ea typeface="微软雅黑"/>
                  <a:cs typeface="Open Sans" panose="020B0606030504020204" pitchFamily="34" charset="0"/>
                  <a:sym typeface="Arial"/>
                </a:rPr>
                <a:t>sed</a:t>
              </a:r>
              <a:r>
                <a:rPr lang="en-US" sz="900" dirty="0">
                  <a:solidFill>
                    <a:srgbClr val="FFFFFF">
                      <a:lumMod val="50000"/>
                    </a:srgbClr>
                  </a:solidFill>
                  <a:latin typeface="Arial"/>
                  <a:ea typeface="微软雅黑"/>
                  <a:cs typeface="Open Sans" panose="020B0606030504020204" pitchFamily="34" charset="0"/>
                  <a:sym typeface="Arial"/>
                </a:rPr>
                <a:t> </a:t>
              </a:r>
              <a:r>
                <a:rPr lang="en-US" sz="900" dirty="0" err="1">
                  <a:solidFill>
                    <a:srgbClr val="FFFFFF">
                      <a:lumMod val="50000"/>
                    </a:srgbClr>
                  </a:solidFill>
                  <a:latin typeface="Arial"/>
                  <a:ea typeface="微软雅黑"/>
                  <a:cs typeface="Open Sans" panose="020B0606030504020204" pitchFamily="34" charset="0"/>
                  <a:sym typeface="Arial"/>
                </a:rPr>
                <a:t>hendrerit</a:t>
              </a:r>
              <a:r>
                <a:rPr lang="en-US" sz="900" dirty="0">
                  <a:solidFill>
                    <a:srgbClr val="FFFFFF">
                      <a:lumMod val="50000"/>
                    </a:srgbClr>
                  </a:solidFill>
                  <a:latin typeface="Arial"/>
                  <a:ea typeface="微软雅黑"/>
                  <a:cs typeface="Open Sans" panose="020B0606030504020204" pitchFamily="34" charset="0"/>
                  <a:sym typeface="Arial"/>
                </a:rPr>
                <a:t> </a:t>
              </a:r>
              <a:r>
                <a:rPr lang="en-US" sz="900" dirty="0" err="1">
                  <a:solidFill>
                    <a:srgbClr val="FFFFFF">
                      <a:lumMod val="50000"/>
                    </a:srgbClr>
                  </a:solidFill>
                  <a:latin typeface="Arial"/>
                  <a:ea typeface="微软雅黑"/>
                  <a:cs typeface="Open Sans" panose="020B0606030504020204" pitchFamily="34" charset="0"/>
                  <a:sym typeface="Arial"/>
                </a:rPr>
                <a:t>eros</a:t>
              </a:r>
              <a:r>
                <a:rPr lang="en-US" sz="900" dirty="0">
                  <a:solidFill>
                    <a:srgbClr val="FFFFFF">
                      <a:lumMod val="50000"/>
                    </a:srgbClr>
                  </a:solidFill>
                  <a:latin typeface="Arial"/>
                  <a:ea typeface="微软雅黑"/>
                  <a:cs typeface="Open Sans" panose="020B0606030504020204" pitchFamily="34" charset="0"/>
                  <a:sym typeface="Arial"/>
                </a:rPr>
                <a:t> </a:t>
              </a:r>
              <a:r>
                <a:rPr lang="en-US" sz="900" dirty="0" err="1">
                  <a:solidFill>
                    <a:srgbClr val="FFFFFF">
                      <a:lumMod val="50000"/>
                    </a:srgbClr>
                  </a:solidFill>
                  <a:latin typeface="Arial"/>
                  <a:ea typeface="微软雅黑"/>
                  <a:cs typeface="Open Sans" panose="020B0606030504020204" pitchFamily="34" charset="0"/>
                  <a:sym typeface="Arial"/>
                </a:rPr>
                <a:t>suscipit</a:t>
              </a:r>
              <a:r>
                <a:rPr lang="en-US" sz="900" dirty="0">
                  <a:solidFill>
                    <a:srgbClr val="FFFFFF">
                      <a:lumMod val="50000"/>
                    </a:srgbClr>
                  </a:solidFill>
                  <a:latin typeface="Arial"/>
                  <a:ea typeface="微软雅黑"/>
                  <a:cs typeface="Open Sans" panose="020B0606030504020204" pitchFamily="34" charset="0"/>
                  <a:sym typeface="Arial"/>
                </a:rPr>
                <a:t>. </a:t>
              </a:r>
            </a:p>
          </p:txBody>
        </p:sp>
        <p:sp>
          <p:nvSpPr>
            <p:cNvPr id="42" name="Text Box 10"/>
            <p:cNvSpPr txBox="1">
              <a:spLocks noChangeArrowheads="1"/>
            </p:cNvSpPr>
            <p:nvPr/>
          </p:nvSpPr>
          <p:spPr bwMode="auto">
            <a:xfrm>
              <a:off x="5756430" y="1721899"/>
              <a:ext cx="2501973" cy="765950"/>
            </a:xfrm>
            <a:prstGeom prst="rect">
              <a:avLst/>
            </a:prstGeom>
            <a:noFill/>
            <a:ln w="9525">
              <a:noFill/>
              <a:miter lim="800000"/>
            </a:ln>
          </p:spPr>
          <p:txBody>
            <a:bodyPr wrap="square" lIns="34282" tIns="17141" rIns="34282" bIns="17141">
              <a:spAutoFit/>
            </a:bodyPr>
            <a:lstStyle/>
            <a:p>
              <a:pPr defTabSz="815975"/>
              <a:r>
                <a:rPr lang="en-US" sz="1200" i="1" dirty="0" err="1">
                  <a:solidFill>
                    <a:srgbClr val="FFFFFF">
                      <a:lumMod val="50000"/>
                    </a:srgbClr>
                  </a:solidFill>
                  <a:latin typeface="Arial"/>
                  <a:ea typeface="微软雅黑"/>
                  <a:cs typeface="Open Sans" panose="020B0606030504020204" pitchFamily="34" charset="0"/>
                  <a:sym typeface="Arial"/>
                </a:rPr>
                <a:t>Nullam</a:t>
              </a:r>
              <a:r>
                <a:rPr lang="en-US" sz="1200" i="1" dirty="0">
                  <a:solidFill>
                    <a:srgbClr val="FFFFFF">
                      <a:lumMod val="50000"/>
                    </a:srgbClr>
                  </a:solidFill>
                  <a:latin typeface="Arial"/>
                  <a:ea typeface="微软雅黑"/>
                  <a:cs typeface="Open Sans" panose="020B0606030504020204" pitchFamily="34" charset="0"/>
                  <a:sym typeface="Arial"/>
                </a:rPr>
                <a:t> </a:t>
              </a:r>
              <a:r>
                <a:rPr lang="en-US" sz="1200" i="1" dirty="0" err="1">
                  <a:solidFill>
                    <a:srgbClr val="FFFFFF">
                      <a:lumMod val="50000"/>
                    </a:srgbClr>
                  </a:solidFill>
                  <a:latin typeface="Arial"/>
                  <a:ea typeface="微软雅黑"/>
                  <a:cs typeface="Open Sans" panose="020B0606030504020204" pitchFamily="34" charset="0"/>
                  <a:sym typeface="Arial"/>
                </a:rPr>
                <a:t>eu</a:t>
              </a:r>
              <a:r>
                <a:rPr lang="en-US" sz="1200" i="1" dirty="0">
                  <a:solidFill>
                    <a:srgbClr val="FFFFFF">
                      <a:lumMod val="50000"/>
                    </a:srgbClr>
                  </a:solidFill>
                  <a:latin typeface="Arial"/>
                  <a:ea typeface="微软雅黑"/>
                  <a:cs typeface="Open Sans" panose="020B0606030504020204" pitchFamily="34" charset="0"/>
                  <a:sym typeface="Arial"/>
                </a:rPr>
                <a:t> </a:t>
              </a:r>
              <a:r>
                <a:rPr lang="en-US" sz="1200" i="1" dirty="0" err="1">
                  <a:solidFill>
                    <a:srgbClr val="FFFFFF">
                      <a:lumMod val="50000"/>
                    </a:srgbClr>
                  </a:solidFill>
                  <a:latin typeface="Arial"/>
                  <a:ea typeface="微软雅黑"/>
                  <a:cs typeface="Open Sans" panose="020B0606030504020204" pitchFamily="34" charset="0"/>
                  <a:sym typeface="Arial"/>
                </a:rPr>
                <a:t>tempor</a:t>
              </a:r>
              <a:r>
                <a:rPr lang="en-US" sz="1200" i="1" dirty="0">
                  <a:solidFill>
                    <a:srgbClr val="FFFFFF">
                      <a:lumMod val="50000"/>
                    </a:srgbClr>
                  </a:solidFill>
                  <a:latin typeface="Arial"/>
                  <a:ea typeface="微软雅黑"/>
                  <a:cs typeface="Open Sans" panose="020B0606030504020204" pitchFamily="34" charset="0"/>
                  <a:sym typeface="Arial"/>
                </a:rPr>
                <a:t> </a:t>
              </a:r>
              <a:r>
                <a:rPr lang="en-US" sz="1200" i="1" dirty="0" err="1">
                  <a:solidFill>
                    <a:srgbClr val="FFFFFF">
                      <a:lumMod val="50000"/>
                    </a:srgbClr>
                  </a:solidFill>
                  <a:latin typeface="Arial"/>
                  <a:ea typeface="微软雅黑"/>
                  <a:cs typeface="Open Sans" panose="020B0606030504020204" pitchFamily="34" charset="0"/>
                  <a:sym typeface="Arial"/>
                </a:rPr>
                <a:t>purus</a:t>
              </a:r>
              <a:r>
                <a:rPr lang="en-US" sz="1200" i="1" dirty="0">
                  <a:solidFill>
                    <a:srgbClr val="FFFFFF">
                      <a:lumMod val="50000"/>
                    </a:srgbClr>
                  </a:solidFill>
                  <a:latin typeface="Arial"/>
                  <a:ea typeface="微软雅黑"/>
                  <a:cs typeface="Open Sans" panose="020B0606030504020204" pitchFamily="34" charset="0"/>
                  <a:sym typeface="Arial"/>
                </a:rPr>
                <a:t>. Nunc a </a:t>
              </a:r>
              <a:r>
                <a:rPr lang="en-US" sz="1200" i="1" dirty="0" err="1">
                  <a:solidFill>
                    <a:srgbClr val="FFFFFF">
                      <a:lumMod val="50000"/>
                    </a:srgbClr>
                  </a:solidFill>
                  <a:latin typeface="Arial"/>
                  <a:ea typeface="微软雅黑"/>
                  <a:cs typeface="Open Sans" panose="020B0606030504020204" pitchFamily="34" charset="0"/>
                  <a:sym typeface="Arial"/>
                </a:rPr>
                <a:t>leo</a:t>
              </a:r>
              <a:r>
                <a:rPr lang="en-US" sz="1200" i="1" dirty="0">
                  <a:solidFill>
                    <a:srgbClr val="FFFFFF">
                      <a:lumMod val="50000"/>
                    </a:srgbClr>
                  </a:solidFill>
                  <a:latin typeface="Arial"/>
                  <a:ea typeface="微软雅黑"/>
                  <a:cs typeface="Open Sans" panose="020B0606030504020204" pitchFamily="34" charset="0"/>
                  <a:sym typeface="Arial"/>
                </a:rPr>
                <a:t> magna, sit </a:t>
              </a:r>
              <a:r>
                <a:rPr lang="en-US" sz="1200" i="1" dirty="0" err="1">
                  <a:solidFill>
                    <a:srgbClr val="FFFFFF">
                      <a:lumMod val="50000"/>
                    </a:srgbClr>
                  </a:solidFill>
                  <a:latin typeface="Arial"/>
                  <a:ea typeface="微软雅黑"/>
                  <a:cs typeface="Open Sans" panose="020B0606030504020204" pitchFamily="34" charset="0"/>
                  <a:sym typeface="Arial"/>
                </a:rPr>
                <a:t>amet</a:t>
              </a:r>
              <a:r>
                <a:rPr lang="en-US" sz="1200" i="1" dirty="0">
                  <a:solidFill>
                    <a:srgbClr val="FFFFFF">
                      <a:lumMod val="50000"/>
                    </a:srgbClr>
                  </a:solidFill>
                  <a:latin typeface="Arial"/>
                  <a:ea typeface="微软雅黑"/>
                  <a:cs typeface="Open Sans" panose="020B0606030504020204" pitchFamily="34" charset="0"/>
                  <a:sym typeface="Arial"/>
                </a:rPr>
                <a:t> </a:t>
              </a:r>
              <a:r>
                <a:rPr lang="en-US" sz="1200" i="1" dirty="0" err="1">
                  <a:solidFill>
                    <a:srgbClr val="FFFFFF">
                      <a:lumMod val="50000"/>
                    </a:srgbClr>
                  </a:solidFill>
                  <a:latin typeface="Arial"/>
                  <a:ea typeface="微软雅黑"/>
                  <a:cs typeface="Open Sans" panose="020B0606030504020204" pitchFamily="34" charset="0"/>
                  <a:sym typeface="Arial"/>
                </a:rPr>
                <a:t>consequat</a:t>
              </a:r>
              <a:r>
                <a:rPr lang="en-US" sz="1200" i="1" dirty="0">
                  <a:solidFill>
                    <a:srgbClr val="FFFFFF">
                      <a:lumMod val="50000"/>
                    </a:srgbClr>
                  </a:solidFill>
                  <a:latin typeface="Arial"/>
                  <a:ea typeface="微软雅黑"/>
                  <a:cs typeface="Open Sans" panose="020B0606030504020204" pitchFamily="34" charset="0"/>
                  <a:sym typeface="Arial"/>
                </a:rPr>
                <a:t> </a:t>
              </a:r>
              <a:r>
                <a:rPr lang="en-US" sz="1200" i="1" dirty="0" err="1">
                  <a:solidFill>
                    <a:srgbClr val="FFFFFF">
                      <a:lumMod val="50000"/>
                    </a:srgbClr>
                  </a:solidFill>
                  <a:latin typeface="Arial"/>
                  <a:ea typeface="微软雅黑"/>
                  <a:cs typeface="Open Sans" panose="020B0606030504020204" pitchFamily="34" charset="0"/>
                  <a:sym typeface="Arial"/>
                </a:rPr>
                <a:t>risus</a:t>
              </a:r>
              <a:r>
                <a:rPr lang="en-US" sz="1200" i="1" dirty="0">
                  <a:solidFill>
                    <a:srgbClr val="FFFFFF">
                      <a:lumMod val="50000"/>
                    </a:srgbClr>
                  </a:solidFill>
                  <a:latin typeface="Arial"/>
                  <a:ea typeface="微软雅黑"/>
                  <a:cs typeface="Open Sans" panose="020B0606030504020204" pitchFamily="34" charset="0"/>
                  <a:sym typeface="Arial"/>
                </a:rPr>
                <a:t>. </a:t>
              </a:r>
              <a:r>
                <a:rPr lang="en-US" sz="1200" i="1" dirty="0" err="1">
                  <a:solidFill>
                    <a:srgbClr val="FFFFFF">
                      <a:lumMod val="50000"/>
                    </a:srgbClr>
                  </a:solidFill>
                  <a:latin typeface="Arial"/>
                  <a:ea typeface="微软雅黑"/>
                  <a:cs typeface="Open Sans" panose="020B0606030504020204" pitchFamily="34" charset="0"/>
                  <a:sym typeface="Arial"/>
                </a:rPr>
                <a:t>Etiam</a:t>
              </a:r>
              <a:r>
                <a:rPr lang="en-US" sz="1200" i="1" dirty="0">
                  <a:solidFill>
                    <a:srgbClr val="FFFFFF">
                      <a:lumMod val="50000"/>
                    </a:srgbClr>
                  </a:solidFill>
                  <a:latin typeface="Arial"/>
                  <a:ea typeface="微软雅黑"/>
                  <a:cs typeface="Open Sans" panose="020B0606030504020204" pitchFamily="34" charset="0"/>
                  <a:sym typeface="Arial"/>
                </a:rPr>
                <a:t> </a:t>
              </a:r>
              <a:r>
                <a:rPr lang="en-US" sz="1200" i="1" dirty="0" err="1">
                  <a:solidFill>
                    <a:srgbClr val="FFFFFF">
                      <a:lumMod val="50000"/>
                    </a:srgbClr>
                  </a:solidFill>
                  <a:latin typeface="Arial"/>
                  <a:ea typeface="微软雅黑"/>
                  <a:cs typeface="Open Sans" panose="020B0606030504020204" pitchFamily="34" charset="0"/>
                  <a:sym typeface="Arial"/>
                </a:rPr>
                <a:t>faucibus</a:t>
              </a:r>
              <a:r>
                <a:rPr lang="en-US" sz="1200" i="1" dirty="0">
                  <a:solidFill>
                    <a:srgbClr val="FFFFFF">
                      <a:lumMod val="50000"/>
                    </a:srgbClr>
                  </a:solidFill>
                  <a:latin typeface="Arial"/>
                  <a:ea typeface="微软雅黑"/>
                  <a:cs typeface="Open Sans" panose="020B0606030504020204" pitchFamily="34" charset="0"/>
                  <a:sym typeface="Arial"/>
                </a:rPr>
                <a:t> </a:t>
              </a:r>
              <a:r>
                <a:rPr lang="en-US" sz="1200" i="1" dirty="0" err="1">
                  <a:solidFill>
                    <a:srgbClr val="FFFFFF">
                      <a:lumMod val="50000"/>
                    </a:srgbClr>
                  </a:solidFill>
                  <a:latin typeface="Arial"/>
                  <a:ea typeface="微软雅黑"/>
                  <a:cs typeface="Open Sans" panose="020B0606030504020204" pitchFamily="34" charset="0"/>
                  <a:sym typeface="Arial"/>
                </a:rPr>
                <a:t>tortor</a:t>
              </a:r>
              <a:r>
                <a:rPr lang="en-US" sz="1200" i="1" dirty="0">
                  <a:solidFill>
                    <a:srgbClr val="FFFFFF">
                      <a:lumMod val="50000"/>
                    </a:srgbClr>
                  </a:solidFill>
                  <a:latin typeface="Arial"/>
                  <a:ea typeface="微软雅黑"/>
                  <a:cs typeface="Open Sans" panose="020B0606030504020204" pitchFamily="34" charset="0"/>
                  <a:sym typeface="Arial"/>
                </a:rPr>
                <a:t> a ipsum </a:t>
              </a:r>
              <a:r>
                <a:rPr lang="en-US" sz="1200" i="1" dirty="0" err="1">
                  <a:solidFill>
                    <a:srgbClr val="FFFFFF">
                      <a:lumMod val="50000"/>
                    </a:srgbClr>
                  </a:solidFill>
                  <a:latin typeface="Arial"/>
                  <a:ea typeface="微软雅黑"/>
                  <a:cs typeface="Open Sans" panose="020B0606030504020204" pitchFamily="34" charset="0"/>
                  <a:sym typeface="Arial"/>
                </a:rPr>
                <a:t>vehicula</a:t>
              </a:r>
              <a:r>
                <a:rPr lang="en-US" sz="1200" i="1" dirty="0">
                  <a:solidFill>
                    <a:srgbClr val="FFFFFF">
                      <a:lumMod val="50000"/>
                    </a:srgbClr>
                  </a:solidFill>
                  <a:latin typeface="Arial"/>
                  <a:ea typeface="微软雅黑"/>
                  <a:cs typeface="Open Sans" panose="020B0606030504020204" pitchFamily="34" charset="0"/>
                  <a:sym typeface="Arial"/>
                </a:rPr>
                <a:t> </a:t>
              </a:r>
              <a:r>
                <a:rPr lang="en-US" sz="1200" i="1" dirty="0" err="1">
                  <a:solidFill>
                    <a:srgbClr val="FFFFFF">
                      <a:lumMod val="50000"/>
                    </a:srgbClr>
                  </a:solidFill>
                  <a:latin typeface="Arial"/>
                  <a:ea typeface="微软雅黑"/>
                  <a:cs typeface="Open Sans" panose="020B0606030504020204" pitchFamily="34" charset="0"/>
                  <a:sym typeface="Arial"/>
                </a:rPr>
                <a:t>sed</a:t>
              </a:r>
              <a:r>
                <a:rPr lang="en-US" sz="1200" i="1" dirty="0">
                  <a:solidFill>
                    <a:srgbClr val="FFFFFF">
                      <a:lumMod val="50000"/>
                    </a:srgbClr>
                  </a:solidFill>
                  <a:latin typeface="Arial"/>
                  <a:ea typeface="微软雅黑"/>
                  <a:cs typeface="Open Sans" panose="020B0606030504020204" pitchFamily="34" charset="0"/>
                  <a:sym typeface="Arial"/>
                </a:rPr>
                <a:t> </a:t>
              </a:r>
              <a:r>
                <a:rPr lang="en-US" sz="1200" i="1" dirty="0" err="1">
                  <a:solidFill>
                    <a:srgbClr val="FFFFFF">
                      <a:lumMod val="50000"/>
                    </a:srgbClr>
                  </a:solidFill>
                  <a:latin typeface="Arial"/>
                  <a:ea typeface="微软雅黑"/>
                  <a:cs typeface="Open Sans" panose="020B0606030504020204" pitchFamily="34" charset="0"/>
                  <a:sym typeface="Arial"/>
                </a:rPr>
                <a:t>hendrerit</a:t>
              </a:r>
              <a:r>
                <a:rPr lang="en-US" sz="1200" i="1" dirty="0">
                  <a:solidFill>
                    <a:srgbClr val="FFFFFF">
                      <a:lumMod val="50000"/>
                    </a:srgbClr>
                  </a:solidFill>
                  <a:latin typeface="Arial"/>
                  <a:ea typeface="微软雅黑"/>
                  <a:cs typeface="Open Sans" panose="020B0606030504020204" pitchFamily="34" charset="0"/>
                  <a:sym typeface="Arial"/>
                </a:rPr>
                <a:t> </a:t>
              </a:r>
              <a:r>
                <a:rPr lang="en-US" sz="1200" i="1" dirty="0" err="1">
                  <a:solidFill>
                    <a:srgbClr val="FFFFFF">
                      <a:lumMod val="50000"/>
                    </a:srgbClr>
                  </a:solidFill>
                  <a:latin typeface="Arial"/>
                  <a:ea typeface="微软雅黑"/>
                  <a:cs typeface="Open Sans" panose="020B0606030504020204" pitchFamily="34" charset="0"/>
                  <a:sym typeface="Arial"/>
                </a:rPr>
                <a:t>eros</a:t>
              </a:r>
              <a:r>
                <a:rPr lang="en-US" sz="1200" i="1" dirty="0">
                  <a:solidFill>
                    <a:srgbClr val="FFFFFF">
                      <a:lumMod val="50000"/>
                    </a:srgbClr>
                  </a:solidFill>
                  <a:latin typeface="Arial"/>
                  <a:ea typeface="微软雅黑"/>
                  <a:cs typeface="Open Sans" panose="020B0606030504020204" pitchFamily="34" charset="0"/>
                  <a:sym typeface="Arial"/>
                </a:rPr>
                <a:t> </a:t>
              </a:r>
              <a:r>
                <a:rPr lang="en-US" sz="1200" i="1" dirty="0" err="1">
                  <a:solidFill>
                    <a:srgbClr val="FFFFFF">
                      <a:lumMod val="50000"/>
                    </a:srgbClr>
                  </a:solidFill>
                  <a:latin typeface="Arial"/>
                  <a:ea typeface="微软雅黑"/>
                  <a:cs typeface="Open Sans" panose="020B0606030504020204" pitchFamily="34" charset="0"/>
                  <a:sym typeface="Arial"/>
                </a:rPr>
                <a:t>suscipit</a:t>
              </a:r>
              <a:r>
                <a:rPr lang="en-US" sz="1200" i="1" dirty="0">
                  <a:solidFill>
                    <a:srgbClr val="FFFFFF">
                      <a:lumMod val="50000"/>
                    </a:srgbClr>
                  </a:solidFill>
                  <a:latin typeface="Arial"/>
                  <a:ea typeface="微软雅黑"/>
                  <a:cs typeface="Open Sans" panose="020B0606030504020204" pitchFamily="34" charset="0"/>
                  <a:sym typeface="Arial"/>
                </a:rPr>
                <a:t>. </a:t>
              </a:r>
            </a:p>
          </p:txBody>
        </p:sp>
        <p:sp>
          <p:nvSpPr>
            <p:cNvPr id="43" name="Text Box 10"/>
            <p:cNvSpPr txBox="1">
              <a:spLocks noChangeArrowheads="1"/>
            </p:cNvSpPr>
            <p:nvPr/>
          </p:nvSpPr>
          <p:spPr bwMode="auto">
            <a:xfrm>
              <a:off x="5756429" y="3867412"/>
              <a:ext cx="2501973" cy="771285"/>
            </a:xfrm>
            <a:prstGeom prst="rect">
              <a:avLst/>
            </a:prstGeom>
            <a:noFill/>
            <a:ln w="9525">
              <a:noFill/>
              <a:miter lim="800000"/>
            </a:ln>
          </p:spPr>
          <p:txBody>
            <a:bodyPr wrap="square" lIns="34282" tIns="17141" rIns="34282" bIns="17141">
              <a:spAutoFit/>
            </a:bodyPr>
            <a:lstStyle/>
            <a:p>
              <a:pPr defTabSz="815975"/>
              <a:r>
                <a:rPr lang="en-US" sz="1350" b="1">
                  <a:solidFill>
                    <a:srgbClr val="FFFFFF">
                      <a:lumMod val="50000"/>
                    </a:srgbClr>
                  </a:solidFill>
                  <a:latin typeface="Arial"/>
                  <a:ea typeface="微软雅黑"/>
                  <a:cs typeface="Open Sans" panose="020B0606030504020204" pitchFamily="34" charset="0"/>
                  <a:sym typeface="Arial"/>
                </a:rPr>
                <a:t>Redefinition</a:t>
              </a:r>
            </a:p>
            <a:p>
              <a:pPr defTabSz="815975"/>
              <a:endParaRPr lang="en-US" sz="785" b="1">
                <a:solidFill>
                  <a:srgbClr val="FFFFFF">
                    <a:lumMod val="50000"/>
                  </a:srgbClr>
                </a:solidFill>
                <a:latin typeface="Arial"/>
                <a:ea typeface="微软雅黑"/>
                <a:cs typeface="Open Sans" panose="020B0606030504020204" pitchFamily="34" charset="0"/>
                <a:sym typeface="Arial"/>
              </a:endParaRPr>
            </a:p>
            <a:p>
              <a:pPr defTabSz="815975"/>
              <a:r>
                <a:rPr lang="en-US" sz="900">
                  <a:solidFill>
                    <a:srgbClr val="FFFFFF">
                      <a:lumMod val="50000"/>
                    </a:srgbClr>
                  </a:solidFill>
                  <a:latin typeface="Arial"/>
                  <a:ea typeface="微软雅黑"/>
                  <a:cs typeface="Open Sans" panose="020B0606030504020204" pitchFamily="34" charset="0"/>
                  <a:sym typeface="Arial"/>
                </a:rPr>
                <a:t>Nullam eu tempor purus. Nunc a leo magna, sit amet consequat risus. Etiam faucibus tortor a ipsum vehicula sed hendrerit eros suscipit. </a:t>
              </a:r>
            </a:p>
          </p:txBody>
        </p:sp>
      </p:grpSp>
      <p:sp>
        <p:nvSpPr>
          <p:cNvPr id="48" name="Rectangle 10"/>
          <p:cNvSpPr/>
          <p:nvPr/>
        </p:nvSpPr>
        <p:spPr>
          <a:xfrm>
            <a:off x="253710" y="1694534"/>
            <a:ext cx="3102375" cy="2924915"/>
          </a:xfrm>
          <a:prstGeom prst="rect">
            <a:avLst/>
          </a:prstGeom>
          <a:blipFill dpi="0" rotWithShape="1">
            <a:blip r:embed="rId2" cstate="screen">
              <a:extLst>
                <a:ext uri="{28A0092B-C50C-407E-A947-70E740481C1C}">
                  <a14:useLocalDpi xmlns:a14="http://schemas.microsoft.com/office/drawing/2010/main"/>
                </a:ext>
              </a:extLst>
            </a:blip>
            <a:srcRect/>
            <a:tile tx="0" ty="0" sx="100000" sy="100000" flip="none" algn="ctr"/>
          </a:blipFill>
          <a:ln>
            <a:noFill/>
          </a:ln>
          <a:effectLst/>
        </p:spPr>
        <p:style>
          <a:lnRef idx="1">
            <a:schemeClr val="accent1"/>
          </a:lnRef>
          <a:fillRef idx="3">
            <a:schemeClr val="accent1"/>
          </a:fillRef>
          <a:effectRef idx="2">
            <a:schemeClr val="accent1"/>
          </a:effectRef>
          <a:fontRef idx="minor">
            <a:schemeClr val="lt1"/>
          </a:fontRef>
        </p:style>
        <p:txBody>
          <a:bodyPr lIns="182796" tIns="91398" rIns="182796" bIns="91398" rtlCol="0" anchor="ctr"/>
          <a:lstStyle/>
          <a:p>
            <a:pPr algn="ctr" defTabSz="685800"/>
            <a:endParaRPr lang="en-US" sz="785" dirty="0">
              <a:solidFill>
                <a:srgbClr val="FFFFFF"/>
              </a:solidFill>
              <a:latin typeface="Arial"/>
              <a:ea typeface="微软雅黑"/>
              <a:sym typeface="Arial"/>
            </a:endParaRP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05505" y="-854625"/>
            <a:ext cx="11070915" cy="2221802"/>
            <a:chOff x="-2543467" y="-1139764"/>
            <a:chExt cx="14764637" cy="2963089"/>
          </a:xfrm>
        </p:grpSpPr>
        <p:grpSp>
          <p:nvGrpSpPr>
            <p:cNvPr id="4" name="组合 3"/>
            <p:cNvGrpSpPr/>
            <p:nvPr/>
          </p:nvGrpSpPr>
          <p:grpSpPr>
            <a:xfrm>
              <a:off x="849787" y="351305"/>
              <a:ext cx="11371383" cy="660135"/>
              <a:chOff x="556108" y="314234"/>
              <a:chExt cx="11703163" cy="660135"/>
            </a:xfrm>
          </p:grpSpPr>
          <p:sp>
            <p:nvSpPr>
              <p:cNvPr id="3" name="矩形 2"/>
              <p:cNvSpPr/>
              <p:nvPr/>
            </p:nvSpPr>
            <p:spPr>
              <a:xfrm flipV="1">
                <a:off x="757047" y="928650"/>
                <a:ext cx="11502224" cy="4571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32" name="9"/>
              <p:cNvSpPr txBox="1"/>
              <p:nvPr/>
            </p:nvSpPr>
            <p:spPr>
              <a:xfrm>
                <a:off x="556108" y="314234"/>
                <a:ext cx="3435255" cy="430815"/>
              </a:xfrm>
              <a:prstGeom prst="rect">
                <a:avLst/>
              </a:prstGeom>
              <a:noFill/>
            </p:spPr>
            <p:txBody>
              <a:bodyPr wrap="square" lIns="0" tIns="0" rIns="0" bIns="0" rtlCol="0">
                <a:spAutoFit/>
              </a:bodyPr>
              <a:lstStyle>
                <a:defPPr>
                  <a:defRPr lang="en-US"/>
                </a:defPPr>
                <a:lvl2pPr marL="0" lvl="1" algn="ctr" defTabSz="685800">
                  <a:defRPr sz="2100" b="1">
                    <a:solidFill>
                      <a:srgbClr val="FFFFFF">
                        <a:lumMod val="50000"/>
                      </a:srgbClr>
                    </a:solidFill>
                    <a:latin typeface="Arial"/>
                    <a:ea typeface="微软雅黑"/>
                  </a:defRPr>
                </a:lvl2pPr>
              </a:lstStyle>
              <a:p>
                <a:pPr lvl="1"/>
                <a:r>
                  <a:rPr lang="en-US" altLang="zh-CN" dirty="0">
                    <a:sym typeface="Arial"/>
                  </a:rPr>
                  <a:t>Add title text</a:t>
                </a:r>
                <a:endParaRPr lang="zh-CN" altLang="en-US" dirty="0">
                  <a:sym typeface="Arial"/>
                </a:endParaRPr>
              </a:p>
            </p:txBody>
          </p:sp>
        </p:grpSp>
        <p:sp>
          <p:nvSpPr>
            <p:cNvPr id="11" name="矩形: 圆角 5"/>
            <p:cNvSpPr/>
            <p:nvPr/>
          </p:nvSpPr>
          <p:spPr>
            <a:xfrm rot="3021466">
              <a:off x="-2473881" y="-833708"/>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2" name="矩形: 圆角 5"/>
            <p:cNvSpPr/>
            <p:nvPr/>
          </p:nvSpPr>
          <p:spPr>
            <a:xfrm rot="3021466">
              <a:off x="-2830474" y="-852757"/>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grpSp>
      <p:sp>
        <p:nvSpPr>
          <p:cNvPr id="8" name="Pie 5"/>
          <p:cNvSpPr/>
          <p:nvPr/>
        </p:nvSpPr>
        <p:spPr>
          <a:xfrm>
            <a:off x="1225310" y="2243214"/>
            <a:ext cx="698175" cy="698175"/>
          </a:xfrm>
          <a:prstGeom prst="pieWedge">
            <a:avLst/>
          </a:prstGeom>
          <a:solidFill>
            <a:schemeClr val="accent3"/>
          </a:solidFill>
          <a:ln w="12700" cap="flat" cmpd="sng" algn="ctr">
            <a:noFill/>
            <a:prstDash val="solid"/>
            <a:miter lim="800000"/>
          </a:ln>
          <a:effectLst/>
        </p:spPr>
        <p:txBody>
          <a:bodyPr/>
          <a:lstStyle/>
          <a:p>
            <a:endParaRPr lang="zh-CN" altLang="en-US">
              <a:latin typeface="Arial"/>
              <a:ea typeface="微软雅黑"/>
              <a:sym typeface="Arial"/>
            </a:endParaRPr>
          </a:p>
        </p:txBody>
      </p:sp>
      <p:sp>
        <p:nvSpPr>
          <p:cNvPr id="9" name="Pie 13"/>
          <p:cNvSpPr/>
          <p:nvPr/>
        </p:nvSpPr>
        <p:spPr>
          <a:xfrm flipH="1">
            <a:off x="1950812" y="2243214"/>
            <a:ext cx="698175" cy="698175"/>
          </a:xfrm>
          <a:prstGeom prst="pieWedge">
            <a:avLst/>
          </a:prstGeom>
          <a:solidFill>
            <a:schemeClr val="tx2">
              <a:lumMod val="50000"/>
              <a:alpha val="80000"/>
            </a:schemeClr>
          </a:solidFill>
          <a:ln w="12700" cap="flat" cmpd="sng" algn="ctr">
            <a:noFill/>
            <a:prstDash val="solid"/>
            <a:miter lim="800000"/>
          </a:ln>
          <a:effectLst/>
        </p:spPr>
        <p:txBody>
          <a:bodyPr/>
          <a:lstStyle/>
          <a:p>
            <a:endParaRPr lang="zh-CN" altLang="en-US">
              <a:latin typeface="Arial"/>
              <a:ea typeface="微软雅黑"/>
              <a:sym typeface="Arial"/>
            </a:endParaRPr>
          </a:p>
        </p:txBody>
      </p:sp>
      <p:sp>
        <p:nvSpPr>
          <p:cNvPr id="10" name="Pie 14"/>
          <p:cNvSpPr/>
          <p:nvPr/>
        </p:nvSpPr>
        <p:spPr>
          <a:xfrm rot="16200000">
            <a:off x="1950812" y="2967946"/>
            <a:ext cx="698175" cy="698175"/>
          </a:xfrm>
          <a:prstGeom prst="pieWedge">
            <a:avLst/>
          </a:prstGeom>
          <a:solidFill>
            <a:schemeClr val="accent3"/>
          </a:solidFill>
          <a:ln w="12700" cap="flat" cmpd="sng" algn="ctr">
            <a:noFill/>
            <a:prstDash val="solid"/>
            <a:miter lim="800000"/>
          </a:ln>
          <a:effectLst/>
        </p:spPr>
        <p:txBody>
          <a:bodyPr/>
          <a:lstStyle/>
          <a:p>
            <a:endParaRPr lang="zh-CN" altLang="en-US">
              <a:latin typeface="Arial"/>
              <a:ea typeface="微软雅黑"/>
              <a:sym typeface="Arial"/>
            </a:endParaRPr>
          </a:p>
        </p:txBody>
      </p:sp>
      <p:sp>
        <p:nvSpPr>
          <p:cNvPr id="13" name="Pie 15"/>
          <p:cNvSpPr/>
          <p:nvPr/>
        </p:nvSpPr>
        <p:spPr>
          <a:xfrm rot="5400000" flipH="1">
            <a:off x="2676315" y="2967946"/>
            <a:ext cx="698175" cy="698175"/>
          </a:xfrm>
          <a:prstGeom prst="pieWedge">
            <a:avLst/>
          </a:prstGeom>
          <a:solidFill>
            <a:schemeClr val="tx2">
              <a:lumMod val="50000"/>
              <a:alpha val="80000"/>
            </a:schemeClr>
          </a:solidFill>
          <a:ln w="12700" cap="flat" cmpd="sng" algn="ctr">
            <a:noFill/>
            <a:prstDash val="solid"/>
            <a:miter lim="800000"/>
          </a:ln>
          <a:effectLst/>
        </p:spPr>
        <p:txBody>
          <a:bodyPr/>
          <a:lstStyle/>
          <a:p>
            <a:endParaRPr lang="zh-CN" altLang="en-US">
              <a:latin typeface="Arial"/>
              <a:ea typeface="微软雅黑"/>
              <a:sym typeface="Arial"/>
            </a:endParaRPr>
          </a:p>
        </p:txBody>
      </p:sp>
      <p:sp>
        <p:nvSpPr>
          <p:cNvPr id="14" name="Pie 16"/>
          <p:cNvSpPr/>
          <p:nvPr/>
        </p:nvSpPr>
        <p:spPr>
          <a:xfrm>
            <a:off x="2676315" y="2243214"/>
            <a:ext cx="698175" cy="698175"/>
          </a:xfrm>
          <a:prstGeom prst="pieWedge">
            <a:avLst/>
          </a:prstGeom>
          <a:solidFill>
            <a:schemeClr val="accent3"/>
          </a:solidFill>
          <a:ln w="12700" cap="flat" cmpd="sng" algn="ctr">
            <a:noFill/>
            <a:prstDash val="solid"/>
            <a:miter lim="800000"/>
          </a:ln>
          <a:effectLst/>
        </p:spPr>
        <p:txBody>
          <a:bodyPr/>
          <a:lstStyle/>
          <a:p>
            <a:endParaRPr lang="zh-CN" altLang="en-US">
              <a:latin typeface="Arial"/>
              <a:ea typeface="微软雅黑"/>
              <a:sym typeface="Arial"/>
            </a:endParaRPr>
          </a:p>
        </p:txBody>
      </p:sp>
      <p:sp>
        <p:nvSpPr>
          <p:cNvPr id="15" name="Pie 17"/>
          <p:cNvSpPr/>
          <p:nvPr/>
        </p:nvSpPr>
        <p:spPr>
          <a:xfrm flipH="1">
            <a:off x="3401818" y="2243214"/>
            <a:ext cx="698175" cy="698175"/>
          </a:xfrm>
          <a:prstGeom prst="pieWedge">
            <a:avLst/>
          </a:prstGeom>
          <a:solidFill>
            <a:schemeClr val="tx2">
              <a:lumMod val="50000"/>
              <a:alpha val="80000"/>
            </a:schemeClr>
          </a:solidFill>
          <a:ln w="12700" cap="flat" cmpd="sng" algn="ctr">
            <a:noFill/>
            <a:prstDash val="solid"/>
            <a:miter lim="800000"/>
          </a:ln>
          <a:effectLst/>
        </p:spPr>
        <p:txBody>
          <a:bodyPr/>
          <a:lstStyle/>
          <a:p>
            <a:endParaRPr lang="zh-CN" altLang="en-US">
              <a:latin typeface="Arial"/>
              <a:ea typeface="微软雅黑"/>
              <a:sym typeface="Arial"/>
            </a:endParaRPr>
          </a:p>
        </p:txBody>
      </p:sp>
      <p:sp>
        <p:nvSpPr>
          <p:cNvPr id="16" name="Pie 18"/>
          <p:cNvSpPr/>
          <p:nvPr/>
        </p:nvSpPr>
        <p:spPr>
          <a:xfrm rot="16200000">
            <a:off x="3401818" y="2967946"/>
            <a:ext cx="698175" cy="698175"/>
          </a:xfrm>
          <a:prstGeom prst="pieWedge">
            <a:avLst/>
          </a:prstGeom>
          <a:solidFill>
            <a:schemeClr val="accent3"/>
          </a:solidFill>
          <a:ln w="12700" cap="flat" cmpd="sng" algn="ctr">
            <a:noFill/>
            <a:prstDash val="solid"/>
            <a:miter lim="800000"/>
          </a:ln>
          <a:effectLst/>
        </p:spPr>
        <p:txBody>
          <a:bodyPr/>
          <a:lstStyle/>
          <a:p>
            <a:endParaRPr lang="zh-CN" altLang="en-US">
              <a:latin typeface="Arial"/>
              <a:ea typeface="微软雅黑"/>
              <a:sym typeface="Arial"/>
            </a:endParaRPr>
          </a:p>
        </p:txBody>
      </p:sp>
      <p:sp>
        <p:nvSpPr>
          <p:cNvPr id="17" name="Pie 19"/>
          <p:cNvSpPr/>
          <p:nvPr/>
        </p:nvSpPr>
        <p:spPr>
          <a:xfrm rot="5400000" flipH="1">
            <a:off x="4127321" y="2967946"/>
            <a:ext cx="698175" cy="698175"/>
          </a:xfrm>
          <a:prstGeom prst="pieWedge">
            <a:avLst/>
          </a:prstGeom>
          <a:solidFill>
            <a:schemeClr val="tx2">
              <a:lumMod val="50000"/>
              <a:alpha val="80000"/>
            </a:schemeClr>
          </a:solidFill>
          <a:ln w="12700" cap="flat" cmpd="sng" algn="ctr">
            <a:noFill/>
            <a:prstDash val="solid"/>
            <a:miter lim="800000"/>
          </a:ln>
          <a:effectLst/>
        </p:spPr>
        <p:txBody>
          <a:bodyPr/>
          <a:lstStyle/>
          <a:p>
            <a:endParaRPr lang="zh-CN" altLang="en-US">
              <a:latin typeface="Arial"/>
              <a:ea typeface="微软雅黑"/>
              <a:sym typeface="Arial"/>
            </a:endParaRPr>
          </a:p>
        </p:txBody>
      </p:sp>
      <p:sp>
        <p:nvSpPr>
          <p:cNvPr id="18" name="Pie 20"/>
          <p:cNvSpPr/>
          <p:nvPr/>
        </p:nvSpPr>
        <p:spPr>
          <a:xfrm>
            <a:off x="4127321" y="2243214"/>
            <a:ext cx="698175" cy="698175"/>
          </a:xfrm>
          <a:prstGeom prst="pieWedge">
            <a:avLst/>
          </a:prstGeom>
          <a:solidFill>
            <a:schemeClr val="accent3"/>
          </a:solidFill>
          <a:ln w="12700" cap="flat" cmpd="sng" algn="ctr">
            <a:noFill/>
            <a:prstDash val="solid"/>
            <a:miter lim="800000"/>
          </a:ln>
          <a:effectLst/>
        </p:spPr>
        <p:txBody>
          <a:bodyPr/>
          <a:lstStyle/>
          <a:p>
            <a:endParaRPr lang="zh-CN" altLang="en-US">
              <a:latin typeface="Arial"/>
              <a:ea typeface="微软雅黑"/>
              <a:sym typeface="Arial"/>
            </a:endParaRPr>
          </a:p>
        </p:txBody>
      </p:sp>
      <p:sp>
        <p:nvSpPr>
          <p:cNvPr id="19" name="Pie 21"/>
          <p:cNvSpPr/>
          <p:nvPr/>
        </p:nvSpPr>
        <p:spPr>
          <a:xfrm flipH="1">
            <a:off x="4852824" y="2243214"/>
            <a:ext cx="698175" cy="698175"/>
          </a:xfrm>
          <a:prstGeom prst="pieWedge">
            <a:avLst/>
          </a:prstGeom>
          <a:solidFill>
            <a:schemeClr val="tx2">
              <a:lumMod val="50000"/>
              <a:alpha val="80000"/>
            </a:schemeClr>
          </a:solidFill>
          <a:ln w="12700" cap="flat" cmpd="sng" algn="ctr">
            <a:noFill/>
            <a:prstDash val="solid"/>
            <a:miter lim="800000"/>
          </a:ln>
          <a:effectLst/>
        </p:spPr>
        <p:txBody>
          <a:bodyPr/>
          <a:lstStyle/>
          <a:p>
            <a:endParaRPr lang="zh-CN" altLang="en-US">
              <a:latin typeface="Arial"/>
              <a:ea typeface="微软雅黑"/>
              <a:sym typeface="Arial"/>
            </a:endParaRPr>
          </a:p>
        </p:txBody>
      </p:sp>
      <p:sp>
        <p:nvSpPr>
          <p:cNvPr id="20" name="Pie 22"/>
          <p:cNvSpPr/>
          <p:nvPr/>
        </p:nvSpPr>
        <p:spPr>
          <a:xfrm rot="16200000">
            <a:off x="4852824" y="2967946"/>
            <a:ext cx="698175" cy="698175"/>
          </a:xfrm>
          <a:prstGeom prst="pieWedge">
            <a:avLst/>
          </a:prstGeom>
          <a:solidFill>
            <a:schemeClr val="accent3"/>
          </a:solidFill>
          <a:ln w="12700" cap="flat" cmpd="sng" algn="ctr">
            <a:noFill/>
            <a:prstDash val="solid"/>
            <a:miter lim="800000"/>
          </a:ln>
          <a:effectLst/>
        </p:spPr>
        <p:txBody>
          <a:bodyPr/>
          <a:lstStyle/>
          <a:p>
            <a:endParaRPr lang="zh-CN" altLang="en-US">
              <a:latin typeface="Arial"/>
              <a:ea typeface="微软雅黑"/>
              <a:sym typeface="Arial"/>
            </a:endParaRPr>
          </a:p>
        </p:txBody>
      </p:sp>
      <p:sp>
        <p:nvSpPr>
          <p:cNvPr id="21" name="Pie 23"/>
          <p:cNvSpPr/>
          <p:nvPr/>
        </p:nvSpPr>
        <p:spPr>
          <a:xfrm rot="5400000" flipH="1">
            <a:off x="5578326" y="2967946"/>
            <a:ext cx="698175" cy="698175"/>
          </a:xfrm>
          <a:prstGeom prst="pieWedge">
            <a:avLst/>
          </a:prstGeom>
          <a:solidFill>
            <a:schemeClr val="tx2">
              <a:lumMod val="50000"/>
              <a:alpha val="80000"/>
            </a:schemeClr>
          </a:solidFill>
          <a:ln w="12700" cap="flat" cmpd="sng" algn="ctr">
            <a:noFill/>
            <a:prstDash val="solid"/>
            <a:miter lim="800000"/>
          </a:ln>
          <a:effectLst/>
        </p:spPr>
        <p:txBody>
          <a:bodyPr/>
          <a:lstStyle/>
          <a:p>
            <a:endParaRPr lang="zh-CN" altLang="en-US">
              <a:latin typeface="Arial"/>
              <a:ea typeface="微软雅黑"/>
              <a:sym typeface="Arial"/>
            </a:endParaRPr>
          </a:p>
        </p:txBody>
      </p:sp>
      <p:sp>
        <p:nvSpPr>
          <p:cNvPr id="22" name="Pie 24"/>
          <p:cNvSpPr/>
          <p:nvPr/>
        </p:nvSpPr>
        <p:spPr>
          <a:xfrm>
            <a:off x="5578326" y="2243214"/>
            <a:ext cx="698175" cy="698175"/>
          </a:xfrm>
          <a:prstGeom prst="pieWedge">
            <a:avLst/>
          </a:prstGeom>
          <a:solidFill>
            <a:schemeClr val="accent3"/>
          </a:solidFill>
          <a:ln w="12700" cap="flat" cmpd="sng" algn="ctr">
            <a:noFill/>
            <a:prstDash val="solid"/>
            <a:miter lim="800000"/>
          </a:ln>
          <a:effectLst/>
        </p:spPr>
        <p:txBody>
          <a:bodyPr/>
          <a:lstStyle/>
          <a:p>
            <a:endParaRPr lang="zh-CN" altLang="en-US">
              <a:latin typeface="Arial"/>
              <a:ea typeface="微软雅黑"/>
              <a:sym typeface="Arial"/>
            </a:endParaRPr>
          </a:p>
        </p:txBody>
      </p:sp>
      <p:sp>
        <p:nvSpPr>
          <p:cNvPr id="23" name="Pie 25"/>
          <p:cNvSpPr/>
          <p:nvPr/>
        </p:nvSpPr>
        <p:spPr>
          <a:xfrm flipH="1">
            <a:off x="6303829" y="2243213"/>
            <a:ext cx="698175" cy="698175"/>
          </a:xfrm>
          <a:prstGeom prst="pieWedge">
            <a:avLst/>
          </a:prstGeom>
          <a:solidFill>
            <a:schemeClr val="tx2">
              <a:lumMod val="50000"/>
              <a:alpha val="80000"/>
            </a:schemeClr>
          </a:solidFill>
          <a:ln w="12700" cap="flat" cmpd="sng" algn="ctr">
            <a:noFill/>
            <a:prstDash val="solid"/>
            <a:miter lim="800000"/>
          </a:ln>
          <a:effectLst/>
        </p:spPr>
        <p:txBody>
          <a:bodyPr/>
          <a:lstStyle/>
          <a:p>
            <a:endParaRPr lang="zh-CN" altLang="en-US">
              <a:latin typeface="Arial"/>
              <a:ea typeface="微软雅黑"/>
              <a:sym typeface="Arial"/>
            </a:endParaRPr>
          </a:p>
        </p:txBody>
      </p:sp>
      <p:sp>
        <p:nvSpPr>
          <p:cNvPr id="24" name="Pie 26"/>
          <p:cNvSpPr/>
          <p:nvPr/>
        </p:nvSpPr>
        <p:spPr>
          <a:xfrm rot="16200000">
            <a:off x="6303830" y="2967945"/>
            <a:ext cx="698175" cy="698175"/>
          </a:xfrm>
          <a:prstGeom prst="pieWedge">
            <a:avLst/>
          </a:prstGeom>
          <a:solidFill>
            <a:schemeClr val="accent3"/>
          </a:solidFill>
          <a:ln w="12700" cap="flat" cmpd="sng" algn="ctr">
            <a:noFill/>
            <a:prstDash val="solid"/>
            <a:miter lim="800000"/>
          </a:ln>
          <a:effectLst/>
        </p:spPr>
        <p:txBody>
          <a:bodyPr/>
          <a:lstStyle/>
          <a:p>
            <a:endParaRPr lang="zh-CN" altLang="en-US">
              <a:latin typeface="Arial"/>
              <a:ea typeface="微软雅黑"/>
              <a:sym typeface="Arial"/>
            </a:endParaRPr>
          </a:p>
        </p:txBody>
      </p:sp>
      <p:sp>
        <p:nvSpPr>
          <p:cNvPr id="25" name="Pie 27"/>
          <p:cNvSpPr/>
          <p:nvPr/>
        </p:nvSpPr>
        <p:spPr>
          <a:xfrm rot="5400000" flipH="1">
            <a:off x="7029333" y="2967945"/>
            <a:ext cx="698175" cy="698175"/>
          </a:xfrm>
          <a:prstGeom prst="pieWedge">
            <a:avLst/>
          </a:prstGeom>
          <a:solidFill>
            <a:schemeClr val="tx2">
              <a:lumMod val="50000"/>
              <a:alpha val="80000"/>
            </a:schemeClr>
          </a:solidFill>
          <a:ln w="12700" cap="flat" cmpd="sng" algn="ctr">
            <a:noFill/>
            <a:prstDash val="solid"/>
            <a:miter lim="800000"/>
          </a:ln>
          <a:effectLst/>
        </p:spPr>
        <p:txBody>
          <a:bodyPr/>
          <a:lstStyle/>
          <a:p>
            <a:endParaRPr lang="zh-CN" altLang="en-US">
              <a:latin typeface="Arial"/>
              <a:ea typeface="微软雅黑"/>
              <a:sym typeface="Arial"/>
            </a:endParaRPr>
          </a:p>
        </p:txBody>
      </p:sp>
      <p:sp>
        <p:nvSpPr>
          <p:cNvPr id="26" name="Right Triangle 29"/>
          <p:cNvSpPr/>
          <p:nvPr/>
        </p:nvSpPr>
        <p:spPr>
          <a:xfrm flipH="1">
            <a:off x="1819842" y="2147543"/>
            <a:ext cx="103643" cy="103643"/>
          </a:xfrm>
          <a:prstGeom prst="rtTriangle">
            <a:avLst/>
          </a:prstGeom>
          <a:solidFill>
            <a:schemeClr val="bg1">
              <a:lumMod val="50000"/>
            </a:schemeClr>
          </a:solidFill>
          <a:ln w="12700" cap="flat" cmpd="sng" algn="ctr">
            <a:noFill/>
            <a:prstDash val="solid"/>
            <a:miter lim="800000"/>
          </a:ln>
          <a:effectLst/>
        </p:spPr>
        <p:txBody>
          <a:bodyPr rtlCol="0" anchor="ctr"/>
          <a:lstStyle/>
          <a:p>
            <a:pPr algn="ctr" defTabSz="685800">
              <a:defRPr/>
            </a:pPr>
            <a:endParaRPr lang="en-US" sz="1350" kern="0">
              <a:solidFill>
                <a:sysClr val="window" lastClr="FFFFFF"/>
              </a:solidFill>
              <a:latin typeface="Arial"/>
              <a:ea typeface="微软雅黑"/>
              <a:sym typeface="Arial"/>
            </a:endParaRPr>
          </a:p>
        </p:txBody>
      </p:sp>
      <p:sp>
        <p:nvSpPr>
          <p:cNvPr id="27" name="Right Triangle 31"/>
          <p:cNvSpPr/>
          <p:nvPr/>
        </p:nvSpPr>
        <p:spPr>
          <a:xfrm flipH="1">
            <a:off x="3270848" y="2147543"/>
            <a:ext cx="103643" cy="103643"/>
          </a:xfrm>
          <a:prstGeom prst="rtTriangle">
            <a:avLst/>
          </a:prstGeom>
          <a:solidFill>
            <a:schemeClr val="bg1">
              <a:lumMod val="50000"/>
            </a:schemeClr>
          </a:solidFill>
          <a:ln w="12700" cap="flat" cmpd="sng" algn="ctr">
            <a:noFill/>
            <a:prstDash val="solid"/>
            <a:miter lim="800000"/>
          </a:ln>
          <a:effectLst/>
        </p:spPr>
        <p:txBody>
          <a:bodyPr rtlCol="0" anchor="ctr"/>
          <a:lstStyle/>
          <a:p>
            <a:pPr algn="ctr" defTabSz="685800">
              <a:defRPr/>
            </a:pPr>
            <a:endParaRPr lang="en-US" sz="1350" kern="0">
              <a:solidFill>
                <a:sysClr val="window" lastClr="FFFFFF"/>
              </a:solidFill>
              <a:latin typeface="Arial"/>
              <a:ea typeface="微软雅黑"/>
              <a:sym typeface="Arial"/>
            </a:endParaRPr>
          </a:p>
        </p:txBody>
      </p:sp>
      <p:sp>
        <p:nvSpPr>
          <p:cNvPr id="28" name="Right Triangle 32"/>
          <p:cNvSpPr/>
          <p:nvPr/>
        </p:nvSpPr>
        <p:spPr>
          <a:xfrm flipH="1">
            <a:off x="4721853" y="2147543"/>
            <a:ext cx="103643" cy="103643"/>
          </a:xfrm>
          <a:prstGeom prst="rtTriangle">
            <a:avLst/>
          </a:prstGeom>
          <a:solidFill>
            <a:schemeClr val="bg1">
              <a:lumMod val="50000"/>
            </a:schemeClr>
          </a:solidFill>
          <a:ln w="12700" cap="flat" cmpd="sng" algn="ctr">
            <a:noFill/>
            <a:prstDash val="solid"/>
            <a:miter lim="800000"/>
          </a:ln>
          <a:effectLst/>
        </p:spPr>
        <p:txBody>
          <a:bodyPr rtlCol="0" anchor="ctr"/>
          <a:lstStyle/>
          <a:p>
            <a:pPr algn="ctr" defTabSz="685800">
              <a:defRPr/>
            </a:pPr>
            <a:endParaRPr lang="en-US" sz="1350" kern="0">
              <a:solidFill>
                <a:sysClr val="window" lastClr="FFFFFF"/>
              </a:solidFill>
              <a:latin typeface="Arial"/>
              <a:ea typeface="微软雅黑"/>
              <a:sym typeface="Arial"/>
            </a:endParaRPr>
          </a:p>
        </p:txBody>
      </p:sp>
      <p:sp>
        <p:nvSpPr>
          <p:cNvPr id="29" name="Right Triangle 33"/>
          <p:cNvSpPr/>
          <p:nvPr/>
        </p:nvSpPr>
        <p:spPr>
          <a:xfrm flipH="1">
            <a:off x="6172859" y="2147543"/>
            <a:ext cx="103643" cy="103643"/>
          </a:xfrm>
          <a:prstGeom prst="rtTriangle">
            <a:avLst/>
          </a:prstGeom>
          <a:solidFill>
            <a:schemeClr val="bg1">
              <a:lumMod val="50000"/>
            </a:schemeClr>
          </a:solidFill>
          <a:ln w="12700" cap="flat" cmpd="sng" algn="ctr">
            <a:noFill/>
            <a:prstDash val="solid"/>
            <a:miter lim="800000"/>
          </a:ln>
          <a:effectLst/>
        </p:spPr>
        <p:txBody>
          <a:bodyPr rtlCol="0" anchor="ctr"/>
          <a:lstStyle/>
          <a:p>
            <a:pPr algn="ctr" defTabSz="685800">
              <a:defRPr/>
            </a:pPr>
            <a:endParaRPr lang="en-US" sz="1350" kern="0">
              <a:solidFill>
                <a:sysClr val="window" lastClr="FFFFFF"/>
              </a:solidFill>
              <a:latin typeface="Arial"/>
              <a:ea typeface="微软雅黑"/>
              <a:sym typeface="Arial"/>
            </a:endParaRPr>
          </a:p>
        </p:txBody>
      </p:sp>
      <p:sp>
        <p:nvSpPr>
          <p:cNvPr id="30" name="Right Triangle 37"/>
          <p:cNvSpPr/>
          <p:nvPr/>
        </p:nvSpPr>
        <p:spPr>
          <a:xfrm flipH="1" flipV="1">
            <a:off x="2545344" y="3658148"/>
            <a:ext cx="103643" cy="103643"/>
          </a:xfrm>
          <a:prstGeom prst="rtTriangle">
            <a:avLst/>
          </a:prstGeom>
          <a:solidFill>
            <a:schemeClr val="bg1">
              <a:lumMod val="50000"/>
            </a:schemeClr>
          </a:solidFill>
          <a:ln w="12700" cap="flat" cmpd="sng" algn="ctr">
            <a:noFill/>
            <a:prstDash val="solid"/>
            <a:miter lim="800000"/>
          </a:ln>
          <a:effectLst/>
        </p:spPr>
        <p:txBody>
          <a:bodyPr rtlCol="0" anchor="ctr"/>
          <a:lstStyle/>
          <a:p>
            <a:pPr algn="ctr" defTabSz="685800">
              <a:defRPr/>
            </a:pPr>
            <a:endParaRPr lang="en-US" sz="1350" kern="0">
              <a:solidFill>
                <a:sysClr val="window" lastClr="FFFFFF"/>
              </a:solidFill>
              <a:latin typeface="Arial"/>
              <a:ea typeface="微软雅黑"/>
              <a:sym typeface="Arial"/>
            </a:endParaRPr>
          </a:p>
        </p:txBody>
      </p:sp>
      <p:sp>
        <p:nvSpPr>
          <p:cNvPr id="31" name="Right Triangle 38"/>
          <p:cNvSpPr/>
          <p:nvPr/>
        </p:nvSpPr>
        <p:spPr>
          <a:xfrm flipH="1" flipV="1">
            <a:off x="3996350" y="3658148"/>
            <a:ext cx="103643" cy="103643"/>
          </a:xfrm>
          <a:prstGeom prst="rtTriangle">
            <a:avLst/>
          </a:prstGeom>
          <a:solidFill>
            <a:schemeClr val="bg1">
              <a:lumMod val="50000"/>
            </a:schemeClr>
          </a:solidFill>
          <a:ln w="12700" cap="flat" cmpd="sng" algn="ctr">
            <a:noFill/>
            <a:prstDash val="solid"/>
            <a:miter lim="800000"/>
          </a:ln>
          <a:effectLst/>
        </p:spPr>
        <p:txBody>
          <a:bodyPr rtlCol="0" anchor="ctr"/>
          <a:lstStyle/>
          <a:p>
            <a:pPr algn="ctr" defTabSz="685800">
              <a:defRPr/>
            </a:pPr>
            <a:endParaRPr lang="en-US" sz="1350" kern="0">
              <a:solidFill>
                <a:sysClr val="window" lastClr="FFFFFF"/>
              </a:solidFill>
              <a:latin typeface="Arial"/>
              <a:ea typeface="微软雅黑"/>
              <a:sym typeface="Arial"/>
            </a:endParaRPr>
          </a:p>
        </p:txBody>
      </p:sp>
      <p:sp>
        <p:nvSpPr>
          <p:cNvPr id="33" name="Right Triangle 39"/>
          <p:cNvSpPr/>
          <p:nvPr/>
        </p:nvSpPr>
        <p:spPr>
          <a:xfrm flipH="1" flipV="1">
            <a:off x="5447355" y="3658147"/>
            <a:ext cx="103643" cy="103643"/>
          </a:xfrm>
          <a:prstGeom prst="rtTriangle">
            <a:avLst/>
          </a:prstGeom>
          <a:solidFill>
            <a:schemeClr val="bg1">
              <a:lumMod val="50000"/>
            </a:schemeClr>
          </a:solidFill>
          <a:ln w="12700" cap="flat" cmpd="sng" algn="ctr">
            <a:noFill/>
            <a:prstDash val="solid"/>
            <a:miter lim="800000"/>
          </a:ln>
          <a:effectLst/>
        </p:spPr>
        <p:txBody>
          <a:bodyPr rtlCol="0" anchor="ctr"/>
          <a:lstStyle/>
          <a:p>
            <a:pPr algn="ctr" defTabSz="685800">
              <a:defRPr/>
            </a:pPr>
            <a:endParaRPr lang="en-US" sz="1350" kern="0">
              <a:solidFill>
                <a:sysClr val="window" lastClr="FFFFFF"/>
              </a:solidFill>
              <a:latin typeface="Arial"/>
              <a:ea typeface="微软雅黑"/>
              <a:sym typeface="Arial"/>
            </a:endParaRPr>
          </a:p>
        </p:txBody>
      </p:sp>
      <p:sp>
        <p:nvSpPr>
          <p:cNvPr id="34" name="Right Triangle 40"/>
          <p:cNvSpPr/>
          <p:nvPr/>
        </p:nvSpPr>
        <p:spPr>
          <a:xfrm flipH="1" flipV="1">
            <a:off x="6898359" y="3658146"/>
            <a:ext cx="103643" cy="103643"/>
          </a:xfrm>
          <a:prstGeom prst="rtTriangle">
            <a:avLst/>
          </a:prstGeom>
          <a:solidFill>
            <a:schemeClr val="bg1">
              <a:lumMod val="50000"/>
            </a:schemeClr>
          </a:solidFill>
          <a:ln w="12700" cap="flat" cmpd="sng" algn="ctr">
            <a:noFill/>
            <a:prstDash val="solid"/>
            <a:miter lim="800000"/>
          </a:ln>
          <a:effectLst/>
        </p:spPr>
        <p:txBody>
          <a:bodyPr rtlCol="0" anchor="ctr"/>
          <a:lstStyle/>
          <a:p>
            <a:pPr algn="ctr" defTabSz="685800">
              <a:defRPr/>
            </a:pPr>
            <a:endParaRPr lang="en-US" sz="1350" kern="0">
              <a:solidFill>
                <a:sysClr val="window" lastClr="FFFFFF"/>
              </a:solidFill>
              <a:latin typeface="Arial"/>
              <a:ea typeface="微软雅黑"/>
              <a:sym typeface="Arial"/>
            </a:endParaRPr>
          </a:p>
        </p:txBody>
      </p:sp>
      <p:sp>
        <p:nvSpPr>
          <p:cNvPr id="35" name="Rectangle 45"/>
          <p:cNvSpPr/>
          <p:nvPr/>
        </p:nvSpPr>
        <p:spPr>
          <a:xfrm>
            <a:off x="2026484" y="1404273"/>
            <a:ext cx="920480" cy="735394"/>
          </a:xfrm>
          <a:prstGeom prst="rect">
            <a:avLst/>
          </a:prstGeom>
        </p:spPr>
        <p:txBody>
          <a:bodyPr wrap="square">
            <a:spAutoFit/>
          </a:bodyPr>
          <a:lstStyle/>
          <a:p>
            <a:pPr defTabSz="685800">
              <a:lnSpc>
                <a:spcPct val="130000"/>
              </a:lnSpc>
              <a:defRPr/>
            </a:pPr>
            <a:r>
              <a:rPr lang="en-US" sz="825" kern="0" dirty="0">
                <a:solidFill>
                  <a:srgbClr val="AAB2BD">
                    <a:lumMod val="75000"/>
                  </a:srgbClr>
                </a:solidFill>
                <a:latin typeface="Arial"/>
                <a:ea typeface="微软雅黑"/>
                <a:cs typeface="Open Sans" panose="020B0606030504020204" pitchFamily="34" charset="0"/>
                <a:sym typeface="Arial"/>
              </a:rPr>
              <a:t>LAYERS</a:t>
            </a:r>
          </a:p>
          <a:p>
            <a:pPr defTabSz="685800">
              <a:lnSpc>
                <a:spcPct val="130000"/>
              </a:lnSpc>
              <a:defRPr/>
            </a:pPr>
            <a:r>
              <a:rPr lang="en-US" sz="825" kern="0" dirty="0">
                <a:solidFill>
                  <a:srgbClr val="AAB2BD">
                    <a:lumMod val="75000"/>
                  </a:srgbClr>
                </a:solidFill>
                <a:latin typeface="Arial"/>
                <a:ea typeface="微软雅黑"/>
                <a:cs typeface="Open Sans" panose="020B0606030504020204" pitchFamily="34" charset="0"/>
                <a:sym typeface="Arial"/>
              </a:rPr>
              <a:t>Assertively unleash flexible technology</a:t>
            </a:r>
          </a:p>
        </p:txBody>
      </p:sp>
      <p:sp>
        <p:nvSpPr>
          <p:cNvPr id="36" name="Rectangle 46"/>
          <p:cNvSpPr/>
          <p:nvPr/>
        </p:nvSpPr>
        <p:spPr>
          <a:xfrm>
            <a:off x="3478445" y="1409188"/>
            <a:ext cx="920480" cy="735394"/>
          </a:xfrm>
          <a:prstGeom prst="rect">
            <a:avLst/>
          </a:prstGeom>
        </p:spPr>
        <p:txBody>
          <a:bodyPr wrap="square">
            <a:spAutoFit/>
          </a:bodyPr>
          <a:lstStyle/>
          <a:p>
            <a:pPr defTabSz="685800">
              <a:lnSpc>
                <a:spcPct val="130000"/>
              </a:lnSpc>
              <a:defRPr/>
            </a:pPr>
            <a:r>
              <a:rPr lang="en-US" sz="825" kern="0">
                <a:solidFill>
                  <a:srgbClr val="AAB2BD">
                    <a:lumMod val="75000"/>
                  </a:srgbClr>
                </a:solidFill>
                <a:latin typeface="Arial"/>
                <a:ea typeface="微软雅黑"/>
                <a:cs typeface="Open Sans" panose="020B0606030504020204" pitchFamily="34" charset="0"/>
                <a:sym typeface="Arial"/>
              </a:rPr>
              <a:t>OPTIONS</a:t>
            </a:r>
          </a:p>
          <a:p>
            <a:pPr defTabSz="685800">
              <a:lnSpc>
                <a:spcPct val="130000"/>
              </a:lnSpc>
              <a:defRPr/>
            </a:pPr>
            <a:r>
              <a:rPr lang="en-US" sz="825" kern="0">
                <a:solidFill>
                  <a:srgbClr val="AAB2BD">
                    <a:lumMod val="75000"/>
                  </a:srgbClr>
                </a:solidFill>
                <a:latin typeface="Arial"/>
                <a:ea typeface="微软雅黑"/>
                <a:cs typeface="Open Sans" panose="020B0606030504020204" pitchFamily="34" charset="0"/>
                <a:sym typeface="Arial"/>
              </a:rPr>
              <a:t>Assertively unleash flexible technology</a:t>
            </a:r>
          </a:p>
        </p:txBody>
      </p:sp>
      <p:sp>
        <p:nvSpPr>
          <p:cNvPr id="37" name="Rectangle 47"/>
          <p:cNvSpPr/>
          <p:nvPr/>
        </p:nvSpPr>
        <p:spPr>
          <a:xfrm>
            <a:off x="4930405" y="1409188"/>
            <a:ext cx="920480" cy="735394"/>
          </a:xfrm>
          <a:prstGeom prst="rect">
            <a:avLst/>
          </a:prstGeom>
        </p:spPr>
        <p:txBody>
          <a:bodyPr wrap="square">
            <a:spAutoFit/>
          </a:bodyPr>
          <a:lstStyle/>
          <a:p>
            <a:pPr defTabSz="685800">
              <a:lnSpc>
                <a:spcPct val="130000"/>
              </a:lnSpc>
              <a:defRPr/>
            </a:pPr>
            <a:r>
              <a:rPr lang="en-US" sz="825" kern="0">
                <a:solidFill>
                  <a:srgbClr val="AAB2BD">
                    <a:lumMod val="75000"/>
                  </a:srgbClr>
                </a:solidFill>
                <a:latin typeface="Arial"/>
                <a:ea typeface="微软雅黑"/>
                <a:cs typeface="Open Sans" panose="020B0606030504020204" pitchFamily="34" charset="0"/>
                <a:sym typeface="Arial"/>
              </a:rPr>
              <a:t>PROJECTS</a:t>
            </a:r>
          </a:p>
          <a:p>
            <a:pPr defTabSz="685800">
              <a:lnSpc>
                <a:spcPct val="130000"/>
              </a:lnSpc>
              <a:defRPr/>
            </a:pPr>
            <a:r>
              <a:rPr lang="en-US" sz="825" kern="0">
                <a:solidFill>
                  <a:srgbClr val="AAB2BD">
                    <a:lumMod val="75000"/>
                  </a:srgbClr>
                </a:solidFill>
                <a:latin typeface="Arial"/>
                <a:ea typeface="微软雅黑"/>
                <a:cs typeface="Open Sans" panose="020B0606030504020204" pitchFamily="34" charset="0"/>
                <a:sym typeface="Arial"/>
              </a:rPr>
              <a:t>Assertively unleash flexible technology</a:t>
            </a:r>
          </a:p>
        </p:txBody>
      </p:sp>
      <p:sp>
        <p:nvSpPr>
          <p:cNvPr id="38" name="Rectangle 48"/>
          <p:cNvSpPr/>
          <p:nvPr/>
        </p:nvSpPr>
        <p:spPr>
          <a:xfrm>
            <a:off x="6382365" y="1409188"/>
            <a:ext cx="920480" cy="735394"/>
          </a:xfrm>
          <a:prstGeom prst="rect">
            <a:avLst/>
          </a:prstGeom>
        </p:spPr>
        <p:txBody>
          <a:bodyPr wrap="square">
            <a:spAutoFit/>
          </a:bodyPr>
          <a:lstStyle/>
          <a:p>
            <a:pPr defTabSz="685800">
              <a:lnSpc>
                <a:spcPct val="130000"/>
              </a:lnSpc>
              <a:defRPr/>
            </a:pPr>
            <a:r>
              <a:rPr lang="en-US" sz="825" kern="0">
                <a:solidFill>
                  <a:srgbClr val="AAB2BD">
                    <a:lumMod val="75000"/>
                  </a:srgbClr>
                </a:solidFill>
                <a:latin typeface="Arial"/>
                <a:ea typeface="微软雅黑"/>
                <a:cs typeface="Open Sans" panose="020B0606030504020204" pitchFamily="34" charset="0"/>
                <a:sym typeface="Arial"/>
              </a:rPr>
              <a:t>RELOAD</a:t>
            </a:r>
          </a:p>
          <a:p>
            <a:pPr defTabSz="685800">
              <a:lnSpc>
                <a:spcPct val="130000"/>
              </a:lnSpc>
              <a:defRPr/>
            </a:pPr>
            <a:r>
              <a:rPr lang="en-US" sz="825" kern="0">
                <a:solidFill>
                  <a:srgbClr val="AAB2BD">
                    <a:lumMod val="75000"/>
                  </a:srgbClr>
                </a:solidFill>
                <a:latin typeface="Arial"/>
                <a:ea typeface="微软雅黑"/>
                <a:cs typeface="Open Sans" panose="020B0606030504020204" pitchFamily="34" charset="0"/>
                <a:sym typeface="Arial"/>
              </a:rPr>
              <a:t>Assertively unleash flexible technology</a:t>
            </a:r>
          </a:p>
        </p:txBody>
      </p:sp>
      <p:sp>
        <p:nvSpPr>
          <p:cNvPr id="39" name="Rectangle 49"/>
          <p:cNvSpPr/>
          <p:nvPr/>
        </p:nvSpPr>
        <p:spPr>
          <a:xfrm>
            <a:off x="2771546" y="3988235"/>
            <a:ext cx="920480" cy="735394"/>
          </a:xfrm>
          <a:prstGeom prst="rect">
            <a:avLst/>
          </a:prstGeom>
        </p:spPr>
        <p:txBody>
          <a:bodyPr wrap="square">
            <a:spAutoFit/>
          </a:bodyPr>
          <a:lstStyle/>
          <a:p>
            <a:pPr defTabSz="685800">
              <a:lnSpc>
                <a:spcPct val="130000"/>
              </a:lnSpc>
              <a:defRPr/>
            </a:pPr>
            <a:r>
              <a:rPr lang="en-US" sz="825" kern="0">
                <a:solidFill>
                  <a:srgbClr val="AAB2BD">
                    <a:lumMod val="75000"/>
                  </a:srgbClr>
                </a:solidFill>
                <a:latin typeface="Arial"/>
                <a:ea typeface="微软雅黑"/>
                <a:cs typeface="Open Sans" panose="020B0606030504020204" pitchFamily="34" charset="0"/>
                <a:sym typeface="Arial"/>
              </a:rPr>
              <a:t>PORTFOLIO</a:t>
            </a:r>
          </a:p>
          <a:p>
            <a:pPr defTabSz="685800">
              <a:lnSpc>
                <a:spcPct val="130000"/>
              </a:lnSpc>
              <a:defRPr/>
            </a:pPr>
            <a:r>
              <a:rPr lang="en-US" sz="825" kern="0">
                <a:solidFill>
                  <a:srgbClr val="AAB2BD">
                    <a:lumMod val="75000"/>
                  </a:srgbClr>
                </a:solidFill>
                <a:latin typeface="Arial"/>
                <a:ea typeface="微软雅黑"/>
                <a:cs typeface="Open Sans" panose="020B0606030504020204" pitchFamily="34" charset="0"/>
                <a:sym typeface="Arial"/>
              </a:rPr>
              <a:t>Assertively unleash flexible technology</a:t>
            </a:r>
          </a:p>
        </p:txBody>
      </p:sp>
      <p:sp>
        <p:nvSpPr>
          <p:cNvPr id="40" name="Rectangle 50"/>
          <p:cNvSpPr/>
          <p:nvPr/>
        </p:nvSpPr>
        <p:spPr>
          <a:xfrm>
            <a:off x="4261613" y="3988234"/>
            <a:ext cx="920480" cy="735394"/>
          </a:xfrm>
          <a:prstGeom prst="rect">
            <a:avLst/>
          </a:prstGeom>
        </p:spPr>
        <p:txBody>
          <a:bodyPr wrap="square">
            <a:spAutoFit/>
          </a:bodyPr>
          <a:lstStyle/>
          <a:p>
            <a:pPr defTabSz="685800">
              <a:lnSpc>
                <a:spcPct val="130000"/>
              </a:lnSpc>
              <a:defRPr/>
            </a:pPr>
            <a:r>
              <a:rPr lang="en-US" sz="825" kern="0">
                <a:solidFill>
                  <a:srgbClr val="AAB2BD">
                    <a:lumMod val="75000"/>
                  </a:srgbClr>
                </a:solidFill>
                <a:latin typeface="Arial"/>
                <a:ea typeface="微软雅黑"/>
                <a:cs typeface="Open Sans" panose="020B0606030504020204" pitchFamily="34" charset="0"/>
                <a:sym typeface="Arial"/>
              </a:rPr>
              <a:t>PUZZLE</a:t>
            </a:r>
          </a:p>
          <a:p>
            <a:pPr defTabSz="685800">
              <a:lnSpc>
                <a:spcPct val="130000"/>
              </a:lnSpc>
              <a:defRPr/>
            </a:pPr>
            <a:r>
              <a:rPr lang="en-US" sz="825" kern="0">
                <a:solidFill>
                  <a:srgbClr val="AAB2BD">
                    <a:lumMod val="75000"/>
                  </a:srgbClr>
                </a:solidFill>
                <a:latin typeface="Arial"/>
                <a:ea typeface="微软雅黑"/>
                <a:cs typeface="Open Sans" panose="020B0606030504020204" pitchFamily="34" charset="0"/>
                <a:sym typeface="Arial"/>
              </a:rPr>
              <a:t>Assertively unleash flexible technology</a:t>
            </a:r>
          </a:p>
        </p:txBody>
      </p:sp>
      <p:sp>
        <p:nvSpPr>
          <p:cNvPr id="41" name="Rectangle 51"/>
          <p:cNvSpPr/>
          <p:nvPr/>
        </p:nvSpPr>
        <p:spPr>
          <a:xfrm>
            <a:off x="5751678" y="3988234"/>
            <a:ext cx="992021" cy="752514"/>
          </a:xfrm>
          <a:prstGeom prst="rect">
            <a:avLst/>
          </a:prstGeom>
        </p:spPr>
        <p:txBody>
          <a:bodyPr wrap="square">
            <a:spAutoFit/>
          </a:bodyPr>
          <a:lstStyle/>
          <a:p>
            <a:pPr defTabSz="685800">
              <a:lnSpc>
                <a:spcPct val="130000"/>
              </a:lnSpc>
              <a:defRPr/>
            </a:pPr>
            <a:r>
              <a:rPr lang="en-US" sz="825" kern="0" dirty="0">
                <a:solidFill>
                  <a:srgbClr val="AAB2BD">
                    <a:lumMod val="75000"/>
                  </a:srgbClr>
                </a:solidFill>
                <a:latin typeface="Arial"/>
                <a:ea typeface="微软雅黑"/>
                <a:cs typeface="Open Sans" panose="020B0606030504020204" pitchFamily="34" charset="0"/>
                <a:sym typeface="Arial"/>
              </a:rPr>
              <a:t>INFOGRAPHICS</a:t>
            </a:r>
          </a:p>
          <a:p>
            <a:pPr defTabSz="685800">
              <a:lnSpc>
                <a:spcPct val="130000"/>
              </a:lnSpc>
              <a:defRPr/>
            </a:pPr>
            <a:r>
              <a:rPr lang="en-US" sz="825" kern="0" dirty="0">
                <a:solidFill>
                  <a:srgbClr val="AAB2BD">
                    <a:lumMod val="75000"/>
                  </a:srgbClr>
                </a:solidFill>
                <a:latin typeface="Arial"/>
                <a:ea typeface="微软雅黑"/>
                <a:cs typeface="Open Sans" panose="020B0606030504020204" pitchFamily="34" charset="0"/>
                <a:sym typeface="Arial"/>
              </a:rPr>
              <a:t>Assertively unleash flexible technology</a:t>
            </a:r>
          </a:p>
        </p:txBody>
      </p:sp>
      <p:sp>
        <p:nvSpPr>
          <p:cNvPr id="42" name="Rectangle 52"/>
          <p:cNvSpPr/>
          <p:nvPr/>
        </p:nvSpPr>
        <p:spPr>
          <a:xfrm>
            <a:off x="7238832" y="3988234"/>
            <a:ext cx="920480" cy="735394"/>
          </a:xfrm>
          <a:prstGeom prst="rect">
            <a:avLst/>
          </a:prstGeom>
        </p:spPr>
        <p:txBody>
          <a:bodyPr wrap="square">
            <a:spAutoFit/>
          </a:bodyPr>
          <a:lstStyle/>
          <a:p>
            <a:pPr defTabSz="685800">
              <a:lnSpc>
                <a:spcPct val="130000"/>
              </a:lnSpc>
              <a:defRPr/>
            </a:pPr>
            <a:r>
              <a:rPr lang="en-US" sz="825" kern="0">
                <a:solidFill>
                  <a:srgbClr val="AAB2BD">
                    <a:lumMod val="75000"/>
                  </a:srgbClr>
                </a:solidFill>
                <a:latin typeface="Arial"/>
                <a:ea typeface="微软雅黑"/>
                <a:cs typeface="Open Sans" panose="020B0606030504020204" pitchFamily="34" charset="0"/>
                <a:sym typeface="Arial"/>
              </a:rPr>
              <a:t>DOWNLOAD</a:t>
            </a:r>
          </a:p>
          <a:p>
            <a:pPr defTabSz="685800">
              <a:lnSpc>
                <a:spcPct val="130000"/>
              </a:lnSpc>
              <a:defRPr/>
            </a:pPr>
            <a:r>
              <a:rPr lang="en-US" sz="825" kern="0">
                <a:solidFill>
                  <a:srgbClr val="AAB2BD">
                    <a:lumMod val="75000"/>
                  </a:srgbClr>
                </a:solidFill>
                <a:latin typeface="Arial"/>
                <a:ea typeface="微软雅黑"/>
                <a:cs typeface="Open Sans" panose="020B0606030504020204" pitchFamily="34" charset="0"/>
                <a:sym typeface="Arial"/>
              </a:rPr>
              <a:t>Assertively unleash flexible technology</a:t>
            </a: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anim calcmode="lin" valueType="num">
                                      <p:cBhvr>
                                        <p:cTn id="17" dur="500" fill="hold"/>
                                        <p:tgtEl>
                                          <p:spTgt spid="9"/>
                                        </p:tgtEl>
                                        <p:attrNameLst>
                                          <p:attrName>ppt_x</p:attrName>
                                        </p:attrNameLst>
                                      </p:cBhvr>
                                      <p:tavLst>
                                        <p:tav tm="0">
                                          <p:val>
                                            <p:strVal val="#ppt_x"/>
                                          </p:val>
                                        </p:tav>
                                        <p:tav tm="100000">
                                          <p:val>
                                            <p:strVal val="#ppt_x"/>
                                          </p:val>
                                        </p:tav>
                                      </p:tavLst>
                                    </p:anim>
                                    <p:anim calcmode="lin" valueType="num">
                                      <p:cBhvr>
                                        <p:cTn id="18" dur="500" fill="hold"/>
                                        <p:tgtEl>
                                          <p:spTgt spid="9"/>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anim calcmode="lin" valueType="num">
                                      <p:cBhvr>
                                        <p:cTn id="22" dur="500" fill="hold"/>
                                        <p:tgtEl>
                                          <p:spTgt spid="10"/>
                                        </p:tgtEl>
                                        <p:attrNameLst>
                                          <p:attrName>ppt_x</p:attrName>
                                        </p:attrNameLst>
                                      </p:cBhvr>
                                      <p:tavLst>
                                        <p:tav tm="0">
                                          <p:val>
                                            <p:strVal val="#ppt_x"/>
                                          </p:val>
                                        </p:tav>
                                        <p:tav tm="100000">
                                          <p:val>
                                            <p:strVal val="#ppt_x"/>
                                          </p:val>
                                        </p:tav>
                                      </p:tavLst>
                                    </p:anim>
                                    <p:anim calcmode="lin" valueType="num">
                                      <p:cBhvr>
                                        <p:cTn id="23" dur="500" fill="hold"/>
                                        <p:tgtEl>
                                          <p:spTgt spid="10"/>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anim calcmode="lin" valueType="num">
                                      <p:cBhvr>
                                        <p:cTn id="27" dur="500" fill="hold"/>
                                        <p:tgtEl>
                                          <p:spTgt spid="13"/>
                                        </p:tgtEl>
                                        <p:attrNameLst>
                                          <p:attrName>ppt_x</p:attrName>
                                        </p:attrNameLst>
                                      </p:cBhvr>
                                      <p:tavLst>
                                        <p:tav tm="0">
                                          <p:val>
                                            <p:strVal val="#ppt_x"/>
                                          </p:val>
                                        </p:tav>
                                        <p:tav tm="100000">
                                          <p:val>
                                            <p:strVal val="#ppt_x"/>
                                          </p:val>
                                        </p:tav>
                                      </p:tavLst>
                                    </p:anim>
                                    <p:anim calcmode="lin" valueType="num">
                                      <p:cBhvr>
                                        <p:cTn id="28" dur="500" fill="hold"/>
                                        <p:tgtEl>
                                          <p:spTgt spid="1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anim calcmode="lin" valueType="num">
                                      <p:cBhvr>
                                        <p:cTn id="32" dur="500" fill="hold"/>
                                        <p:tgtEl>
                                          <p:spTgt spid="14"/>
                                        </p:tgtEl>
                                        <p:attrNameLst>
                                          <p:attrName>ppt_x</p:attrName>
                                        </p:attrNameLst>
                                      </p:cBhvr>
                                      <p:tavLst>
                                        <p:tav tm="0">
                                          <p:val>
                                            <p:strVal val="#ppt_x"/>
                                          </p:val>
                                        </p:tav>
                                        <p:tav tm="100000">
                                          <p:val>
                                            <p:strVal val="#ppt_x"/>
                                          </p:val>
                                        </p:tav>
                                      </p:tavLst>
                                    </p:anim>
                                    <p:anim calcmode="lin" valueType="num">
                                      <p:cBhvr>
                                        <p:cTn id="33" dur="5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anim calcmode="lin" valueType="num">
                                      <p:cBhvr>
                                        <p:cTn id="37" dur="500" fill="hold"/>
                                        <p:tgtEl>
                                          <p:spTgt spid="15"/>
                                        </p:tgtEl>
                                        <p:attrNameLst>
                                          <p:attrName>ppt_x</p:attrName>
                                        </p:attrNameLst>
                                      </p:cBhvr>
                                      <p:tavLst>
                                        <p:tav tm="0">
                                          <p:val>
                                            <p:strVal val="#ppt_x"/>
                                          </p:val>
                                        </p:tav>
                                        <p:tav tm="100000">
                                          <p:val>
                                            <p:strVal val="#ppt_x"/>
                                          </p:val>
                                        </p:tav>
                                      </p:tavLst>
                                    </p:anim>
                                    <p:anim calcmode="lin" valueType="num">
                                      <p:cBhvr>
                                        <p:cTn id="38" dur="500" fill="hold"/>
                                        <p:tgtEl>
                                          <p:spTgt spid="15"/>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anim calcmode="lin" valueType="num">
                                      <p:cBhvr>
                                        <p:cTn id="42" dur="500" fill="hold"/>
                                        <p:tgtEl>
                                          <p:spTgt spid="16"/>
                                        </p:tgtEl>
                                        <p:attrNameLst>
                                          <p:attrName>ppt_x</p:attrName>
                                        </p:attrNameLst>
                                      </p:cBhvr>
                                      <p:tavLst>
                                        <p:tav tm="0">
                                          <p:val>
                                            <p:strVal val="#ppt_x"/>
                                          </p:val>
                                        </p:tav>
                                        <p:tav tm="100000">
                                          <p:val>
                                            <p:strVal val="#ppt_x"/>
                                          </p:val>
                                        </p:tav>
                                      </p:tavLst>
                                    </p:anim>
                                    <p:anim calcmode="lin" valueType="num">
                                      <p:cBhvr>
                                        <p:cTn id="43" dur="500" fill="hold"/>
                                        <p:tgtEl>
                                          <p:spTgt spid="1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anim calcmode="lin" valueType="num">
                                      <p:cBhvr>
                                        <p:cTn id="47" dur="500" fill="hold"/>
                                        <p:tgtEl>
                                          <p:spTgt spid="17"/>
                                        </p:tgtEl>
                                        <p:attrNameLst>
                                          <p:attrName>ppt_x</p:attrName>
                                        </p:attrNameLst>
                                      </p:cBhvr>
                                      <p:tavLst>
                                        <p:tav tm="0">
                                          <p:val>
                                            <p:strVal val="#ppt_x"/>
                                          </p:val>
                                        </p:tav>
                                        <p:tav tm="100000">
                                          <p:val>
                                            <p:strVal val="#ppt_x"/>
                                          </p:val>
                                        </p:tav>
                                      </p:tavLst>
                                    </p:anim>
                                    <p:anim calcmode="lin" valueType="num">
                                      <p:cBhvr>
                                        <p:cTn id="48" dur="500" fill="hold"/>
                                        <p:tgtEl>
                                          <p:spTgt spid="17"/>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anim calcmode="lin" valueType="num">
                                      <p:cBhvr>
                                        <p:cTn id="52" dur="500" fill="hold"/>
                                        <p:tgtEl>
                                          <p:spTgt spid="18"/>
                                        </p:tgtEl>
                                        <p:attrNameLst>
                                          <p:attrName>ppt_x</p:attrName>
                                        </p:attrNameLst>
                                      </p:cBhvr>
                                      <p:tavLst>
                                        <p:tav tm="0">
                                          <p:val>
                                            <p:strVal val="#ppt_x"/>
                                          </p:val>
                                        </p:tav>
                                        <p:tav tm="100000">
                                          <p:val>
                                            <p:strVal val="#ppt_x"/>
                                          </p:val>
                                        </p:tav>
                                      </p:tavLst>
                                    </p:anim>
                                    <p:anim calcmode="lin" valueType="num">
                                      <p:cBhvr>
                                        <p:cTn id="53" dur="500" fill="hold"/>
                                        <p:tgtEl>
                                          <p:spTgt spid="18"/>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anim calcmode="lin" valueType="num">
                                      <p:cBhvr>
                                        <p:cTn id="57" dur="500" fill="hold"/>
                                        <p:tgtEl>
                                          <p:spTgt spid="19"/>
                                        </p:tgtEl>
                                        <p:attrNameLst>
                                          <p:attrName>ppt_x</p:attrName>
                                        </p:attrNameLst>
                                      </p:cBhvr>
                                      <p:tavLst>
                                        <p:tav tm="0">
                                          <p:val>
                                            <p:strVal val="#ppt_x"/>
                                          </p:val>
                                        </p:tav>
                                        <p:tav tm="100000">
                                          <p:val>
                                            <p:strVal val="#ppt_x"/>
                                          </p:val>
                                        </p:tav>
                                      </p:tavLst>
                                    </p:anim>
                                    <p:anim calcmode="lin" valueType="num">
                                      <p:cBhvr>
                                        <p:cTn id="58" dur="500" fill="hold"/>
                                        <p:tgtEl>
                                          <p:spTgt spid="19"/>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anim calcmode="lin" valueType="num">
                                      <p:cBhvr>
                                        <p:cTn id="62" dur="500" fill="hold"/>
                                        <p:tgtEl>
                                          <p:spTgt spid="20"/>
                                        </p:tgtEl>
                                        <p:attrNameLst>
                                          <p:attrName>ppt_x</p:attrName>
                                        </p:attrNameLst>
                                      </p:cBhvr>
                                      <p:tavLst>
                                        <p:tav tm="0">
                                          <p:val>
                                            <p:strVal val="#ppt_x"/>
                                          </p:val>
                                        </p:tav>
                                        <p:tav tm="100000">
                                          <p:val>
                                            <p:strVal val="#ppt_x"/>
                                          </p:val>
                                        </p:tav>
                                      </p:tavLst>
                                    </p:anim>
                                    <p:anim calcmode="lin" valueType="num">
                                      <p:cBhvr>
                                        <p:cTn id="63" dur="500" fill="hold"/>
                                        <p:tgtEl>
                                          <p:spTgt spid="20"/>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anim calcmode="lin" valueType="num">
                                      <p:cBhvr>
                                        <p:cTn id="67" dur="500" fill="hold"/>
                                        <p:tgtEl>
                                          <p:spTgt spid="21"/>
                                        </p:tgtEl>
                                        <p:attrNameLst>
                                          <p:attrName>ppt_x</p:attrName>
                                        </p:attrNameLst>
                                      </p:cBhvr>
                                      <p:tavLst>
                                        <p:tav tm="0">
                                          <p:val>
                                            <p:strVal val="#ppt_x"/>
                                          </p:val>
                                        </p:tav>
                                        <p:tav tm="100000">
                                          <p:val>
                                            <p:strVal val="#ppt_x"/>
                                          </p:val>
                                        </p:tav>
                                      </p:tavLst>
                                    </p:anim>
                                    <p:anim calcmode="lin" valueType="num">
                                      <p:cBhvr>
                                        <p:cTn id="68" dur="500" fill="hold"/>
                                        <p:tgtEl>
                                          <p:spTgt spid="21"/>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anim calcmode="lin" valueType="num">
                                      <p:cBhvr>
                                        <p:cTn id="72" dur="500" fill="hold"/>
                                        <p:tgtEl>
                                          <p:spTgt spid="22"/>
                                        </p:tgtEl>
                                        <p:attrNameLst>
                                          <p:attrName>ppt_x</p:attrName>
                                        </p:attrNameLst>
                                      </p:cBhvr>
                                      <p:tavLst>
                                        <p:tav tm="0">
                                          <p:val>
                                            <p:strVal val="#ppt_x"/>
                                          </p:val>
                                        </p:tav>
                                        <p:tav tm="100000">
                                          <p:val>
                                            <p:strVal val="#ppt_x"/>
                                          </p:val>
                                        </p:tav>
                                      </p:tavLst>
                                    </p:anim>
                                    <p:anim calcmode="lin" valueType="num">
                                      <p:cBhvr>
                                        <p:cTn id="73" dur="500" fill="hold"/>
                                        <p:tgtEl>
                                          <p:spTgt spid="22"/>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strVal val="#ppt_x"/>
                                          </p:val>
                                        </p:tav>
                                        <p:tav tm="100000">
                                          <p:val>
                                            <p:strVal val="#ppt_x"/>
                                          </p:val>
                                        </p:tav>
                                      </p:tavLst>
                                    </p:anim>
                                    <p:anim calcmode="lin" valueType="num">
                                      <p:cBhvr>
                                        <p:cTn id="78" dur="500" fill="hold"/>
                                        <p:tgtEl>
                                          <p:spTgt spid="23"/>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anim calcmode="lin" valueType="num">
                                      <p:cBhvr>
                                        <p:cTn id="82" dur="500" fill="hold"/>
                                        <p:tgtEl>
                                          <p:spTgt spid="24"/>
                                        </p:tgtEl>
                                        <p:attrNameLst>
                                          <p:attrName>ppt_x</p:attrName>
                                        </p:attrNameLst>
                                      </p:cBhvr>
                                      <p:tavLst>
                                        <p:tav tm="0">
                                          <p:val>
                                            <p:strVal val="#ppt_x"/>
                                          </p:val>
                                        </p:tav>
                                        <p:tav tm="100000">
                                          <p:val>
                                            <p:strVal val="#ppt_x"/>
                                          </p:val>
                                        </p:tav>
                                      </p:tavLst>
                                    </p:anim>
                                    <p:anim calcmode="lin" valueType="num">
                                      <p:cBhvr>
                                        <p:cTn id="83" dur="500" fill="hold"/>
                                        <p:tgtEl>
                                          <p:spTgt spid="24"/>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anim calcmode="lin" valueType="num">
                                      <p:cBhvr>
                                        <p:cTn id="87" dur="500" fill="hold"/>
                                        <p:tgtEl>
                                          <p:spTgt spid="25"/>
                                        </p:tgtEl>
                                        <p:attrNameLst>
                                          <p:attrName>ppt_x</p:attrName>
                                        </p:attrNameLst>
                                      </p:cBhvr>
                                      <p:tavLst>
                                        <p:tav tm="0">
                                          <p:val>
                                            <p:strVal val="#ppt_x"/>
                                          </p:val>
                                        </p:tav>
                                        <p:tav tm="100000">
                                          <p:val>
                                            <p:strVal val="#ppt_x"/>
                                          </p:val>
                                        </p:tav>
                                      </p:tavLst>
                                    </p:anim>
                                    <p:anim calcmode="lin" valueType="num">
                                      <p:cBhvr>
                                        <p:cTn id="88" dur="500" fill="hold"/>
                                        <p:tgtEl>
                                          <p:spTgt spid="25"/>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500"/>
                                        <p:tgtEl>
                                          <p:spTgt spid="26"/>
                                        </p:tgtEl>
                                      </p:cBhvr>
                                    </p:animEffect>
                                    <p:anim calcmode="lin" valueType="num">
                                      <p:cBhvr>
                                        <p:cTn id="92" dur="500" fill="hold"/>
                                        <p:tgtEl>
                                          <p:spTgt spid="26"/>
                                        </p:tgtEl>
                                        <p:attrNameLst>
                                          <p:attrName>ppt_x</p:attrName>
                                        </p:attrNameLst>
                                      </p:cBhvr>
                                      <p:tavLst>
                                        <p:tav tm="0">
                                          <p:val>
                                            <p:strVal val="#ppt_x"/>
                                          </p:val>
                                        </p:tav>
                                        <p:tav tm="100000">
                                          <p:val>
                                            <p:strVal val="#ppt_x"/>
                                          </p:val>
                                        </p:tav>
                                      </p:tavLst>
                                    </p:anim>
                                    <p:anim calcmode="lin" valueType="num">
                                      <p:cBhvr>
                                        <p:cTn id="93" dur="500" fill="hold"/>
                                        <p:tgtEl>
                                          <p:spTgt spid="26"/>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500"/>
                                        <p:tgtEl>
                                          <p:spTgt spid="27"/>
                                        </p:tgtEl>
                                      </p:cBhvr>
                                    </p:animEffect>
                                    <p:anim calcmode="lin" valueType="num">
                                      <p:cBhvr>
                                        <p:cTn id="97" dur="500" fill="hold"/>
                                        <p:tgtEl>
                                          <p:spTgt spid="27"/>
                                        </p:tgtEl>
                                        <p:attrNameLst>
                                          <p:attrName>ppt_x</p:attrName>
                                        </p:attrNameLst>
                                      </p:cBhvr>
                                      <p:tavLst>
                                        <p:tav tm="0">
                                          <p:val>
                                            <p:strVal val="#ppt_x"/>
                                          </p:val>
                                        </p:tav>
                                        <p:tav tm="100000">
                                          <p:val>
                                            <p:strVal val="#ppt_x"/>
                                          </p:val>
                                        </p:tav>
                                      </p:tavLst>
                                    </p:anim>
                                    <p:anim calcmode="lin" valueType="num">
                                      <p:cBhvr>
                                        <p:cTn id="98" dur="500" fill="hold"/>
                                        <p:tgtEl>
                                          <p:spTgt spid="27"/>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500"/>
                                        <p:tgtEl>
                                          <p:spTgt spid="28"/>
                                        </p:tgtEl>
                                      </p:cBhvr>
                                    </p:animEffect>
                                    <p:anim calcmode="lin" valueType="num">
                                      <p:cBhvr>
                                        <p:cTn id="102" dur="500" fill="hold"/>
                                        <p:tgtEl>
                                          <p:spTgt spid="28"/>
                                        </p:tgtEl>
                                        <p:attrNameLst>
                                          <p:attrName>ppt_x</p:attrName>
                                        </p:attrNameLst>
                                      </p:cBhvr>
                                      <p:tavLst>
                                        <p:tav tm="0">
                                          <p:val>
                                            <p:strVal val="#ppt_x"/>
                                          </p:val>
                                        </p:tav>
                                        <p:tav tm="100000">
                                          <p:val>
                                            <p:strVal val="#ppt_x"/>
                                          </p:val>
                                        </p:tav>
                                      </p:tavLst>
                                    </p:anim>
                                    <p:anim calcmode="lin" valueType="num">
                                      <p:cBhvr>
                                        <p:cTn id="103" dur="5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fade">
                                      <p:cBhvr>
                                        <p:cTn id="106" dur="500"/>
                                        <p:tgtEl>
                                          <p:spTgt spid="29"/>
                                        </p:tgtEl>
                                      </p:cBhvr>
                                    </p:animEffect>
                                    <p:anim calcmode="lin" valueType="num">
                                      <p:cBhvr>
                                        <p:cTn id="107" dur="500" fill="hold"/>
                                        <p:tgtEl>
                                          <p:spTgt spid="29"/>
                                        </p:tgtEl>
                                        <p:attrNameLst>
                                          <p:attrName>ppt_x</p:attrName>
                                        </p:attrNameLst>
                                      </p:cBhvr>
                                      <p:tavLst>
                                        <p:tav tm="0">
                                          <p:val>
                                            <p:strVal val="#ppt_x"/>
                                          </p:val>
                                        </p:tav>
                                        <p:tav tm="100000">
                                          <p:val>
                                            <p:strVal val="#ppt_x"/>
                                          </p:val>
                                        </p:tav>
                                      </p:tavLst>
                                    </p:anim>
                                    <p:anim calcmode="lin" valueType="num">
                                      <p:cBhvr>
                                        <p:cTn id="108" dur="500" fill="hold"/>
                                        <p:tgtEl>
                                          <p:spTgt spid="29"/>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fade">
                                      <p:cBhvr>
                                        <p:cTn id="111" dur="500"/>
                                        <p:tgtEl>
                                          <p:spTgt spid="30"/>
                                        </p:tgtEl>
                                      </p:cBhvr>
                                    </p:animEffect>
                                    <p:anim calcmode="lin" valueType="num">
                                      <p:cBhvr>
                                        <p:cTn id="112" dur="500" fill="hold"/>
                                        <p:tgtEl>
                                          <p:spTgt spid="30"/>
                                        </p:tgtEl>
                                        <p:attrNameLst>
                                          <p:attrName>ppt_x</p:attrName>
                                        </p:attrNameLst>
                                      </p:cBhvr>
                                      <p:tavLst>
                                        <p:tav tm="0">
                                          <p:val>
                                            <p:strVal val="#ppt_x"/>
                                          </p:val>
                                        </p:tav>
                                        <p:tav tm="100000">
                                          <p:val>
                                            <p:strVal val="#ppt_x"/>
                                          </p:val>
                                        </p:tav>
                                      </p:tavLst>
                                    </p:anim>
                                    <p:anim calcmode="lin" valueType="num">
                                      <p:cBhvr>
                                        <p:cTn id="113" dur="500" fill="hold"/>
                                        <p:tgtEl>
                                          <p:spTgt spid="30"/>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31"/>
                                        </p:tgtEl>
                                        <p:attrNameLst>
                                          <p:attrName>style.visibility</p:attrName>
                                        </p:attrNameLst>
                                      </p:cBhvr>
                                      <p:to>
                                        <p:strVal val="visible"/>
                                      </p:to>
                                    </p:set>
                                    <p:animEffect transition="in" filter="fade">
                                      <p:cBhvr>
                                        <p:cTn id="116" dur="500"/>
                                        <p:tgtEl>
                                          <p:spTgt spid="31"/>
                                        </p:tgtEl>
                                      </p:cBhvr>
                                    </p:animEffect>
                                    <p:anim calcmode="lin" valueType="num">
                                      <p:cBhvr>
                                        <p:cTn id="117" dur="500" fill="hold"/>
                                        <p:tgtEl>
                                          <p:spTgt spid="31"/>
                                        </p:tgtEl>
                                        <p:attrNameLst>
                                          <p:attrName>ppt_x</p:attrName>
                                        </p:attrNameLst>
                                      </p:cBhvr>
                                      <p:tavLst>
                                        <p:tav tm="0">
                                          <p:val>
                                            <p:strVal val="#ppt_x"/>
                                          </p:val>
                                        </p:tav>
                                        <p:tav tm="100000">
                                          <p:val>
                                            <p:strVal val="#ppt_x"/>
                                          </p:val>
                                        </p:tav>
                                      </p:tavLst>
                                    </p:anim>
                                    <p:anim calcmode="lin" valueType="num">
                                      <p:cBhvr>
                                        <p:cTn id="118" dur="500" fill="hold"/>
                                        <p:tgtEl>
                                          <p:spTgt spid="31"/>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33"/>
                                        </p:tgtEl>
                                        <p:attrNameLst>
                                          <p:attrName>style.visibility</p:attrName>
                                        </p:attrNameLst>
                                      </p:cBhvr>
                                      <p:to>
                                        <p:strVal val="visible"/>
                                      </p:to>
                                    </p:set>
                                    <p:animEffect transition="in" filter="fade">
                                      <p:cBhvr>
                                        <p:cTn id="121" dur="500"/>
                                        <p:tgtEl>
                                          <p:spTgt spid="33"/>
                                        </p:tgtEl>
                                      </p:cBhvr>
                                    </p:animEffect>
                                    <p:anim calcmode="lin" valueType="num">
                                      <p:cBhvr>
                                        <p:cTn id="122" dur="500" fill="hold"/>
                                        <p:tgtEl>
                                          <p:spTgt spid="33"/>
                                        </p:tgtEl>
                                        <p:attrNameLst>
                                          <p:attrName>ppt_x</p:attrName>
                                        </p:attrNameLst>
                                      </p:cBhvr>
                                      <p:tavLst>
                                        <p:tav tm="0">
                                          <p:val>
                                            <p:strVal val="#ppt_x"/>
                                          </p:val>
                                        </p:tav>
                                        <p:tav tm="100000">
                                          <p:val>
                                            <p:strVal val="#ppt_x"/>
                                          </p:val>
                                        </p:tav>
                                      </p:tavLst>
                                    </p:anim>
                                    <p:anim calcmode="lin" valueType="num">
                                      <p:cBhvr>
                                        <p:cTn id="123" dur="500" fill="hold"/>
                                        <p:tgtEl>
                                          <p:spTgt spid="33"/>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Effect transition="in" filter="fade">
                                      <p:cBhvr>
                                        <p:cTn id="126" dur="500"/>
                                        <p:tgtEl>
                                          <p:spTgt spid="34"/>
                                        </p:tgtEl>
                                      </p:cBhvr>
                                    </p:animEffect>
                                    <p:anim calcmode="lin" valueType="num">
                                      <p:cBhvr>
                                        <p:cTn id="127" dur="500" fill="hold"/>
                                        <p:tgtEl>
                                          <p:spTgt spid="34"/>
                                        </p:tgtEl>
                                        <p:attrNameLst>
                                          <p:attrName>ppt_x</p:attrName>
                                        </p:attrNameLst>
                                      </p:cBhvr>
                                      <p:tavLst>
                                        <p:tav tm="0">
                                          <p:val>
                                            <p:strVal val="#ppt_x"/>
                                          </p:val>
                                        </p:tav>
                                        <p:tav tm="100000">
                                          <p:val>
                                            <p:strVal val="#ppt_x"/>
                                          </p:val>
                                        </p:tav>
                                      </p:tavLst>
                                    </p:anim>
                                    <p:anim calcmode="lin" valueType="num">
                                      <p:cBhvr>
                                        <p:cTn id="128" dur="500" fill="hold"/>
                                        <p:tgtEl>
                                          <p:spTgt spid="34"/>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fade">
                                      <p:cBhvr>
                                        <p:cTn id="131" dur="500"/>
                                        <p:tgtEl>
                                          <p:spTgt spid="35"/>
                                        </p:tgtEl>
                                      </p:cBhvr>
                                    </p:animEffect>
                                    <p:anim calcmode="lin" valueType="num">
                                      <p:cBhvr>
                                        <p:cTn id="132" dur="500" fill="hold"/>
                                        <p:tgtEl>
                                          <p:spTgt spid="35"/>
                                        </p:tgtEl>
                                        <p:attrNameLst>
                                          <p:attrName>ppt_x</p:attrName>
                                        </p:attrNameLst>
                                      </p:cBhvr>
                                      <p:tavLst>
                                        <p:tav tm="0">
                                          <p:val>
                                            <p:strVal val="#ppt_x"/>
                                          </p:val>
                                        </p:tav>
                                        <p:tav tm="100000">
                                          <p:val>
                                            <p:strVal val="#ppt_x"/>
                                          </p:val>
                                        </p:tav>
                                      </p:tavLst>
                                    </p:anim>
                                    <p:anim calcmode="lin" valueType="num">
                                      <p:cBhvr>
                                        <p:cTn id="133" dur="500" fill="hold"/>
                                        <p:tgtEl>
                                          <p:spTgt spid="35"/>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500"/>
                                        <p:tgtEl>
                                          <p:spTgt spid="36"/>
                                        </p:tgtEl>
                                      </p:cBhvr>
                                    </p:animEffect>
                                    <p:anim calcmode="lin" valueType="num">
                                      <p:cBhvr>
                                        <p:cTn id="137" dur="500" fill="hold"/>
                                        <p:tgtEl>
                                          <p:spTgt spid="36"/>
                                        </p:tgtEl>
                                        <p:attrNameLst>
                                          <p:attrName>ppt_x</p:attrName>
                                        </p:attrNameLst>
                                      </p:cBhvr>
                                      <p:tavLst>
                                        <p:tav tm="0">
                                          <p:val>
                                            <p:strVal val="#ppt_x"/>
                                          </p:val>
                                        </p:tav>
                                        <p:tav tm="100000">
                                          <p:val>
                                            <p:strVal val="#ppt_x"/>
                                          </p:val>
                                        </p:tav>
                                      </p:tavLst>
                                    </p:anim>
                                    <p:anim calcmode="lin" valueType="num">
                                      <p:cBhvr>
                                        <p:cTn id="138" dur="500" fill="hold"/>
                                        <p:tgtEl>
                                          <p:spTgt spid="36"/>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37"/>
                                        </p:tgtEl>
                                        <p:attrNameLst>
                                          <p:attrName>style.visibility</p:attrName>
                                        </p:attrNameLst>
                                      </p:cBhvr>
                                      <p:to>
                                        <p:strVal val="visible"/>
                                      </p:to>
                                    </p:set>
                                    <p:animEffect transition="in" filter="fade">
                                      <p:cBhvr>
                                        <p:cTn id="141" dur="500"/>
                                        <p:tgtEl>
                                          <p:spTgt spid="37"/>
                                        </p:tgtEl>
                                      </p:cBhvr>
                                    </p:animEffect>
                                    <p:anim calcmode="lin" valueType="num">
                                      <p:cBhvr>
                                        <p:cTn id="142" dur="500" fill="hold"/>
                                        <p:tgtEl>
                                          <p:spTgt spid="37"/>
                                        </p:tgtEl>
                                        <p:attrNameLst>
                                          <p:attrName>ppt_x</p:attrName>
                                        </p:attrNameLst>
                                      </p:cBhvr>
                                      <p:tavLst>
                                        <p:tav tm="0">
                                          <p:val>
                                            <p:strVal val="#ppt_x"/>
                                          </p:val>
                                        </p:tav>
                                        <p:tav tm="100000">
                                          <p:val>
                                            <p:strVal val="#ppt_x"/>
                                          </p:val>
                                        </p:tav>
                                      </p:tavLst>
                                    </p:anim>
                                    <p:anim calcmode="lin" valueType="num">
                                      <p:cBhvr>
                                        <p:cTn id="143" dur="500" fill="hold"/>
                                        <p:tgtEl>
                                          <p:spTgt spid="37"/>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38"/>
                                        </p:tgtEl>
                                        <p:attrNameLst>
                                          <p:attrName>style.visibility</p:attrName>
                                        </p:attrNameLst>
                                      </p:cBhvr>
                                      <p:to>
                                        <p:strVal val="visible"/>
                                      </p:to>
                                    </p:set>
                                    <p:animEffect transition="in" filter="fade">
                                      <p:cBhvr>
                                        <p:cTn id="146" dur="500"/>
                                        <p:tgtEl>
                                          <p:spTgt spid="38"/>
                                        </p:tgtEl>
                                      </p:cBhvr>
                                    </p:animEffect>
                                    <p:anim calcmode="lin" valueType="num">
                                      <p:cBhvr>
                                        <p:cTn id="147" dur="500" fill="hold"/>
                                        <p:tgtEl>
                                          <p:spTgt spid="38"/>
                                        </p:tgtEl>
                                        <p:attrNameLst>
                                          <p:attrName>ppt_x</p:attrName>
                                        </p:attrNameLst>
                                      </p:cBhvr>
                                      <p:tavLst>
                                        <p:tav tm="0">
                                          <p:val>
                                            <p:strVal val="#ppt_x"/>
                                          </p:val>
                                        </p:tav>
                                        <p:tav tm="100000">
                                          <p:val>
                                            <p:strVal val="#ppt_x"/>
                                          </p:val>
                                        </p:tav>
                                      </p:tavLst>
                                    </p:anim>
                                    <p:anim calcmode="lin" valueType="num">
                                      <p:cBhvr>
                                        <p:cTn id="148" dur="500" fill="hold"/>
                                        <p:tgtEl>
                                          <p:spTgt spid="38"/>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39"/>
                                        </p:tgtEl>
                                        <p:attrNameLst>
                                          <p:attrName>style.visibility</p:attrName>
                                        </p:attrNameLst>
                                      </p:cBhvr>
                                      <p:to>
                                        <p:strVal val="visible"/>
                                      </p:to>
                                    </p:set>
                                    <p:animEffect transition="in" filter="fade">
                                      <p:cBhvr>
                                        <p:cTn id="151" dur="500"/>
                                        <p:tgtEl>
                                          <p:spTgt spid="39"/>
                                        </p:tgtEl>
                                      </p:cBhvr>
                                    </p:animEffect>
                                    <p:anim calcmode="lin" valueType="num">
                                      <p:cBhvr>
                                        <p:cTn id="152" dur="500" fill="hold"/>
                                        <p:tgtEl>
                                          <p:spTgt spid="39"/>
                                        </p:tgtEl>
                                        <p:attrNameLst>
                                          <p:attrName>ppt_x</p:attrName>
                                        </p:attrNameLst>
                                      </p:cBhvr>
                                      <p:tavLst>
                                        <p:tav tm="0">
                                          <p:val>
                                            <p:strVal val="#ppt_x"/>
                                          </p:val>
                                        </p:tav>
                                        <p:tav tm="100000">
                                          <p:val>
                                            <p:strVal val="#ppt_x"/>
                                          </p:val>
                                        </p:tav>
                                      </p:tavLst>
                                    </p:anim>
                                    <p:anim calcmode="lin" valueType="num">
                                      <p:cBhvr>
                                        <p:cTn id="153" dur="500" fill="hold"/>
                                        <p:tgtEl>
                                          <p:spTgt spid="39"/>
                                        </p:tgtEl>
                                        <p:attrNameLst>
                                          <p:attrName>ppt_y</p:attrName>
                                        </p:attrNameLst>
                                      </p:cBhvr>
                                      <p:tavLst>
                                        <p:tav tm="0">
                                          <p:val>
                                            <p:strVal val="#ppt_y+.1"/>
                                          </p:val>
                                        </p:tav>
                                        <p:tav tm="100000">
                                          <p:val>
                                            <p:strVal val="#ppt_y"/>
                                          </p:val>
                                        </p:tav>
                                      </p:tavLst>
                                    </p:anim>
                                  </p:childTnLst>
                                </p:cTn>
                              </p:par>
                              <p:par>
                                <p:cTn id="154" presetID="42" presetClass="entr" presetSubtype="0" fill="hold" grpId="0" nodeType="withEffect">
                                  <p:stCondLst>
                                    <p:cond delay="0"/>
                                  </p:stCondLst>
                                  <p:childTnLst>
                                    <p:set>
                                      <p:cBhvr>
                                        <p:cTn id="155" dur="1" fill="hold">
                                          <p:stCondLst>
                                            <p:cond delay="0"/>
                                          </p:stCondLst>
                                        </p:cTn>
                                        <p:tgtEl>
                                          <p:spTgt spid="40"/>
                                        </p:tgtEl>
                                        <p:attrNameLst>
                                          <p:attrName>style.visibility</p:attrName>
                                        </p:attrNameLst>
                                      </p:cBhvr>
                                      <p:to>
                                        <p:strVal val="visible"/>
                                      </p:to>
                                    </p:set>
                                    <p:animEffect transition="in" filter="fade">
                                      <p:cBhvr>
                                        <p:cTn id="156" dur="500"/>
                                        <p:tgtEl>
                                          <p:spTgt spid="40"/>
                                        </p:tgtEl>
                                      </p:cBhvr>
                                    </p:animEffect>
                                    <p:anim calcmode="lin" valueType="num">
                                      <p:cBhvr>
                                        <p:cTn id="157" dur="500" fill="hold"/>
                                        <p:tgtEl>
                                          <p:spTgt spid="40"/>
                                        </p:tgtEl>
                                        <p:attrNameLst>
                                          <p:attrName>ppt_x</p:attrName>
                                        </p:attrNameLst>
                                      </p:cBhvr>
                                      <p:tavLst>
                                        <p:tav tm="0">
                                          <p:val>
                                            <p:strVal val="#ppt_x"/>
                                          </p:val>
                                        </p:tav>
                                        <p:tav tm="100000">
                                          <p:val>
                                            <p:strVal val="#ppt_x"/>
                                          </p:val>
                                        </p:tav>
                                      </p:tavLst>
                                    </p:anim>
                                    <p:anim calcmode="lin" valueType="num">
                                      <p:cBhvr>
                                        <p:cTn id="158" dur="500" fill="hold"/>
                                        <p:tgtEl>
                                          <p:spTgt spid="40"/>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41"/>
                                        </p:tgtEl>
                                        <p:attrNameLst>
                                          <p:attrName>style.visibility</p:attrName>
                                        </p:attrNameLst>
                                      </p:cBhvr>
                                      <p:to>
                                        <p:strVal val="visible"/>
                                      </p:to>
                                    </p:set>
                                    <p:animEffect transition="in" filter="fade">
                                      <p:cBhvr>
                                        <p:cTn id="161" dur="500"/>
                                        <p:tgtEl>
                                          <p:spTgt spid="41"/>
                                        </p:tgtEl>
                                      </p:cBhvr>
                                    </p:animEffect>
                                    <p:anim calcmode="lin" valueType="num">
                                      <p:cBhvr>
                                        <p:cTn id="162" dur="500" fill="hold"/>
                                        <p:tgtEl>
                                          <p:spTgt spid="41"/>
                                        </p:tgtEl>
                                        <p:attrNameLst>
                                          <p:attrName>ppt_x</p:attrName>
                                        </p:attrNameLst>
                                      </p:cBhvr>
                                      <p:tavLst>
                                        <p:tav tm="0">
                                          <p:val>
                                            <p:strVal val="#ppt_x"/>
                                          </p:val>
                                        </p:tav>
                                        <p:tav tm="100000">
                                          <p:val>
                                            <p:strVal val="#ppt_x"/>
                                          </p:val>
                                        </p:tav>
                                      </p:tavLst>
                                    </p:anim>
                                    <p:anim calcmode="lin" valueType="num">
                                      <p:cBhvr>
                                        <p:cTn id="163" dur="500" fill="hold"/>
                                        <p:tgtEl>
                                          <p:spTgt spid="41"/>
                                        </p:tgtEl>
                                        <p:attrNameLst>
                                          <p:attrName>ppt_y</p:attrName>
                                        </p:attrNameLst>
                                      </p:cBhvr>
                                      <p:tavLst>
                                        <p:tav tm="0">
                                          <p:val>
                                            <p:strVal val="#ppt_y+.1"/>
                                          </p:val>
                                        </p:tav>
                                        <p:tav tm="100000">
                                          <p:val>
                                            <p:strVal val="#ppt_y"/>
                                          </p:val>
                                        </p:tav>
                                      </p:tavLst>
                                    </p:anim>
                                  </p:childTnLst>
                                </p:cTn>
                              </p:par>
                              <p:par>
                                <p:cTn id="164" presetID="42" presetClass="entr" presetSubtype="0" fill="hold" grpId="0" nodeType="withEffect">
                                  <p:stCondLst>
                                    <p:cond delay="0"/>
                                  </p:stCondLst>
                                  <p:childTnLst>
                                    <p:set>
                                      <p:cBhvr>
                                        <p:cTn id="165" dur="1" fill="hold">
                                          <p:stCondLst>
                                            <p:cond delay="0"/>
                                          </p:stCondLst>
                                        </p:cTn>
                                        <p:tgtEl>
                                          <p:spTgt spid="42"/>
                                        </p:tgtEl>
                                        <p:attrNameLst>
                                          <p:attrName>style.visibility</p:attrName>
                                        </p:attrNameLst>
                                      </p:cBhvr>
                                      <p:to>
                                        <p:strVal val="visible"/>
                                      </p:to>
                                    </p:set>
                                    <p:animEffect transition="in" filter="fade">
                                      <p:cBhvr>
                                        <p:cTn id="166" dur="500"/>
                                        <p:tgtEl>
                                          <p:spTgt spid="42"/>
                                        </p:tgtEl>
                                      </p:cBhvr>
                                    </p:animEffect>
                                    <p:anim calcmode="lin" valueType="num">
                                      <p:cBhvr>
                                        <p:cTn id="167" dur="500" fill="hold"/>
                                        <p:tgtEl>
                                          <p:spTgt spid="42"/>
                                        </p:tgtEl>
                                        <p:attrNameLst>
                                          <p:attrName>ppt_x</p:attrName>
                                        </p:attrNameLst>
                                      </p:cBhvr>
                                      <p:tavLst>
                                        <p:tav tm="0">
                                          <p:val>
                                            <p:strVal val="#ppt_x"/>
                                          </p:val>
                                        </p:tav>
                                        <p:tav tm="100000">
                                          <p:val>
                                            <p:strVal val="#ppt_x"/>
                                          </p:val>
                                        </p:tav>
                                      </p:tavLst>
                                    </p:anim>
                                    <p:anim calcmode="lin" valueType="num">
                                      <p:cBhvr>
                                        <p:cTn id="168"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3" grpId="0" animBg="1"/>
      <p:bldP spid="34" grpId="0" animBg="1"/>
      <p:bldP spid="35" grpId="0"/>
      <p:bldP spid="36" grpId="0"/>
      <p:bldP spid="37" grpId="0"/>
      <p:bldP spid="38" grpId="0"/>
      <p:bldP spid="39" grpId="0"/>
      <p:bldP spid="40" grpId="0"/>
      <p:bldP spid="41" grpId="0"/>
      <p:bldP spid="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05505" y="-854625"/>
            <a:ext cx="11070915" cy="2221802"/>
            <a:chOff x="-2543467" y="-1139764"/>
            <a:chExt cx="14764637" cy="2963089"/>
          </a:xfrm>
        </p:grpSpPr>
        <p:grpSp>
          <p:nvGrpSpPr>
            <p:cNvPr id="4" name="组合 3"/>
            <p:cNvGrpSpPr/>
            <p:nvPr/>
          </p:nvGrpSpPr>
          <p:grpSpPr>
            <a:xfrm>
              <a:off x="849787" y="351305"/>
              <a:ext cx="11371383" cy="660135"/>
              <a:chOff x="556108" y="314234"/>
              <a:chExt cx="11703163" cy="660135"/>
            </a:xfrm>
          </p:grpSpPr>
          <p:sp>
            <p:nvSpPr>
              <p:cNvPr id="3" name="矩形 2"/>
              <p:cNvSpPr/>
              <p:nvPr/>
            </p:nvSpPr>
            <p:spPr>
              <a:xfrm flipV="1">
                <a:off x="757047" y="928650"/>
                <a:ext cx="11502224" cy="4571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32" name="9"/>
              <p:cNvSpPr txBox="1"/>
              <p:nvPr/>
            </p:nvSpPr>
            <p:spPr>
              <a:xfrm>
                <a:off x="556108" y="314234"/>
                <a:ext cx="3435255" cy="430815"/>
              </a:xfrm>
              <a:prstGeom prst="rect">
                <a:avLst/>
              </a:prstGeom>
              <a:noFill/>
            </p:spPr>
            <p:txBody>
              <a:bodyPr wrap="square" lIns="0" tIns="0" rIns="0" bIns="0" rtlCol="0">
                <a:spAutoFit/>
              </a:bodyPr>
              <a:lstStyle>
                <a:defPPr>
                  <a:defRPr lang="en-US"/>
                </a:defPPr>
                <a:lvl2pPr marL="0" lvl="1" algn="ctr" defTabSz="685800">
                  <a:defRPr sz="2100" b="1">
                    <a:solidFill>
                      <a:srgbClr val="FFFFFF">
                        <a:lumMod val="50000"/>
                      </a:srgbClr>
                    </a:solidFill>
                    <a:latin typeface="Arial"/>
                    <a:ea typeface="微软雅黑"/>
                  </a:defRPr>
                </a:lvl2pPr>
              </a:lstStyle>
              <a:p>
                <a:pPr lvl="1"/>
                <a:r>
                  <a:rPr lang="en-US" altLang="zh-CN" dirty="0">
                    <a:sym typeface="Arial"/>
                  </a:rPr>
                  <a:t>Add title text</a:t>
                </a:r>
                <a:endParaRPr lang="zh-CN" altLang="en-US" dirty="0">
                  <a:sym typeface="Arial"/>
                </a:endParaRPr>
              </a:p>
            </p:txBody>
          </p:sp>
        </p:grpSp>
        <p:sp>
          <p:nvSpPr>
            <p:cNvPr id="11" name="矩形: 圆角 5"/>
            <p:cNvSpPr/>
            <p:nvPr/>
          </p:nvSpPr>
          <p:spPr>
            <a:xfrm rot="3021466">
              <a:off x="-2473881" y="-833708"/>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2" name="矩形: 圆角 5"/>
            <p:cNvSpPr/>
            <p:nvPr/>
          </p:nvSpPr>
          <p:spPr>
            <a:xfrm rot="3021466">
              <a:off x="-2830474" y="-852757"/>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grpSp>
      <p:sp>
        <p:nvSpPr>
          <p:cNvPr id="8" name="矩形 7"/>
          <p:cNvSpPr/>
          <p:nvPr/>
        </p:nvSpPr>
        <p:spPr>
          <a:xfrm>
            <a:off x="1653" y="3181804"/>
            <a:ext cx="9140694" cy="73191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b="1">
              <a:solidFill>
                <a:srgbClr val="FFFFFF"/>
              </a:solidFill>
              <a:latin typeface="Arial"/>
              <a:ea typeface="微软雅黑"/>
              <a:sym typeface="Arial"/>
            </a:endParaRPr>
          </a:p>
        </p:txBody>
      </p:sp>
      <p:grpSp>
        <p:nvGrpSpPr>
          <p:cNvPr id="9" name="组合 8"/>
          <p:cNvGrpSpPr/>
          <p:nvPr/>
        </p:nvGrpSpPr>
        <p:grpSpPr>
          <a:xfrm>
            <a:off x="839550" y="1375097"/>
            <a:ext cx="7617246" cy="2321769"/>
            <a:chOff x="838200" y="2798763"/>
            <a:chExt cx="7620000" cy="1917700"/>
          </a:xfrm>
        </p:grpSpPr>
        <p:sp>
          <p:nvSpPr>
            <p:cNvPr id="10" name="矩形 9"/>
            <p:cNvSpPr/>
            <p:nvPr/>
          </p:nvSpPr>
          <p:spPr bwMode="auto">
            <a:xfrm>
              <a:off x="838200" y="2798763"/>
              <a:ext cx="2209800" cy="1917700"/>
            </a:xfrm>
            <a:prstGeom prst="rect">
              <a:avLst/>
            </a:prstGeom>
            <a:blipFill dpi="0" rotWithShape="1">
              <a:blip r:embed="rId2" cstate="screen">
                <a:extLst>
                  <a:ext uri="{28A0092B-C50C-407E-A947-70E740481C1C}">
                    <a14:useLocalDpi xmlns:a14="http://schemas.microsoft.com/office/drawing/2010/main"/>
                  </a:ext>
                </a:extLst>
              </a:blip>
              <a:srcRect/>
              <a:tile tx="0" ty="0" sx="68000" sy="68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srgbClr val="FFFFFF"/>
                </a:solidFill>
                <a:latin typeface="Arial"/>
                <a:ea typeface="微软雅黑"/>
                <a:sym typeface="Arial"/>
              </a:endParaRPr>
            </a:p>
          </p:txBody>
        </p:sp>
        <p:sp>
          <p:nvSpPr>
            <p:cNvPr id="13" name="矩形 12"/>
            <p:cNvSpPr/>
            <p:nvPr/>
          </p:nvSpPr>
          <p:spPr bwMode="auto">
            <a:xfrm>
              <a:off x="3543300" y="2798763"/>
              <a:ext cx="2209800" cy="1917700"/>
            </a:xfrm>
            <a:prstGeom prst="rect">
              <a:avLst/>
            </a:prstGeom>
            <a:blipFill dpi="0" rotWithShape="1">
              <a:blip r:embed="rId3" cstate="screen">
                <a:extLst>
                  <a:ext uri="{28A0092B-C50C-407E-A947-70E740481C1C}">
                    <a14:useLocalDpi xmlns:a14="http://schemas.microsoft.com/office/drawing/2010/main"/>
                  </a:ext>
                </a:extLst>
              </a:blip>
              <a:srcRect/>
              <a:tile tx="-635000" ty="0" sx="50000" sy="5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srgbClr val="FFFFFF"/>
                </a:solidFill>
                <a:latin typeface="Arial"/>
                <a:ea typeface="微软雅黑"/>
                <a:sym typeface="Arial"/>
              </a:endParaRPr>
            </a:p>
          </p:txBody>
        </p:sp>
        <p:sp>
          <p:nvSpPr>
            <p:cNvPr id="14" name="矩形 13"/>
            <p:cNvSpPr/>
            <p:nvPr/>
          </p:nvSpPr>
          <p:spPr bwMode="auto">
            <a:xfrm>
              <a:off x="6248400" y="2798763"/>
              <a:ext cx="2209800" cy="1917700"/>
            </a:xfrm>
            <a:prstGeom prst="rect">
              <a:avLst/>
            </a:prstGeom>
            <a:blipFill dpi="0" rotWithShape="1">
              <a:blip r:embed="rId4" cstate="screen">
                <a:extLst>
                  <a:ext uri="{28A0092B-C50C-407E-A947-70E740481C1C}">
                    <a14:useLocalDpi xmlns:a14="http://schemas.microsoft.com/office/drawing/2010/main"/>
                  </a:ext>
                </a:extLst>
              </a:blip>
              <a:srcRect/>
              <a:tile tx="-635000" ty="0" sx="28000" sy="28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srgbClr val="FFFFFF"/>
                </a:solidFill>
                <a:latin typeface="Arial"/>
                <a:ea typeface="微软雅黑"/>
                <a:sym typeface="Arial"/>
              </a:endParaRPr>
            </a:p>
          </p:txBody>
        </p:sp>
      </p:grpSp>
      <p:sp>
        <p:nvSpPr>
          <p:cNvPr id="15" name="文本框 5"/>
          <p:cNvSpPr txBox="1"/>
          <p:nvPr/>
        </p:nvSpPr>
        <p:spPr>
          <a:xfrm>
            <a:off x="622891" y="4395895"/>
            <a:ext cx="8163542" cy="284345"/>
          </a:xfrm>
          <a:prstGeom prst="rect">
            <a:avLst/>
          </a:prstGeom>
          <a:noFill/>
        </p:spPr>
        <p:txBody>
          <a:bodyPr wrap="square" lIns="68552" tIns="34276" rIns="68552" bIns="34276" rtlCol="0">
            <a:spAutoFit/>
          </a:bodyPr>
          <a:lstStyle/>
          <a:p>
            <a:pPr algn="ctr" defTabSz="342900">
              <a:lnSpc>
                <a:spcPct val="130000"/>
              </a:lnSpc>
            </a:pPr>
            <a:r>
              <a:rPr lang="en-US" altLang="zh-CN" sz="1200" dirty="0">
                <a:solidFill>
                  <a:srgbClr val="FFFFFF">
                    <a:lumMod val="50000"/>
                  </a:srgbClr>
                </a:solidFill>
                <a:latin typeface="Arial"/>
                <a:ea typeface="微软雅黑"/>
                <a:sym typeface="Arial"/>
              </a:rPr>
              <a:t>We provide professional-quality free PowerPoint templates to help you with your business presentations - freeppt7.com</a:t>
            </a:r>
            <a:endParaRPr lang="zh-CN" altLang="en-US" sz="1200" dirty="0">
              <a:solidFill>
                <a:srgbClr val="FFFFFF">
                  <a:lumMod val="50000"/>
                </a:srgbClr>
              </a:solidFill>
              <a:latin typeface="Arial"/>
              <a:ea typeface="微软雅黑"/>
              <a:sym typeface="Arial"/>
            </a:endParaRPr>
          </a:p>
        </p:txBody>
      </p:sp>
      <p:sp>
        <p:nvSpPr>
          <p:cNvPr id="16" name="椭圆 15"/>
          <p:cNvSpPr>
            <a:spLocks noChangeAspect="1"/>
          </p:cNvSpPr>
          <p:nvPr/>
        </p:nvSpPr>
        <p:spPr>
          <a:xfrm>
            <a:off x="1413887" y="3399366"/>
            <a:ext cx="849028" cy="849028"/>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1600" b="1" dirty="0">
                <a:solidFill>
                  <a:srgbClr val="FFFFFF"/>
                </a:solidFill>
                <a:latin typeface="Arial"/>
                <a:ea typeface="微软雅黑"/>
                <a:sym typeface="Arial"/>
              </a:rPr>
              <a:t>Title</a:t>
            </a:r>
            <a:endParaRPr lang="zh-CN" altLang="en-US" sz="1600" b="1" dirty="0">
              <a:solidFill>
                <a:srgbClr val="FFFFFF"/>
              </a:solidFill>
              <a:latin typeface="Arial"/>
              <a:ea typeface="微软雅黑"/>
              <a:sym typeface="Arial"/>
            </a:endParaRPr>
          </a:p>
        </p:txBody>
      </p:sp>
      <p:sp>
        <p:nvSpPr>
          <p:cNvPr id="17" name="椭圆 16"/>
          <p:cNvSpPr>
            <a:spLocks noChangeAspect="1"/>
          </p:cNvSpPr>
          <p:nvPr/>
        </p:nvSpPr>
        <p:spPr>
          <a:xfrm>
            <a:off x="4282194" y="3405705"/>
            <a:ext cx="849028" cy="849028"/>
          </a:xfrm>
          <a:prstGeom prst="ellipse">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1600" b="1" dirty="0">
                <a:solidFill>
                  <a:srgbClr val="FFFFFF"/>
                </a:solidFill>
                <a:latin typeface="Arial"/>
                <a:ea typeface="微软雅黑"/>
                <a:sym typeface="Arial"/>
              </a:rPr>
              <a:t>Title</a:t>
            </a:r>
            <a:endParaRPr lang="zh-CN" altLang="en-US" sz="1600" b="1" dirty="0">
              <a:solidFill>
                <a:srgbClr val="FFFFFF"/>
              </a:solidFill>
              <a:latin typeface="Arial"/>
              <a:ea typeface="微软雅黑"/>
              <a:sym typeface="Arial"/>
            </a:endParaRPr>
          </a:p>
        </p:txBody>
      </p:sp>
      <p:sp>
        <p:nvSpPr>
          <p:cNvPr id="18" name="椭圆 17"/>
          <p:cNvSpPr>
            <a:spLocks noChangeAspect="1"/>
          </p:cNvSpPr>
          <p:nvPr/>
        </p:nvSpPr>
        <p:spPr>
          <a:xfrm>
            <a:off x="6994887" y="3399366"/>
            <a:ext cx="849028" cy="849028"/>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1600" b="1" dirty="0">
                <a:solidFill>
                  <a:srgbClr val="FFFFFF"/>
                </a:solidFill>
                <a:latin typeface="Arial"/>
                <a:ea typeface="微软雅黑"/>
                <a:sym typeface="Arial"/>
              </a:rPr>
              <a:t>Title</a:t>
            </a:r>
            <a:endParaRPr lang="zh-CN" altLang="en-US" sz="1600" b="1" dirty="0">
              <a:solidFill>
                <a:srgbClr val="FFFFFF"/>
              </a:solidFill>
              <a:latin typeface="Arial"/>
              <a:ea typeface="微软雅黑"/>
              <a:sym typeface="Arial"/>
            </a:endParaRP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750"/>
                                        <p:tgtEl>
                                          <p:spTgt spid="9"/>
                                        </p:tgtEl>
                                      </p:cBhvr>
                                    </p:animEffect>
                                    <p:anim calcmode="lin" valueType="num">
                                      <p:cBhvr>
                                        <p:cTn id="17" dur="750" fill="hold"/>
                                        <p:tgtEl>
                                          <p:spTgt spid="9"/>
                                        </p:tgtEl>
                                        <p:attrNameLst>
                                          <p:attrName>ppt_x</p:attrName>
                                        </p:attrNameLst>
                                      </p:cBhvr>
                                      <p:tavLst>
                                        <p:tav tm="0">
                                          <p:val>
                                            <p:strVal val="#ppt_x"/>
                                          </p:val>
                                        </p:tav>
                                        <p:tav tm="100000">
                                          <p:val>
                                            <p:strVal val="#ppt_x"/>
                                          </p:val>
                                        </p:tav>
                                      </p:tavLst>
                                    </p:anim>
                                    <p:anim calcmode="lin" valueType="num">
                                      <p:cBhvr>
                                        <p:cTn id="18" dur="750" fill="hold"/>
                                        <p:tgtEl>
                                          <p:spTgt spid="9"/>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50"/>
                                        <p:tgtEl>
                                          <p:spTgt spid="15"/>
                                        </p:tgtEl>
                                      </p:cBhvr>
                                    </p:animEffect>
                                    <p:anim calcmode="lin" valueType="num">
                                      <p:cBhvr>
                                        <p:cTn id="23" dur="250" fill="hold"/>
                                        <p:tgtEl>
                                          <p:spTgt spid="15"/>
                                        </p:tgtEl>
                                        <p:attrNameLst>
                                          <p:attrName>ppt_x</p:attrName>
                                        </p:attrNameLst>
                                      </p:cBhvr>
                                      <p:tavLst>
                                        <p:tav tm="0">
                                          <p:val>
                                            <p:strVal val="#ppt_x"/>
                                          </p:val>
                                        </p:tav>
                                        <p:tav tm="100000">
                                          <p:val>
                                            <p:strVal val="#ppt_x"/>
                                          </p:val>
                                        </p:tav>
                                      </p:tavLst>
                                    </p:anim>
                                    <p:anim calcmode="lin" valueType="num">
                                      <p:cBhvr>
                                        <p:cTn id="24" dur="25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16" grpId="0" animBg="1"/>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5"/>
          <p:cNvSpPr/>
          <p:nvPr/>
        </p:nvSpPr>
        <p:spPr>
          <a:xfrm rot="18578534" flipH="1">
            <a:off x="3902978" y="-652972"/>
            <a:ext cx="8317153" cy="6695517"/>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2" name="矩形: 圆角 5"/>
          <p:cNvSpPr/>
          <p:nvPr/>
        </p:nvSpPr>
        <p:spPr>
          <a:xfrm rot="3021466">
            <a:off x="-2883584" y="-154193"/>
            <a:ext cx="5587506" cy="4498081"/>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3" name="矩形: 圆角 5"/>
          <p:cNvSpPr/>
          <p:nvPr/>
        </p:nvSpPr>
        <p:spPr>
          <a:xfrm rot="2448540">
            <a:off x="695296" y="-4348589"/>
            <a:ext cx="6271068" cy="6195370"/>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 name="connsiteX0-55" fmla="*/ 0 w 7451733"/>
              <a:gd name="connsiteY0-56" fmla="*/ 5077188 h 8262405"/>
              <a:gd name="connsiteX1-57" fmla="*/ 983187 w 7451733"/>
              <a:gd name="connsiteY1-58" fmla="*/ 3303280 h 8262405"/>
              <a:gd name="connsiteX2-59" fmla="*/ 6917889 w 7451733"/>
              <a:gd name="connsiteY2-60" fmla="*/ 0 h 8262405"/>
              <a:gd name="connsiteX3-61" fmla="*/ 7451733 w 7451733"/>
              <a:gd name="connsiteY3-62" fmla="*/ 2504068 h 8262405"/>
              <a:gd name="connsiteX4-63" fmla="*/ 7451733 w 7451733"/>
              <a:gd name="connsiteY4-64" fmla="*/ 8021912 h 8262405"/>
              <a:gd name="connsiteX5-65" fmla="*/ 7211240 w 7451733"/>
              <a:gd name="connsiteY5-66" fmla="*/ 8262405 h 8262405"/>
              <a:gd name="connsiteX6-67" fmla="*/ 638283 w 7451733"/>
              <a:gd name="connsiteY6-68" fmla="*/ 8262405 h 8262405"/>
              <a:gd name="connsiteX7-69" fmla="*/ 397790 w 7451733"/>
              <a:gd name="connsiteY7-70" fmla="*/ 8021912 h 8262405"/>
              <a:gd name="connsiteX8-71" fmla="*/ 0 w 7451733"/>
              <a:gd name="connsiteY8-72" fmla="*/ 5077188 h 8262405"/>
              <a:gd name="connsiteX0-73" fmla="*/ 0 w 8363360"/>
              <a:gd name="connsiteY0-74" fmla="*/ 5077188 h 8262405"/>
              <a:gd name="connsiteX1-75" fmla="*/ 983187 w 8363360"/>
              <a:gd name="connsiteY1-76" fmla="*/ 3303280 h 8262405"/>
              <a:gd name="connsiteX2-77" fmla="*/ 6917889 w 8363360"/>
              <a:gd name="connsiteY2-78" fmla="*/ 0 h 8262405"/>
              <a:gd name="connsiteX3-79" fmla="*/ 8363360 w 8363360"/>
              <a:gd name="connsiteY3-80" fmla="*/ 2044117 h 8262405"/>
              <a:gd name="connsiteX4-81" fmla="*/ 7451733 w 8363360"/>
              <a:gd name="connsiteY4-82" fmla="*/ 8021912 h 8262405"/>
              <a:gd name="connsiteX5-83" fmla="*/ 7211240 w 8363360"/>
              <a:gd name="connsiteY5-84" fmla="*/ 8262405 h 8262405"/>
              <a:gd name="connsiteX6-85" fmla="*/ 638283 w 8363360"/>
              <a:gd name="connsiteY6-86" fmla="*/ 8262405 h 8262405"/>
              <a:gd name="connsiteX7-87" fmla="*/ 397790 w 8363360"/>
              <a:gd name="connsiteY7-88" fmla="*/ 8021912 h 8262405"/>
              <a:gd name="connsiteX8-89" fmla="*/ 0 w 8363360"/>
              <a:gd name="connsiteY8-90" fmla="*/ 5077188 h 82624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363360" h="8262405">
                <a:moveTo>
                  <a:pt x="0" y="5077188"/>
                </a:moveTo>
                <a:cubicBezTo>
                  <a:pt x="0" y="4944367"/>
                  <a:pt x="850366" y="3303280"/>
                  <a:pt x="983187" y="3303280"/>
                </a:cubicBezTo>
                <a:lnTo>
                  <a:pt x="6917889" y="0"/>
                </a:lnTo>
                <a:cubicBezTo>
                  <a:pt x="7050710" y="0"/>
                  <a:pt x="8363360" y="1911296"/>
                  <a:pt x="8363360" y="2044117"/>
                </a:cubicBezTo>
                <a:lnTo>
                  <a:pt x="7451733" y="8021912"/>
                </a:lnTo>
                <a:cubicBezTo>
                  <a:pt x="7451733" y="8154733"/>
                  <a:pt x="7344061" y="8262405"/>
                  <a:pt x="7211240" y="8262405"/>
                </a:cubicBezTo>
                <a:lnTo>
                  <a:pt x="638283" y="8262405"/>
                </a:lnTo>
                <a:cubicBezTo>
                  <a:pt x="505462" y="8262405"/>
                  <a:pt x="397790" y="8154733"/>
                  <a:pt x="397790" y="8021912"/>
                </a:cubicBezTo>
                <a:cubicBezTo>
                  <a:pt x="397790" y="6182631"/>
                  <a:pt x="0" y="6916469"/>
                  <a:pt x="0" y="5077188"/>
                </a:cubicBezTo>
                <a:close/>
              </a:path>
            </a:pathLst>
          </a:custGeom>
          <a:blipFill dpi="0" rotWithShape="0">
            <a:blip r:embed="rId3" cstate="screen">
              <a:extLst>
                <a:ext uri="{BEBA8EAE-BF5A-486C-A8C5-ECC9F3942E4B}">
                  <a14:imgProps xmlns:a14="http://schemas.microsoft.com/office/drawing/2010/main">
                    <a14:imgLayer r:embed="rId4">
                      <a14:imgEffect>
                        <a14:brightnessContrast bright="22000"/>
                      </a14:imgEffect>
                      <a14:imgEffect>
                        <a14:saturation sat="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22" name="矩形: 圆角 5"/>
          <p:cNvSpPr/>
          <p:nvPr/>
        </p:nvSpPr>
        <p:spPr>
          <a:xfrm rot="18578534" flipH="1">
            <a:off x="4175258" y="-86506"/>
            <a:ext cx="7202180" cy="5797935"/>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23" name="矩形: 圆角 5"/>
          <p:cNvSpPr/>
          <p:nvPr/>
        </p:nvSpPr>
        <p:spPr>
          <a:xfrm rot="3021466">
            <a:off x="-3281564" y="-168476"/>
            <a:ext cx="5587506" cy="4498081"/>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blipFill dpi="0" rotWithShape="0">
            <a:blip r:embed="rId5" cstate="screen">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25" name="TextBox 16"/>
          <p:cNvSpPr txBox="1"/>
          <p:nvPr/>
        </p:nvSpPr>
        <p:spPr>
          <a:xfrm>
            <a:off x="4966977" y="2494798"/>
            <a:ext cx="3070071" cy="923330"/>
          </a:xfrm>
          <a:prstGeom prst="rect">
            <a:avLst/>
          </a:prstGeom>
          <a:noFill/>
        </p:spPr>
        <p:txBody>
          <a:bodyPr wrap="none" rtlCol="0">
            <a:spAutoFit/>
          </a:bodyPr>
          <a:lstStyle/>
          <a:p>
            <a:pPr algn="ctr" defTabSz="685800"/>
            <a:r>
              <a:rPr lang="en-US" altLang="zh-CN" sz="5400" b="1" dirty="0">
                <a:solidFill>
                  <a:srgbClr val="FFFFFF"/>
                </a:solidFill>
                <a:latin typeface="Arial"/>
                <a:ea typeface="微软雅黑"/>
                <a:cs typeface="Lato Black" charset="0"/>
                <a:sym typeface="Arial"/>
              </a:rPr>
              <a:t>THANKS</a:t>
            </a:r>
            <a:endParaRPr lang="en-US" sz="5400" b="1" dirty="0">
              <a:solidFill>
                <a:srgbClr val="FFFFFF"/>
              </a:solidFill>
              <a:latin typeface="Arial"/>
              <a:ea typeface="微软雅黑"/>
              <a:cs typeface="Lato Black" charset="0"/>
              <a:sym typeface="Arial"/>
            </a:endParaRPr>
          </a:p>
        </p:txBody>
      </p:sp>
      <p:grpSp>
        <p:nvGrpSpPr>
          <p:cNvPr id="2" name="组合 1">
            <a:extLst>
              <a:ext uri="{FF2B5EF4-FFF2-40B4-BE49-F238E27FC236}">
                <a16:creationId xmlns:a16="http://schemas.microsoft.com/office/drawing/2014/main" id="{6649DFDA-3947-E01A-0E62-622151BA0A29}"/>
              </a:ext>
            </a:extLst>
          </p:cNvPr>
          <p:cNvGrpSpPr/>
          <p:nvPr/>
        </p:nvGrpSpPr>
        <p:grpSpPr>
          <a:xfrm>
            <a:off x="4494075" y="3818954"/>
            <a:ext cx="3734477" cy="314481"/>
            <a:chOff x="4414802" y="4745227"/>
            <a:chExt cx="3734477" cy="314481"/>
          </a:xfrm>
        </p:grpSpPr>
        <p:grpSp>
          <p:nvGrpSpPr>
            <p:cNvPr id="3" name="组合 2">
              <a:extLst>
                <a:ext uri="{FF2B5EF4-FFF2-40B4-BE49-F238E27FC236}">
                  <a16:creationId xmlns:a16="http://schemas.microsoft.com/office/drawing/2014/main" id="{D65BA19C-D483-2360-AD0C-54B717EEC6AC}"/>
                </a:ext>
              </a:extLst>
            </p:cNvPr>
            <p:cNvGrpSpPr/>
            <p:nvPr/>
          </p:nvGrpSpPr>
          <p:grpSpPr>
            <a:xfrm>
              <a:off x="6654696" y="4763888"/>
              <a:ext cx="290407" cy="290407"/>
              <a:chOff x="2633025" y="5543873"/>
              <a:chExt cx="290407" cy="290407"/>
            </a:xfrm>
            <a:solidFill>
              <a:schemeClr val="bg1"/>
            </a:solidFill>
          </p:grpSpPr>
          <p:sp>
            <p:nvSpPr>
              <p:cNvPr id="14" name="Oval 15">
                <a:extLst>
                  <a:ext uri="{FF2B5EF4-FFF2-40B4-BE49-F238E27FC236}">
                    <a16:creationId xmlns:a16="http://schemas.microsoft.com/office/drawing/2014/main" id="{494CED30-D350-79EB-F98B-0E2AFA0FA2ED}"/>
                  </a:ext>
                </a:extLst>
              </p:cNvPr>
              <p:cNvSpPr>
                <a:spLocks/>
              </p:cNvSpPr>
              <p:nvPr/>
            </p:nvSpPr>
            <p:spPr bwMode="auto">
              <a:xfrm>
                <a:off x="2633025" y="5543873"/>
                <a:ext cx="290407" cy="290407"/>
              </a:xfrm>
              <a:prstGeom prst="ellipse">
                <a:avLst/>
              </a:prstGeom>
              <a:solidFill>
                <a:schemeClr val="tx1">
                  <a:lumMod val="65000"/>
                  <a:lumOff val="35000"/>
                </a:schemeClr>
              </a:solidFill>
              <a:ln>
                <a:noFill/>
              </a:ln>
              <a:effectLst/>
            </p:spPr>
            <p:txBody>
              <a:bodyPr wrap="none" anchor="ctr"/>
              <a:lstStyle/>
              <a:p>
                <a:pPr algn="ctr" fontAlgn="base">
                  <a:spcBef>
                    <a:spcPct val="0"/>
                  </a:spcBef>
                  <a:spcAft>
                    <a:spcPct val="0"/>
                  </a:spcAft>
                </a:pPr>
                <a:endParaRPr lang="zh-CN" altLang="en-US" sz="800">
                  <a:solidFill>
                    <a:srgbClr val="36396E"/>
                  </a:solidFill>
                  <a:cs typeface="+mn-ea"/>
                  <a:sym typeface="+mn-lt"/>
                </a:endParaRPr>
              </a:p>
            </p:txBody>
          </p:sp>
          <p:grpSp>
            <p:nvGrpSpPr>
              <p:cNvPr id="15" name="Group 16">
                <a:extLst>
                  <a:ext uri="{FF2B5EF4-FFF2-40B4-BE49-F238E27FC236}">
                    <a16:creationId xmlns:a16="http://schemas.microsoft.com/office/drawing/2014/main" id="{589B0388-9595-679B-B4C8-7F874013B3C1}"/>
                  </a:ext>
                </a:extLst>
              </p:cNvPr>
              <p:cNvGrpSpPr>
                <a:grpSpLocks/>
              </p:cNvGrpSpPr>
              <p:nvPr/>
            </p:nvGrpSpPr>
            <p:grpSpPr bwMode="auto">
              <a:xfrm>
                <a:off x="2726440" y="5602052"/>
                <a:ext cx="104062" cy="167263"/>
                <a:chOff x="4441" y="3144"/>
                <a:chExt cx="215" cy="345"/>
              </a:xfrm>
              <a:grpFill/>
            </p:grpSpPr>
            <p:sp>
              <p:nvSpPr>
                <p:cNvPr id="16" name="Freeform 17">
                  <a:extLst>
                    <a:ext uri="{FF2B5EF4-FFF2-40B4-BE49-F238E27FC236}">
                      <a16:creationId xmlns:a16="http://schemas.microsoft.com/office/drawing/2014/main" id="{D3FC202F-5B8C-AB1E-849A-23E9FE7526E7}"/>
                    </a:ext>
                  </a:extLst>
                </p:cNvPr>
                <p:cNvSpPr>
                  <a:spLocks/>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17" name="Freeform 18">
                  <a:extLst>
                    <a:ext uri="{FF2B5EF4-FFF2-40B4-BE49-F238E27FC236}">
                      <a16:creationId xmlns:a16="http://schemas.microsoft.com/office/drawing/2014/main" id="{5D92E4F9-A994-A5C5-52EF-D51BBB7B988A}"/>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grpSp>
          <p:nvGrpSpPr>
            <p:cNvPr id="4" name="组合 3">
              <a:extLst>
                <a:ext uri="{FF2B5EF4-FFF2-40B4-BE49-F238E27FC236}">
                  <a16:creationId xmlns:a16="http://schemas.microsoft.com/office/drawing/2014/main" id="{196F70A1-BF5E-2D25-E7AD-FEAC30013053}"/>
                </a:ext>
              </a:extLst>
            </p:cNvPr>
            <p:cNvGrpSpPr/>
            <p:nvPr/>
          </p:nvGrpSpPr>
          <p:grpSpPr>
            <a:xfrm>
              <a:off x="4414802" y="4745227"/>
              <a:ext cx="290407" cy="290407"/>
              <a:chOff x="732769" y="5535598"/>
              <a:chExt cx="290407" cy="290407"/>
            </a:xfrm>
            <a:solidFill>
              <a:schemeClr val="bg1"/>
            </a:solidFill>
          </p:grpSpPr>
          <p:sp>
            <p:nvSpPr>
              <p:cNvPr id="7" name="Oval 10">
                <a:extLst>
                  <a:ext uri="{FF2B5EF4-FFF2-40B4-BE49-F238E27FC236}">
                    <a16:creationId xmlns:a16="http://schemas.microsoft.com/office/drawing/2014/main" id="{C70BA502-A6C9-3478-2C77-DC83ED6E098A}"/>
                  </a:ext>
                </a:extLst>
              </p:cNvPr>
              <p:cNvSpPr>
                <a:spLocks/>
              </p:cNvSpPr>
              <p:nvPr/>
            </p:nvSpPr>
            <p:spPr bwMode="auto">
              <a:xfrm>
                <a:off x="732769" y="5535598"/>
                <a:ext cx="290407" cy="290407"/>
              </a:xfrm>
              <a:prstGeom prst="ellipse">
                <a:avLst/>
              </a:prstGeom>
              <a:solidFill>
                <a:schemeClr val="tx1">
                  <a:lumMod val="65000"/>
                  <a:lumOff val="35000"/>
                </a:schemeClr>
              </a:solidFill>
              <a:ln>
                <a:noFill/>
              </a:ln>
              <a:effectLst/>
            </p:spPr>
            <p:txBody>
              <a:bodyPr wrap="none" anchor="ctr"/>
              <a:lstStyle/>
              <a:p>
                <a:pPr algn="ctr" fontAlgn="base">
                  <a:spcBef>
                    <a:spcPct val="0"/>
                  </a:spcBef>
                  <a:spcAft>
                    <a:spcPct val="0"/>
                  </a:spcAft>
                </a:pPr>
                <a:endParaRPr lang="zh-CN" altLang="en-US" sz="800" dirty="0">
                  <a:solidFill>
                    <a:srgbClr val="36396E"/>
                  </a:solidFill>
                  <a:cs typeface="+mn-ea"/>
                  <a:sym typeface="+mn-lt"/>
                </a:endParaRPr>
              </a:p>
            </p:txBody>
          </p:sp>
          <p:grpSp>
            <p:nvGrpSpPr>
              <p:cNvPr id="8" name="组合 7">
                <a:extLst>
                  <a:ext uri="{FF2B5EF4-FFF2-40B4-BE49-F238E27FC236}">
                    <a16:creationId xmlns:a16="http://schemas.microsoft.com/office/drawing/2014/main" id="{C79FC062-13F3-C84E-7AD4-6D9AFD45CFB5}"/>
                  </a:ext>
                </a:extLst>
              </p:cNvPr>
              <p:cNvGrpSpPr/>
              <p:nvPr/>
            </p:nvGrpSpPr>
            <p:grpSpPr>
              <a:xfrm>
                <a:off x="811795" y="5598991"/>
                <a:ext cx="132841" cy="151011"/>
                <a:chOff x="860980" y="3583766"/>
                <a:chExt cx="100336" cy="114060"/>
              </a:xfrm>
              <a:grpFill/>
            </p:grpSpPr>
            <p:sp>
              <p:nvSpPr>
                <p:cNvPr id="9" name="Freeform 12">
                  <a:extLst>
                    <a:ext uri="{FF2B5EF4-FFF2-40B4-BE49-F238E27FC236}">
                      <a16:creationId xmlns:a16="http://schemas.microsoft.com/office/drawing/2014/main" id="{9ABCEABC-E43A-594E-0EAE-25CEA39DF66C}"/>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10" name="Freeform 13">
                  <a:extLst>
                    <a:ext uri="{FF2B5EF4-FFF2-40B4-BE49-F238E27FC236}">
                      <a16:creationId xmlns:a16="http://schemas.microsoft.com/office/drawing/2014/main" id="{A5D4BC54-2B08-F01C-6D84-B08C554F5858}"/>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sp>
          <p:nvSpPr>
            <p:cNvPr id="5" name="Text Box 20">
              <a:extLst>
                <a:ext uri="{FF2B5EF4-FFF2-40B4-BE49-F238E27FC236}">
                  <a16:creationId xmlns:a16="http://schemas.microsoft.com/office/drawing/2014/main" id="{0C4BDEA0-9ACD-C04C-51AC-78E2CAB12347}"/>
                </a:ext>
              </a:extLst>
            </p:cNvPr>
            <p:cNvSpPr txBox="1">
              <a:spLocks/>
            </p:cNvSpPr>
            <p:nvPr/>
          </p:nvSpPr>
          <p:spPr bwMode="auto">
            <a:xfrm>
              <a:off x="6945103" y="4751931"/>
              <a:ext cx="12041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36396E"/>
                  </a:solidFill>
                  <a:cs typeface="+mn-ea"/>
                  <a:sym typeface="+mn-lt"/>
                </a:rPr>
                <a:t>XX.XX.20XX</a:t>
              </a:r>
              <a:endParaRPr lang="zh-CN" altLang="en-US" sz="1400" dirty="0">
                <a:solidFill>
                  <a:srgbClr val="36396E"/>
                </a:solidFill>
                <a:cs typeface="+mn-ea"/>
                <a:sym typeface="+mn-lt"/>
              </a:endParaRPr>
            </a:p>
          </p:txBody>
        </p:sp>
        <p:sp>
          <p:nvSpPr>
            <p:cNvPr id="6" name="矩形 5">
              <a:extLst>
                <a:ext uri="{FF2B5EF4-FFF2-40B4-BE49-F238E27FC236}">
                  <a16:creationId xmlns:a16="http://schemas.microsoft.com/office/drawing/2014/main" id="{281318AD-1D37-A6D8-635C-DDEBFB9F697E}"/>
                </a:ext>
              </a:extLst>
            </p:cNvPr>
            <p:cNvSpPr/>
            <p:nvPr/>
          </p:nvSpPr>
          <p:spPr>
            <a:xfrm>
              <a:off x="4705028" y="4751931"/>
              <a:ext cx="199445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36396E"/>
                  </a:solidFill>
                  <a:cs typeface="+mn-ea"/>
                  <a:sym typeface="+mn-lt"/>
                </a:rPr>
                <a:t>Report </a:t>
              </a:r>
              <a:r>
                <a:rPr lang="zh-CN" altLang="en-US" sz="1400" dirty="0">
                  <a:solidFill>
                    <a:srgbClr val="36396E"/>
                  </a:solidFill>
                  <a:cs typeface="+mn-ea"/>
                  <a:sym typeface="+mn-lt"/>
                </a:rPr>
                <a:t>：</a:t>
              </a:r>
              <a:r>
                <a:rPr lang="en-US" altLang="zh-CN" sz="1400" dirty="0">
                  <a:solidFill>
                    <a:srgbClr val="36396E"/>
                  </a:solidFill>
                  <a:cs typeface="+mn-ea"/>
                  <a:sym typeface="+mn-lt"/>
                </a:rPr>
                <a:t>freeppt7.com</a:t>
              </a:r>
              <a:endParaRPr lang="zh-CN" altLang="en-US" sz="1400" dirty="0">
                <a:solidFill>
                  <a:srgbClr val="36396E"/>
                </a:solidFill>
                <a:cs typeface="+mn-ea"/>
                <a:sym typeface="+mn-lt"/>
              </a:endParaRPr>
            </a:p>
          </p:txBody>
        </p:sp>
      </p:gr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0-#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750"/>
                                        <p:tgtEl>
                                          <p:spTgt spid="25"/>
                                        </p:tgtEl>
                                      </p:cBhvr>
                                    </p:animEffect>
                                    <p:anim calcmode="lin" valueType="num">
                                      <p:cBhvr>
                                        <p:cTn id="33" dur="750" fill="hold"/>
                                        <p:tgtEl>
                                          <p:spTgt spid="25"/>
                                        </p:tgtEl>
                                        <p:attrNameLst>
                                          <p:attrName>ppt_x</p:attrName>
                                        </p:attrNameLst>
                                      </p:cBhvr>
                                      <p:tavLst>
                                        <p:tav tm="0">
                                          <p:val>
                                            <p:strVal val="#ppt_x"/>
                                          </p:val>
                                        </p:tav>
                                        <p:tav tm="100000">
                                          <p:val>
                                            <p:strVal val="#ppt_x"/>
                                          </p:val>
                                        </p:tav>
                                      </p:tavLst>
                                    </p:anim>
                                    <p:anim calcmode="lin" valueType="num">
                                      <p:cBhvr>
                                        <p:cTn id="34" dur="7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2" grpId="0" animBg="1"/>
      <p:bldP spid="23" grpId="0" animBg="1"/>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E43E27-F1B0-02E8-1946-73FF63AFFE33}"/>
              </a:ext>
            </a:extLst>
          </p:cNvPr>
          <p:cNvGrpSpPr/>
          <p:nvPr/>
        </p:nvGrpSpPr>
        <p:grpSpPr>
          <a:xfrm>
            <a:off x="1244944" y="1182296"/>
            <a:ext cx="6654113" cy="2693136"/>
            <a:chOff x="1659925" y="1622451"/>
            <a:chExt cx="8872151" cy="3590848"/>
          </a:xfrm>
        </p:grpSpPr>
        <p:sp>
          <p:nvSpPr>
            <p:cNvPr id="4" name="TextBox 3">
              <a:extLst>
                <a:ext uri="{FF2B5EF4-FFF2-40B4-BE49-F238E27FC236}">
                  <a16:creationId xmlns:a16="http://schemas.microsoft.com/office/drawing/2014/main" id="{0D85D155-BED2-ACEB-3769-8DCFF91CDB3A}"/>
                </a:ext>
              </a:extLst>
            </p:cNvPr>
            <p:cNvSpPr txBox="1"/>
            <p:nvPr/>
          </p:nvSpPr>
          <p:spPr>
            <a:xfrm>
              <a:off x="1659925" y="1622451"/>
              <a:ext cx="8872151" cy="677108"/>
            </a:xfrm>
            <a:prstGeom prst="rect">
              <a:avLst/>
            </a:prstGeom>
            <a:noFill/>
          </p:spPr>
          <p:txBody>
            <a:bodyPr wrap="square">
              <a:spAutoFit/>
            </a:bodyPr>
            <a:lstStyle/>
            <a:p>
              <a:pPr algn="ctr" defTabSz="685800">
                <a:defRPr/>
              </a:pPr>
              <a:r>
                <a:rPr lang="en-US" sz="1350" dirty="0">
                  <a:latin typeface="MS Reference Sans Serif" panose="020B0604030504040204" pitchFamily="34" charset="0"/>
                  <a:cs typeface="Arial" panose="020B0604020202020204" pitchFamily="34" charset="0"/>
                </a:rPr>
                <a:t>We respect your valuable time with </a:t>
              </a:r>
              <a:r>
                <a:rPr lang="en-US" altLang="zh-CN" sz="1350" dirty="0">
                  <a:latin typeface="MS Reference Sans Serif" panose="020B0604030504040204" pitchFamily="34" charset="0"/>
                  <a:cs typeface="Arial" panose="020B0604020202020204" pitchFamily="34" charset="0"/>
                </a:rPr>
                <a:t>freeppt7</a:t>
              </a:r>
              <a:r>
                <a:rPr lang="en-US" sz="1350" dirty="0">
                  <a:latin typeface="MS Reference Sans Serif" panose="020B0604030504040204" pitchFamily="34" charset="0"/>
                  <a:cs typeface="Arial" panose="020B0604020202020204" pitchFamily="34" charset="0"/>
                </a:rPr>
                <a:t>!</a:t>
              </a:r>
            </a:p>
            <a:p>
              <a:pPr algn="ctr" defTabSz="685800">
                <a:defRPr/>
              </a:pPr>
              <a:r>
                <a:rPr lang="en-US" sz="1350" dirty="0">
                  <a:latin typeface="MS Reference Sans Serif" panose="020B0604030504040204" pitchFamily="34" charset="0"/>
                  <a:cs typeface="Arial" panose="020B0604020202020204" pitchFamily="34" charset="0"/>
                </a:rPr>
                <a:t>If you have any questions, please reach us</a:t>
              </a:r>
            </a:p>
          </p:txBody>
        </p:sp>
        <p:grpSp>
          <p:nvGrpSpPr>
            <p:cNvPr id="5" name="Group 4">
              <a:extLst>
                <a:ext uri="{FF2B5EF4-FFF2-40B4-BE49-F238E27FC236}">
                  <a16:creationId xmlns:a16="http://schemas.microsoft.com/office/drawing/2014/main" id="{845DEF97-E3F3-DD1E-C544-B2026124D939}"/>
                </a:ext>
              </a:extLst>
            </p:cNvPr>
            <p:cNvGrpSpPr/>
            <p:nvPr/>
          </p:nvGrpSpPr>
          <p:grpSpPr>
            <a:xfrm>
              <a:off x="4744357" y="2961726"/>
              <a:ext cx="2878228" cy="444237"/>
              <a:chOff x="3649099" y="2657323"/>
              <a:chExt cx="4767227" cy="735794"/>
            </a:xfrm>
          </p:grpSpPr>
          <p:pic>
            <p:nvPicPr>
              <p:cNvPr id="8" name="Picture 4" descr="Facebook icon circle Logo PNG Vector (EPS) Free Download">
                <a:hlinkClick r:id="rId2"/>
                <a:extLst>
                  <a:ext uri="{FF2B5EF4-FFF2-40B4-BE49-F238E27FC236}">
                    <a16:creationId xmlns:a16="http://schemas.microsoft.com/office/drawing/2014/main" id="{602876B6-B1F8-A41A-F81C-A10A3E7EDB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9099" y="2657323"/>
                <a:ext cx="730592" cy="7305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nstagram Logo Icon Png #96303 - Free Icons Library">
                <a:hlinkClick r:id="rId4"/>
                <a:extLst>
                  <a:ext uri="{FF2B5EF4-FFF2-40B4-BE49-F238E27FC236}">
                    <a16:creationId xmlns:a16="http://schemas.microsoft.com/office/drawing/2014/main" id="{6041D0AE-538D-F0DF-C0B2-6B86D00F12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0569" y="2657323"/>
                <a:ext cx="730592" cy="7211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Youtube PNG images free download">
                <a:hlinkClick r:id="rId6"/>
                <a:extLst>
                  <a:ext uri="{FF2B5EF4-FFF2-40B4-BE49-F238E27FC236}">
                    <a16:creationId xmlns:a16="http://schemas.microsoft.com/office/drawing/2014/main" id="{6D36331A-0349-69CC-F35A-C6E152B11F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7912" y="2671927"/>
                <a:ext cx="1019843" cy="7211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ownload Twitter Logo Png Transparent Background - Logo Twitter Png PNG  Image with No Background - PNGkey.com">
                <a:hlinkClick r:id="rId8"/>
                <a:extLst>
                  <a:ext uri="{FF2B5EF4-FFF2-40B4-BE49-F238E27FC236}">
                    <a16:creationId xmlns:a16="http://schemas.microsoft.com/office/drawing/2014/main" id="{DEFC2ED4-7A85-4B63-AA58-3742E8C4C6F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7455" y="2671928"/>
                <a:ext cx="715988" cy="7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LinkedIn Logo – Free PNG format download (2022)">
                <a:hlinkClick r:id="rId10"/>
                <a:extLst>
                  <a:ext uri="{FF2B5EF4-FFF2-40B4-BE49-F238E27FC236}">
                    <a16:creationId xmlns:a16="http://schemas.microsoft.com/office/drawing/2014/main" id="{6305F8BE-4A1B-D495-8890-5153C8455B0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22895" y="2663501"/>
                <a:ext cx="1293431" cy="72755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B923B166-2FB1-3537-5651-CEDA59A06144}"/>
                </a:ext>
              </a:extLst>
            </p:cNvPr>
            <p:cNvSpPr/>
            <p:nvPr/>
          </p:nvSpPr>
          <p:spPr>
            <a:xfrm>
              <a:off x="2668858" y="4659302"/>
              <a:ext cx="6854283" cy="553997"/>
            </a:xfrm>
            <a:prstGeom prst="rect">
              <a:avLst/>
            </a:prstGeom>
          </p:spPr>
          <p:txBody>
            <a:bodyPr wrap="square">
              <a:spAutoFit/>
            </a:bodyPr>
            <a:lstStyle/>
            <a:p>
              <a:pPr algn="ctr" defTabSz="685800">
                <a:defRPr/>
              </a:pPr>
              <a:r>
                <a:rPr lang="en-US" sz="1050" b="1" dirty="0">
                  <a:latin typeface="MS Reference Sans Serif" panose="020B0604030504040204" pitchFamily="34" charset="0"/>
                  <a:cs typeface="Arial" panose="020B0604020202020204" pitchFamily="34" charset="0"/>
                </a:rPr>
                <a:t>CREDIT:</a:t>
              </a:r>
              <a:r>
                <a:rPr lang="en-US" sz="1050" dirty="0">
                  <a:latin typeface="MS Reference Sans Serif" panose="020B0604030504040204" pitchFamily="34" charset="0"/>
                  <a:cs typeface="Arial" panose="020B0604020202020204" pitchFamily="34" charset="0"/>
                </a:rPr>
                <a:t> Freeppt7.com created this PowerPoint template.</a:t>
              </a:r>
            </a:p>
            <a:p>
              <a:pPr algn="ctr" defTabSz="685800">
                <a:defRPr/>
              </a:pPr>
              <a:r>
                <a:rPr lang="en-US" sz="1050" dirty="0">
                  <a:latin typeface="MS Reference Sans Serif" panose="020B0604030504040204" pitchFamily="34" charset="0"/>
                  <a:cs typeface="Arial" panose="020B0604020202020204" pitchFamily="34" charset="0"/>
                </a:rPr>
                <a:t>Let this slide be kept for attribution.</a:t>
              </a:r>
            </a:p>
          </p:txBody>
        </p:sp>
        <p:sp>
          <p:nvSpPr>
            <p:cNvPr id="7" name="Rectangle 6">
              <a:extLst>
                <a:ext uri="{FF2B5EF4-FFF2-40B4-BE49-F238E27FC236}">
                  <a16:creationId xmlns:a16="http://schemas.microsoft.com/office/drawing/2014/main" id="{9CD92F99-F9BB-4F0B-8C48-7B2315895202}"/>
                </a:ext>
              </a:extLst>
            </p:cNvPr>
            <p:cNvSpPr/>
            <p:nvPr/>
          </p:nvSpPr>
          <p:spPr>
            <a:xfrm>
              <a:off x="2129246" y="4098910"/>
              <a:ext cx="8255726" cy="400109"/>
            </a:xfrm>
            <a:prstGeom prst="rect">
              <a:avLst/>
            </a:prstGeom>
          </p:spPr>
          <p:txBody>
            <a:bodyPr wrap="square">
              <a:spAutoFit/>
            </a:bodyPr>
            <a:lstStyle/>
            <a:p>
              <a:pPr algn="ctr" defTabSz="685800">
                <a:defRPr/>
              </a:pPr>
              <a:r>
                <a:rPr lang="en-US" sz="1350" dirty="0">
                  <a:latin typeface="MS Reference Sans Serif" panose="020B0604030504040204" pitchFamily="34" charset="0"/>
                  <a:cs typeface="Arial" panose="020B0604020202020204" pitchFamily="34" charset="0"/>
                </a:rPr>
                <a:t>Do you have a design request, please visit our </a:t>
              </a:r>
              <a:r>
                <a:rPr lang="en-US" sz="1350" b="1" u="sng" dirty="0">
                  <a:latin typeface="MS Reference Sans Serif" panose="020B060403050404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redesign</a:t>
              </a:r>
              <a:r>
                <a:rPr lang="en-US" sz="1350" dirty="0">
                  <a:latin typeface="MS Reference Sans Serif" panose="020B0604030504040204" pitchFamily="34" charset="0"/>
                  <a:cs typeface="Arial" panose="020B0604020202020204" pitchFamily="34" charset="0"/>
                </a:rPr>
                <a:t> page.</a:t>
              </a:r>
            </a:p>
          </p:txBody>
        </p:sp>
      </p:grpSp>
      <p:sp>
        <p:nvSpPr>
          <p:cNvPr id="13" name="TextBox 3">
            <a:hlinkClick r:id="rId13"/>
            <a:extLst>
              <a:ext uri="{FF2B5EF4-FFF2-40B4-BE49-F238E27FC236}">
                <a16:creationId xmlns:a16="http://schemas.microsoft.com/office/drawing/2014/main" id="{BD3C2092-DA25-3AA4-C25B-983997217607}"/>
              </a:ext>
            </a:extLst>
          </p:cNvPr>
          <p:cNvSpPr txBox="1"/>
          <p:nvPr/>
        </p:nvSpPr>
        <p:spPr>
          <a:xfrm>
            <a:off x="2754226" y="4252386"/>
            <a:ext cx="3877210" cy="369332"/>
          </a:xfrm>
          <a:prstGeom prst="rect">
            <a:avLst/>
          </a:prstGeom>
          <a:noFill/>
        </p:spPr>
        <p:txBody>
          <a:bodyPr wrap="square" rtlCol="0">
            <a:spAutoFit/>
          </a:bodyPr>
          <a:lstStyle/>
          <a:p>
            <a:pPr algn="ctr"/>
            <a:r>
              <a:rPr lang="en-US" altLang="zh-CN" dirty="0">
                <a:cs typeface="Arial" panose="020B0604020202020204" pitchFamily="34" charset="0"/>
                <a:hlinkClick r:id="rId14">
                  <a:extLst>
                    <a:ext uri="{A12FA001-AC4F-418D-AE19-62706E023703}">
                      <ahyp:hlinkClr xmlns:ahyp="http://schemas.microsoft.com/office/drawing/2018/hyperlinkcolor" val="tx"/>
                    </a:ext>
                  </a:extLst>
                </a:hlinkClick>
              </a:rPr>
              <a:t>www.freeppt7.com</a:t>
            </a:r>
            <a:endParaRPr lang="ko-KR" altLang="en-US" dirty="0">
              <a:cs typeface="Arial" panose="020B0604020202020204" pitchFamily="34" charset="0"/>
            </a:endParaRPr>
          </a:p>
        </p:txBody>
      </p:sp>
      <p:sp>
        <p:nvSpPr>
          <p:cNvPr id="2" name="矩形: 圆角 5">
            <a:extLst>
              <a:ext uri="{FF2B5EF4-FFF2-40B4-BE49-F238E27FC236}">
                <a16:creationId xmlns:a16="http://schemas.microsoft.com/office/drawing/2014/main" id="{D653E394-3F6E-D26D-E33C-9504A2D6FE37}"/>
              </a:ext>
            </a:extLst>
          </p:cNvPr>
          <p:cNvSpPr/>
          <p:nvPr/>
        </p:nvSpPr>
        <p:spPr>
          <a:xfrm rot="3021466">
            <a:off x="-1853327" y="-625136"/>
            <a:ext cx="2207519" cy="1777108"/>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4" name="矩形: 圆角 5">
            <a:extLst>
              <a:ext uri="{FF2B5EF4-FFF2-40B4-BE49-F238E27FC236}">
                <a16:creationId xmlns:a16="http://schemas.microsoft.com/office/drawing/2014/main" id="{B48A4088-458E-9041-B8A7-881AB1E400B8}"/>
              </a:ext>
            </a:extLst>
          </p:cNvPr>
          <p:cNvSpPr/>
          <p:nvPr/>
        </p:nvSpPr>
        <p:spPr>
          <a:xfrm rot="3021466">
            <a:off x="-2120710" y="-639420"/>
            <a:ext cx="2207519" cy="1777108"/>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Tree>
    <p:extLst>
      <p:ext uri="{BB962C8B-B14F-4D97-AF65-F5344CB8AC3E}">
        <p14:creationId xmlns:p14="http://schemas.microsoft.com/office/powerpoint/2010/main" val="1552965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5"/>
          <p:cNvSpPr/>
          <p:nvPr/>
        </p:nvSpPr>
        <p:spPr>
          <a:xfrm rot="3021466">
            <a:off x="-2883584" y="-154193"/>
            <a:ext cx="5587506" cy="4498081"/>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8" name="矩形: 圆角 5"/>
          <p:cNvSpPr/>
          <p:nvPr/>
        </p:nvSpPr>
        <p:spPr>
          <a:xfrm rot="2448540">
            <a:off x="695296" y="-4348589"/>
            <a:ext cx="6271068" cy="6195370"/>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 name="connsiteX0-55" fmla="*/ 0 w 7451733"/>
              <a:gd name="connsiteY0-56" fmla="*/ 5077188 h 8262405"/>
              <a:gd name="connsiteX1-57" fmla="*/ 983187 w 7451733"/>
              <a:gd name="connsiteY1-58" fmla="*/ 3303280 h 8262405"/>
              <a:gd name="connsiteX2-59" fmla="*/ 6917889 w 7451733"/>
              <a:gd name="connsiteY2-60" fmla="*/ 0 h 8262405"/>
              <a:gd name="connsiteX3-61" fmla="*/ 7451733 w 7451733"/>
              <a:gd name="connsiteY3-62" fmla="*/ 2504068 h 8262405"/>
              <a:gd name="connsiteX4-63" fmla="*/ 7451733 w 7451733"/>
              <a:gd name="connsiteY4-64" fmla="*/ 8021912 h 8262405"/>
              <a:gd name="connsiteX5-65" fmla="*/ 7211240 w 7451733"/>
              <a:gd name="connsiteY5-66" fmla="*/ 8262405 h 8262405"/>
              <a:gd name="connsiteX6-67" fmla="*/ 638283 w 7451733"/>
              <a:gd name="connsiteY6-68" fmla="*/ 8262405 h 8262405"/>
              <a:gd name="connsiteX7-69" fmla="*/ 397790 w 7451733"/>
              <a:gd name="connsiteY7-70" fmla="*/ 8021912 h 8262405"/>
              <a:gd name="connsiteX8-71" fmla="*/ 0 w 7451733"/>
              <a:gd name="connsiteY8-72" fmla="*/ 5077188 h 8262405"/>
              <a:gd name="connsiteX0-73" fmla="*/ 0 w 8363360"/>
              <a:gd name="connsiteY0-74" fmla="*/ 5077188 h 8262405"/>
              <a:gd name="connsiteX1-75" fmla="*/ 983187 w 8363360"/>
              <a:gd name="connsiteY1-76" fmla="*/ 3303280 h 8262405"/>
              <a:gd name="connsiteX2-77" fmla="*/ 6917889 w 8363360"/>
              <a:gd name="connsiteY2-78" fmla="*/ 0 h 8262405"/>
              <a:gd name="connsiteX3-79" fmla="*/ 8363360 w 8363360"/>
              <a:gd name="connsiteY3-80" fmla="*/ 2044117 h 8262405"/>
              <a:gd name="connsiteX4-81" fmla="*/ 7451733 w 8363360"/>
              <a:gd name="connsiteY4-82" fmla="*/ 8021912 h 8262405"/>
              <a:gd name="connsiteX5-83" fmla="*/ 7211240 w 8363360"/>
              <a:gd name="connsiteY5-84" fmla="*/ 8262405 h 8262405"/>
              <a:gd name="connsiteX6-85" fmla="*/ 638283 w 8363360"/>
              <a:gd name="connsiteY6-86" fmla="*/ 8262405 h 8262405"/>
              <a:gd name="connsiteX7-87" fmla="*/ 397790 w 8363360"/>
              <a:gd name="connsiteY7-88" fmla="*/ 8021912 h 8262405"/>
              <a:gd name="connsiteX8-89" fmla="*/ 0 w 8363360"/>
              <a:gd name="connsiteY8-90" fmla="*/ 5077188 h 82624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363360" h="8262405">
                <a:moveTo>
                  <a:pt x="0" y="5077188"/>
                </a:moveTo>
                <a:cubicBezTo>
                  <a:pt x="0" y="4944367"/>
                  <a:pt x="850366" y="3303280"/>
                  <a:pt x="983187" y="3303280"/>
                </a:cubicBezTo>
                <a:lnTo>
                  <a:pt x="6917889" y="0"/>
                </a:lnTo>
                <a:cubicBezTo>
                  <a:pt x="7050710" y="0"/>
                  <a:pt x="8363360" y="1911296"/>
                  <a:pt x="8363360" y="2044117"/>
                </a:cubicBezTo>
                <a:lnTo>
                  <a:pt x="7451733" y="8021912"/>
                </a:lnTo>
                <a:cubicBezTo>
                  <a:pt x="7451733" y="8154733"/>
                  <a:pt x="7344061" y="8262405"/>
                  <a:pt x="7211240" y="8262405"/>
                </a:cubicBezTo>
                <a:lnTo>
                  <a:pt x="638283" y="8262405"/>
                </a:lnTo>
                <a:cubicBezTo>
                  <a:pt x="505462" y="8262405"/>
                  <a:pt x="397790" y="8154733"/>
                  <a:pt x="397790" y="8021912"/>
                </a:cubicBezTo>
                <a:cubicBezTo>
                  <a:pt x="397790" y="6182631"/>
                  <a:pt x="0" y="6916469"/>
                  <a:pt x="0" y="507718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9" name="矩形: 圆角 5"/>
          <p:cNvSpPr/>
          <p:nvPr/>
        </p:nvSpPr>
        <p:spPr>
          <a:xfrm rot="3021466">
            <a:off x="-3281564" y="-168476"/>
            <a:ext cx="5587506" cy="4498081"/>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28" name="矩形 27"/>
          <p:cNvSpPr/>
          <p:nvPr/>
        </p:nvSpPr>
        <p:spPr>
          <a:xfrm>
            <a:off x="2937728" y="686545"/>
            <a:ext cx="1400931" cy="1638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3600" b="1" dirty="0">
                <a:solidFill>
                  <a:srgbClr val="FFFFFF"/>
                </a:solidFill>
                <a:latin typeface="Arial"/>
                <a:ea typeface="微软雅黑"/>
                <a:sym typeface="Arial"/>
              </a:rPr>
              <a:t>ONE</a:t>
            </a:r>
            <a:endParaRPr lang="zh-CN" altLang="en-US" sz="3600" b="1" dirty="0">
              <a:solidFill>
                <a:srgbClr val="FFFFFF"/>
              </a:solidFill>
              <a:latin typeface="Arial"/>
              <a:ea typeface="微软雅黑"/>
              <a:sym typeface="Arial"/>
            </a:endParaRPr>
          </a:p>
        </p:txBody>
      </p:sp>
      <p:grpSp>
        <p:nvGrpSpPr>
          <p:cNvPr id="24" name="组合 23"/>
          <p:cNvGrpSpPr/>
          <p:nvPr/>
        </p:nvGrpSpPr>
        <p:grpSpPr>
          <a:xfrm>
            <a:off x="4751874" y="2906532"/>
            <a:ext cx="3830930" cy="1340662"/>
            <a:chOff x="4963603" y="2615795"/>
            <a:chExt cx="5109090" cy="1787964"/>
          </a:xfrm>
        </p:grpSpPr>
        <p:sp>
          <p:nvSpPr>
            <p:cNvPr id="25" name="矩形 24"/>
            <p:cNvSpPr/>
            <p:nvPr/>
          </p:nvSpPr>
          <p:spPr>
            <a:xfrm>
              <a:off x="4963603" y="2615795"/>
              <a:ext cx="3974658" cy="861974"/>
            </a:xfrm>
            <a:prstGeom prst="rect">
              <a:avLst/>
            </a:prstGeom>
          </p:spPr>
          <p:txBody>
            <a:bodyPr wrap="none">
              <a:spAutoFit/>
            </a:bodyPr>
            <a:lstStyle/>
            <a:p>
              <a:pPr defTabSz="685800"/>
              <a:r>
                <a:rPr kumimoji="1" lang="en-US" altLang="zh-CN" sz="3600" b="1" dirty="0">
                  <a:solidFill>
                    <a:srgbClr val="01B3C5"/>
                  </a:solidFill>
                  <a:latin typeface="Arial"/>
                  <a:ea typeface="微软雅黑"/>
                  <a:sym typeface="Arial"/>
                </a:rPr>
                <a:t>Add title text</a:t>
              </a:r>
              <a:endParaRPr kumimoji="1" lang="zh-CN" altLang="en-US" sz="3600" b="1" dirty="0">
                <a:solidFill>
                  <a:srgbClr val="01B3C5"/>
                </a:solidFill>
                <a:latin typeface="Arial"/>
                <a:ea typeface="微软雅黑"/>
                <a:sym typeface="Arial"/>
              </a:endParaRPr>
            </a:p>
          </p:txBody>
        </p:sp>
        <p:sp>
          <p:nvSpPr>
            <p:cNvPr id="26" name="矩形 25"/>
            <p:cNvSpPr/>
            <p:nvPr/>
          </p:nvSpPr>
          <p:spPr>
            <a:xfrm>
              <a:off x="5001702" y="3597795"/>
              <a:ext cx="5070991" cy="805964"/>
            </a:xfrm>
            <a:prstGeom prst="rect">
              <a:avLst/>
            </a:prstGeom>
          </p:spPr>
          <p:txBody>
            <a:bodyPr wrap="square">
              <a:spAutoFit/>
            </a:bodyPr>
            <a:lstStyle/>
            <a:p>
              <a:pPr defTabSz="685800">
                <a:lnSpc>
                  <a:spcPct val="130000"/>
                </a:lnSpc>
              </a:pPr>
              <a:r>
                <a:rPr lang="en-US" altLang="zh-CN" sz="1350" dirty="0">
                  <a:solidFill>
                    <a:srgbClr val="FFFFFF">
                      <a:lumMod val="50000"/>
                    </a:srgbClr>
                  </a:solidFill>
                  <a:latin typeface="Arial"/>
                  <a:ea typeface="微软雅黑"/>
                  <a:sym typeface="Arial"/>
                </a:rPr>
                <a:t>Click here to add content, content to match the title. </a:t>
              </a:r>
            </a:p>
          </p:txBody>
        </p:sp>
      </p:gr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750"/>
                                        <p:tgtEl>
                                          <p:spTgt spid="28"/>
                                        </p:tgtEl>
                                      </p:cBhvr>
                                    </p:animEffect>
                                    <p:anim calcmode="lin" valueType="num">
                                      <p:cBhvr>
                                        <p:cTn id="23" dur="750" fill="hold"/>
                                        <p:tgtEl>
                                          <p:spTgt spid="28"/>
                                        </p:tgtEl>
                                        <p:attrNameLst>
                                          <p:attrName>ppt_x</p:attrName>
                                        </p:attrNameLst>
                                      </p:cBhvr>
                                      <p:tavLst>
                                        <p:tav tm="0">
                                          <p:val>
                                            <p:strVal val="#ppt_x"/>
                                          </p:val>
                                        </p:tav>
                                        <p:tav tm="100000">
                                          <p:val>
                                            <p:strVal val="#ppt_x"/>
                                          </p:val>
                                        </p:tav>
                                      </p:tavLst>
                                    </p:anim>
                                    <p:anim calcmode="lin" valueType="num">
                                      <p:cBhvr>
                                        <p:cTn id="24" dur="750" fill="hold"/>
                                        <p:tgtEl>
                                          <p:spTgt spid="28"/>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19"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05505" y="-854625"/>
            <a:ext cx="11070915" cy="2221802"/>
            <a:chOff x="-2543467" y="-1139764"/>
            <a:chExt cx="14764637" cy="2963089"/>
          </a:xfrm>
        </p:grpSpPr>
        <p:grpSp>
          <p:nvGrpSpPr>
            <p:cNvPr id="4" name="组合 3"/>
            <p:cNvGrpSpPr/>
            <p:nvPr/>
          </p:nvGrpSpPr>
          <p:grpSpPr>
            <a:xfrm>
              <a:off x="849787" y="351305"/>
              <a:ext cx="11371383" cy="660135"/>
              <a:chOff x="556108" y="314234"/>
              <a:chExt cx="11703163" cy="660135"/>
            </a:xfrm>
          </p:grpSpPr>
          <p:sp>
            <p:nvSpPr>
              <p:cNvPr id="3" name="矩形 2"/>
              <p:cNvSpPr/>
              <p:nvPr/>
            </p:nvSpPr>
            <p:spPr>
              <a:xfrm flipV="1">
                <a:off x="757047" y="928650"/>
                <a:ext cx="11502224" cy="4571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32" name="9"/>
              <p:cNvSpPr txBox="1"/>
              <p:nvPr/>
            </p:nvSpPr>
            <p:spPr>
              <a:xfrm>
                <a:off x="556108" y="314234"/>
                <a:ext cx="3435255" cy="430815"/>
              </a:xfrm>
              <a:prstGeom prst="rect">
                <a:avLst/>
              </a:prstGeom>
              <a:noFill/>
            </p:spPr>
            <p:txBody>
              <a:bodyPr wrap="square" lIns="0" tIns="0" rIns="0" bIns="0" rtlCol="0">
                <a:spAutoFit/>
              </a:bodyPr>
              <a:lstStyle/>
              <a:p>
                <a:pPr marL="0" lvl="1" algn="ctr" defTabSz="685800"/>
                <a:r>
                  <a:rPr lang="en-US" altLang="zh-CN" sz="2100" b="1" dirty="0">
                    <a:solidFill>
                      <a:srgbClr val="FFFFFF">
                        <a:lumMod val="50000"/>
                      </a:srgbClr>
                    </a:solidFill>
                    <a:latin typeface="Arial"/>
                    <a:ea typeface="微软雅黑"/>
                    <a:sym typeface="Arial"/>
                  </a:rPr>
                  <a:t>Add title text</a:t>
                </a:r>
                <a:endParaRPr lang="zh-CN" altLang="en-US" sz="2100" b="1" dirty="0">
                  <a:solidFill>
                    <a:srgbClr val="FFFFFF">
                      <a:lumMod val="50000"/>
                    </a:srgbClr>
                  </a:solidFill>
                  <a:latin typeface="Arial"/>
                  <a:ea typeface="微软雅黑"/>
                  <a:sym typeface="Arial"/>
                </a:endParaRPr>
              </a:p>
            </p:txBody>
          </p:sp>
        </p:grpSp>
        <p:sp>
          <p:nvSpPr>
            <p:cNvPr id="11" name="矩形: 圆角 5"/>
            <p:cNvSpPr/>
            <p:nvPr/>
          </p:nvSpPr>
          <p:spPr>
            <a:xfrm rot="3021466">
              <a:off x="-2473881" y="-833708"/>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2" name="矩形: 圆角 5"/>
            <p:cNvSpPr/>
            <p:nvPr/>
          </p:nvSpPr>
          <p:spPr>
            <a:xfrm rot="3021466">
              <a:off x="-2830474" y="-852757"/>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grpSp>
      <p:grpSp>
        <p:nvGrpSpPr>
          <p:cNvPr id="8" name="组合 7"/>
          <p:cNvGrpSpPr/>
          <p:nvPr/>
        </p:nvGrpSpPr>
        <p:grpSpPr>
          <a:xfrm flipH="1">
            <a:off x="698380" y="1304456"/>
            <a:ext cx="7852056" cy="3628372"/>
            <a:chOff x="929183" y="1739678"/>
            <a:chExt cx="10471832" cy="4838947"/>
          </a:xfrm>
        </p:grpSpPr>
        <p:sp>
          <p:nvSpPr>
            <p:cNvPr id="9" name="TextBox 9"/>
            <p:cNvSpPr txBox="1"/>
            <p:nvPr/>
          </p:nvSpPr>
          <p:spPr>
            <a:xfrm>
              <a:off x="993494" y="1739678"/>
              <a:ext cx="5090617" cy="3880296"/>
            </a:xfrm>
            <a:prstGeom prst="rect">
              <a:avLst/>
            </a:prstGeom>
            <a:noFill/>
          </p:spPr>
          <p:txBody>
            <a:bodyPr wrap="square" lIns="0" tIns="0" rIns="68549" bIns="0" numCol="2" spcCol="274258" rtlCol="0">
              <a:noAutofit/>
            </a:bodyPr>
            <a:lstStyle/>
            <a:p>
              <a:pPr algn="just" defTabSz="685800"/>
              <a:r>
                <a:rPr lang="en-US" altLang="zh-CN" sz="1200" dirty="0">
                  <a:solidFill>
                    <a:srgbClr val="FFFFFF">
                      <a:lumMod val="50000"/>
                    </a:srgbClr>
                  </a:solidFill>
                  <a:latin typeface="Arial"/>
                  <a:ea typeface="微软雅黑"/>
                  <a:cs typeface="Calibri" panose="020F0502020204030204"/>
                  <a:sym typeface="Arial"/>
                </a:rPr>
                <a:t>We provide professional-quality free PowerPoint templates to help you with your business presentations - freeppt7.com</a:t>
              </a:r>
            </a:p>
            <a:p>
              <a:pPr algn="just" defTabSz="685800"/>
              <a:endParaRPr lang="en-US" altLang="zh-CN" sz="1200" dirty="0">
                <a:solidFill>
                  <a:srgbClr val="FFFFFF">
                    <a:lumMod val="50000"/>
                  </a:srgbClr>
                </a:solidFill>
                <a:latin typeface="Arial"/>
                <a:ea typeface="微软雅黑"/>
                <a:cs typeface="Calibri" panose="020F0502020204030204"/>
                <a:sym typeface="Arial"/>
              </a:endParaRPr>
            </a:p>
            <a:p>
              <a:pPr algn="just" defTabSz="685800"/>
              <a:r>
                <a:rPr lang="en-US" altLang="zh-CN" sz="1200" dirty="0">
                  <a:solidFill>
                    <a:srgbClr val="FFFFFF">
                      <a:lumMod val="50000"/>
                    </a:srgbClr>
                  </a:solidFill>
                  <a:latin typeface="Arial"/>
                  <a:ea typeface="微软雅黑"/>
                  <a:cs typeface="Calibri" panose="020F0502020204030204"/>
                  <a:sym typeface="Arial"/>
                </a:rPr>
                <a:t>We provide professional-quality free PowerPoint templates to help you with your business presentations - freeppt7.com</a:t>
              </a:r>
            </a:p>
            <a:p>
              <a:pPr algn="just" defTabSz="685800"/>
              <a:endParaRPr lang="en-US" altLang="zh-CN" sz="1200" dirty="0">
                <a:solidFill>
                  <a:srgbClr val="FFFFFF">
                    <a:lumMod val="50000"/>
                  </a:srgbClr>
                </a:solidFill>
                <a:latin typeface="Arial"/>
                <a:ea typeface="微软雅黑"/>
                <a:cs typeface="Calibri" panose="020F0502020204030204"/>
                <a:sym typeface="Arial"/>
              </a:endParaRPr>
            </a:p>
            <a:p>
              <a:pPr algn="just" defTabSz="685800"/>
              <a:r>
                <a:rPr lang="en-US" altLang="zh-CN" sz="1200" dirty="0">
                  <a:solidFill>
                    <a:srgbClr val="FFFFFF">
                      <a:lumMod val="50000"/>
                    </a:srgbClr>
                  </a:solidFill>
                  <a:latin typeface="Arial"/>
                  <a:ea typeface="微软雅黑"/>
                  <a:cs typeface="Calibri" panose="020F0502020204030204"/>
                  <a:sym typeface="Arial"/>
                </a:rPr>
                <a:t>We provide professional-quality free PowerPoint templates to help you with your business presentations - freeppt7.com</a:t>
              </a:r>
            </a:p>
            <a:p>
              <a:pPr algn="just" defTabSz="685800"/>
              <a:endParaRPr lang="en-US" altLang="zh-CN" sz="1200" dirty="0">
                <a:solidFill>
                  <a:srgbClr val="FFFFFF">
                    <a:lumMod val="50000"/>
                  </a:srgbClr>
                </a:solidFill>
                <a:latin typeface="Arial"/>
                <a:ea typeface="微软雅黑"/>
                <a:cs typeface="Calibri" panose="020F0502020204030204"/>
                <a:sym typeface="Arial"/>
              </a:endParaRPr>
            </a:p>
            <a:p>
              <a:pPr algn="just" defTabSz="685800"/>
              <a:endParaRPr lang="en-US" altLang="zh-CN" sz="1200" dirty="0">
                <a:solidFill>
                  <a:srgbClr val="FFFFFF">
                    <a:lumMod val="50000"/>
                  </a:srgbClr>
                </a:solidFill>
                <a:latin typeface="Arial"/>
                <a:ea typeface="微软雅黑"/>
                <a:cs typeface="Calibri" panose="020F0502020204030204"/>
                <a:sym typeface="Arial"/>
              </a:endParaRPr>
            </a:p>
            <a:p>
              <a:pPr algn="just" defTabSz="685800"/>
              <a:r>
                <a:rPr lang="en-US" altLang="zh-CN" sz="1200" dirty="0">
                  <a:solidFill>
                    <a:srgbClr val="FFFFFF">
                      <a:lumMod val="50000"/>
                    </a:srgbClr>
                  </a:solidFill>
                  <a:latin typeface="Arial"/>
                  <a:ea typeface="微软雅黑"/>
                  <a:cs typeface="Calibri" panose="020F0502020204030204"/>
                  <a:sym typeface="Arial"/>
                </a:rPr>
                <a:t>We provide professional-quality free PowerPoint templates to help you with your business presentations - freeppt7.com</a:t>
              </a:r>
              <a:endParaRPr lang="zh-CN" altLang="en-US" sz="1200" dirty="0">
                <a:solidFill>
                  <a:srgbClr val="FFFFFF">
                    <a:lumMod val="50000"/>
                  </a:srgbClr>
                </a:solidFill>
                <a:latin typeface="Arial"/>
                <a:ea typeface="微软雅黑"/>
                <a:cs typeface="Calibri" panose="020F0502020204030204"/>
                <a:sym typeface="Arial"/>
              </a:endParaRPr>
            </a:p>
          </p:txBody>
        </p:sp>
        <p:sp>
          <p:nvSpPr>
            <p:cNvPr id="10" name="矩形 9"/>
            <p:cNvSpPr/>
            <p:nvPr/>
          </p:nvSpPr>
          <p:spPr>
            <a:xfrm>
              <a:off x="6473511" y="1739678"/>
              <a:ext cx="4927504" cy="4725806"/>
            </a:xfrm>
            <a:prstGeom prst="rect">
              <a:avLst/>
            </a:prstGeom>
            <a:blipFill dpi="0" rotWithShape="1">
              <a:blip r:embed="rId2" cstate="screen">
                <a:extLst>
                  <a:ext uri="{28A0092B-C50C-407E-A947-70E740481C1C}">
                    <a14:useLocalDpi xmlns:a14="http://schemas.microsoft.com/office/drawing/2010/main"/>
                  </a:ext>
                </a:extLst>
              </a:blip>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2400">
                <a:solidFill>
                  <a:srgbClr val="FFFFFF">
                    <a:lumMod val="50000"/>
                  </a:srgbClr>
                </a:solidFill>
                <a:latin typeface="Arial"/>
                <a:ea typeface="微软雅黑"/>
                <a:sym typeface="Arial"/>
              </a:endParaRPr>
            </a:p>
          </p:txBody>
        </p:sp>
        <p:sp>
          <p:nvSpPr>
            <p:cNvPr id="13" name="矩形 12"/>
            <p:cNvSpPr/>
            <p:nvPr/>
          </p:nvSpPr>
          <p:spPr>
            <a:xfrm>
              <a:off x="929183" y="5836247"/>
              <a:ext cx="629043" cy="6292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2400">
                <a:solidFill>
                  <a:srgbClr val="FFFFFF">
                    <a:lumMod val="50000"/>
                  </a:srgbClr>
                </a:solidFill>
                <a:latin typeface="Arial"/>
                <a:ea typeface="微软雅黑"/>
                <a:sym typeface="Arial"/>
              </a:endParaRPr>
            </a:p>
          </p:txBody>
        </p:sp>
        <p:sp>
          <p:nvSpPr>
            <p:cNvPr id="14" name="矩形 13"/>
            <p:cNvSpPr/>
            <p:nvPr/>
          </p:nvSpPr>
          <p:spPr>
            <a:xfrm>
              <a:off x="1558228" y="5836247"/>
              <a:ext cx="4525883" cy="62923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2400">
                <a:solidFill>
                  <a:srgbClr val="FFFFFF">
                    <a:lumMod val="50000"/>
                  </a:srgbClr>
                </a:solidFill>
                <a:latin typeface="Arial"/>
                <a:ea typeface="微软雅黑"/>
                <a:sym typeface="Arial"/>
              </a:endParaRPr>
            </a:p>
          </p:txBody>
        </p:sp>
        <p:sp>
          <p:nvSpPr>
            <p:cNvPr id="15" name="Rectangle 24"/>
            <p:cNvSpPr>
              <a:spLocks noChangeArrowheads="1"/>
            </p:cNvSpPr>
            <p:nvPr/>
          </p:nvSpPr>
          <p:spPr bwMode="auto">
            <a:xfrm>
              <a:off x="1261164" y="5919318"/>
              <a:ext cx="4569484" cy="65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685800">
                <a:lnSpc>
                  <a:spcPct val="120000"/>
                </a:lnSpc>
                <a:spcBef>
                  <a:spcPts val="225"/>
                </a:spcBef>
              </a:pPr>
              <a:r>
                <a:rPr lang="en-US" altLang="zh-CN" sz="825" dirty="0">
                  <a:solidFill>
                    <a:srgbClr val="FFFFFF"/>
                  </a:solidFill>
                  <a:latin typeface="Arial"/>
                  <a:ea typeface="微软雅黑"/>
                  <a:sym typeface="Arial"/>
                </a:rPr>
                <a:t>We have many PowerPoint templates that has been specifically </a:t>
              </a:r>
            </a:p>
            <a:p>
              <a:pPr defTabSz="685800">
                <a:lnSpc>
                  <a:spcPct val="120000"/>
                </a:lnSpc>
                <a:spcBef>
                  <a:spcPts val="225"/>
                </a:spcBef>
              </a:pPr>
              <a:r>
                <a:rPr lang="en-US" altLang="zh-CN" sz="825" dirty="0">
                  <a:solidFill>
                    <a:srgbClr val="FFFFFF"/>
                  </a:solidFill>
                  <a:latin typeface="Arial"/>
                  <a:ea typeface="微软雅黑"/>
                  <a:sym typeface="Arial"/>
                </a:rPr>
                <a:t>We have many PowerPoint templates that has been specifically</a:t>
              </a:r>
            </a:p>
            <a:p>
              <a:pPr defTabSz="685800">
                <a:lnSpc>
                  <a:spcPct val="120000"/>
                </a:lnSpc>
                <a:spcBef>
                  <a:spcPts val="225"/>
                </a:spcBef>
              </a:pPr>
              <a:endParaRPr lang="en-US" altLang="zh-CN" sz="825" dirty="0">
                <a:solidFill>
                  <a:srgbClr val="FFFFFF"/>
                </a:solidFill>
                <a:latin typeface="Arial"/>
                <a:ea typeface="微软雅黑"/>
                <a:sym typeface="Arial"/>
              </a:endParaRPr>
            </a:p>
          </p:txBody>
        </p:sp>
        <p:sp>
          <p:nvSpPr>
            <p:cNvPr id="16" name="Freeform 10"/>
            <p:cNvSpPr>
              <a:spLocks noEditPoints="1"/>
            </p:cNvSpPr>
            <p:nvPr/>
          </p:nvSpPr>
          <p:spPr bwMode="auto">
            <a:xfrm>
              <a:off x="1114451" y="5977142"/>
              <a:ext cx="258508" cy="347449"/>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68564" tIns="34282" rIns="68564" bIns="34282" numCol="1" anchor="t" anchorCtr="0" compatLnSpc="1"/>
            <a:lstStyle/>
            <a:p>
              <a:pPr defTabSz="685800"/>
              <a:endParaRPr lang="zh-CN" altLang="en-US" sz="2400">
                <a:solidFill>
                  <a:srgbClr val="FFFFFF">
                    <a:lumMod val="50000"/>
                  </a:srgbClr>
                </a:solidFill>
                <a:latin typeface="Arial"/>
                <a:ea typeface="微软雅黑"/>
                <a:sym typeface="Arial"/>
              </a:endParaRPr>
            </a:p>
          </p:txBody>
        </p:sp>
      </p:gr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05505" y="-854625"/>
            <a:ext cx="11070915" cy="2221802"/>
            <a:chOff x="-2543467" y="-1139764"/>
            <a:chExt cx="14764637" cy="2963089"/>
          </a:xfrm>
        </p:grpSpPr>
        <p:grpSp>
          <p:nvGrpSpPr>
            <p:cNvPr id="4" name="组合 3"/>
            <p:cNvGrpSpPr/>
            <p:nvPr/>
          </p:nvGrpSpPr>
          <p:grpSpPr>
            <a:xfrm>
              <a:off x="849787" y="351305"/>
              <a:ext cx="11371383" cy="660135"/>
              <a:chOff x="556108" y="314234"/>
              <a:chExt cx="11703163" cy="660135"/>
            </a:xfrm>
          </p:grpSpPr>
          <p:sp>
            <p:nvSpPr>
              <p:cNvPr id="3" name="矩形 2"/>
              <p:cNvSpPr/>
              <p:nvPr/>
            </p:nvSpPr>
            <p:spPr>
              <a:xfrm flipV="1">
                <a:off x="757047" y="928650"/>
                <a:ext cx="11502224" cy="4571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32" name="9"/>
              <p:cNvSpPr txBox="1"/>
              <p:nvPr/>
            </p:nvSpPr>
            <p:spPr>
              <a:xfrm>
                <a:off x="556108" y="314234"/>
                <a:ext cx="3435255" cy="430815"/>
              </a:xfrm>
              <a:prstGeom prst="rect">
                <a:avLst/>
              </a:prstGeom>
              <a:noFill/>
            </p:spPr>
            <p:txBody>
              <a:bodyPr wrap="square" lIns="0" tIns="0" rIns="0" bIns="0" rtlCol="0">
                <a:spAutoFit/>
              </a:bodyPr>
              <a:lstStyle>
                <a:defPPr>
                  <a:defRPr lang="en-US"/>
                </a:defPPr>
                <a:lvl2pPr marL="0" lvl="1" algn="ctr" defTabSz="685800">
                  <a:defRPr sz="2100" b="1">
                    <a:solidFill>
                      <a:srgbClr val="FFFFFF">
                        <a:lumMod val="50000"/>
                      </a:srgbClr>
                    </a:solidFill>
                    <a:latin typeface="Arial"/>
                    <a:ea typeface="微软雅黑"/>
                  </a:defRPr>
                </a:lvl2pPr>
              </a:lstStyle>
              <a:p>
                <a:pPr lvl="1"/>
                <a:r>
                  <a:rPr lang="en-US" altLang="zh-CN" dirty="0">
                    <a:sym typeface="Arial"/>
                  </a:rPr>
                  <a:t>Add title text</a:t>
                </a:r>
                <a:endParaRPr lang="zh-CN" altLang="en-US" dirty="0">
                  <a:sym typeface="Arial"/>
                </a:endParaRPr>
              </a:p>
            </p:txBody>
          </p:sp>
        </p:grpSp>
        <p:sp>
          <p:nvSpPr>
            <p:cNvPr id="11" name="矩形: 圆角 5"/>
            <p:cNvSpPr/>
            <p:nvPr/>
          </p:nvSpPr>
          <p:spPr>
            <a:xfrm rot="3021466">
              <a:off x="-2473881" y="-833708"/>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2" name="矩形: 圆角 5"/>
            <p:cNvSpPr/>
            <p:nvPr/>
          </p:nvSpPr>
          <p:spPr>
            <a:xfrm rot="3021466">
              <a:off x="-2830474" y="-852757"/>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grpSp>
      <p:grpSp>
        <p:nvGrpSpPr>
          <p:cNvPr id="5" name="组合 4"/>
          <p:cNvGrpSpPr/>
          <p:nvPr/>
        </p:nvGrpSpPr>
        <p:grpSpPr>
          <a:xfrm>
            <a:off x="3587879" y="1575022"/>
            <a:ext cx="5163863" cy="3044124"/>
            <a:chOff x="630519" y="2424382"/>
            <a:chExt cx="6526482" cy="3847395"/>
          </a:xfrm>
        </p:grpSpPr>
        <p:sp>
          <p:nvSpPr>
            <p:cNvPr id="8" name="矩形 7"/>
            <p:cNvSpPr/>
            <p:nvPr/>
          </p:nvSpPr>
          <p:spPr>
            <a:xfrm>
              <a:off x="630519" y="2424382"/>
              <a:ext cx="3221831" cy="2981182"/>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9" name="矩形 8"/>
            <p:cNvSpPr/>
            <p:nvPr/>
          </p:nvSpPr>
          <p:spPr>
            <a:xfrm>
              <a:off x="630519" y="5405564"/>
              <a:ext cx="3221831" cy="8662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0" name="矩形 47"/>
            <p:cNvSpPr>
              <a:spLocks noChangeArrowheads="1"/>
            </p:cNvSpPr>
            <p:nvPr/>
          </p:nvSpPr>
          <p:spPr bwMode="auto">
            <a:xfrm>
              <a:off x="769663" y="5595886"/>
              <a:ext cx="3082687" cy="60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8" tIns="25709" rIns="51418" bIns="25709">
              <a:spAutoFit/>
            </a:bodyPr>
            <a:lstStyle/>
            <a:p>
              <a:pPr defTabSz="685800">
                <a:lnSpc>
                  <a:spcPct val="120000"/>
                </a:lnSpc>
                <a:spcBef>
                  <a:spcPct val="0"/>
                </a:spcBef>
              </a:pPr>
              <a:r>
                <a:rPr lang="en-US" altLang="zh-CN" sz="1200" dirty="0">
                  <a:solidFill>
                    <a:srgbClr val="FFFFFF"/>
                  </a:solidFill>
                  <a:latin typeface="Arial"/>
                  <a:ea typeface="微软雅黑"/>
                  <a:sym typeface="Arial"/>
                </a:rPr>
                <a:t>Click here to add content, content to match the title. </a:t>
              </a:r>
            </a:p>
          </p:txBody>
        </p:sp>
        <p:sp>
          <p:nvSpPr>
            <p:cNvPr id="13" name="矩形 12"/>
            <p:cNvSpPr/>
            <p:nvPr/>
          </p:nvSpPr>
          <p:spPr>
            <a:xfrm>
              <a:off x="3935170" y="2424382"/>
              <a:ext cx="3221831" cy="2981182"/>
            </a:xfrm>
            <a:prstGeom prst="rect">
              <a:avLst/>
            </a:prstGeom>
            <a:blipFill dpi="0" rotWithShape="1">
              <a:blip r:embed="rId3" cstate="screen">
                <a:extLst>
                  <a:ext uri="{28A0092B-C50C-407E-A947-70E740481C1C}">
                    <a14:useLocalDpi xmlns:a14="http://schemas.microsoft.com/office/drawing/2010/main"/>
                  </a:ext>
                </a:extLst>
              </a:blip>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4" name="矩形 13"/>
            <p:cNvSpPr/>
            <p:nvPr/>
          </p:nvSpPr>
          <p:spPr>
            <a:xfrm>
              <a:off x="3935170" y="5405564"/>
              <a:ext cx="3221831" cy="86621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5" name="矩形 47"/>
            <p:cNvSpPr>
              <a:spLocks noChangeArrowheads="1"/>
            </p:cNvSpPr>
            <p:nvPr/>
          </p:nvSpPr>
          <p:spPr bwMode="auto">
            <a:xfrm>
              <a:off x="4074314" y="5595886"/>
              <a:ext cx="3082687" cy="60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8" tIns="25709" rIns="51418" bIns="25709">
              <a:spAutoFit/>
            </a:bodyPr>
            <a:lstStyle/>
            <a:p>
              <a:pPr defTabSz="685800">
                <a:lnSpc>
                  <a:spcPct val="120000"/>
                </a:lnSpc>
                <a:spcBef>
                  <a:spcPct val="0"/>
                </a:spcBef>
              </a:pPr>
              <a:r>
                <a:rPr lang="en-US" altLang="zh-CN" sz="1200" dirty="0">
                  <a:solidFill>
                    <a:srgbClr val="FFFFFF"/>
                  </a:solidFill>
                  <a:latin typeface="Arial"/>
                  <a:ea typeface="微软雅黑"/>
                  <a:sym typeface="Arial"/>
                </a:rPr>
                <a:t>Click here to add content, content to match the title. </a:t>
              </a:r>
            </a:p>
          </p:txBody>
        </p:sp>
      </p:grpSp>
      <p:sp>
        <p:nvSpPr>
          <p:cNvPr id="16" name="TextBox 9"/>
          <p:cNvSpPr txBox="1"/>
          <p:nvPr/>
        </p:nvSpPr>
        <p:spPr>
          <a:xfrm flipH="1">
            <a:off x="425878" y="1553256"/>
            <a:ext cx="3021150" cy="3044124"/>
          </a:xfrm>
          <a:prstGeom prst="rect">
            <a:avLst/>
          </a:prstGeom>
          <a:noFill/>
        </p:spPr>
        <p:txBody>
          <a:bodyPr wrap="square" lIns="0" tIns="0" rIns="68549" bIns="0" numCol="2" spcCol="274258" rtlCol="0">
            <a:noAutofit/>
          </a:bodyPr>
          <a:lstStyle/>
          <a:p>
            <a:pPr algn="just" defTabSz="685800"/>
            <a:r>
              <a:rPr lang="en-US" altLang="zh-CN" sz="1200" dirty="0">
                <a:solidFill>
                  <a:srgbClr val="FFFFFF">
                    <a:lumMod val="50000"/>
                  </a:srgbClr>
                </a:solidFill>
                <a:latin typeface="Arial"/>
                <a:ea typeface="微软雅黑"/>
                <a:cs typeface="Calibri" panose="020F0502020204030204"/>
                <a:sym typeface="Arial"/>
              </a:rPr>
              <a:t>We provide professional-quality free PowerPoint templates to help you with your business presentations - freeppt7.com</a:t>
            </a:r>
          </a:p>
          <a:p>
            <a:pPr algn="just" defTabSz="685800"/>
            <a:endParaRPr lang="en-US" altLang="zh-CN" sz="1200" dirty="0">
              <a:solidFill>
                <a:srgbClr val="FFFFFF">
                  <a:lumMod val="50000"/>
                </a:srgbClr>
              </a:solidFill>
              <a:latin typeface="Arial"/>
              <a:ea typeface="微软雅黑"/>
              <a:cs typeface="Calibri" panose="020F0502020204030204"/>
              <a:sym typeface="Arial"/>
            </a:endParaRPr>
          </a:p>
          <a:p>
            <a:pPr algn="just" defTabSz="685800"/>
            <a:r>
              <a:rPr lang="en-US" altLang="zh-CN" sz="1200" dirty="0">
                <a:solidFill>
                  <a:srgbClr val="FFFFFF">
                    <a:lumMod val="50000"/>
                  </a:srgbClr>
                </a:solidFill>
                <a:latin typeface="Arial"/>
                <a:ea typeface="微软雅黑"/>
                <a:cs typeface="Calibri" panose="020F0502020204030204"/>
                <a:sym typeface="Arial"/>
              </a:rPr>
              <a:t>We provide professional-quality free PowerPoint templates to help you with your business presentations - freeppt7.com</a:t>
            </a:r>
          </a:p>
          <a:p>
            <a:pPr algn="just" defTabSz="685800"/>
            <a:endParaRPr lang="en-US" altLang="zh-CN" sz="1200" dirty="0">
              <a:solidFill>
                <a:srgbClr val="FFFFFF">
                  <a:lumMod val="50000"/>
                </a:srgbClr>
              </a:solidFill>
              <a:latin typeface="Arial"/>
              <a:ea typeface="微软雅黑"/>
              <a:cs typeface="Calibri" panose="020F0502020204030204"/>
              <a:sym typeface="Arial"/>
            </a:endParaRPr>
          </a:p>
          <a:p>
            <a:pPr algn="just" defTabSz="685800"/>
            <a:r>
              <a:rPr lang="en-US" altLang="zh-CN" sz="1200" dirty="0">
                <a:solidFill>
                  <a:srgbClr val="FFFFFF">
                    <a:lumMod val="50000"/>
                  </a:srgbClr>
                </a:solidFill>
                <a:latin typeface="Arial"/>
                <a:ea typeface="微软雅黑"/>
                <a:cs typeface="Calibri" panose="020F0502020204030204"/>
                <a:sym typeface="Arial"/>
              </a:rPr>
              <a:t>We provide professional-quality free PowerPoint templates to help you with your business presentations - freeppt7.comowerPo</a:t>
            </a:r>
          </a:p>
          <a:p>
            <a:pPr algn="just" defTabSz="685800"/>
            <a:endParaRPr lang="en-US" altLang="zh-CN" sz="1200" dirty="0">
              <a:solidFill>
                <a:srgbClr val="FFFFFF">
                  <a:lumMod val="50000"/>
                </a:srgbClr>
              </a:solidFill>
              <a:latin typeface="Arial"/>
              <a:ea typeface="微软雅黑"/>
              <a:cs typeface="Calibri" panose="020F0502020204030204"/>
              <a:sym typeface="Arial"/>
            </a:endParaRP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anim calcmode="lin" valueType="num">
                                      <p:cBhvr>
                                        <p:cTn id="12" dur="500" fill="hold"/>
                                        <p:tgtEl>
                                          <p:spTgt spid="16"/>
                                        </p:tgtEl>
                                        <p:attrNameLst>
                                          <p:attrName>ppt_x</p:attrName>
                                        </p:attrNameLst>
                                      </p:cBhvr>
                                      <p:tavLst>
                                        <p:tav tm="0">
                                          <p:val>
                                            <p:strVal val="#ppt_x"/>
                                          </p:val>
                                        </p:tav>
                                        <p:tav tm="100000">
                                          <p:val>
                                            <p:strVal val="#ppt_x"/>
                                          </p:val>
                                        </p:tav>
                                      </p:tavLst>
                                    </p:anim>
                                    <p:anim calcmode="lin" valueType="num">
                                      <p:cBhvr>
                                        <p:cTn id="13" dur="5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05505" y="-854625"/>
            <a:ext cx="11070915" cy="2221802"/>
            <a:chOff x="-2543467" y="-1139764"/>
            <a:chExt cx="14764637" cy="2963089"/>
          </a:xfrm>
        </p:grpSpPr>
        <p:grpSp>
          <p:nvGrpSpPr>
            <p:cNvPr id="4" name="组合 3"/>
            <p:cNvGrpSpPr/>
            <p:nvPr/>
          </p:nvGrpSpPr>
          <p:grpSpPr>
            <a:xfrm>
              <a:off x="849787" y="351305"/>
              <a:ext cx="11371383" cy="660135"/>
              <a:chOff x="556108" y="314234"/>
              <a:chExt cx="11703163" cy="660135"/>
            </a:xfrm>
          </p:grpSpPr>
          <p:sp>
            <p:nvSpPr>
              <p:cNvPr id="3" name="矩形 2"/>
              <p:cNvSpPr/>
              <p:nvPr/>
            </p:nvSpPr>
            <p:spPr>
              <a:xfrm flipV="1">
                <a:off x="757047" y="928650"/>
                <a:ext cx="11502224" cy="4571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32" name="9"/>
              <p:cNvSpPr txBox="1"/>
              <p:nvPr/>
            </p:nvSpPr>
            <p:spPr>
              <a:xfrm>
                <a:off x="556108" y="314234"/>
                <a:ext cx="3435255" cy="430815"/>
              </a:xfrm>
              <a:prstGeom prst="rect">
                <a:avLst/>
              </a:prstGeom>
              <a:noFill/>
            </p:spPr>
            <p:txBody>
              <a:bodyPr wrap="square" lIns="0" tIns="0" rIns="0" bIns="0" rtlCol="0">
                <a:spAutoFit/>
              </a:bodyPr>
              <a:lstStyle>
                <a:defPPr>
                  <a:defRPr lang="en-US"/>
                </a:defPPr>
                <a:lvl2pPr marL="0" lvl="1" algn="ctr" defTabSz="685800">
                  <a:defRPr sz="2100" b="1">
                    <a:solidFill>
                      <a:srgbClr val="FFFFFF">
                        <a:lumMod val="50000"/>
                      </a:srgbClr>
                    </a:solidFill>
                    <a:latin typeface="Arial"/>
                    <a:ea typeface="微软雅黑"/>
                  </a:defRPr>
                </a:lvl2pPr>
              </a:lstStyle>
              <a:p>
                <a:pPr lvl="1"/>
                <a:r>
                  <a:rPr lang="en-US" altLang="zh-CN" dirty="0">
                    <a:sym typeface="Arial"/>
                  </a:rPr>
                  <a:t>Add title text</a:t>
                </a:r>
                <a:endParaRPr lang="zh-CN" altLang="en-US" dirty="0">
                  <a:sym typeface="Arial"/>
                </a:endParaRPr>
              </a:p>
            </p:txBody>
          </p:sp>
        </p:grpSp>
        <p:sp>
          <p:nvSpPr>
            <p:cNvPr id="11" name="矩形: 圆角 5"/>
            <p:cNvSpPr/>
            <p:nvPr/>
          </p:nvSpPr>
          <p:spPr>
            <a:xfrm rot="3021466">
              <a:off x="-2473881" y="-833708"/>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2" name="矩形: 圆角 5"/>
            <p:cNvSpPr/>
            <p:nvPr/>
          </p:nvSpPr>
          <p:spPr>
            <a:xfrm rot="3021466">
              <a:off x="-2830474" y="-852757"/>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grpSp>
      <p:sp>
        <p:nvSpPr>
          <p:cNvPr id="8" name="Freeform 5"/>
          <p:cNvSpPr/>
          <p:nvPr/>
        </p:nvSpPr>
        <p:spPr bwMode="auto">
          <a:xfrm>
            <a:off x="5759754" y="1946118"/>
            <a:ext cx="1204634" cy="1190349"/>
          </a:xfrm>
          <a:custGeom>
            <a:avLst/>
            <a:gdLst>
              <a:gd name="T0" fmla="*/ 0 w 1012"/>
              <a:gd name="T1" fmla="*/ 1000 h 1000"/>
              <a:gd name="T2" fmla="*/ 1012 w 1012"/>
              <a:gd name="T3" fmla="*/ 1000 h 1000"/>
              <a:gd name="T4" fmla="*/ 1012 w 1012"/>
              <a:gd name="T5" fmla="*/ 262 h 1000"/>
              <a:gd name="T6" fmla="*/ 504 w 1012"/>
              <a:gd name="T7" fmla="*/ 0 h 1000"/>
              <a:gd name="T8" fmla="*/ 0 w 1012"/>
              <a:gd name="T9" fmla="*/ 262 h 1000"/>
              <a:gd name="T10" fmla="*/ 0 w 1012"/>
              <a:gd name="T11" fmla="*/ 1000 h 1000"/>
            </a:gdLst>
            <a:ahLst/>
            <a:cxnLst>
              <a:cxn ang="0">
                <a:pos x="T0" y="T1"/>
              </a:cxn>
              <a:cxn ang="0">
                <a:pos x="T2" y="T3"/>
              </a:cxn>
              <a:cxn ang="0">
                <a:pos x="T4" y="T5"/>
              </a:cxn>
              <a:cxn ang="0">
                <a:pos x="T6" y="T7"/>
              </a:cxn>
              <a:cxn ang="0">
                <a:pos x="T8" y="T9"/>
              </a:cxn>
              <a:cxn ang="0">
                <a:pos x="T10" y="T11"/>
              </a:cxn>
            </a:cxnLst>
            <a:rect l="0" t="0" r="r" b="b"/>
            <a:pathLst>
              <a:path w="1012" h="1000">
                <a:moveTo>
                  <a:pt x="0" y="1000"/>
                </a:moveTo>
                <a:lnTo>
                  <a:pt x="1012" y="1000"/>
                </a:lnTo>
                <a:lnTo>
                  <a:pt x="1012" y="262"/>
                </a:lnTo>
                <a:lnTo>
                  <a:pt x="504" y="0"/>
                </a:lnTo>
                <a:lnTo>
                  <a:pt x="0" y="262"/>
                </a:lnTo>
                <a:lnTo>
                  <a:pt x="0" y="1000"/>
                </a:lnTo>
                <a:close/>
              </a:path>
            </a:pathLst>
          </a:custGeom>
          <a:solidFill>
            <a:schemeClr val="accent3"/>
          </a:solidFill>
          <a:ln>
            <a:noFill/>
          </a:ln>
        </p:spPr>
        <p:txBody>
          <a:bodyPr vert="horz" wrap="square" lIns="68564" tIns="34282" rIns="68564" bIns="34282" numCol="1" anchor="t" anchorCtr="0" compatLnSpc="1"/>
          <a:lstStyle/>
          <a:p>
            <a:pPr defTabSz="685800"/>
            <a:endParaRPr lang="zh-CN" altLang="en-US" sz="1350">
              <a:solidFill>
                <a:srgbClr val="000000"/>
              </a:solidFill>
              <a:latin typeface="Arial"/>
              <a:ea typeface="微软雅黑"/>
              <a:sym typeface="Arial"/>
            </a:endParaRPr>
          </a:p>
        </p:txBody>
      </p:sp>
      <p:sp>
        <p:nvSpPr>
          <p:cNvPr id="9" name="Freeform 6"/>
          <p:cNvSpPr/>
          <p:nvPr/>
        </p:nvSpPr>
        <p:spPr bwMode="auto">
          <a:xfrm>
            <a:off x="5759754" y="3347159"/>
            <a:ext cx="1204634" cy="749920"/>
          </a:xfrm>
          <a:custGeom>
            <a:avLst/>
            <a:gdLst>
              <a:gd name="T0" fmla="*/ 0 w 1012"/>
              <a:gd name="T1" fmla="*/ 0 h 630"/>
              <a:gd name="T2" fmla="*/ 1012 w 1012"/>
              <a:gd name="T3" fmla="*/ 0 h 630"/>
              <a:gd name="T4" fmla="*/ 1012 w 1012"/>
              <a:gd name="T5" fmla="*/ 371 h 630"/>
              <a:gd name="T6" fmla="*/ 504 w 1012"/>
              <a:gd name="T7" fmla="*/ 630 h 630"/>
              <a:gd name="T8" fmla="*/ 0 w 1012"/>
              <a:gd name="T9" fmla="*/ 371 h 630"/>
              <a:gd name="T10" fmla="*/ 0 w 1012"/>
              <a:gd name="T11" fmla="*/ 0 h 630"/>
            </a:gdLst>
            <a:ahLst/>
            <a:cxnLst>
              <a:cxn ang="0">
                <a:pos x="T0" y="T1"/>
              </a:cxn>
              <a:cxn ang="0">
                <a:pos x="T2" y="T3"/>
              </a:cxn>
              <a:cxn ang="0">
                <a:pos x="T4" y="T5"/>
              </a:cxn>
              <a:cxn ang="0">
                <a:pos x="T6" y="T7"/>
              </a:cxn>
              <a:cxn ang="0">
                <a:pos x="T8" y="T9"/>
              </a:cxn>
              <a:cxn ang="0">
                <a:pos x="T10" y="T11"/>
              </a:cxn>
            </a:cxnLst>
            <a:rect l="0" t="0" r="r" b="b"/>
            <a:pathLst>
              <a:path w="1012" h="630">
                <a:moveTo>
                  <a:pt x="0" y="0"/>
                </a:moveTo>
                <a:lnTo>
                  <a:pt x="1012" y="0"/>
                </a:lnTo>
                <a:lnTo>
                  <a:pt x="1012" y="371"/>
                </a:lnTo>
                <a:lnTo>
                  <a:pt x="504" y="630"/>
                </a:lnTo>
                <a:lnTo>
                  <a:pt x="0" y="371"/>
                </a:lnTo>
                <a:lnTo>
                  <a:pt x="0" y="0"/>
                </a:lnTo>
                <a:close/>
              </a:path>
            </a:pathLst>
          </a:custGeom>
          <a:solidFill>
            <a:schemeClr val="accent3"/>
          </a:solidFill>
          <a:ln>
            <a:noFill/>
          </a:ln>
        </p:spPr>
        <p:txBody>
          <a:bodyPr vert="horz" wrap="square" lIns="68564" tIns="34282" rIns="68564" bIns="34282" numCol="1" anchor="t" anchorCtr="0" compatLnSpc="1"/>
          <a:lstStyle/>
          <a:p>
            <a:pPr defTabSz="685800"/>
            <a:endParaRPr lang="zh-CN" altLang="en-US" sz="1350" b="1">
              <a:solidFill>
                <a:srgbClr val="000000"/>
              </a:solidFill>
              <a:latin typeface="Arial"/>
              <a:ea typeface="微软雅黑"/>
              <a:sym typeface="Arial"/>
            </a:endParaRPr>
          </a:p>
        </p:txBody>
      </p:sp>
      <p:sp>
        <p:nvSpPr>
          <p:cNvPr id="10" name="Freeform 7"/>
          <p:cNvSpPr/>
          <p:nvPr/>
        </p:nvSpPr>
        <p:spPr bwMode="auto">
          <a:xfrm>
            <a:off x="7126276" y="1556874"/>
            <a:ext cx="1199872" cy="1579594"/>
          </a:xfrm>
          <a:custGeom>
            <a:avLst/>
            <a:gdLst>
              <a:gd name="T0" fmla="*/ 0 w 1008"/>
              <a:gd name="T1" fmla="*/ 1327 h 1327"/>
              <a:gd name="T2" fmla="*/ 1008 w 1008"/>
              <a:gd name="T3" fmla="*/ 1327 h 1327"/>
              <a:gd name="T4" fmla="*/ 1008 w 1008"/>
              <a:gd name="T5" fmla="*/ 262 h 1327"/>
              <a:gd name="T6" fmla="*/ 504 w 1008"/>
              <a:gd name="T7" fmla="*/ 0 h 1327"/>
              <a:gd name="T8" fmla="*/ 0 w 1008"/>
              <a:gd name="T9" fmla="*/ 262 h 1327"/>
              <a:gd name="T10" fmla="*/ 0 w 1008"/>
              <a:gd name="T11" fmla="*/ 1327 h 1327"/>
            </a:gdLst>
            <a:ahLst/>
            <a:cxnLst>
              <a:cxn ang="0">
                <a:pos x="T0" y="T1"/>
              </a:cxn>
              <a:cxn ang="0">
                <a:pos x="T2" y="T3"/>
              </a:cxn>
              <a:cxn ang="0">
                <a:pos x="T4" y="T5"/>
              </a:cxn>
              <a:cxn ang="0">
                <a:pos x="T6" y="T7"/>
              </a:cxn>
              <a:cxn ang="0">
                <a:pos x="T8" y="T9"/>
              </a:cxn>
              <a:cxn ang="0">
                <a:pos x="T10" y="T11"/>
              </a:cxn>
            </a:cxnLst>
            <a:rect l="0" t="0" r="r" b="b"/>
            <a:pathLst>
              <a:path w="1008" h="1327">
                <a:moveTo>
                  <a:pt x="0" y="1327"/>
                </a:moveTo>
                <a:lnTo>
                  <a:pt x="1008" y="1327"/>
                </a:lnTo>
                <a:lnTo>
                  <a:pt x="1008" y="262"/>
                </a:lnTo>
                <a:lnTo>
                  <a:pt x="504" y="0"/>
                </a:lnTo>
                <a:lnTo>
                  <a:pt x="0" y="262"/>
                </a:lnTo>
                <a:lnTo>
                  <a:pt x="0" y="1327"/>
                </a:lnTo>
                <a:close/>
              </a:path>
            </a:pathLst>
          </a:custGeom>
          <a:solidFill>
            <a:schemeClr val="tx2">
              <a:lumMod val="50000"/>
            </a:schemeClr>
          </a:solidFill>
          <a:ln>
            <a:noFill/>
          </a:ln>
        </p:spPr>
        <p:txBody>
          <a:bodyPr vert="horz" wrap="square" lIns="68564" tIns="34282" rIns="68564" bIns="34282" numCol="1" anchor="t" anchorCtr="0" compatLnSpc="1"/>
          <a:lstStyle/>
          <a:p>
            <a:pPr defTabSz="685800"/>
            <a:endParaRPr lang="zh-CN" altLang="en-US" sz="1350">
              <a:solidFill>
                <a:srgbClr val="000000"/>
              </a:solidFill>
              <a:latin typeface="Arial"/>
              <a:ea typeface="微软雅黑"/>
              <a:sym typeface="Arial"/>
            </a:endParaRPr>
          </a:p>
        </p:txBody>
      </p:sp>
      <p:sp>
        <p:nvSpPr>
          <p:cNvPr id="13" name="Freeform 8"/>
          <p:cNvSpPr/>
          <p:nvPr/>
        </p:nvSpPr>
        <p:spPr bwMode="auto">
          <a:xfrm>
            <a:off x="7126276" y="3347159"/>
            <a:ext cx="1199872" cy="514231"/>
          </a:xfrm>
          <a:custGeom>
            <a:avLst/>
            <a:gdLst>
              <a:gd name="T0" fmla="*/ 0 w 1008"/>
              <a:gd name="T1" fmla="*/ 0 h 432"/>
              <a:gd name="T2" fmla="*/ 1008 w 1008"/>
              <a:gd name="T3" fmla="*/ 0 h 432"/>
              <a:gd name="T4" fmla="*/ 1008 w 1008"/>
              <a:gd name="T5" fmla="*/ 170 h 432"/>
              <a:gd name="T6" fmla="*/ 504 w 1008"/>
              <a:gd name="T7" fmla="*/ 432 h 432"/>
              <a:gd name="T8" fmla="*/ 0 w 1008"/>
              <a:gd name="T9" fmla="*/ 170 h 432"/>
              <a:gd name="T10" fmla="*/ 0 w 1008"/>
              <a:gd name="T11" fmla="*/ 0 h 432"/>
            </a:gdLst>
            <a:ahLst/>
            <a:cxnLst>
              <a:cxn ang="0">
                <a:pos x="T0" y="T1"/>
              </a:cxn>
              <a:cxn ang="0">
                <a:pos x="T2" y="T3"/>
              </a:cxn>
              <a:cxn ang="0">
                <a:pos x="T4" y="T5"/>
              </a:cxn>
              <a:cxn ang="0">
                <a:pos x="T6" y="T7"/>
              </a:cxn>
              <a:cxn ang="0">
                <a:pos x="T8" y="T9"/>
              </a:cxn>
              <a:cxn ang="0">
                <a:pos x="T10" y="T11"/>
              </a:cxn>
            </a:cxnLst>
            <a:rect l="0" t="0" r="r" b="b"/>
            <a:pathLst>
              <a:path w="1008" h="432">
                <a:moveTo>
                  <a:pt x="0" y="0"/>
                </a:moveTo>
                <a:lnTo>
                  <a:pt x="1008" y="0"/>
                </a:lnTo>
                <a:lnTo>
                  <a:pt x="1008" y="170"/>
                </a:lnTo>
                <a:lnTo>
                  <a:pt x="504" y="432"/>
                </a:lnTo>
                <a:lnTo>
                  <a:pt x="0" y="170"/>
                </a:lnTo>
                <a:lnTo>
                  <a:pt x="0" y="0"/>
                </a:lnTo>
                <a:close/>
              </a:path>
            </a:pathLst>
          </a:custGeom>
          <a:solidFill>
            <a:schemeClr val="tx2">
              <a:lumMod val="50000"/>
            </a:schemeClr>
          </a:solidFill>
          <a:ln>
            <a:noFill/>
          </a:ln>
        </p:spPr>
        <p:txBody>
          <a:bodyPr vert="horz" wrap="square" lIns="68564" tIns="34282" rIns="68564" bIns="34282" numCol="1" anchor="t" anchorCtr="0" compatLnSpc="1"/>
          <a:lstStyle/>
          <a:p>
            <a:pPr defTabSz="685800"/>
            <a:endParaRPr lang="zh-CN" altLang="en-US" sz="1350" b="1">
              <a:solidFill>
                <a:srgbClr val="000000"/>
              </a:solidFill>
              <a:latin typeface="Arial"/>
              <a:ea typeface="微软雅黑"/>
              <a:sym typeface="Arial"/>
            </a:endParaRPr>
          </a:p>
        </p:txBody>
      </p:sp>
      <p:sp>
        <p:nvSpPr>
          <p:cNvPr id="14" name="Rectangle 9"/>
          <p:cNvSpPr>
            <a:spLocks noChangeArrowheads="1"/>
          </p:cNvSpPr>
          <p:nvPr/>
        </p:nvSpPr>
        <p:spPr bwMode="auto">
          <a:xfrm>
            <a:off x="5793084" y="3205508"/>
            <a:ext cx="2553300" cy="69040"/>
          </a:xfrm>
          <a:prstGeom prst="rect">
            <a:avLst/>
          </a:prstGeom>
          <a:solidFill>
            <a:schemeClr val="bg1">
              <a:lumMod val="75000"/>
            </a:schemeClr>
          </a:solidFill>
          <a:ln>
            <a:noFill/>
          </a:ln>
        </p:spPr>
        <p:txBody>
          <a:bodyPr vert="horz" wrap="square" lIns="68564" tIns="34282" rIns="68564" bIns="34282" numCol="1" anchor="t" anchorCtr="0" compatLnSpc="1"/>
          <a:lstStyle/>
          <a:p>
            <a:pPr defTabSz="685800"/>
            <a:endParaRPr lang="zh-CN" altLang="en-US" sz="1350" b="1">
              <a:solidFill>
                <a:srgbClr val="000000"/>
              </a:solidFill>
              <a:latin typeface="Arial"/>
              <a:ea typeface="微软雅黑"/>
              <a:sym typeface="Arial"/>
            </a:endParaRPr>
          </a:p>
        </p:txBody>
      </p:sp>
      <p:sp>
        <p:nvSpPr>
          <p:cNvPr id="15" name="文本框 14"/>
          <p:cNvSpPr txBox="1"/>
          <p:nvPr/>
        </p:nvSpPr>
        <p:spPr>
          <a:xfrm>
            <a:off x="5722257" y="2648261"/>
            <a:ext cx="1279628" cy="507703"/>
          </a:xfrm>
          <a:prstGeom prst="rect">
            <a:avLst/>
          </a:prstGeom>
          <a:noFill/>
        </p:spPr>
        <p:txBody>
          <a:bodyPr wrap="square" rtlCol="0">
            <a:spAutoFit/>
          </a:bodyPr>
          <a:lstStyle/>
          <a:p>
            <a:pPr algn="ctr" defTabSz="685800"/>
            <a:r>
              <a:rPr lang="en-US" altLang="zh-CN" sz="2700" b="1" dirty="0">
                <a:solidFill>
                  <a:srgbClr val="FFFFFF"/>
                </a:solidFill>
                <a:latin typeface="Arial"/>
                <a:ea typeface="微软雅黑"/>
                <a:cs typeface="Open Sans Light" panose="020B0306030504020204" pitchFamily="34" charset="0"/>
                <a:sym typeface="Arial"/>
              </a:rPr>
              <a:t>48%</a:t>
            </a:r>
            <a:endParaRPr lang="zh-CN" altLang="en-US" sz="2700" b="1" dirty="0">
              <a:solidFill>
                <a:srgbClr val="FFFFFF"/>
              </a:solidFill>
              <a:latin typeface="Arial"/>
              <a:ea typeface="微软雅黑"/>
              <a:cs typeface="Open Sans Light" panose="020B0306030504020204" pitchFamily="34" charset="0"/>
              <a:sym typeface="Arial"/>
            </a:endParaRPr>
          </a:p>
        </p:txBody>
      </p:sp>
      <p:sp>
        <p:nvSpPr>
          <p:cNvPr id="16" name="文本框 15"/>
          <p:cNvSpPr txBox="1"/>
          <p:nvPr/>
        </p:nvSpPr>
        <p:spPr>
          <a:xfrm>
            <a:off x="7086398" y="2648261"/>
            <a:ext cx="1279628" cy="507703"/>
          </a:xfrm>
          <a:prstGeom prst="rect">
            <a:avLst/>
          </a:prstGeom>
          <a:noFill/>
        </p:spPr>
        <p:txBody>
          <a:bodyPr wrap="square" rtlCol="0">
            <a:spAutoFit/>
          </a:bodyPr>
          <a:lstStyle/>
          <a:p>
            <a:pPr algn="ctr" defTabSz="685800"/>
            <a:r>
              <a:rPr lang="en-US" altLang="zh-CN" sz="2700" b="1" dirty="0">
                <a:solidFill>
                  <a:srgbClr val="FFFFFF"/>
                </a:solidFill>
                <a:latin typeface="Arial"/>
                <a:ea typeface="微软雅黑"/>
                <a:cs typeface="Open Sans Light" panose="020B0306030504020204" pitchFamily="34" charset="0"/>
                <a:sym typeface="Arial"/>
              </a:rPr>
              <a:t>65%</a:t>
            </a:r>
            <a:endParaRPr lang="zh-CN" altLang="en-US" sz="2700" b="1" dirty="0">
              <a:solidFill>
                <a:srgbClr val="FFFFFF"/>
              </a:solidFill>
              <a:latin typeface="Arial"/>
              <a:ea typeface="微软雅黑"/>
              <a:cs typeface="Open Sans Light" panose="020B0306030504020204" pitchFamily="34" charset="0"/>
              <a:sym typeface="Arial"/>
            </a:endParaRPr>
          </a:p>
        </p:txBody>
      </p:sp>
      <p:sp>
        <p:nvSpPr>
          <p:cNvPr id="17" name="文本框 16"/>
          <p:cNvSpPr txBox="1"/>
          <p:nvPr/>
        </p:nvSpPr>
        <p:spPr>
          <a:xfrm>
            <a:off x="5722257" y="4169691"/>
            <a:ext cx="1279628" cy="507703"/>
          </a:xfrm>
          <a:prstGeom prst="rect">
            <a:avLst/>
          </a:prstGeom>
          <a:noFill/>
        </p:spPr>
        <p:txBody>
          <a:bodyPr wrap="square" rtlCol="0">
            <a:spAutoFit/>
          </a:bodyPr>
          <a:lstStyle/>
          <a:p>
            <a:pPr algn="ctr" defTabSz="685800"/>
            <a:r>
              <a:rPr lang="en-US" altLang="zh-CN" sz="2700" b="1" dirty="0">
                <a:solidFill>
                  <a:srgbClr val="FFFFFF">
                    <a:lumMod val="50000"/>
                  </a:srgbClr>
                </a:solidFill>
                <a:latin typeface="Arial"/>
                <a:ea typeface="微软雅黑"/>
                <a:cs typeface="Open Sans Light" panose="020B0306030504020204" pitchFamily="34" charset="0"/>
                <a:sym typeface="Arial"/>
              </a:rPr>
              <a:t>27%</a:t>
            </a:r>
            <a:endParaRPr lang="zh-CN" altLang="en-US" sz="2700" b="1" dirty="0">
              <a:solidFill>
                <a:srgbClr val="FFFFFF">
                  <a:lumMod val="50000"/>
                </a:srgbClr>
              </a:solidFill>
              <a:latin typeface="Arial"/>
              <a:ea typeface="微软雅黑"/>
              <a:cs typeface="Open Sans Light" panose="020B0306030504020204" pitchFamily="34" charset="0"/>
              <a:sym typeface="Arial"/>
            </a:endParaRPr>
          </a:p>
        </p:txBody>
      </p:sp>
      <p:sp>
        <p:nvSpPr>
          <p:cNvPr id="18" name="文本框 17"/>
          <p:cNvSpPr txBox="1"/>
          <p:nvPr/>
        </p:nvSpPr>
        <p:spPr>
          <a:xfrm>
            <a:off x="7086398" y="4169691"/>
            <a:ext cx="1279628" cy="507703"/>
          </a:xfrm>
          <a:prstGeom prst="rect">
            <a:avLst/>
          </a:prstGeom>
          <a:noFill/>
        </p:spPr>
        <p:txBody>
          <a:bodyPr wrap="square" rtlCol="0">
            <a:spAutoFit/>
          </a:bodyPr>
          <a:lstStyle/>
          <a:p>
            <a:pPr algn="ctr" defTabSz="685800"/>
            <a:r>
              <a:rPr lang="en-US" altLang="zh-CN" sz="2700" b="1" dirty="0">
                <a:solidFill>
                  <a:srgbClr val="FFFFFF">
                    <a:lumMod val="50000"/>
                  </a:srgbClr>
                </a:solidFill>
                <a:latin typeface="Arial"/>
                <a:ea typeface="微软雅黑"/>
                <a:cs typeface="Open Sans Light" panose="020B0306030504020204" pitchFamily="34" charset="0"/>
                <a:sym typeface="Arial"/>
              </a:rPr>
              <a:t>12%</a:t>
            </a:r>
            <a:endParaRPr lang="zh-CN" altLang="en-US" sz="2700" b="1" dirty="0">
              <a:solidFill>
                <a:srgbClr val="FFFFFF">
                  <a:lumMod val="50000"/>
                </a:srgbClr>
              </a:solidFill>
              <a:latin typeface="Arial"/>
              <a:ea typeface="微软雅黑"/>
              <a:cs typeface="Open Sans Light" panose="020B0306030504020204" pitchFamily="34" charset="0"/>
              <a:sym typeface="Arial"/>
            </a:endParaRPr>
          </a:p>
        </p:txBody>
      </p:sp>
      <p:grpSp>
        <p:nvGrpSpPr>
          <p:cNvPr id="19" name="Group 2"/>
          <p:cNvGrpSpPr/>
          <p:nvPr/>
        </p:nvGrpSpPr>
        <p:grpSpPr>
          <a:xfrm>
            <a:off x="887407" y="1723777"/>
            <a:ext cx="4680545" cy="689225"/>
            <a:chOff x="1930687" y="4371057"/>
            <a:chExt cx="10583433" cy="1558444"/>
          </a:xfrm>
        </p:grpSpPr>
        <p:sp>
          <p:nvSpPr>
            <p:cNvPr id="20" name="TextBox 8"/>
            <p:cNvSpPr txBox="1"/>
            <p:nvPr/>
          </p:nvSpPr>
          <p:spPr>
            <a:xfrm>
              <a:off x="2430339" y="4927511"/>
              <a:ext cx="10083781" cy="1001990"/>
            </a:xfrm>
            <a:prstGeom prst="rect">
              <a:avLst/>
            </a:prstGeom>
            <a:noFill/>
          </p:spPr>
          <p:txBody>
            <a:bodyPr wrap="square" lIns="164526" tIns="82263" rIns="164526" bIns="82263" rtlCol="0">
              <a:spAutoFit/>
            </a:bodyPr>
            <a:lstStyle/>
            <a:p>
              <a:pPr defTabSz="685800"/>
              <a:r>
                <a:rPr lang="en-US" sz="900" dirty="0">
                  <a:solidFill>
                    <a:srgbClr val="FFFFFF">
                      <a:lumMod val="50000"/>
                    </a:srgbClr>
                  </a:solidFill>
                  <a:latin typeface="Arial"/>
                  <a:ea typeface="微软雅黑"/>
                  <a:cs typeface="Lato Light"/>
                  <a:sym typeface="Arial"/>
                </a:rPr>
                <a:t>Lorem Ipsum has two main data statistical this methodologies important </a:t>
              </a:r>
              <a:r>
                <a:rPr lang="en-US" sz="900" b="1" dirty="0">
                  <a:solidFill>
                    <a:srgbClr val="FFFFFF">
                      <a:lumMod val="50000"/>
                    </a:srgbClr>
                  </a:solidFill>
                  <a:latin typeface="Arial"/>
                  <a:ea typeface="微软雅黑"/>
                  <a:cs typeface="Lato Light"/>
                  <a:sym typeface="Arial"/>
                </a:rPr>
                <a:t>Data analysis </a:t>
              </a:r>
              <a:r>
                <a:rPr lang="en-US" sz="900" dirty="0">
                  <a:solidFill>
                    <a:srgbClr val="FFFFFF">
                      <a:lumMod val="50000"/>
                    </a:srgbClr>
                  </a:solidFill>
                  <a:latin typeface="Arial"/>
                  <a:ea typeface="微软雅黑"/>
                  <a:cs typeface="Lato Light"/>
                  <a:sym typeface="Arial"/>
                </a:rPr>
                <a:t>which summarizes data. </a:t>
              </a:r>
              <a:r>
                <a:rPr lang="pt-BR" sz="900" dirty="0">
                  <a:solidFill>
                    <a:srgbClr val="FFFFFF">
                      <a:lumMod val="50000"/>
                    </a:srgbClr>
                  </a:solidFill>
                  <a:latin typeface="Arial"/>
                  <a:ea typeface="微软雅黑"/>
                  <a:cs typeface="Lato Light"/>
                  <a:sym typeface="Arial"/>
                </a:rPr>
                <a:t>sed an graecie.</a:t>
              </a:r>
              <a:endParaRPr lang="en-US" sz="900" dirty="0">
                <a:solidFill>
                  <a:srgbClr val="FFFFFF">
                    <a:lumMod val="50000"/>
                  </a:srgbClr>
                </a:solidFill>
                <a:latin typeface="Arial"/>
                <a:ea typeface="微软雅黑"/>
                <a:cs typeface="Lato Light"/>
                <a:sym typeface="Arial"/>
              </a:endParaRPr>
            </a:p>
          </p:txBody>
        </p:sp>
        <p:sp>
          <p:nvSpPr>
            <p:cNvPr id="21" name="Freeform 222"/>
            <p:cNvSpPr>
              <a:spLocks noEditPoints="1"/>
            </p:cNvSpPr>
            <p:nvPr/>
          </p:nvSpPr>
          <p:spPr bwMode="auto">
            <a:xfrm>
              <a:off x="1930687" y="4490967"/>
              <a:ext cx="518612" cy="520896"/>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3"/>
            </a:solidFill>
            <a:ln>
              <a:noFill/>
            </a:ln>
          </p:spPr>
          <p:txBody>
            <a:bodyPr vert="horz" wrap="square" lIns="68564" tIns="34282" rIns="68564" bIns="34282" numCol="1" anchor="t" anchorCtr="0" compatLnSpc="1"/>
            <a:lstStyle/>
            <a:p>
              <a:pPr defTabSz="685800"/>
              <a:endParaRPr lang="en-US" sz="785">
                <a:solidFill>
                  <a:srgbClr val="FFFFFF">
                    <a:lumMod val="50000"/>
                  </a:srgbClr>
                </a:solidFill>
                <a:latin typeface="Arial"/>
                <a:ea typeface="微软雅黑"/>
                <a:sym typeface="Arial"/>
              </a:endParaRPr>
            </a:p>
          </p:txBody>
        </p:sp>
        <p:sp>
          <p:nvSpPr>
            <p:cNvPr id="22" name="TextBox 10"/>
            <p:cNvSpPr txBox="1"/>
            <p:nvPr/>
          </p:nvSpPr>
          <p:spPr>
            <a:xfrm>
              <a:off x="2452236" y="4371057"/>
              <a:ext cx="1669964" cy="586188"/>
            </a:xfrm>
            <a:prstGeom prst="rect">
              <a:avLst/>
            </a:prstGeom>
            <a:noFill/>
          </p:spPr>
          <p:txBody>
            <a:bodyPr wrap="none" lIns="137101" tIns="68551" rIns="137101" bIns="68551" rtlCol="0">
              <a:spAutoFit/>
            </a:bodyPr>
            <a:lstStyle/>
            <a:p>
              <a:pPr defTabSz="685800"/>
              <a:r>
                <a:rPr lang="id-ID" sz="785" b="1" dirty="0">
                  <a:solidFill>
                    <a:srgbClr val="FFFFFF">
                      <a:lumMod val="50000"/>
                    </a:srgbClr>
                  </a:solidFill>
                  <a:latin typeface="Arial"/>
                  <a:ea typeface="微软雅黑"/>
                  <a:cs typeface="Lato Regular"/>
                  <a:sym typeface="Arial"/>
                </a:rPr>
                <a:t>Set Goals</a:t>
              </a:r>
            </a:p>
          </p:txBody>
        </p:sp>
      </p:grpSp>
      <p:grpSp>
        <p:nvGrpSpPr>
          <p:cNvPr id="23" name="Group 3"/>
          <p:cNvGrpSpPr/>
          <p:nvPr/>
        </p:nvGrpSpPr>
        <p:grpSpPr>
          <a:xfrm>
            <a:off x="901511" y="2447306"/>
            <a:ext cx="4666441" cy="689225"/>
            <a:chOff x="1962577" y="6007067"/>
            <a:chExt cx="10551543" cy="1558444"/>
          </a:xfrm>
        </p:grpSpPr>
        <p:sp>
          <p:nvSpPr>
            <p:cNvPr id="24" name="TextBox 12"/>
            <p:cNvSpPr txBox="1"/>
            <p:nvPr/>
          </p:nvSpPr>
          <p:spPr>
            <a:xfrm>
              <a:off x="2462229" y="6563521"/>
              <a:ext cx="10051891" cy="1001990"/>
            </a:xfrm>
            <a:prstGeom prst="rect">
              <a:avLst/>
            </a:prstGeom>
            <a:noFill/>
          </p:spPr>
          <p:txBody>
            <a:bodyPr wrap="square" lIns="164526" tIns="82263" rIns="164526" bIns="82263" rtlCol="0">
              <a:spAutoFit/>
            </a:bodyPr>
            <a:lstStyle/>
            <a:p>
              <a:pPr defTabSz="685800"/>
              <a:r>
                <a:rPr lang="en-US" sz="900" dirty="0">
                  <a:solidFill>
                    <a:srgbClr val="FFFFFF">
                      <a:lumMod val="50000"/>
                    </a:srgbClr>
                  </a:solidFill>
                  <a:latin typeface="Arial"/>
                  <a:ea typeface="微软雅黑"/>
                  <a:cs typeface="Lato Light"/>
                  <a:sym typeface="Arial"/>
                </a:rPr>
                <a:t>Lorem Ipsum has two main data statistical this methodologies important </a:t>
              </a:r>
              <a:r>
                <a:rPr lang="en-US" sz="900" b="1" dirty="0">
                  <a:solidFill>
                    <a:srgbClr val="FFFFFF">
                      <a:lumMod val="50000"/>
                    </a:srgbClr>
                  </a:solidFill>
                  <a:latin typeface="Arial"/>
                  <a:ea typeface="微软雅黑"/>
                  <a:cs typeface="Lato Light"/>
                  <a:sym typeface="Arial"/>
                </a:rPr>
                <a:t>Data analysis </a:t>
              </a:r>
              <a:r>
                <a:rPr lang="en-US" sz="900" dirty="0">
                  <a:solidFill>
                    <a:srgbClr val="FFFFFF">
                      <a:lumMod val="50000"/>
                    </a:srgbClr>
                  </a:solidFill>
                  <a:latin typeface="Arial"/>
                  <a:ea typeface="微软雅黑"/>
                  <a:cs typeface="Lato Light"/>
                  <a:sym typeface="Arial"/>
                </a:rPr>
                <a:t>which summarizes data. </a:t>
              </a:r>
              <a:r>
                <a:rPr lang="pt-BR" sz="900" dirty="0">
                  <a:solidFill>
                    <a:srgbClr val="FFFFFF">
                      <a:lumMod val="50000"/>
                    </a:srgbClr>
                  </a:solidFill>
                  <a:latin typeface="Arial"/>
                  <a:ea typeface="微软雅黑"/>
                  <a:cs typeface="Lato Light"/>
                  <a:sym typeface="Arial"/>
                </a:rPr>
                <a:t>sed an graecie.</a:t>
              </a:r>
              <a:endParaRPr lang="en-US" sz="900" dirty="0">
                <a:solidFill>
                  <a:srgbClr val="FFFFFF">
                    <a:lumMod val="50000"/>
                  </a:srgbClr>
                </a:solidFill>
                <a:latin typeface="Arial"/>
                <a:ea typeface="微软雅黑"/>
                <a:cs typeface="Lato Light"/>
                <a:sym typeface="Arial"/>
              </a:endParaRPr>
            </a:p>
          </p:txBody>
        </p:sp>
        <p:sp>
          <p:nvSpPr>
            <p:cNvPr id="25" name="Freeform 222"/>
            <p:cNvSpPr>
              <a:spLocks noEditPoints="1"/>
            </p:cNvSpPr>
            <p:nvPr/>
          </p:nvSpPr>
          <p:spPr bwMode="auto">
            <a:xfrm>
              <a:off x="1962577" y="6126977"/>
              <a:ext cx="518612" cy="520896"/>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tx2">
                <a:lumMod val="50000"/>
              </a:schemeClr>
            </a:solidFill>
            <a:ln>
              <a:noFill/>
            </a:ln>
          </p:spPr>
          <p:txBody>
            <a:bodyPr vert="horz" wrap="square" lIns="68564" tIns="34282" rIns="68564" bIns="34282" numCol="1" anchor="t" anchorCtr="0" compatLnSpc="1"/>
            <a:lstStyle/>
            <a:p>
              <a:pPr defTabSz="685800"/>
              <a:endParaRPr lang="en-US" sz="785">
                <a:solidFill>
                  <a:srgbClr val="FFFFFF">
                    <a:lumMod val="50000"/>
                  </a:srgbClr>
                </a:solidFill>
                <a:latin typeface="Arial"/>
                <a:ea typeface="微软雅黑"/>
                <a:sym typeface="Arial"/>
              </a:endParaRPr>
            </a:p>
          </p:txBody>
        </p:sp>
        <p:sp>
          <p:nvSpPr>
            <p:cNvPr id="26" name="TextBox 14"/>
            <p:cNvSpPr txBox="1"/>
            <p:nvPr/>
          </p:nvSpPr>
          <p:spPr>
            <a:xfrm>
              <a:off x="2484126" y="6007067"/>
              <a:ext cx="1593847" cy="586188"/>
            </a:xfrm>
            <a:prstGeom prst="rect">
              <a:avLst/>
            </a:prstGeom>
            <a:noFill/>
          </p:spPr>
          <p:txBody>
            <a:bodyPr wrap="none" lIns="137101" tIns="68551" rIns="137101" bIns="68551" rtlCol="0">
              <a:spAutoFit/>
            </a:bodyPr>
            <a:lstStyle/>
            <a:p>
              <a:pPr defTabSz="685800"/>
              <a:r>
                <a:rPr lang="id-ID" sz="785" b="1" dirty="0">
                  <a:solidFill>
                    <a:srgbClr val="FFFFFF">
                      <a:lumMod val="50000"/>
                    </a:srgbClr>
                  </a:solidFill>
                  <a:latin typeface="Arial"/>
                  <a:ea typeface="微软雅黑"/>
                  <a:cs typeface="Lato Regular"/>
                  <a:sym typeface="Arial"/>
                </a:rPr>
                <a:t>Use ATM</a:t>
              </a:r>
            </a:p>
          </p:txBody>
        </p:sp>
      </p:grpSp>
      <p:grpSp>
        <p:nvGrpSpPr>
          <p:cNvPr id="27" name="Group 4"/>
          <p:cNvGrpSpPr/>
          <p:nvPr/>
        </p:nvGrpSpPr>
        <p:grpSpPr>
          <a:xfrm>
            <a:off x="891826" y="3149275"/>
            <a:ext cx="4676126" cy="689225"/>
            <a:chOff x="1940679" y="7594332"/>
            <a:chExt cx="10573441" cy="1558446"/>
          </a:xfrm>
        </p:grpSpPr>
        <p:sp>
          <p:nvSpPr>
            <p:cNvPr id="28" name="TextBox 16"/>
            <p:cNvSpPr txBox="1"/>
            <p:nvPr/>
          </p:nvSpPr>
          <p:spPr>
            <a:xfrm>
              <a:off x="2440331" y="8150787"/>
              <a:ext cx="10073789" cy="1001991"/>
            </a:xfrm>
            <a:prstGeom prst="rect">
              <a:avLst/>
            </a:prstGeom>
            <a:noFill/>
          </p:spPr>
          <p:txBody>
            <a:bodyPr wrap="square" lIns="164526" tIns="82263" rIns="164526" bIns="82263" rtlCol="0">
              <a:spAutoFit/>
            </a:bodyPr>
            <a:lstStyle/>
            <a:p>
              <a:pPr defTabSz="685800"/>
              <a:r>
                <a:rPr lang="en-US" sz="900" dirty="0">
                  <a:solidFill>
                    <a:srgbClr val="FFFFFF">
                      <a:lumMod val="50000"/>
                    </a:srgbClr>
                  </a:solidFill>
                  <a:latin typeface="Arial"/>
                  <a:ea typeface="微软雅黑"/>
                  <a:cs typeface="Lato Light"/>
                  <a:sym typeface="Arial"/>
                </a:rPr>
                <a:t>Lorem Ipsum has two main data statistical this methodologies important </a:t>
              </a:r>
              <a:r>
                <a:rPr lang="en-US" sz="900" b="1" dirty="0">
                  <a:solidFill>
                    <a:srgbClr val="FFFFFF">
                      <a:lumMod val="50000"/>
                    </a:srgbClr>
                  </a:solidFill>
                  <a:latin typeface="Arial"/>
                  <a:ea typeface="微软雅黑"/>
                  <a:cs typeface="Lato Light"/>
                  <a:sym typeface="Arial"/>
                </a:rPr>
                <a:t>Data analysis </a:t>
              </a:r>
              <a:r>
                <a:rPr lang="en-US" sz="900" dirty="0">
                  <a:solidFill>
                    <a:srgbClr val="FFFFFF">
                      <a:lumMod val="50000"/>
                    </a:srgbClr>
                  </a:solidFill>
                  <a:latin typeface="Arial"/>
                  <a:ea typeface="微软雅黑"/>
                  <a:cs typeface="Lato Light"/>
                  <a:sym typeface="Arial"/>
                </a:rPr>
                <a:t>which summarizes data. </a:t>
              </a:r>
              <a:r>
                <a:rPr lang="pt-BR" sz="900" dirty="0">
                  <a:solidFill>
                    <a:srgbClr val="FFFFFF">
                      <a:lumMod val="50000"/>
                    </a:srgbClr>
                  </a:solidFill>
                  <a:latin typeface="Arial"/>
                  <a:ea typeface="微软雅黑"/>
                  <a:cs typeface="Lato Light"/>
                  <a:sym typeface="Arial"/>
                </a:rPr>
                <a:t>sed an graecie</a:t>
              </a:r>
              <a:endParaRPr lang="en-US" sz="900" dirty="0">
                <a:solidFill>
                  <a:srgbClr val="FFFFFF">
                    <a:lumMod val="50000"/>
                  </a:srgbClr>
                </a:solidFill>
                <a:latin typeface="Arial"/>
                <a:ea typeface="微软雅黑"/>
                <a:cs typeface="Lato Light"/>
                <a:sym typeface="Arial"/>
              </a:endParaRPr>
            </a:p>
          </p:txBody>
        </p:sp>
        <p:sp>
          <p:nvSpPr>
            <p:cNvPr id="29" name="Freeform 222"/>
            <p:cNvSpPr>
              <a:spLocks noEditPoints="1"/>
            </p:cNvSpPr>
            <p:nvPr/>
          </p:nvSpPr>
          <p:spPr bwMode="auto">
            <a:xfrm>
              <a:off x="1940679" y="7714242"/>
              <a:ext cx="518612" cy="520896"/>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3"/>
            </a:solidFill>
            <a:ln>
              <a:noFill/>
            </a:ln>
          </p:spPr>
          <p:txBody>
            <a:bodyPr vert="horz" wrap="square" lIns="68564" tIns="34282" rIns="68564" bIns="34282" numCol="1" anchor="t" anchorCtr="0" compatLnSpc="1"/>
            <a:lstStyle/>
            <a:p>
              <a:pPr defTabSz="685800"/>
              <a:endParaRPr lang="en-US" sz="785">
                <a:solidFill>
                  <a:srgbClr val="FFFFFF">
                    <a:lumMod val="50000"/>
                  </a:srgbClr>
                </a:solidFill>
                <a:latin typeface="Arial"/>
                <a:ea typeface="微软雅黑"/>
                <a:sym typeface="Arial"/>
              </a:endParaRPr>
            </a:p>
          </p:txBody>
        </p:sp>
        <p:sp>
          <p:nvSpPr>
            <p:cNvPr id="30" name="TextBox 18"/>
            <p:cNvSpPr txBox="1"/>
            <p:nvPr/>
          </p:nvSpPr>
          <p:spPr>
            <a:xfrm>
              <a:off x="2462228" y="7594332"/>
              <a:ext cx="2503629" cy="586915"/>
            </a:xfrm>
            <a:prstGeom prst="rect">
              <a:avLst/>
            </a:prstGeom>
            <a:noFill/>
          </p:spPr>
          <p:txBody>
            <a:bodyPr wrap="none" lIns="137101" tIns="68551" rIns="137101" bIns="68551" rtlCol="0">
              <a:spAutoFit/>
            </a:bodyPr>
            <a:lstStyle/>
            <a:p>
              <a:pPr defTabSz="685800"/>
              <a:r>
                <a:rPr lang="id-ID" sz="785" b="1" dirty="0">
                  <a:solidFill>
                    <a:srgbClr val="FFFFFF">
                      <a:lumMod val="50000"/>
                    </a:srgbClr>
                  </a:solidFill>
                  <a:latin typeface="Arial"/>
                  <a:ea typeface="微软雅黑"/>
                  <a:cs typeface="Lato Regular"/>
                  <a:sym typeface="Arial"/>
                </a:rPr>
                <a:t>Plan Withdrawals</a:t>
              </a:r>
            </a:p>
          </p:txBody>
        </p:sp>
      </p:grpSp>
      <p:grpSp>
        <p:nvGrpSpPr>
          <p:cNvPr id="31" name="Group 5"/>
          <p:cNvGrpSpPr/>
          <p:nvPr/>
        </p:nvGrpSpPr>
        <p:grpSpPr>
          <a:xfrm>
            <a:off x="905929" y="3872806"/>
            <a:ext cx="4662023" cy="689225"/>
            <a:chOff x="1972569" y="9230342"/>
            <a:chExt cx="10541551" cy="1558444"/>
          </a:xfrm>
        </p:grpSpPr>
        <p:sp>
          <p:nvSpPr>
            <p:cNvPr id="33" name="TextBox 20"/>
            <p:cNvSpPr txBox="1"/>
            <p:nvPr/>
          </p:nvSpPr>
          <p:spPr>
            <a:xfrm>
              <a:off x="2472221" y="9786796"/>
              <a:ext cx="10041899" cy="1001990"/>
            </a:xfrm>
            <a:prstGeom prst="rect">
              <a:avLst/>
            </a:prstGeom>
            <a:noFill/>
          </p:spPr>
          <p:txBody>
            <a:bodyPr wrap="square" lIns="164526" tIns="82263" rIns="164526" bIns="82263" rtlCol="0">
              <a:spAutoFit/>
            </a:bodyPr>
            <a:lstStyle/>
            <a:p>
              <a:pPr defTabSz="685800"/>
              <a:r>
                <a:rPr lang="en-US" sz="900" dirty="0">
                  <a:solidFill>
                    <a:srgbClr val="FFFFFF">
                      <a:lumMod val="50000"/>
                    </a:srgbClr>
                  </a:solidFill>
                  <a:latin typeface="Arial"/>
                  <a:ea typeface="微软雅黑"/>
                  <a:cs typeface="Lato Light"/>
                  <a:sym typeface="Arial"/>
                </a:rPr>
                <a:t>Lorem Ipsum has two main data statistical this methodologies important </a:t>
              </a:r>
              <a:r>
                <a:rPr lang="en-US" sz="900" b="1" dirty="0">
                  <a:solidFill>
                    <a:srgbClr val="FFFFFF">
                      <a:lumMod val="50000"/>
                    </a:srgbClr>
                  </a:solidFill>
                  <a:latin typeface="Arial"/>
                  <a:ea typeface="微软雅黑"/>
                  <a:cs typeface="Lato Light"/>
                  <a:sym typeface="Arial"/>
                </a:rPr>
                <a:t>Data analysis </a:t>
              </a:r>
              <a:r>
                <a:rPr lang="en-US" sz="900" dirty="0">
                  <a:solidFill>
                    <a:srgbClr val="FFFFFF">
                      <a:lumMod val="50000"/>
                    </a:srgbClr>
                  </a:solidFill>
                  <a:latin typeface="Arial"/>
                  <a:ea typeface="微软雅黑"/>
                  <a:cs typeface="Lato Light"/>
                  <a:sym typeface="Arial"/>
                </a:rPr>
                <a:t>which summarizes data. </a:t>
              </a:r>
              <a:r>
                <a:rPr lang="pt-BR" sz="900" dirty="0">
                  <a:solidFill>
                    <a:srgbClr val="FFFFFF">
                      <a:lumMod val="50000"/>
                    </a:srgbClr>
                  </a:solidFill>
                  <a:latin typeface="Arial"/>
                  <a:ea typeface="微软雅黑"/>
                  <a:cs typeface="Lato Light"/>
                  <a:sym typeface="Arial"/>
                </a:rPr>
                <a:t>sed an graecie.</a:t>
              </a:r>
              <a:endParaRPr lang="en-US" sz="900" dirty="0">
                <a:solidFill>
                  <a:srgbClr val="FFFFFF">
                    <a:lumMod val="50000"/>
                  </a:srgbClr>
                </a:solidFill>
                <a:latin typeface="Arial"/>
                <a:ea typeface="微软雅黑"/>
                <a:cs typeface="Lato Light"/>
                <a:sym typeface="Arial"/>
              </a:endParaRPr>
            </a:p>
          </p:txBody>
        </p:sp>
        <p:sp>
          <p:nvSpPr>
            <p:cNvPr id="34" name="Freeform 222"/>
            <p:cNvSpPr>
              <a:spLocks noEditPoints="1"/>
            </p:cNvSpPr>
            <p:nvPr/>
          </p:nvSpPr>
          <p:spPr bwMode="auto">
            <a:xfrm>
              <a:off x="1972569" y="9350252"/>
              <a:ext cx="518612" cy="520896"/>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tx2">
                <a:lumMod val="50000"/>
              </a:schemeClr>
            </a:solidFill>
            <a:ln>
              <a:noFill/>
            </a:ln>
          </p:spPr>
          <p:txBody>
            <a:bodyPr vert="horz" wrap="square" lIns="68564" tIns="34282" rIns="68564" bIns="34282" numCol="1" anchor="t" anchorCtr="0" compatLnSpc="1"/>
            <a:lstStyle/>
            <a:p>
              <a:pPr defTabSz="685800"/>
              <a:endParaRPr lang="en-US" sz="785">
                <a:solidFill>
                  <a:srgbClr val="FFFFFF">
                    <a:lumMod val="50000"/>
                  </a:srgbClr>
                </a:solidFill>
                <a:latin typeface="Arial"/>
                <a:ea typeface="微软雅黑"/>
                <a:sym typeface="Arial"/>
              </a:endParaRPr>
            </a:p>
          </p:txBody>
        </p:sp>
        <p:sp>
          <p:nvSpPr>
            <p:cNvPr id="35" name="TextBox 22"/>
            <p:cNvSpPr txBox="1"/>
            <p:nvPr/>
          </p:nvSpPr>
          <p:spPr>
            <a:xfrm>
              <a:off x="2494118" y="9230342"/>
              <a:ext cx="1622844" cy="586188"/>
            </a:xfrm>
            <a:prstGeom prst="rect">
              <a:avLst/>
            </a:prstGeom>
            <a:noFill/>
          </p:spPr>
          <p:txBody>
            <a:bodyPr wrap="none" lIns="137101" tIns="68551" rIns="137101" bIns="68551" rtlCol="0">
              <a:spAutoFit/>
            </a:bodyPr>
            <a:lstStyle/>
            <a:p>
              <a:pPr defTabSz="685800"/>
              <a:r>
                <a:rPr lang="id-ID" sz="785" b="1" dirty="0">
                  <a:solidFill>
                    <a:srgbClr val="FFFFFF">
                      <a:lumMod val="50000"/>
                    </a:srgbClr>
                  </a:solidFill>
                  <a:latin typeface="Arial"/>
                  <a:ea typeface="微软雅黑"/>
                  <a:cs typeface="Lato Regular"/>
                  <a:sym typeface="Arial"/>
                </a:rPr>
                <a:t>Be Smart</a:t>
              </a:r>
            </a:p>
          </p:txBody>
        </p:sp>
      </p:gr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anim calcmode="lin" valueType="num">
                                      <p:cBhvr>
                                        <p:cTn id="12" dur="250" fill="hold"/>
                                        <p:tgtEl>
                                          <p:spTgt spid="8"/>
                                        </p:tgtEl>
                                        <p:attrNameLst>
                                          <p:attrName>ppt_x</p:attrName>
                                        </p:attrNameLst>
                                      </p:cBhvr>
                                      <p:tavLst>
                                        <p:tav tm="0">
                                          <p:val>
                                            <p:strVal val="#ppt_x"/>
                                          </p:val>
                                        </p:tav>
                                        <p:tav tm="100000">
                                          <p:val>
                                            <p:strVal val="#ppt_x"/>
                                          </p:val>
                                        </p:tav>
                                      </p:tavLst>
                                    </p:anim>
                                    <p:anim calcmode="lin" valueType="num">
                                      <p:cBhvr>
                                        <p:cTn id="13" dur="25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anim calcmode="lin" valueType="num">
                                      <p:cBhvr>
                                        <p:cTn id="18" dur="250" fill="hold"/>
                                        <p:tgtEl>
                                          <p:spTgt spid="9"/>
                                        </p:tgtEl>
                                        <p:attrNameLst>
                                          <p:attrName>ppt_x</p:attrName>
                                        </p:attrNameLst>
                                      </p:cBhvr>
                                      <p:tavLst>
                                        <p:tav tm="0">
                                          <p:val>
                                            <p:strVal val="#ppt_x"/>
                                          </p:val>
                                        </p:tav>
                                        <p:tav tm="100000">
                                          <p:val>
                                            <p:strVal val="#ppt_x"/>
                                          </p:val>
                                        </p:tav>
                                      </p:tavLst>
                                    </p:anim>
                                    <p:anim calcmode="lin" valueType="num">
                                      <p:cBhvr>
                                        <p:cTn id="19" dur="25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50"/>
                                        <p:tgtEl>
                                          <p:spTgt spid="10"/>
                                        </p:tgtEl>
                                      </p:cBhvr>
                                    </p:animEffect>
                                    <p:anim calcmode="lin" valueType="num">
                                      <p:cBhvr>
                                        <p:cTn id="24" dur="250" fill="hold"/>
                                        <p:tgtEl>
                                          <p:spTgt spid="10"/>
                                        </p:tgtEl>
                                        <p:attrNameLst>
                                          <p:attrName>ppt_x</p:attrName>
                                        </p:attrNameLst>
                                      </p:cBhvr>
                                      <p:tavLst>
                                        <p:tav tm="0">
                                          <p:val>
                                            <p:strVal val="#ppt_x"/>
                                          </p:val>
                                        </p:tav>
                                        <p:tav tm="100000">
                                          <p:val>
                                            <p:strVal val="#ppt_x"/>
                                          </p:val>
                                        </p:tav>
                                      </p:tavLst>
                                    </p:anim>
                                    <p:anim calcmode="lin" valueType="num">
                                      <p:cBhvr>
                                        <p:cTn id="25" dur="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50"/>
                                        <p:tgtEl>
                                          <p:spTgt spid="13"/>
                                        </p:tgtEl>
                                      </p:cBhvr>
                                    </p:animEffect>
                                    <p:anim calcmode="lin" valueType="num">
                                      <p:cBhvr>
                                        <p:cTn id="30" dur="250" fill="hold"/>
                                        <p:tgtEl>
                                          <p:spTgt spid="13"/>
                                        </p:tgtEl>
                                        <p:attrNameLst>
                                          <p:attrName>ppt_x</p:attrName>
                                        </p:attrNameLst>
                                      </p:cBhvr>
                                      <p:tavLst>
                                        <p:tav tm="0">
                                          <p:val>
                                            <p:strVal val="#ppt_x"/>
                                          </p:val>
                                        </p:tav>
                                        <p:tav tm="100000">
                                          <p:val>
                                            <p:strVal val="#ppt_x"/>
                                          </p:val>
                                        </p:tav>
                                      </p:tavLst>
                                    </p:anim>
                                    <p:anim calcmode="lin" valueType="num">
                                      <p:cBhvr>
                                        <p:cTn id="31" dur="25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50"/>
                                        <p:tgtEl>
                                          <p:spTgt spid="14"/>
                                        </p:tgtEl>
                                      </p:cBhvr>
                                    </p:animEffect>
                                    <p:anim calcmode="lin" valueType="num">
                                      <p:cBhvr>
                                        <p:cTn id="36" dur="250" fill="hold"/>
                                        <p:tgtEl>
                                          <p:spTgt spid="14"/>
                                        </p:tgtEl>
                                        <p:attrNameLst>
                                          <p:attrName>ppt_x</p:attrName>
                                        </p:attrNameLst>
                                      </p:cBhvr>
                                      <p:tavLst>
                                        <p:tav tm="0">
                                          <p:val>
                                            <p:strVal val="#ppt_x"/>
                                          </p:val>
                                        </p:tav>
                                        <p:tav tm="100000">
                                          <p:val>
                                            <p:strVal val="#ppt_x"/>
                                          </p:val>
                                        </p:tav>
                                      </p:tavLst>
                                    </p:anim>
                                    <p:anim calcmode="lin" valueType="num">
                                      <p:cBhvr>
                                        <p:cTn id="37" dur="25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250"/>
                                        <p:tgtEl>
                                          <p:spTgt spid="15"/>
                                        </p:tgtEl>
                                      </p:cBhvr>
                                    </p:animEffect>
                                    <p:anim calcmode="lin" valueType="num">
                                      <p:cBhvr>
                                        <p:cTn id="42" dur="250" fill="hold"/>
                                        <p:tgtEl>
                                          <p:spTgt spid="15"/>
                                        </p:tgtEl>
                                        <p:attrNameLst>
                                          <p:attrName>ppt_x</p:attrName>
                                        </p:attrNameLst>
                                      </p:cBhvr>
                                      <p:tavLst>
                                        <p:tav tm="0">
                                          <p:val>
                                            <p:strVal val="#ppt_x"/>
                                          </p:val>
                                        </p:tav>
                                        <p:tav tm="100000">
                                          <p:val>
                                            <p:strVal val="#ppt_x"/>
                                          </p:val>
                                        </p:tav>
                                      </p:tavLst>
                                    </p:anim>
                                    <p:anim calcmode="lin" valueType="num">
                                      <p:cBhvr>
                                        <p:cTn id="43" dur="250" fill="hold"/>
                                        <p:tgtEl>
                                          <p:spTgt spid="1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50"/>
                                        <p:tgtEl>
                                          <p:spTgt spid="16"/>
                                        </p:tgtEl>
                                      </p:cBhvr>
                                    </p:animEffect>
                                    <p:anim calcmode="lin" valueType="num">
                                      <p:cBhvr>
                                        <p:cTn id="48" dur="250" fill="hold"/>
                                        <p:tgtEl>
                                          <p:spTgt spid="16"/>
                                        </p:tgtEl>
                                        <p:attrNameLst>
                                          <p:attrName>ppt_x</p:attrName>
                                        </p:attrNameLst>
                                      </p:cBhvr>
                                      <p:tavLst>
                                        <p:tav tm="0">
                                          <p:val>
                                            <p:strVal val="#ppt_x"/>
                                          </p:val>
                                        </p:tav>
                                        <p:tav tm="100000">
                                          <p:val>
                                            <p:strVal val="#ppt_x"/>
                                          </p:val>
                                        </p:tav>
                                      </p:tavLst>
                                    </p:anim>
                                    <p:anim calcmode="lin" valueType="num">
                                      <p:cBhvr>
                                        <p:cTn id="49" dur="250" fill="hold"/>
                                        <p:tgtEl>
                                          <p:spTgt spid="16"/>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250"/>
                                        <p:tgtEl>
                                          <p:spTgt spid="17"/>
                                        </p:tgtEl>
                                      </p:cBhvr>
                                    </p:animEffect>
                                    <p:anim calcmode="lin" valueType="num">
                                      <p:cBhvr>
                                        <p:cTn id="54" dur="250" fill="hold"/>
                                        <p:tgtEl>
                                          <p:spTgt spid="17"/>
                                        </p:tgtEl>
                                        <p:attrNameLst>
                                          <p:attrName>ppt_x</p:attrName>
                                        </p:attrNameLst>
                                      </p:cBhvr>
                                      <p:tavLst>
                                        <p:tav tm="0">
                                          <p:val>
                                            <p:strVal val="#ppt_x"/>
                                          </p:val>
                                        </p:tav>
                                        <p:tav tm="100000">
                                          <p:val>
                                            <p:strVal val="#ppt_x"/>
                                          </p:val>
                                        </p:tav>
                                      </p:tavLst>
                                    </p:anim>
                                    <p:anim calcmode="lin" valueType="num">
                                      <p:cBhvr>
                                        <p:cTn id="55" dur="25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250"/>
                                        <p:tgtEl>
                                          <p:spTgt spid="18"/>
                                        </p:tgtEl>
                                      </p:cBhvr>
                                    </p:animEffect>
                                    <p:anim calcmode="lin" valueType="num">
                                      <p:cBhvr>
                                        <p:cTn id="60" dur="250" fill="hold"/>
                                        <p:tgtEl>
                                          <p:spTgt spid="18"/>
                                        </p:tgtEl>
                                        <p:attrNameLst>
                                          <p:attrName>ppt_x</p:attrName>
                                        </p:attrNameLst>
                                      </p:cBhvr>
                                      <p:tavLst>
                                        <p:tav tm="0">
                                          <p:val>
                                            <p:strVal val="#ppt_x"/>
                                          </p:val>
                                        </p:tav>
                                        <p:tav tm="100000">
                                          <p:val>
                                            <p:strVal val="#ppt_x"/>
                                          </p:val>
                                        </p:tav>
                                      </p:tavLst>
                                    </p:anim>
                                    <p:anim calcmode="lin" valueType="num">
                                      <p:cBhvr>
                                        <p:cTn id="61" dur="250" fill="hold"/>
                                        <p:tgtEl>
                                          <p:spTgt spid="1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250"/>
                                        <p:tgtEl>
                                          <p:spTgt spid="19"/>
                                        </p:tgtEl>
                                      </p:cBhvr>
                                    </p:animEffect>
                                    <p:anim calcmode="lin" valueType="num">
                                      <p:cBhvr>
                                        <p:cTn id="66" dur="250" fill="hold"/>
                                        <p:tgtEl>
                                          <p:spTgt spid="19"/>
                                        </p:tgtEl>
                                        <p:attrNameLst>
                                          <p:attrName>ppt_x</p:attrName>
                                        </p:attrNameLst>
                                      </p:cBhvr>
                                      <p:tavLst>
                                        <p:tav tm="0">
                                          <p:val>
                                            <p:strVal val="#ppt_x"/>
                                          </p:val>
                                        </p:tav>
                                        <p:tav tm="100000">
                                          <p:val>
                                            <p:strVal val="#ppt_x"/>
                                          </p:val>
                                        </p:tav>
                                      </p:tavLst>
                                    </p:anim>
                                    <p:anim calcmode="lin" valueType="num">
                                      <p:cBhvr>
                                        <p:cTn id="67" dur="250" fill="hold"/>
                                        <p:tgtEl>
                                          <p:spTgt spid="19"/>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250"/>
                                        <p:tgtEl>
                                          <p:spTgt spid="23"/>
                                        </p:tgtEl>
                                      </p:cBhvr>
                                    </p:animEffect>
                                    <p:anim calcmode="lin" valueType="num">
                                      <p:cBhvr>
                                        <p:cTn id="72" dur="250" fill="hold"/>
                                        <p:tgtEl>
                                          <p:spTgt spid="23"/>
                                        </p:tgtEl>
                                        <p:attrNameLst>
                                          <p:attrName>ppt_x</p:attrName>
                                        </p:attrNameLst>
                                      </p:cBhvr>
                                      <p:tavLst>
                                        <p:tav tm="0">
                                          <p:val>
                                            <p:strVal val="#ppt_x"/>
                                          </p:val>
                                        </p:tav>
                                        <p:tav tm="100000">
                                          <p:val>
                                            <p:strVal val="#ppt_x"/>
                                          </p:val>
                                        </p:tav>
                                      </p:tavLst>
                                    </p:anim>
                                    <p:anim calcmode="lin" valueType="num">
                                      <p:cBhvr>
                                        <p:cTn id="73" dur="250" fill="hold"/>
                                        <p:tgtEl>
                                          <p:spTgt spid="23"/>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250"/>
                                        <p:tgtEl>
                                          <p:spTgt spid="27"/>
                                        </p:tgtEl>
                                      </p:cBhvr>
                                    </p:animEffect>
                                    <p:anim calcmode="lin" valueType="num">
                                      <p:cBhvr>
                                        <p:cTn id="78" dur="250" fill="hold"/>
                                        <p:tgtEl>
                                          <p:spTgt spid="27"/>
                                        </p:tgtEl>
                                        <p:attrNameLst>
                                          <p:attrName>ppt_x</p:attrName>
                                        </p:attrNameLst>
                                      </p:cBhvr>
                                      <p:tavLst>
                                        <p:tav tm="0">
                                          <p:val>
                                            <p:strVal val="#ppt_x"/>
                                          </p:val>
                                        </p:tav>
                                        <p:tav tm="100000">
                                          <p:val>
                                            <p:strVal val="#ppt_x"/>
                                          </p:val>
                                        </p:tav>
                                      </p:tavLst>
                                    </p:anim>
                                    <p:anim calcmode="lin" valueType="num">
                                      <p:cBhvr>
                                        <p:cTn id="79" dur="250" fill="hold"/>
                                        <p:tgtEl>
                                          <p:spTgt spid="27"/>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250"/>
                                        <p:tgtEl>
                                          <p:spTgt spid="31"/>
                                        </p:tgtEl>
                                      </p:cBhvr>
                                    </p:animEffect>
                                    <p:anim calcmode="lin" valueType="num">
                                      <p:cBhvr>
                                        <p:cTn id="84" dur="250" fill="hold"/>
                                        <p:tgtEl>
                                          <p:spTgt spid="31"/>
                                        </p:tgtEl>
                                        <p:attrNameLst>
                                          <p:attrName>ppt_x</p:attrName>
                                        </p:attrNameLst>
                                      </p:cBhvr>
                                      <p:tavLst>
                                        <p:tav tm="0">
                                          <p:val>
                                            <p:strVal val="#ppt_x"/>
                                          </p:val>
                                        </p:tav>
                                        <p:tav tm="100000">
                                          <p:val>
                                            <p:strVal val="#ppt_x"/>
                                          </p:val>
                                        </p:tav>
                                      </p:tavLst>
                                    </p:anim>
                                    <p:anim calcmode="lin" valueType="num">
                                      <p:cBhvr>
                                        <p:cTn id="85" dur="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animBg="1"/>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05505" y="-854625"/>
            <a:ext cx="11070915" cy="2221802"/>
            <a:chOff x="-2543467" y="-1139764"/>
            <a:chExt cx="14764637" cy="2963089"/>
          </a:xfrm>
        </p:grpSpPr>
        <p:grpSp>
          <p:nvGrpSpPr>
            <p:cNvPr id="4" name="组合 3"/>
            <p:cNvGrpSpPr/>
            <p:nvPr/>
          </p:nvGrpSpPr>
          <p:grpSpPr>
            <a:xfrm>
              <a:off x="849787" y="351305"/>
              <a:ext cx="11371383" cy="660135"/>
              <a:chOff x="556108" y="314234"/>
              <a:chExt cx="11703163" cy="660135"/>
            </a:xfrm>
          </p:grpSpPr>
          <p:sp>
            <p:nvSpPr>
              <p:cNvPr id="3" name="矩形 2"/>
              <p:cNvSpPr/>
              <p:nvPr/>
            </p:nvSpPr>
            <p:spPr>
              <a:xfrm flipV="1">
                <a:off x="757047" y="928650"/>
                <a:ext cx="11502224" cy="4571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32" name="9"/>
              <p:cNvSpPr txBox="1"/>
              <p:nvPr/>
            </p:nvSpPr>
            <p:spPr>
              <a:xfrm>
                <a:off x="556108" y="314234"/>
                <a:ext cx="3435255" cy="430815"/>
              </a:xfrm>
              <a:prstGeom prst="rect">
                <a:avLst/>
              </a:prstGeom>
              <a:noFill/>
            </p:spPr>
            <p:txBody>
              <a:bodyPr wrap="square" lIns="0" tIns="0" rIns="0" bIns="0" rtlCol="0">
                <a:spAutoFit/>
              </a:bodyPr>
              <a:lstStyle>
                <a:defPPr>
                  <a:defRPr lang="en-US"/>
                </a:defPPr>
                <a:lvl2pPr marL="0" lvl="1" algn="ctr" defTabSz="685800">
                  <a:defRPr sz="2100" b="1">
                    <a:solidFill>
                      <a:srgbClr val="FFFFFF">
                        <a:lumMod val="50000"/>
                      </a:srgbClr>
                    </a:solidFill>
                    <a:latin typeface="Arial"/>
                    <a:ea typeface="微软雅黑"/>
                  </a:defRPr>
                </a:lvl2pPr>
              </a:lstStyle>
              <a:p>
                <a:pPr lvl="1"/>
                <a:r>
                  <a:rPr lang="en-US" altLang="zh-CN" dirty="0">
                    <a:sym typeface="Arial"/>
                  </a:rPr>
                  <a:t>Add title text</a:t>
                </a:r>
                <a:endParaRPr lang="zh-CN" altLang="en-US" dirty="0">
                  <a:sym typeface="Arial"/>
                </a:endParaRPr>
              </a:p>
            </p:txBody>
          </p:sp>
        </p:grpSp>
        <p:sp>
          <p:nvSpPr>
            <p:cNvPr id="11" name="矩形: 圆角 5"/>
            <p:cNvSpPr/>
            <p:nvPr/>
          </p:nvSpPr>
          <p:spPr>
            <a:xfrm rot="3021466">
              <a:off x="-2473881" y="-833708"/>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2" name="矩形: 圆角 5"/>
            <p:cNvSpPr/>
            <p:nvPr/>
          </p:nvSpPr>
          <p:spPr>
            <a:xfrm rot="3021466">
              <a:off x="-2830474" y="-852757"/>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grpSp>
      <p:grpSp>
        <p:nvGrpSpPr>
          <p:cNvPr id="6" name="组合 5"/>
          <p:cNvGrpSpPr/>
          <p:nvPr/>
        </p:nvGrpSpPr>
        <p:grpSpPr>
          <a:xfrm>
            <a:off x="1316753" y="1463557"/>
            <a:ext cx="3671596" cy="3549697"/>
            <a:chOff x="1286492" y="2089551"/>
            <a:chExt cx="4575546" cy="4423635"/>
          </a:xfrm>
        </p:grpSpPr>
        <p:sp>
          <p:nvSpPr>
            <p:cNvPr id="8" name="矩形 10"/>
            <p:cNvSpPr>
              <a:spLocks noChangeArrowheads="1"/>
            </p:cNvSpPr>
            <p:nvPr/>
          </p:nvSpPr>
          <p:spPr bwMode="auto">
            <a:xfrm>
              <a:off x="1286492" y="2089551"/>
              <a:ext cx="4575546" cy="3078825"/>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txBody>
            <a:bodyPr anchor="ctr"/>
            <a:lstStyle/>
            <a:p>
              <a:pPr algn="ctr" defTabSz="685800"/>
              <a:endParaRPr lang="zh-CN" altLang="en-US" sz="1350">
                <a:solidFill>
                  <a:srgbClr val="FFFFFF"/>
                </a:solidFill>
                <a:latin typeface="Arial"/>
                <a:ea typeface="微软雅黑"/>
                <a:sym typeface="Arial"/>
              </a:endParaRPr>
            </a:p>
          </p:txBody>
        </p:sp>
        <p:sp>
          <p:nvSpPr>
            <p:cNvPr id="9" name="品 32"/>
            <p:cNvSpPr txBox="1"/>
            <p:nvPr>
              <p:custDataLst>
                <p:tags r:id="rId1"/>
              </p:custDataLst>
            </p:nvPr>
          </p:nvSpPr>
          <p:spPr>
            <a:xfrm>
              <a:off x="2056387" y="5478940"/>
              <a:ext cx="1370797" cy="373962"/>
            </a:xfrm>
            <a:prstGeom prst="rect">
              <a:avLst/>
            </a:prstGeom>
            <a:noFill/>
          </p:spPr>
          <p:txBody>
            <a:bodyPr wrap="none" rtlCol="0">
              <a:spAutoFit/>
            </a:bodyPr>
            <a:lstStyle/>
            <a:p>
              <a:pPr defTabSz="685800"/>
              <a:r>
                <a:rPr lang="en-US" altLang="zh-CN" sz="1350" b="1" dirty="0">
                  <a:solidFill>
                    <a:srgbClr val="FFFFFF">
                      <a:lumMod val="50000"/>
                    </a:srgbClr>
                  </a:solidFill>
                  <a:latin typeface="Arial"/>
                  <a:ea typeface="微软雅黑"/>
                  <a:sym typeface="Arial"/>
                </a:rPr>
                <a:t>KEYWORD</a:t>
              </a:r>
              <a:endParaRPr lang="zh-CN" altLang="en-US" sz="1350" b="1" dirty="0">
                <a:solidFill>
                  <a:srgbClr val="FFFFFF">
                    <a:lumMod val="50000"/>
                  </a:srgbClr>
                </a:solidFill>
                <a:latin typeface="Arial"/>
                <a:ea typeface="微软雅黑"/>
                <a:sym typeface="Arial"/>
              </a:endParaRPr>
            </a:p>
          </p:txBody>
        </p:sp>
        <p:sp>
          <p:nvSpPr>
            <p:cNvPr id="10" name="15"/>
            <p:cNvSpPr txBox="1"/>
            <p:nvPr>
              <p:custDataLst>
                <p:tags r:id="rId2"/>
              </p:custDataLst>
            </p:nvPr>
          </p:nvSpPr>
          <p:spPr>
            <a:xfrm>
              <a:off x="2056387" y="5750318"/>
              <a:ext cx="3805651" cy="762868"/>
            </a:xfrm>
            <a:prstGeom prst="rect">
              <a:avLst/>
            </a:prstGeom>
            <a:noFill/>
          </p:spPr>
          <p:txBody>
            <a:bodyPr wrap="square" rtlCol="0">
              <a:spAutoFit/>
            </a:bodyPr>
            <a:lstStyle/>
            <a:p>
              <a:pPr defTabSz="685800">
                <a:lnSpc>
                  <a:spcPct val="150000"/>
                </a:lnSpc>
              </a:pPr>
              <a:r>
                <a:rPr lang="en-US" altLang="zh-CN" sz="1200" dirty="0">
                  <a:solidFill>
                    <a:srgbClr val="FFFFFF">
                      <a:lumMod val="50000"/>
                    </a:srgbClr>
                  </a:solidFill>
                  <a:latin typeface="Arial"/>
                  <a:ea typeface="微软雅黑"/>
                  <a:sym typeface="Arial"/>
                </a:rPr>
                <a:t>Click here to add content, content to match the title. </a:t>
              </a:r>
              <a:endParaRPr lang="zh-CN" altLang="en-US" sz="1200" dirty="0">
                <a:solidFill>
                  <a:srgbClr val="FFFFFF">
                    <a:lumMod val="50000"/>
                  </a:srgbClr>
                </a:solidFill>
                <a:latin typeface="Arial"/>
                <a:ea typeface="微软雅黑"/>
                <a:sym typeface="Arial"/>
              </a:endParaRPr>
            </a:p>
          </p:txBody>
        </p:sp>
        <p:sp>
          <p:nvSpPr>
            <p:cNvPr id="13" name="Oval 14"/>
            <p:cNvSpPr/>
            <p:nvPr/>
          </p:nvSpPr>
          <p:spPr>
            <a:xfrm>
              <a:off x="1286492" y="5535739"/>
              <a:ext cx="616689" cy="616689"/>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Arial"/>
                <a:ea typeface="微软雅黑"/>
                <a:sym typeface="Arial"/>
              </a:endParaRPr>
            </a:p>
          </p:txBody>
        </p:sp>
        <p:sp>
          <p:nvSpPr>
            <p:cNvPr id="14" name="Freeform 70"/>
            <p:cNvSpPr/>
            <p:nvPr/>
          </p:nvSpPr>
          <p:spPr bwMode="auto">
            <a:xfrm>
              <a:off x="1445462" y="5693898"/>
              <a:ext cx="298748" cy="274967"/>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1"/>
            </a:solidFill>
            <a:ln>
              <a:noFill/>
            </a:ln>
          </p:spPr>
          <p:txBody>
            <a:bodyPr vert="horz" wrap="square" lIns="68564" tIns="34282" rIns="68564" bIns="34282" numCol="1" anchor="t" anchorCtr="0" compatLnSpc="1"/>
            <a:lstStyle/>
            <a:p>
              <a:pPr defTabSz="685800"/>
              <a:endParaRPr lang="zh-CN" altLang="en-US" sz="1350">
                <a:solidFill>
                  <a:prstClr val="black"/>
                </a:solidFill>
                <a:latin typeface="Arial"/>
                <a:ea typeface="微软雅黑"/>
                <a:sym typeface="Arial"/>
              </a:endParaRPr>
            </a:p>
          </p:txBody>
        </p:sp>
      </p:grpSp>
      <p:sp>
        <p:nvSpPr>
          <p:cNvPr id="15" name="Rounded Rectangle 5"/>
          <p:cNvSpPr/>
          <p:nvPr/>
        </p:nvSpPr>
        <p:spPr>
          <a:xfrm>
            <a:off x="5494017" y="1528857"/>
            <a:ext cx="891406" cy="89140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100">
              <a:solidFill>
                <a:srgbClr val="FFFFFF">
                  <a:lumMod val="50000"/>
                </a:srgbClr>
              </a:solidFill>
              <a:latin typeface="Arial"/>
              <a:ea typeface="微软雅黑"/>
              <a:sym typeface="Arial"/>
            </a:endParaRPr>
          </a:p>
        </p:txBody>
      </p:sp>
      <p:sp>
        <p:nvSpPr>
          <p:cNvPr id="16" name="Text Box 10"/>
          <p:cNvSpPr txBox="1">
            <a:spLocks noChangeArrowheads="1"/>
          </p:cNvSpPr>
          <p:nvPr/>
        </p:nvSpPr>
        <p:spPr bwMode="auto">
          <a:xfrm>
            <a:off x="6628535" y="1342559"/>
            <a:ext cx="1377628" cy="1004113"/>
          </a:xfrm>
          <a:prstGeom prst="rect">
            <a:avLst/>
          </a:prstGeom>
          <a:noFill/>
          <a:ln w="9525">
            <a:noFill/>
            <a:miter lim="800000"/>
          </a:ln>
        </p:spPr>
        <p:txBody>
          <a:bodyPr wrap="square" lIns="34282" tIns="17141" rIns="34282" bIns="17141">
            <a:spAutoFit/>
          </a:bodyPr>
          <a:lstStyle/>
          <a:p>
            <a:pPr defTabSz="815975">
              <a:lnSpc>
                <a:spcPct val="200000"/>
              </a:lnSpc>
            </a:pPr>
            <a:r>
              <a:rPr lang="en-US" sz="1350" b="1" dirty="0">
                <a:solidFill>
                  <a:srgbClr val="FFFFFF">
                    <a:lumMod val="50000"/>
                  </a:srgbClr>
                </a:solidFill>
                <a:latin typeface="Arial"/>
                <a:ea typeface="微软雅黑"/>
                <a:cs typeface="Open Sans" panose="020B0606030504020204" pitchFamily="34" charset="0"/>
                <a:sym typeface="Arial"/>
              </a:rPr>
              <a:t>Display</a:t>
            </a:r>
          </a:p>
          <a:p>
            <a:pPr defTabSz="815975"/>
            <a:r>
              <a:rPr lang="en-US" sz="1200" dirty="0">
                <a:solidFill>
                  <a:srgbClr val="FFFFFF">
                    <a:lumMod val="50000"/>
                  </a:srgbClr>
                </a:solidFill>
                <a:latin typeface="Arial"/>
                <a:ea typeface="微软雅黑"/>
                <a:cs typeface="Open Sans" panose="020B0606030504020204" pitchFamily="34" charset="0"/>
                <a:sym typeface="Arial"/>
              </a:rPr>
              <a:t>Click here to add content, content to match the title. </a:t>
            </a:r>
            <a:endParaRPr lang="en-US" sz="1050" dirty="0">
              <a:solidFill>
                <a:srgbClr val="FFFFFF">
                  <a:lumMod val="50000"/>
                </a:srgbClr>
              </a:solidFill>
              <a:latin typeface="Arial"/>
              <a:ea typeface="微软雅黑"/>
              <a:cs typeface="Open Sans" panose="020B0606030504020204" pitchFamily="34" charset="0"/>
              <a:sym typeface="Arial"/>
            </a:endParaRPr>
          </a:p>
        </p:txBody>
      </p:sp>
      <p:sp>
        <p:nvSpPr>
          <p:cNvPr id="17" name="Rounded Rectangle 15"/>
          <p:cNvSpPr/>
          <p:nvPr/>
        </p:nvSpPr>
        <p:spPr>
          <a:xfrm>
            <a:off x="5494017" y="2704093"/>
            <a:ext cx="891406" cy="891406"/>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100">
              <a:solidFill>
                <a:srgbClr val="FFFFFF">
                  <a:lumMod val="50000"/>
                </a:srgbClr>
              </a:solidFill>
              <a:latin typeface="Arial"/>
              <a:ea typeface="微软雅黑"/>
              <a:sym typeface="Arial"/>
            </a:endParaRPr>
          </a:p>
        </p:txBody>
      </p:sp>
      <p:sp>
        <p:nvSpPr>
          <p:cNvPr id="18" name="Text Box 10"/>
          <p:cNvSpPr txBox="1">
            <a:spLocks noChangeArrowheads="1"/>
          </p:cNvSpPr>
          <p:nvPr/>
        </p:nvSpPr>
        <p:spPr bwMode="auto">
          <a:xfrm>
            <a:off x="6628535" y="2517795"/>
            <a:ext cx="1377628" cy="1004113"/>
          </a:xfrm>
          <a:prstGeom prst="rect">
            <a:avLst/>
          </a:prstGeom>
          <a:noFill/>
          <a:ln w="9525">
            <a:noFill/>
            <a:miter lim="800000"/>
          </a:ln>
        </p:spPr>
        <p:txBody>
          <a:bodyPr wrap="square" lIns="34282" tIns="17141" rIns="34282" bIns="17141">
            <a:spAutoFit/>
          </a:bodyPr>
          <a:lstStyle/>
          <a:p>
            <a:pPr defTabSz="815975">
              <a:lnSpc>
                <a:spcPct val="200000"/>
              </a:lnSpc>
            </a:pPr>
            <a:r>
              <a:rPr lang="en-US" sz="1350" b="1" dirty="0">
                <a:solidFill>
                  <a:srgbClr val="FFFFFF">
                    <a:lumMod val="50000"/>
                  </a:srgbClr>
                </a:solidFill>
                <a:latin typeface="Arial"/>
                <a:ea typeface="微软雅黑"/>
                <a:cs typeface="Open Sans" panose="020B0606030504020204" pitchFamily="34" charset="0"/>
                <a:sym typeface="Arial"/>
              </a:rPr>
              <a:t>Champion</a:t>
            </a:r>
          </a:p>
          <a:p>
            <a:pPr defTabSz="815975"/>
            <a:r>
              <a:rPr lang="en-US" sz="1200" dirty="0">
                <a:solidFill>
                  <a:srgbClr val="FFFFFF">
                    <a:lumMod val="50000"/>
                  </a:srgbClr>
                </a:solidFill>
                <a:latin typeface="Arial"/>
                <a:ea typeface="微软雅黑"/>
                <a:cs typeface="Open Sans" panose="020B0606030504020204" pitchFamily="34" charset="0"/>
                <a:sym typeface="Arial"/>
              </a:rPr>
              <a:t>Click here to add content, content to match the title. </a:t>
            </a:r>
          </a:p>
        </p:txBody>
      </p:sp>
      <p:sp>
        <p:nvSpPr>
          <p:cNvPr id="19" name="Freeform 55"/>
          <p:cNvSpPr>
            <a:spLocks noEditPoints="1"/>
          </p:cNvSpPr>
          <p:nvPr/>
        </p:nvSpPr>
        <p:spPr bwMode="auto">
          <a:xfrm>
            <a:off x="5711458" y="2910917"/>
            <a:ext cx="456523" cy="477758"/>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vert="horz" wrap="square" lIns="68564" tIns="34282" rIns="68564" bIns="34282" numCol="1" anchor="t" anchorCtr="0" compatLnSpc="1"/>
          <a:lstStyle/>
          <a:p>
            <a:pPr defTabSz="685800"/>
            <a:endParaRPr lang="en-US" sz="2100">
              <a:solidFill>
                <a:srgbClr val="FFFFFF">
                  <a:lumMod val="50000"/>
                </a:srgbClr>
              </a:solidFill>
              <a:latin typeface="Arial"/>
              <a:ea typeface="微软雅黑"/>
              <a:sym typeface="Arial"/>
            </a:endParaRPr>
          </a:p>
        </p:txBody>
      </p:sp>
      <p:grpSp>
        <p:nvGrpSpPr>
          <p:cNvPr id="20" name="Group 38"/>
          <p:cNvGrpSpPr/>
          <p:nvPr/>
        </p:nvGrpSpPr>
        <p:grpSpPr>
          <a:xfrm>
            <a:off x="5711458" y="1717101"/>
            <a:ext cx="456523" cy="514918"/>
            <a:chOff x="5513440" y="1766202"/>
            <a:chExt cx="429274" cy="484183"/>
          </a:xfrm>
          <a:solidFill>
            <a:schemeClr val="bg1"/>
          </a:solidFill>
        </p:grpSpPr>
        <p:sp>
          <p:nvSpPr>
            <p:cNvPr id="21"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defTabSz="685800"/>
              <a:endParaRPr lang="en-US" sz="2100">
                <a:solidFill>
                  <a:srgbClr val="FFFFFF">
                    <a:lumMod val="50000"/>
                  </a:srgbClr>
                </a:solidFill>
                <a:latin typeface="Arial"/>
                <a:ea typeface="微软雅黑"/>
                <a:sym typeface="Arial"/>
              </a:endParaRPr>
            </a:p>
          </p:txBody>
        </p:sp>
        <p:sp>
          <p:nvSpPr>
            <p:cNvPr id="22"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defTabSz="685800"/>
              <a:endParaRPr lang="en-US" sz="2100">
                <a:solidFill>
                  <a:srgbClr val="FFFFFF">
                    <a:lumMod val="50000"/>
                  </a:srgbClr>
                </a:solidFill>
                <a:latin typeface="Arial"/>
                <a:ea typeface="微软雅黑"/>
                <a:sym typeface="Arial"/>
              </a:endParaRPr>
            </a:p>
          </p:txBody>
        </p:sp>
        <p:sp>
          <p:nvSpPr>
            <p:cNvPr id="23"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defTabSz="685800"/>
              <a:endParaRPr lang="en-US" sz="2100">
                <a:solidFill>
                  <a:srgbClr val="FFFFFF">
                    <a:lumMod val="50000"/>
                  </a:srgbClr>
                </a:solidFill>
                <a:latin typeface="Arial"/>
                <a:ea typeface="微软雅黑"/>
                <a:sym typeface="Arial"/>
              </a:endParaRPr>
            </a:p>
          </p:txBody>
        </p:sp>
      </p:grpSp>
      <p:sp>
        <p:nvSpPr>
          <p:cNvPr id="24" name="Rounded Rectangle 17"/>
          <p:cNvSpPr/>
          <p:nvPr/>
        </p:nvSpPr>
        <p:spPr>
          <a:xfrm>
            <a:off x="5494017" y="3879329"/>
            <a:ext cx="891406" cy="89140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100">
              <a:solidFill>
                <a:srgbClr val="FFFFFF">
                  <a:lumMod val="50000"/>
                </a:srgbClr>
              </a:solidFill>
              <a:latin typeface="Arial"/>
              <a:ea typeface="微软雅黑"/>
              <a:sym typeface="Arial"/>
            </a:endParaRPr>
          </a:p>
        </p:txBody>
      </p:sp>
      <p:sp>
        <p:nvSpPr>
          <p:cNvPr id="25" name="Text Box 10"/>
          <p:cNvSpPr txBox="1">
            <a:spLocks noChangeArrowheads="1"/>
          </p:cNvSpPr>
          <p:nvPr/>
        </p:nvSpPr>
        <p:spPr bwMode="auto">
          <a:xfrm>
            <a:off x="6628535" y="3693031"/>
            <a:ext cx="1377628" cy="1004113"/>
          </a:xfrm>
          <a:prstGeom prst="rect">
            <a:avLst/>
          </a:prstGeom>
          <a:noFill/>
          <a:ln w="9525">
            <a:noFill/>
            <a:miter lim="800000"/>
          </a:ln>
        </p:spPr>
        <p:txBody>
          <a:bodyPr wrap="square" lIns="34282" tIns="17141" rIns="34282" bIns="17141">
            <a:spAutoFit/>
          </a:bodyPr>
          <a:lstStyle/>
          <a:p>
            <a:pPr defTabSz="815975">
              <a:lnSpc>
                <a:spcPct val="200000"/>
              </a:lnSpc>
            </a:pPr>
            <a:r>
              <a:rPr lang="en-US" sz="1350" b="1" dirty="0">
                <a:solidFill>
                  <a:srgbClr val="FFFFFF">
                    <a:lumMod val="50000"/>
                  </a:srgbClr>
                </a:solidFill>
                <a:latin typeface="Arial"/>
                <a:ea typeface="微软雅黑"/>
                <a:cs typeface="Open Sans" panose="020B0606030504020204" pitchFamily="34" charset="0"/>
                <a:sym typeface="Arial"/>
              </a:rPr>
              <a:t>Big Data</a:t>
            </a:r>
          </a:p>
          <a:p>
            <a:pPr defTabSz="815975"/>
            <a:r>
              <a:rPr lang="en-US" sz="1200" dirty="0">
                <a:solidFill>
                  <a:srgbClr val="FFFFFF">
                    <a:lumMod val="50000"/>
                  </a:srgbClr>
                </a:solidFill>
                <a:latin typeface="Arial"/>
                <a:ea typeface="微软雅黑"/>
                <a:cs typeface="Open Sans" panose="020B0606030504020204" pitchFamily="34" charset="0"/>
                <a:sym typeface="Arial"/>
              </a:rPr>
              <a:t>Click here to add content, content to match the title. </a:t>
            </a:r>
          </a:p>
        </p:txBody>
      </p:sp>
      <p:grpSp>
        <p:nvGrpSpPr>
          <p:cNvPr id="26" name="Group 29"/>
          <p:cNvGrpSpPr/>
          <p:nvPr/>
        </p:nvGrpSpPr>
        <p:grpSpPr>
          <a:xfrm>
            <a:off x="5767196" y="4116346"/>
            <a:ext cx="345048" cy="432636"/>
            <a:chOff x="5106627" y="2260366"/>
            <a:chExt cx="324452" cy="406813"/>
          </a:xfrm>
          <a:solidFill>
            <a:schemeClr val="bg1"/>
          </a:solidFill>
        </p:grpSpPr>
        <p:sp>
          <p:nvSpPr>
            <p:cNvPr id="27"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defTabSz="685800"/>
              <a:endParaRPr lang="en-US" sz="2100">
                <a:solidFill>
                  <a:srgbClr val="FFFFFF">
                    <a:lumMod val="50000"/>
                  </a:srgbClr>
                </a:solidFill>
                <a:latin typeface="Arial"/>
                <a:ea typeface="微软雅黑"/>
                <a:sym typeface="Arial"/>
              </a:endParaRPr>
            </a:p>
          </p:txBody>
        </p:sp>
        <p:sp>
          <p:nvSpPr>
            <p:cNvPr id="28"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defTabSz="685800"/>
              <a:endParaRPr lang="en-US" sz="2100">
                <a:solidFill>
                  <a:srgbClr val="FFFFFF">
                    <a:lumMod val="50000"/>
                  </a:srgbClr>
                </a:solidFill>
                <a:latin typeface="Arial"/>
                <a:ea typeface="微软雅黑"/>
                <a:sym typeface="Arial"/>
              </a:endParaRPr>
            </a:p>
          </p:txBody>
        </p:sp>
        <p:sp>
          <p:nvSpPr>
            <p:cNvPr id="29"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defTabSz="685800"/>
              <a:endParaRPr lang="en-US" sz="2100">
                <a:solidFill>
                  <a:srgbClr val="FFFFFF">
                    <a:lumMod val="50000"/>
                  </a:srgbClr>
                </a:solidFill>
                <a:latin typeface="Arial"/>
                <a:ea typeface="微软雅黑"/>
                <a:sym typeface="Arial"/>
              </a:endParaRPr>
            </a:p>
          </p:txBody>
        </p:sp>
        <p:sp>
          <p:nvSpPr>
            <p:cNvPr id="30"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defTabSz="685800"/>
              <a:endParaRPr lang="en-US" sz="2100">
                <a:solidFill>
                  <a:srgbClr val="FFFFFF">
                    <a:lumMod val="50000"/>
                  </a:srgbClr>
                </a:solidFill>
                <a:latin typeface="Arial"/>
                <a:ea typeface="微软雅黑"/>
                <a:sym typeface="Arial"/>
              </a:endParaRPr>
            </a:p>
          </p:txBody>
        </p:sp>
      </p:gr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anim calcmode="lin" valueType="num">
                                      <p:cBhvr>
                                        <p:cTn id="12" dur="250" fill="hold"/>
                                        <p:tgtEl>
                                          <p:spTgt spid="15"/>
                                        </p:tgtEl>
                                        <p:attrNameLst>
                                          <p:attrName>ppt_x</p:attrName>
                                        </p:attrNameLst>
                                      </p:cBhvr>
                                      <p:tavLst>
                                        <p:tav tm="0">
                                          <p:val>
                                            <p:strVal val="#ppt_x"/>
                                          </p:val>
                                        </p:tav>
                                        <p:tav tm="100000">
                                          <p:val>
                                            <p:strVal val="#ppt_x"/>
                                          </p:val>
                                        </p:tav>
                                      </p:tavLst>
                                    </p:anim>
                                    <p:anim calcmode="lin" valueType="num">
                                      <p:cBhvr>
                                        <p:cTn id="13" dur="2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50"/>
                                        <p:tgtEl>
                                          <p:spTgt spid="16"/>
                                        </p:tgtEl>
                                      </p:cBhvr>
                                    </p:animEffect>
                                    <p:anim calcmode="lin" valueType="num">
                                      <p:cBhvr>
                                        <p:cTn id="18" dur="250" fill="hold"/>
                                        <p:tgtEl>
                                          <p:spTgt spid="16"/>
                                        </p:tgtEl>
                                        <p:attrNameLst>
                                          <p:attrName>ppt_x</p:attrName>
                                        </p:attrNameLst>
                                      </p:cBhvr>
                                      <p:tavLst>
                                        <p:tav tm="0">
                                          <p:val>
                                            <p:strVal val="#ppt_x"/>
                                          </p:val>
                                        </p:tav>
                                        <p:tav tm="100000">
                                          <p:val>
                                            <p:strVal val="#ppt_x"/>
                                          </p:val>
                                        </p:tav>
                                      </p:tavLst>
                                    </p:anim>
                                    <p:anim calcmode="lin" valueType="num">
                                      <p:cBhvr>
                                        <p:cTn id="19" dur="25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250"/>
                                        <p:tgtEl>
                                          <p:spTgt spid="17"/>
                                        </p:tgtEl>
                                      </p:cBhvr>
                                    </p:animEffect>
                                    <p:anim calcmode="lin" valueType="num">
                                      <p:cBhvr>
                                        <p:cTn id="24" dur="250" fill="hold"/>
                                        <p:tgtEl>
                                          <p:spTgt spid="17"/>
                                        </p:tgtEl>
                                        <p:attrNameLst>
                                          <p:attrName>ppt_x</p:attrName>
                                        </p:attrNameLst>
                                      </p:cBhvr>
                                      <p:tavLst>
                                        <p:tav tm="0">
                                          <p:val>
                                            <p:strVal val="#ppt_x"/>
                                          </p:val>
                                        </p:tav>
                                        <p:tav tm="100000">
                                          <p:val>
                                            <p:strVal val="#ppt_x"/>
                                          </p:val>
                                        </p:tav>
                                      </p:tavLst>
                                    </p:anim>
                                    <p:anim calcmode="lin" valueType="num">
                                      <p:cBhvr>
                                        <p:cTn id="25" dur="250" fill="hold"/>
                                        <p:tgtEl>
                                          <p:spTgt spid="1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250"/>
                                        <p:tgtEl>
                                          <p:spTgt spid="18"/>
                                        </p:tgtEl>
                                      </p:cBhvr>
                                    </p:animEffect>
                                    <p:anim calcmode="lin" valueType="num">
                                      <p:cBhvr>
                                        <p:cTn id="30" dur="250" fill="hold"/>
                                        <p:tgtEl>
                                          <p:spTgt spid="18"/>
                                        </p:tgtEl>
                                        <p:attrNameLst>
                                          <p:attrName>ppt_x</p:attrName>
                                        </p:attrNameLst>
                                      </p:cBhvr>
                                      <p:tavLst>
                                        <p:tav tm="0">
                                          <p:val>
                                            <p:strVal val="#ppt_x"/>
                                          </p:val>
                                        </p:tav>
                                        <p:tav tm="100000">
                                          <p:val>
                                            <p:strVal val="#ppt_x"/>
                                          </p:val>
                                        </p:tav>
                                      </p:tavLst>
                                    </p:anim>
                                    <p:anim calcmode="lin" valueType="num">
                                      <p:cBhvr>
                                        <p:cTn id="31" dur="25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50"/>
                                        <p:tgtEl>
                                          <p:spTgt spid="19"/>
                                        </p:tgtEl>
                                      </p:cBhvr>
                                    </p:animEffect>
                                    <p:anim calcmode="lin" valueType="num">
                                      <p:cBhvr>
                                        <p:cTn id="36" dur="250" fill="hold"/>
                                        <p:tgtEl>
                                          <p:spTgt spid="19"/>
                                        </p:tgtEl>
                                        <p:attrNameLst>
                                          <p:attrName>ppt_x</p:attrName>
                                        </p:attrNameLst>
                                      </p:cBhvr>
                                      <p:tavLst>
                                        <p:tav tm="0">
                                          <p:val>
                                            <p:strVal val="#ppt_x"/>
                                          </p:val>
                                        </p:tav>
                                        <p:tav tm="100000">
                                          <p:val>
                                            <p:strVal val="#ppt_x"/>
                                          </p:val>
                                        </p:tav>
                                      </p:tavLst>
                                    </p:anim>
                                    <p:anim calcmode="lin" valueType="num">
                                      <p:cBhvr>
                                        <p:cTn id="37" dur="250" fill="hold"/>
                                        <p:tgtEl>
                                          <p:spTgt spid="19"/>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250"/>
                                        <p:tgtEl>
                                          <p:spTgt spid="20"/>
                                        </p:tgtEl>
                                      </p:cBhvr>
                                    </p:animEffect>
                                    <p:anim calcmode="lin" valueType="num">
                                      <p:cBhvr>
                                        <p:cTn id="42" dur="250" fill="hold"/>
                                        <p:tgtEl>
                                          <p:spTgt spid="20"/>
                                        </p:tgtEl>
                                        <p:attrNameLst>
                                          <p:attrName>ppt_x</p:attrName>
                                        </p:attrNameLst>
                                      </p:cBhvr>
                                      <p:tavLst>
                                        <p:tav tm="0">
                                          <p:val>
                                            <p:strVal val="#ppt_x"/>
                                          </p:val>
                                        </p:tav>
                                        <p:tav tm="100000">
                                          <p:val>
                                            <p:strVal val="#ppt_x"/>
                                          </p:val>
                                        </p:tav>
                                      </p:tavLst>
                                    </p:anim>
                                    <p:anim calcmode="lin" valueType="num">
                                      <p:cBhvr>
                                        <p:cTn id="43" dur="250" fill="hold"/>
                                        <p:tgtEl>
                                          <p:spTgt spid="20"/>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250"/>
                                        <p:tgtEl>
                                          <p:spTgt spid="24"/>
                                        </p:tgtEl>
                                      </p:cBhvr>
                                    </p:animEffect>
                                    <p:anim calcmode="lin" valueType="num">
                                      <p:cBhvr>
                                        <p:cTn id="48" dur="250" fill="hold"/>
                                        <p:tgtEl>
                                          <p:spTgt spid="24"/>
                                        </p:tgtEl>
                                        <p:attrNameLst>
                                          <p:attrName>ppt_x</p:attrName>
                                        </p:attrNameLst>
                                      </p:cBhvr>
                                      <p:tavLst>
                                        <p:tav tm="0">
                                          <p:val>
                                            <p:strVal val="#ppt_x"/>
                                          </p:val>
                                        </p:tav>
                                        <p:tav tm="100000">
                                          <p:val>
                                            <p:strVal val="#ppt_x"/>
                                          </p:val>
                                        </p:tav>
                                      </p:tavLst>
                                    </p:anim>
                                    <p:anim calcmode="lin" valueType="num">
                                      <p:cBhvr>
                                        <p:cTn id="49" dur="25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250"/>
                                        <p:tgtEl>
                                          <p:spTgt spid="25"/>
                                        </p:tgtEl>
                                      </p:cBhvr>
                                    </p:animEffect>
                                    <p:anim calcmode="lin" valueType="num">
                                      <p:cBhvr>
                                        <p:cTn id="54" dur="250" fill="hold"/>
                                        <p:tgtEl>
                                          <p:spTgt spid="25"/>
                                        </p:tgtEl>
                                        <p:attrNameLst>
                                          <p:attrName>ppt_x</p:attrName>
                                        </p:attrNameLst>
                                      </p:cBhvr>
                                      <p:tavLst>
                                        <p:tav tm="0">
                                          <p:val>
                                            <p:strVal val="#ppt_x"/>
                                          </p:val>
                                        </p:tav>
                                        <p:tav tm="100000">
                                          <p:val>
                                            <p:strVal val="#ppt_x"/>
                                          </p:val>
                                        </p:tav>
                                      </p:tavLst>
                                    </p:anim>
                                    <p:anim calcmode="lin" valueType="num">
                                      <p:cBhvr>
                                        <p:cTn id="55" dur="250" fill="hold"/>
                                        <p:tgtEl>
                                          <p:spTgt spid="2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250"/>
                                        <p:tgtEl>
                                          <p:spTgt spid="26"/>
                                        </p:tgtEl>
                                      </p:cBhvr>
                                    </p:animEffect>
                                    <p:anim calcmode="lin" valueType="num">
                                      <p:cBhvr>
                                        <p:cTn id="60" dur="250" fill="hold"/>
                                        <p:tgtEl>
                                          <p:spTgt spid="26"/>
                                        </p:tgtEl>
                                        <p:attrNameLst>
                                          <p:attrName>ppt_x</p:attrName>
                                        </p:attrNameLst>
                                      </p:cBhvr>
                                      <p:tavLst>
                                        <p:tav tm="0">
                                          <p:val>
                                            <p:strVal val="#ppt_x"/>
                                          </p:val>
                                        </p:tav>
                                        <p:tav tm="100000">
                                          <p:val>
                                            <p:strVal val="#ppt_x"/>
                                          </p:val>
                                        </p:tav>
                                      </p:tavLst>
                                    </p:anim>
                                    <p:anim calcmode="lin" valueType="num">
                                      <p:cBhvr>
                                        <p:cTn id="61" dur="250" fill="hold"/>
                                        <p:tgtEl>
                                          <p:spTgt spid="26"/>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1000"/>
                                        <p:tgtEl>
                                          <p:spTgt spid="6"/>
                                        </p:tgtEl>
                                      </p:cBhvr>
                                    </p:animEffect>
                                    <p:anim calcmode="lin" valueType="num">
                                      <p:cBhvr>
                                        <p:cTn id="66" dur="1000" fill="hold"/>
                                        <p:tgtEl>
                                          <p:spTgt spid="6"/>
                                        </p:tgtEl>
                                        <p:attrNameLst>
                                          <p:attrName>ppt_x</p:attrName>
                                        </p:attrNameLst>
                                      </p:cBhvr>
                                      <p:tavLst>
                                        <p:tav tm="0">
                                          <p:val>
                                            <p:strVal val="#ppt_x"/>
                                          </p:val>
                                        </p:tav>
                                        <p:tav tm="100000">
                                          <p:val>
                                            <p:strVal val="#ppt_x"/>
                                          </p:val>
                                        </p:tav>
                                      </p:tavLst>
                                    </p:anim>
                                    <p:anim calcmode="lin" valueType="num">
                                      <p:cBhvr>
                                        <p:cTn id="6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p:bldP spid="19" grpId="0" animBg="1"/>
      <p:bldP spid="24" grpId="0" animBg="1"/>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05505" y="-854625"/>
            <a:ext cx="11070915" cy="2221802"/>
            <a:chOff x="-2543467" y="-1139764"/>
            <a:chExt cx="14764637" cy="2963089"/>
          </a:xfrm>
        </p:grpSpPr>
        <p:grpSp>
          <p:nvGrpSpPr>
            <p:cNvPr id="4" name="组合 3"/>
            <p:cNvGrpSpPr/>
            <p:nvPr/>
          </p:nvGrpSpPr>
          <p:grpSpPr>
            <a:xfrm>
              <a:off x="849787" y="351305"/>
              <a:ext cx="11371383" cy="660135"/>
              <a:chOff x="556108" y="314234"/>
              <a:chExt cx="11703163" cy="660135"/>
            </a:xfrm>
          </p:grpSpPr>
          <p:sp>
            <p:nvSpPr>
              <p:cNvPr id="3" name="矩形 2"/>
              <p:cNvSpPr/>
              <p:nvPr/>
            </p:nvSpPr>
            <p:spPr>
              <a:xfrm flipV="1">
                <a:off x="757047" y="928650"/>
                <a:ext cx="11502224" cy="4571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32" name="9"/>
              <p:cNvSpPr txBox="1"/>
              <p:nvPr/>
            </p:nvSpPr>
            <p:spPr>
              <a:xfrm>
                <a:off x="556108" y="314234"/>
                <a:ext cx="3435255" cy="430815"/>
              </a:xfrm>
              <a:prstGeom prst="rect">
                <a:avLst/>
              </a:prstGeom>
              <a:noFill/>
            </p:spPr>
            <p:txBody>
              <a:bodyPr wrap="square" lIns="0" tIns="0" rIns="0" bIns="0" rtlCol="0">
                <a:spAutoFit/>
              </a:bodyPr>
              <a:lstStyle>
                <a:defPPr>
                  <a:defRPr lang="en-US"/>
                </a:defPPr>
                <a:lvl2pPr marL="0" lvl="1" algn="ctr" defTabSz="685800">
                  <a:defRPr sz="2100" b="1">
                    <a:solidFill>
                      <a:srgbClr val="FFFFFF">
                        <a:lumMod val="50000"/>
                      </a:srgbClr>
                    </a:solidFill>
                    <a:latin typeface="Arial"/>
                    <a:ea typeface="微软雅黑"/>
                  </a:defRPr>
                </a:lvl2pPr>
              </a:lstStyle>
              <a:p>
                <a:pPr lvl="1"/>
                <a:r>
                  <a:rPr lang="en-US" altLang="zh-CN" dirty="0">
                    <a:sym typeface="Arial"/>
                  </a:rPr>
                  <a:t>Add title text</a:t>
                </a:r>
                <a:endParaRPr lang="zh-CN" altLang="en-US" dirty="0">
                  <a:sym typeface="Arial"/>
                </a:endParaRPr>
              </a:p>
            </p:txBody>
          </p:sp>
        </p:grpSp>
        <p:sp>
          <p:nvSpPr>
            <p:cNvPr id="11" name="矩形: 圆角 5"/>
            <p:cNvSpPr/>
            <p:nvPr/>
          </p:nvSpPr>
          <p:spPr>
            <a:xfrm rot="3021466">
              <a:off x="-2473881" y="-833708"/>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2" name="矩形: 圆角 5"/>
            <p:cNvSpPr/>
            <p:nvPr/>
          </p:nvSpPr>
          <p:spPr>
            <a:xfrm rot="3021466">
              <a:off x="-2830474" y="-852757"/>
              <a:ext cx="2944040" cy="2370026"/>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grpSp>
      <p:sp>
        <p:nvSpPr>
          <p:cNvPr id="8" name="Content Placeholder 2"/>
          <p:cNvSpPr txBox="1"/>
          <p:nvPr/>
        </p:nvSpPr>
        <p:spPr bwMode="auto">
          <a:xfrm>
            <a:off x="683526" y="3672895"/>
            <a:ext cx="1610674" cy="54014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685800">
              <a:buNone/>
              <a:defRPr/>
            </a:pPr>
            <a:r>
              <a:rPr lang="en-US" sz="1800" b="1" dirty="0">
                <a:solidFill>
                  <a:srgbClr val="FFFFFF">
                    <a:lumMod val="50000"/>
                  </a:srgbClr>
                </a:solidFill>
                <a:latin typeface="Arial"/>
                <a:ea typeface="微软雅黑"/>
                <a:cs typeface="Lato Regular"/>
                <a:sym typeface="Arial"/>
              </a:rPr>
              <a:t>Angel Binder</a:t>
            </a:r>
          </a:p>
        </p:txBody>
      </p:sp>
      <p:sp>
        <p:nvSpPr>
          <p:cNvPr id="9" name="Content Placeholder 2"/>
          <p:cNvSpPr txBox="1"/>
          <p:nvPr/>
        </p:nvSpPr>
        <p:spPr bwMode="auto">
          <a:xfrm>
            <a:off x="627963" y="4077782"/>
            <a:ext cx="1741472" cy="22565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685800">
              <a:buNone/>
              <a:defRPr/>
            </a:pPr>
            <a:r>
              <a:rPr lang="en-US" sz="900" dirty="0">
                <a:solidFill>
                  <a:srgbClr val="FFFFFF">
                    <a:lumMod val="50000"/>
                  </a:srgbClr>
                </a:solidFill>
                <a:latin typeface="Arial"/>
                <a:ea typeface="微软雅黑"/>
                <a:cs typeface="Lato Light"/>
                <a:sym typeface="Arial"/>
              </a:rPr>
              <a:t>Marketing</a:t>
            </a:r>
          </a:p>
        </p:txBody>
      </p:sp>
      <p:grpSp>
        <p:nvGrpSpPr>
          <p:cNvPr id="10" name="Group 70"/>
          <p:cNvGrpSpPr/>
          <p:nvPr/>
        </p:nvGrpSpPr>
        <p:grpSpPr>
          <a:xfrm>
            <a:off x="1126591" y="4287525"/>
            <a:ext cx="724543" cy="221287"/>
            <a:chOff x="3988146" y="9821053"/>
            <a:chExt cx="1641092" cy="501217"/>
          </a:xfrm>
          <a:solidFill>
            <a:schemeClr val="accent3"/>
          </a:solidFill>
        </p:grpSpPr>
        <p:sp>
          <p:nvSpPr>
            <p:cNvPr id="13" name="Freeform 78"/>
            <p:cNvSpPr>
              <a:spLocks noChangeArrowheads="1"/>
            </p:cNvSpPr>
            <p:nvPr/>
          </p:nvSpPr>
          <p:spPr bwMode="auto">
            <a:xfrm>
              <a:off x="5127536" y="9821053"/>
              <a:ext cx="501702" cy="492495"/>
            </a:xfrm>
            <a:custGeom>
              <a:avLst/>
              <a:gdLst>
                <a:gd name="T0" fmla="*/ 212 w 479"/>
                <a:gd name="T1" fmla="*/ 169 h 471"/>
                <a:gd name="T2" fmla="*/ 212 w 479"/>
                <a:gd name="T3" fmla="*/ 169 h 471"/>
                <a:gd name="T4" fmla="*/ 185 w 479"/>
                <a:gd name="T5" fmla="*/ 142 h 471"/>
                <a:gd name="T6" fmla="*/ 177 w 479"/>
                <a:gd name="T7" fmla="*/ 142 h 471"/>
                <a:gd name="T8" fmla="*/ 168 w 479"/>
                <a:gd name="T9" fmla="*/ 160 h 471"/>
                <a:gd name="T10" fmla="*/ 168 w 479"/>
                <a:gd name="T11" fmla="*/ 187 h 471"/>
                <a:gd name="T12" fmla="*/ 194 w 479"/>
                <a:gd name="T13" fmla="*/ 213 h 471"/>
                <a:gd name="T14" fmla="*/ 203 w 479"/>
                <a:gd name="T15" fmla="*/ 213 h 471"/>
                <a:gd name="T16" fmla="*/ 212 w 479"/>
                <a:gd name="T17" fmla="*/ 169 h 471"/>
                <a:gd name="T18" fmla="*/ 238 w 479"/>
                <a:gd name="T19" fmla="*/ 0 h 471"/>
                <a:gd name="T20" fmla="*/ 238 w 479"/>
                <a:gd name="T21" fmla="*/ 0 h 471"/>
                <a:gd name="T22" fmla="*/ 0 w 479"/>
                <a:gd name="T23" fmla="*/ 231 h 471"/>
                <a:gd name="T24" fmla="*/ 238 w 479"/>
                <a:gd name="T25" fmla="*/ 470 h 471"/>
                <a:gd name="T26" fmla="*/ 478 w 479"/>
                <a:gd name="T27" fmla="*/ 231 h 471"/>
                <a:gd name="T28" fmla="*/ 238 w 479"/>
                <a:gd name="T29" fmla="*/ 0 h 471"/>
                <a:gd name="T30" fmla="*/ 221 w 479"/>
                <a:gd name="T31" fmla="*/ 338 h 471"/>
                <a:gd name="T32" fmla="*/ 221 w 479"/>
                <a:gd name="T33" fmla="*/ 338 h 471"/>
                <a:gd name="T34" fmla="*/ 185 w 479"/>
                <a:gd name="T35" fmla="*/ 346 h 471"/>
                <a:gd name="T36" fmla="*/ 185 w 479"/>
                <a:gd name="T37" fmla="*/ 346 h 471"/>
                <a:gd name="T38" fmla="*/ 185 w 479"/>
                <a:gd name="T39" fmla="*/ 346 h 471"/>
                <a:gd name="T40" fmla="*/ 124 w 479"/>
                <a:gd name="T41" fmla="*/ 301 h 471"/>
                <a:gd name="T42" fmla="*/ 194 w 479"/>
                <a:gd name="T43" fmla="*/ 248 h 471"/>
                <a:gd name="T44" fmla="*/ 194 w 479"/>
                <a:gd name="T45" fmla="*/ 248 h 471"/>
                <a:gd name="T46" fmla="*/ 185 w 479"/>
                <a:gd name="T47" fmla="*/ 231 h 471"/>
                <a:gd name="T48" fmla="*/ 185 w 479"/>
                <a:gd name="T49" fmla="*/ 231 h 471"/>
                <a:gd name="T50" fmla="*/ 159 w 479"/>
                <a:gd name="T51" fmla="*/ 222 h 471"/>
                <a:gd name="T52" fmla="*/ 141 w 479"/>
                <a:gd name="T53" fmla="*/ 178 h 471"/>
                <a:gd name="T54" fmla="*/ 194 w 479"/>
                <a:gd name="T55" fmla="*/ 125 h 471"/>
                <a:gd name="T56" fmla="*/ 256 w 479"/>
                <a:gd name="T57" fmla="*/ 125 h 471"/>
                <a:gd name="T58" fmla="*/ 256 w 479"/>
                <a:gd name="T59" fmla="*/ 125 h 471"/>
                <a:gd name="T60" fmla="*/ 238 w 479"/>
                <a:gd name="T61" fmla="*/ 134 h 471"/>
                <a:gd name="T62" fmla="*/ 221 w 479"/>
                <a:gd name="T63" fmla="*/ 134 h 471"/>
                <a:gd name="T64" fmla="*/ 238 w 479"/>
                <a:gd name="T65" fmla="*/ 178 h 471"/>
                <a:gd name="T66" fmla="*/ 230 w 479"/>
                <a:gd name="T67" fmla="*/ 213 h 471"/>
                <a:gd name="T68" fmla="*/ 212 w 479"/>
                <a:gd name="T69" fmla="*/ 231 h 471"/>
                <a:gd name="T70" fmla="*/ 230 w 479"/>
                <a:gd name="T71" fmla="*/ 240 h 471"/>
                <a:gd name="T72" fmla="*/ 256 w 479"/>
                <a:gd name="T73" fmla="*/ 284 h 471"/>
                <a:gd name="T74" fmla="*/ 221 w 479"/>
                <a:gd name="T75" fmla="*/ 338 h 471"/>
                <a:gd name="T76" fmla="*/ 354 w 479"/>
                <a:gd name="T77" fmla="*/ 231 h 471"/>
                <a:gd name="T78" fmla="*/ 354 w 479"/>
                <a:gd name="T79" fmla="*/ 231 h 471"/>
                <a:gd name="T80" fmla="*/ 310 w 479"/>
                <a:gd name="T81" fmla="*/ 231 h 471"/>
                <a:gd name="T82" fmla="*/ 310 w 479"/>
                <a:gd name="T83" fmla="*/ 275 h 471"/>
                <a:gd name="T84" fmla="*/ 291 w 479"/>
                <a:gd name="T85" fmla="*/ 275 h 471"/>
                <a:gd name="T86" fmla="*/ 291 w 479"/>
                <a:gd name="T87" fmla="*/ 231 h 471"/>
                <a:gd name="T88" fmla="*/ 256 w 479"/>
                <a:gd name="T89" fmla="*/ 231 h 471"/>
                <a:gd name="T90" fmla="*/ 256 w 479"/>
                <a:gd name="T91" fmla="*/ 213 h 471"/>
                <a:gd name="T92" fmla="*/ 291 w 479"/>
                <a:gd name="T93" fmla="*/ 213 h 471"/>
                <a:gd name="T94" fmla="*/ 291 w 479"/>
                <a:gd name="T95" fmla="*/ 169 h 471"/>
                <a:gd name="T96" fmla="*/ 310 w 479"/>
                <a:gd name="T97" fmla="*/ 169 h 471"/>
                <a:gd name="T98" fmla="*/ 310 w 479"/>
                <a:gd name="T99" fmla="*/ 213 h 471"/>
                <a:gd name="T100" fmla="*/ 354 w 479"/>
                <a:gd name="T101" fmla="*/ 213 h 471"/>
                <a:gd name="T102" fmla="*/ 354 w 479"/>
                <a:gd name="T103" fmla="*/ 231 h 471"/>
                <a:gd name="T104" fmla="*/ 194 w 479"/>
                <a:gd name="T105" fmla="*/ 266 h 471"/>
                <a:gd name="T106" fmla="*/ 194 w 479"/>
                <a:gd name="T107" fmla="*/ 266 h 471"/>
                <a:gd name="T108" fmla="*/ 194 w 479"/>
                <a:gd name="T109" fmla="*/ 266 h 471"/>
                <a:gd name="T110" fmla="*/ 159 w 479"/>
                <a:gd name="T111" fmla="*/ 275 h 471"/>
                <a:gd name="T112" fmla="*/ 150 w 479"/>
                <a:gd name="T113" fmla="*/ 301 h 471"/>
                <a:gd name="T114" fmla="*/ 194 w 479"/>
                <a:gd name="T115" fmla="*/ 328 h 471"/>
                <a:gd name="T116" fmla="*/ 230 w 479"/>
                <a:gd name="T117" fmla="*/ 293 h 471"/>
                <a:gd name="T118" fmla="*/ 194 w 479"/>
                <a:gd name="T119" fmla="*/ 26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lnTo>
                    <a:pt x="185" y="346"/>
                  </a:lnTo>
                  <a:lnTo>
                    <a:pt x="185" y="346"/>
                  </a:lnTo>
                  <a:cubicBezTo>
                    <a:pt x="177" y="346"/>
                    <a:pt x="124" y="346"/>
                    <a:pt x="124" y="301"/>
                  </a:cubicBezTo>
                  <a:cubicBezTo>
                    <a:pt x="124" y="257"/>
                    <a:pt x="177" y="248"/>
                    <a:pt x="194" y="248"/>
                  </a:cubicBezTo>
                  <a:lnTo>
                    <a:pt x="194" y="248"/>
                  </a:lnTo>
                  <a:cubicBezTo>
                    <a:pt x="185" y="240"/>
                    <a:pt x="185" y="231"/>
                    <a:pt x="185" y="231"/>
                  </a:cubicBezTo>
                  <a:lnTo>
                    <a:pt x="185" y="231"/>
                  </a:lnTo>
                  <a:cubicBezTo>
                    <a:pt x="177" y="231"/>
                    <a:pt x="168" y="222"/>
                    <a:pt x="159" y="222"/>
                  </a:cubicBezTo>
                  <a:cubicBezTo>
                    <a:pt x="141" y="213"/>
                    <a:pt x="141" y="195"/>
                    <a:pt x="141" y="178"/>
                  </a:cubicBezTo>
                  <a:cubicBezTo>
                    <a:pt x="141" y="125"/>
                    <a:pt x="194" y="125"/>
                    <a:pt x="194" y="125"/>
                  </a:cubicBezTo>
                  <a:cubicBezTo>
                    <a:pt x="256" y="125"/>
                    <a:pt x="256" y="125"/>
                    <a:pt x="256" y="125"/>
                  </a:cubicBezTo>
                  <a:lnTo>
                    <a:pt x="256" y="125"/>
                  </a:ln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785" dirty="0">
                <a:solidFill>
                  <a:srgbClr val="FFFFFF">
                    <a:lumMod val="50000"/>
                  </a:srgbClr>
                </a:solidFill>
                <a:latin typeface="Arial"/>
                <a:ea typeface="微软雅黑"/>
                <a:sym typeface="Arial"/>
              </a:endParaRPr>
            </a:p>
          </p:txBody>
        </p:sp>
        <p:sp>
          <p:nvSpPr>
            <p:cNvPr id="14" name="Freeform 79"/>
            <p:cNvSpPr>
              <a:spLocks noChangeArrowheads="1"/>
            </p:cNvSpPr>
            <p:nvPr/>
          </p:nvSpPr>
          <p:spPr bwMode="auto">
            <a:xfrm>
              <a:off x="4552157" y="9829775"/>
              <a:ext cx="501704" cy="492495"/>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293 w 479"/>
                <a:gd name="T13" fmla="*/ 160 h 471"/>
                <a:gd name="T14" fmla="*/ 293 w 479"/>
                <a:gd name="T15" fmla="*/ 160 h 471"/>
                <a:gd name="T16" fmla="*/ 257 w 479"/>
                <a:gd name="T17" fmla="*/ 160 h 471"/>
                <a:gd name="T18" fmla="*/ 249 w 479"/>
                <a:gd name="T19" fmla="*/ 178 h 471"/>
                <a:gd name="T20" fmla="*/ 249 w 479"/>
                <a:gd name="T21" fmla="*/ 195 h 471"/>
                <a:gd name="T22" fmla="*/ 293 w 479"/>
                <a:gd name="T23" fmla="*/ 195 h 471"/>
                <a:gd name="T24" fmla="*/ 293 w 479"/>
                <a:gd name="T25" fmla="*/ 240 h 471"/>
                <a:gd name="T26" fmla="*/ 249 w 479"/>
                <a:gd name="T27" fmla="*/ 240 h 471"/>
                <a:gd name="T28" fmla="*/ 249 w 479"/>
                <a:gd name="T29" fmla="*/ 346 h 471"/>
                <a:gd name="T30" fmla="*/ 213 w 479"/>
                <a:gd name="T31" fmla="*/ 346 h 471"/>
                <a:gd name="T32" fmla="*/ 213 w 479"/>
                <a:gd name="T33" fmla="*/ 240 h 471"/>
                <a:gd name="T34" fmla="*/ 169 w 479"/>
                <a:gd name="T35" fmla="*/ 240 h 471"/>
                <a:gd name="T36" fmla="*/ 169 w 479"/>
                <a:gd name="T37" fmla="*/ 195 h 471"/>
                <a:gd name="T38" fmla="*/ 213 w 479"/>
                <a:gd name="T39" fmla="*/ 195 h 471"/>
                <a:gd name="T40" fmla="*/ 213 w 479"/>
                <a:gd name="T41" fmla="*/ 178 h 471"/>
                <a:gd name="T42" fmla="*/ 257 w 479"/>
                <a:gd name="T43" fmla="*/ 125 h 471"/>
                <a:gd name="T44" fmla="*/ 293 w 479"/>
                <a:gd name="T45" fmla="*/ 125 h 471"/>
                <a:gd name="T46" fmla="*/ 293 w 479"/>
                <a:gd name="T47" fmla="*/ 16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785" dirty="0">
                <a:solidFill>
                  <a:srgbClr val="FFFFFF">
                    <a:lumMod val="50000"/>
                  </a:srgbClr>
                </a:solidFill>
                <a:latin typeface="Arial"/>
                <a:ea typeface="微软雅黑"/>
                <a:sym typeface="Arial"/>
              </a:endParaRPr>
            </a:p>
          </p:txBody>
        </p:sp>
        <p:sp>
          <p:nvSpPr>
            <p:cNvPr id="15" name="Freeform 86"/>
            <p:cNvSpPr>
              <a:spLocks noChangeArrowheads="1"/>
            </p:cNvSpPr>
            <p:nvPr/>
          </p:nvSpPr>
          <p:spPr bwMode="auto">
            <a:xfrm>
              <a:off x="3988146" y="9829775"/>
              <a:ext cx="501702" cy="492495"/>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785" dirty="0">
                <a:solidFill>
                  <a:srgbClr val="FFFFFF">
                    <a:lumMod val="50000"/>
                  </a:srgbClr>
                </a:solidFill>
                <a:latin typeface="Arial"/>
                <a:ea typeface="微软雅黑"/>
                <a:sym typeface="Arial"/>
              </a:endParaRPr>
            </a:p>
          </p:txBody>
        </p:sp>
      </p:grpSp>
      <p:grpSp>
        <p:nvGrpSpPr>
          <p:cNvPr id="16" name="Group 79"/>
          <p:cNvGrpSpPr/>
          <p:nvPr/>
        </p:nvGrpSpPr>
        <p:grpSpPr>
          <a:xfrm>
            <a:off x="885478" y="4039110"/>
            <a:ext cx="1209187" cy="32296"/>
            <a:chOff x="1775295" y="2028842"/>
            <a:chExt cx="3631535" cy="45719"/>
          </a:xfrm>
          <a:solidFill>
            <a:schemeClr val="accent3"/>
          </a:solidFill>
        </p:grpSpPr>
        <p:sp>
          <p:nvSpPr>
            <p:cNvPr id="17" name="Rectangle 80"/>
            <p:cNvSpPr/>
            <p:nvPr/>
          </p:nvSpPr>
          <p:spPr>
            <a:xfrm flipV="1">
              <a:off x="1775295"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82805" tIns="91403" rIns="182805" bIns="91403" rtlCol="0" anchor="ctr"/>
            <a:lstStyle/>
            <a:p>
              <a:pPr algn="ctr" defTabSz="685800"/>
              <a:endParaRPr lang="en-US" sz="785" dirty="0">
                <a:solidFill>
                  <a:srgbClr val="FFFFFF">
                    <a:lumMod val="50000"/>
                  </a:srgbClr>
                </a:solidFill>
                <a:latin typeface="Arial"/>
                <a:ea typeface="微软雅黑"/>
                <a:sym typeface="Arial"/>
              </a:endParaRPr>
            </a:p>
          </p:txBody>
        </p:sp>
        <p:sp>
          <p:nvSpPr>
            <p:cNvPr id="18" name="Rectangle 81"/>
            <p:cNvSpPr/>
            <p:nvPr/>
          </p:nvSpPr>
          <p:spPr>
            <a:xfrm flipV="1">
              <a:off x="2390858"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82805" tIns="91403" rIns="182805" bIns="91403" rtlCol="0" anchor="ctr"/>
            <a:lstStyle/>
            <a:p>
              <a:pPr algn="ctr" defTabSz="685800"/>
              <a:endParaRPr lang="en-US" sz="785" dirty="0">
                <a:solidFill>
                  <a:srgbClr val="FFFFFF">
                    <a:lumMod val="50000"/>
                  </a:srgbClr>
                </a:solidFill>
                <a:latin typeface="Arial"/>
                <a:ea typeface="微软雅黑"/>
                <a:sym typeface="Arial"/>
              </a:endParaRPr>
            </a:p>
          </p:txBody>
        </p:sp>
        <p:sp>
          <p:nvSpPr>
            <p:cNvPr id="19" name="Rectangle 82"/>
            <p:cNvSpPr/>
            <p:nvPr/>
          </p:nvSpPr>
          <p:spPr>
            <a:xfrm flipV="1">
              <a:off x="3025596"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82805" tIns="91403" rIns="182805" bIns="91403" rtlCol="0" anchor="ctr"/>
            <a:lstStyle/>
            <a:p>
              <a:pPr algn="ctr" defTabSz="685800"/>
              <a:endParaRPr lang="en-US" sz="785" dirty="0">
                <a:solidFill>
                  <a:srgbClr val="FFFFFF">
                    <a:lumMod val="50000"/>
                  </a:srgbClr>
                </a:solidFill>
                <a:latin typeface="Arial"/>
                <a:ea typeface="微软雅黑"/>
                <a:sym typeface="Arial"/>
              </a:endParaRPr>
            </a:p>
          </p:txBody>
        </p:sp>
        <p:sp>
          <p:nvSpPr>
            <p:cNvPr id="20" name="Rectangle 83"/>
            <p:cNvSpPr/>
            <p:nvPr/>
          </p:nvSpPr>
          <p:spPr>
            <a:xfrm flipV="1">
              <a:off x="3641289"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82805" tIns="91403" rIns="182805" bIns="91403" rtlCol="0" anchor="ctr"/>
            <a:lstStyle/>
            <a:p>
              <a:pPr algn="ctr" defTabSz="685800"/>
              <a:endParaRPr lang="en-US" sz="785" dirty="0">
                <a:solidFill>
                  <a:srgbClr val="FFFFFF">
                    <a:lumMod val="50000"/>
                  </a:srgbClr>
                </a:solidFill>
                <a:latin typeface="Arial"/>
                <a:ea typeface="微软雅黑"/>
                <a:sym typeface="Arial"/>
              </a:endParaRPr>
            </a:p>
          </p:txBody>
        </p:sp>
        <p:sp>
          <p:nvSpPr>
            <p:cNvPr id="21" name="Rectangle 84"/>
            <p:cNvSpPr/>
            <p:nvPr/>
          </p:nvSpPr>
          <p:spPr>
            <a:xfrm flipV="1">
              <a:off x="4256852"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82805" tIns="91403" rIns="182805" bIns="91403" rtlCol="0" anchor="ctr"/>
            <a:lstStyle/>
            <a:p>
              <a:pPr algn="ctr" defTabSz="685800"/>
              <a:endParaRPr lang="en-US" sz="785" dirty="0">
                <a:solidFill>
                  <a:srgbClr val="FFFFFF">
                    <a:lumMod val="50000"/>
                  </a:srgbClr>
                </a:solidFill>
                <a:latin typeface="Arial"/>
                <a:ea typeface="微软雅黑"/>
                <a:sym typeface="Arial"/>
              </a:endParaRPr>
            </a:p>
          </p:txBody>
        </p:sp>
        <p:sp>
          <p:nvSpPr>
            <p:cNvPr id="22" name="Rectangle 85"/>
            <p:cNvSpPr/>
            <p:nvPr/>
          </p:nvSpPr>
          <p:spPr>
            <a:xfrm flipV="1">
              <a:off x="4866477"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82805" tIns="91403" rIns="182805" bIns="91403" rtlCol="0" anchor="ctr"/>
            <a:lstStyle/>
            <a:p>
              <a:pPr algn="ctr" defTabSz="685800"/>
              <a:endParaRPr lang="en-US" sz="785" dirty="0">
                <a:solidFill>
                  <a:srgbClr val="FFFFFF">
                    <a:lumMod val="50000"/>
                  </a:srgbClr>
                </a:solidFill>
                <a:latin typeface="Arial"/>
                <a:ea typeface="微软雅黑"/>
                <a:sym typeface="Arial"/>
              </a:endParaRPr>
            </a:p>
          </p:txBody>
        </p:sp>
      </p:grpSp>
      <p:sp>
        <p:nvSpPr>
          <p:cNvPr id="23" name="Content Placeholder 2"/>
          <p:cNvSpPr txBox="1"/>
          <p:nvPr/>
        </p:nvSpPr>
        <p:spPr bwMode="auto">
          <a:xfrm>
            <a:off x="2812534" y="3672895"/>
            <a:ext cx="1610674" cy="540146"/>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685800">
              <a:buNone/>
              <a:defRPr/>
            </a:pPr>
            <a:r>
              <a:rPr lang="en-US" sz="1800" b="1" dirty="0">
                <a:solidFill>
                  <a:srgbClr val="FFFFFF">
                    <a:lumMod val="50000"/>
                  </a:srgbClr>
                </a:solidFill>
                <a:latin typeface="Arial"/>
                <a:ea typeface="微软雅黑"/>
                <a:cs typeface="Lato Regular"/>
                <a:sym typeface="Arial"/>
              </a:rPr>
              <a:t>Pedro Binder</a:t>
            </a:r>
          </a:p>
        </p:txBody>
      </p:sp>
      <p:sp>
        <p:nvSpPr>
          <p:cNvPr id="24" name="Content Placeholder 2"/>
          <p:cNvSpPr txBox="1"/>
          <p:nvPr/>
        </p:nvSpPr>
        <p:spPr bwMode="auto">
          <a:xfrm>
            <a:off x="2756971" y="4077782"/>
            <a:ext cx="1741472" cy="22565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685800">
              <a:buNone/>
              <a:defRPr/>
            </a:pPr>
            <a:r>
              <a:rPr lang="en-US" sz="900" dirty="0">
                <a:solidFill>
                  <a:srgbClr val="FFFFFF">
                    <a:lumMod val="50000"/>
                  </a:srgbClr>
                </a:solidFill>
                <a:latin typeface="Arial"/>
                <a:ea typeface="微软雅黑"/>
                <a:cs typeface="Lato Light"/>
                <a:sym typeface="Arial"/>
              </a:rPr>
              <a:t>Marketing</a:t>
            </a:r>
          </a:p>
        </p:txBody>
      </p:sp>
      <p:grpSp>
        <p:nvGrpSpPr>
          <p:cNvPr id="25" name="Group 107"/>
          <p:cNvGrpSpPr/>
          <p:nvPr/>
        </p:nvGrpSpPr>
        <p:grpSpPr>
          <a:xfrm>
            <a:off x="3255598" y="4287525"/>
            <a:ext cx="724543" cy="221287"/>
            <a:chOff x="3988146" y="9821053"/>
            <a:chExt cx="1641092" cy="501217"/>
          </a:xfrm>
          <a:solidFill>
            <a:schemeClr val="tx2">
              <a:lumMod val="50000"/>
            </a:schemeClr>
          </a:solidFill>
        </p:grpSpPr>
        <p:sp>
          <p:nvSpPr>
            <p:cNvPr id="26" name="Freeform 78"/>
            <p:cNvSpPr>
              <a:spLocks noChangeArrowheads="1"/>
            </p:cNvSpPr>
            <p:nvPr/>
          </p:nvSpPr>
          <p:spPr bwMode="auto">
            <a:xfrm>
              <a:off x="5127536" y="9821053"/>
              <a:ext cx="501702" cy="492495"/>
            </a:xfrm>
            <a:custGeom>
              <a:avLst/>
              <a:gdLst>
                <a:gd name="T0" fmla="*/ 212 w 479"/>
                <a:gd name="T1" fmla="*/ 169 h 471"/>
                <a:gd name="T2" fmla="*/ 212 w 479"/>
                <a:gd name="T3" fmla="*/ 169 h 471"/>
                <a:gd name="T4" fmla="*/ 185 w 479"/>
                <a:gd name="T5" fmla="*/ 142 h 471"/>
                <a:gd name="T6" fmla="*/ 177 w 479"/>
                <a:gd name="T7" fmla="*/ 142 h 471"/>
                <a:gd name="T8" fmla="*/ 168 w 479"/>
                <a:gd name="T9" fmla="*/ 160 h 471"/>
                <a:gd name="T10" fmla="*/ 168 w 479"/>
                <a:gd name="T11" fmla="*/ 187 h 471"/>
                <a:gd name="T12" fmla="*/ 194 w 479"/>
                <a:gd name="T13" fmla="*/ 213 h 471"/>
                <a:gd name="T14" fmla="*/ 203 w 479"/>
                <a:gd name="T15" fmla="*/ 213 h 471"/>
                <a:gd name="T16" fmla="*/ 212 w 479"/>
                <a:gd name="T17" fmla="*/ 169 h 471"/>
                <a:gd name="T18" fmla="*/ 238 w 479"/>
                <a:gd name="T19" fmla="*/ 0 h 471"/>
                <a:gd name="T20" fmla="*/ 238 w 479"/>
                <a:gd name="T21" fmla="*/ 0 h 471"/>
                <a:gd name="T22" fmla="*/ 0 w 479"/>
                <a:gd name="T23" fmla="*/ 231 h 471"/>
                <a:gd name="T24" fmla="*/ 238 w 479"/>
                <a:gd name="T25" fmla="*/ 470 h 471"/>
                <a:gd name="T26" fmla="*/ 478 w 479"/>
                <a:gd name="T27" fmla="*/ 231 h 471"/>
                <a:gd name="T28" fmla="*/ 238 w 479"/>
                <a:gd name="T29" fmla="*/ 0 h 471"/>
                <a:gd name="T30" fmla="*/ 221 w 479"/>
                <a:gd name="T31" fmla="*/ 338 h 471"/>
                <a:gd name="T32" fmla="*/ 221 w 479"/>
                <a:gd name="T33" fmla="*/ 338 h 471"/>
                <a:gd name="T34" fmla="*/ 185 w 479"/>
                <a:gd name="T35" fmla="*/ 346 h 471"/>
                <a:gd name="T36" fmla="*/ 185 w 479"/>
                <a:gd name="T37" fmla="*/ 346 h 471"/>
                <a:gd name="T38" fmla="*/ 185 w 479"/>
                <a:gd name="T39" fmla="*/ 346 h 471"/>
                <a:gd name="T40" fmla="*/ 124 w 479"/>
                <a:gd name="T41" fmla="*/ 301 h 471"/>
                <a:gd name="T42" fmla="*/ 194 w 479"/>
                <a:gd name="T43" fmla="*/ 248 h 471"/>
                <a:gd name="T44" fmla="*/ 194 w 479"/>
                <a:gd name="T45" fmla="*/ 248 h 471"/>
                <a:gd name="T46" fmla="*/ 185 w 479"/>
                <a:gd name="T47" fmla="*/ 231 h 471"/>
                <a:gd name="T48" fmla="*/ 185 w 479"/>
                <a:gd name="T49" fmla="*/ 231 h 471"/>
                <a:gd name="T50" fmla="*/ 159 w 479"/>
                <a:gd name="T51" fmla="*/ 222 h 471"/>
                <a:gd name="T52" fmla="*/ 141 w 479"/>
                <a:gd name="T53" fmla="*/ 178 h 471"/>
                <a:gd name="T54" fmla="*/ 194 w 479"/>
                <a:gd name="T55" fmla="*/ 125 h 471"/>
                <a:gd name="T56" fmla="*/ 256 w 479"/>
                <a:gd name="T57" fmla="*/ 125 h 471"/>
                <a:gd name="T58" fmla="*/ 256 w 479"/>
                <a:gd name="T59" fmla="*/ 125 h 471"/>
                <a:gd name="T60" fmla="*/ 238 w 479"/>
                <a:gd name="T61" fmla="*/ 134 h 471"/>
                <a:gd name="T62" fmla="*/ 221 w 479"/>
                <a:gd name="T63" fmla="*/ 134 h 471"/>
                <a:gd name="T64" fmla="*/ 238 w 479"/>
                <a:gd name="T65" fmla="*/ 178 h 471"/>
                <a:gd name="T66" fmla="*/ 230 w 479"/>
                <a:gd name="T67" fmla="*/ 213 h 471"/>
                <a:gd name="T68" fmla="*/ 212 w 479"/>
                <a:gd name="T69" fmla="*/ 231 h 471"/>
                <a:gd name="T70" fmla="*/ 230 w 479"/>
                <a:gd name="T71" fmla="*/ 240 h 471"/>
                <a:gd name="T72" fmla="*/ 256 w 479"/>
                <a:gd name="T73" fmla="*/ 284 h 471"/>
                <a:gd name="T74" fmla="*/ 221 w 479"/>
                <a:gd name="T75" fmla="*/ 338 h 471"/>
                <a:gd name="T76" fmla="*/ 354 w 479"/>
                <a:gd name="T77" fmla="*/ 231 h 471"/>
                <a:gd name="T78" fmla="*/ 354 w 479"/>
                <a:gd name="T79" fmla="*/ 231 h 471"/>
                <a:gd name="T80" fmla="*/ 310 w 479"/>
                <a:gd name="T81" fmla="*/ 231 h 471"/>
                <a:gd name="T82" fmla="*/ 310 w 479"/>
                <a:gd name="T83" fmla="*/ 275 h 471"/>
                <a:gd name="T84" fmla="*/ 291 w 479"/>
                <a:gd name="T85" fmla="*/ 275 h 471"/>
                <a:gd name="T86" fmla="*/ 291 w 479"/>
                <a:gd name="T87" fmla="*/ 231 h 471"/>
                <a:gd name="T88" fmla="*/ 256 w 479"/>
                <a:gd name="T89" fmla="*/ 231 h 471"/>
                <a:gd name="T90" fmla="*/ 256 w 479"/>
                <a:gd name="T91" fmla="*/ 213 h 471"/>
                <a:gd name="T92" fmla="*/ 291 w 479"/>
                <a:gd name="T93" fmla="*/ 213 h 471"/>
                <a:gd name="T94" fmla="*/ 291 w 479"/>
                <a:gd name="T95" fmla="*/ 169 h 471"/>
                <a:gd name="T96" fmla="*/ 310 w 479"/>
                <a:gd name="T97" fmla="*/ 169 h 471"/>
                <a:gd name="T98" fmla="*/ 310 w 479"/>
                <a:gd name="T99" fmla="*/ 213 h 471"/>
                <a:gd name="T100" fmla="*/ 354 w 479"/>
                <a:gd name="T101" fmla="*/ 213 h 471"/>
                <a:gd name="T102" fmla="*/ 354 w 479"/>
                <a:gd name="T103" fmla="*/ 231 h 471"/>
                <a:gd name="T104" fmla="*/ 194 w 479"/>
                <a:gd name="T105" fmla="*/ 266 h 471"/>
                <a:gd name="T106" fmla="*/ 194 w 479"/>
                <a:gd name="T107" fmla="*/ 266 h 471"/>
                <a:gd name="T108" fmla="*/ 194 w 479"/>
                <a:gd name="T109" fmla="*/ 266 h 471"/>
                <a:gd name="T110" fmla="*/ 159 w 479"/>
                <a:gd name="T111" fmla="*/ 275 h 471"/>
                <a:gd name="T112" fmla="*/ 150 w 479"/>
                <a:gd name="T113" fmla="*/ 301 h 471"/>
                <a:gd name="T114" fmla="*/ 194 w 479"/>
                <a:gd name="T115" fmla="*/ 328 h 471"/>
                <a:gd name="T116" fmla="*/ 230 w 479"/>
                <a:gd name="T117" fmla="*/ 293 h 471"/>
                <a:gd name="T118" fmla="*/ 194 w 479"/>
                <a:gd name="T119" fmla="*/ 26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lnTo>
                    <a:pt x="185" y="346"/>
                  </a:lnTo>
                  <a:lnTo>
                    <a:pt x="185" y="346"/>
                  </a:lnTo>
                  <a:cubicBezTo>
                    <a:pt x="177" y="346"/>
                    <a:pt x="124" y="346"/>
                    <a:pt x="124" y="301"/>
                  </a:cubicBezTo>
                  <a:cubicBezTo>
                    <a:pt x="124" y="257"/>
                    <a:pt x="177" y="248"/>
                    <a:pt x="194" y="248"/>
                  </a:cubicBezTo>
                  <a:lnTo>
                    <a:pt x="194" y="248"/>
                  </a:lnTo>
                  <a:cubicBezTo>
                    <a:pt x="185" y="240"/>
                    <a:pt x="185" y="231"/>
                    <a:pt x="185" y="231"/>
                  </a:cubicBezTo>
                  <a:lnTo>
                    <a:pt x="185" y="231"/>
                  </a:lnTo>
                  <a:cubicBezTo>
                    <a:pt x="177" y="231"/>
                    <a:pt x="168" y="222"/>
                    <a:pt x="159" y="222"/>
                  </a:cubicBezTo>
                  <a:cubicBezTo>
                    <a:pt x="141" y="213"/>
                    <a:pt x="141" y="195"/>
                    <a:pt x="141" y="178"/>
                  </a:cubicBezTo>
                  <a:cubicBezTo>
                    <a:pt x="141" y="125"/>
                    <a:pt x="194" y="125"/>
                    <a:pt x="194" y="125"/>
                  </a:cubicBezTo>
                  <a:cubicBezTo>
                    <a:pt x="256" y="125"/>
                    <a:pt x="256" y="125"/>
                    <a:pt x="256" y="125"/>
                  </a:cubicBezTo>
                  <a:lnTo>
                    <a:pt x="256" y="125"/>
                  </a:ln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785" dirty="0">
                <a:solidFill>
                  <a:srgbClr val="FFFFFF">
                    <a:lumMod val="50000"/>
                  </a:srgbClr>
                </a:solidFill>
                <a:latin typeface="Arial"/>
                <a:ea typeface="微软雅黑"/>
                <a:sym typeface="Arial"/>
              </a:endParaRPr>
            </a:p>
          </p:txBody>
        </p:sp>
        <p:sp>
          <p:nvSpPr>
            <p:cNvPr id="27" name="Freeform 79"/>
            <p:cNvSpPr>
              <a:spLocks noChangeArrowheads="1"/>
            </p:cNvSpPr>
            <p:nvPr/>
          </p:nvSpPr>
          <p:spPr bwMode="auto">
            <a:xfrm>
              <a:off x="4552157" y="9829775"/>
              <a:ext cx="501704" cy="492495"/>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293 w 479"/>
                <a:gd name="T13" fmla="*/ 160 h 471"/>
                <a:gd name="T14" fmla="*/ 293 w 479"/>
                <a:gd name="T15" fmla="*/ 160 h 471"/>
                <a:gd name="T16" fmla="*/ 257 w 479"/>
                <a:gd name="T17" fmla="*/ 160 h 471"/>
                <a:gd name="T18" fmla="*/ 249 w 479"/>
                <a:gd name="T19" fmla="*/ 178 h 471"/>
                <a:gd name="T20" fmla="*/ 249 w 479"/>
                <a:gd name="T21" fmla="*/ 195 h 471"/>
                <a:gd name="T22" fmla="*/ 293 w 479"/>
                <a:gd name="T23" fmla="*/ 195 h 471"/>
                <a:gd name="T24" fmla="*/ 293 w 479"/>
                <a:gd name="T25" fmla="*/ 240 h 471"/>
                <a:gd name="T26" fmla="*/ 249 w 479"/>
                <a:gd name="T27" fmla="*/ 240 h 471"/>
                <a:gd name="T28" fmla="*/ 249 w 479"/>
                <a:gd name="T29" fmla="*/ 346 h 471"/>
                <a:gd name="T30" fmla="*/ 213 w 479"/>
                <a:gd name="T31" fmla="*/ 346 h 471"/>
                <a:gd name="T32" fmla="*/ 213 w 479"/>
                <a:gd name="T33" fmla="*/ 240 h 471"/>
                <a:gd name="T34" fmla="*/ 169 w 479"/>
                <a:gd name="T35" fmla="*/ 240 h 471"/>
                <a:gd name="T36" fmla="*/ 169 w 479"/>
                <a:gd name="T37" fmla="*/ 195 h 471"/>
                <a:gd name="T38" fmla="*/ 213 w 479"/>
                <a:gd name="T39" fmla="*/ 195 h 471"/>
                <a:gd name="T40" fmla="*/ 213 w 479"/>
                <a:gd name="T41" fmla="*/ 178 h 471"/>
                <a:gd name="T42" fmla="*/ 257 w 479"/>
                <a:gd name="T43" fmla="*/ 125 h 471"/>
                <a:gd name="T44" fmla="*/ 293 w 479"/>
                <a:gd name="T45" fmla="*/ 125 h 471"/>
                <a:gd name="T46" fmla="*/ 293 w 479"/>
                <a:gd name="T47" fmla="*/ 16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785" dirty="0">
                <a:solidFill>
                  <a:srgbClr val="FFFFFF">
                    <a:lumMod val="50000"/>
                  </a:srgbClr>
                </a:solidFill>
                <a:latin typeface="Arial"/>
                <a:ea typeface="微软雅黑"/>
                <a:sym typeface="Arial"/>
              </a:endParaRPr>
            </a:p>
          </p:txBody>
        </p:sp>
        <p:sp>
          <p:nvSpPr>
            <p:cNvPr id="28" name="Freeform 86"/>
            <p:cNvSpPr>
              <a:spLocks noChangeArrowheads="1"/>
            </p:cNvSpPr>
            <p:nvPr/>
          </p:nvSpPr>
          <p:spPr bwMode="auto">
            <a:xfrm>
              <a:off x="3988146" y="9829775"/>
              <a:ext cx="501702" cy="492495"/>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785" dirty="0">
                <a:solidFill>
                  <a:srgbClr val="FFFFFF">
                    <a:lumMod val="50000"/>
                  </a:srgbClr>
                </a:solidFill>
                <a:latin typeface="Arial"/>
                <a:ea typeface="微软雅黑"/>
                <a:sym typeface="Arial"/>
              </a:endParaRPr>
            </a:p>
          </p:txBody>
        </p:sp>
      </p:grpSp>
      <p:grpSp>
        <p:nvGrpSpPr>
          <p:cNvPr id="29" name="Group 108"/>
          <p:cNvGrpSpPr/>
          <p:nvPr/>
        </p:nvGrpSpPr>
        <p:grpSpPr>
          <a:xfrm>
            <a:off x="3014486" y="4039110"/>
            <a:ext cx="1209187" cy="32296"/>
            <a:chOff x="1775295" y="2028842"/>
            <a:chExt cx="3631535" cy="45719"/>
          </a:xfrm>
          <a:solidFill>
            <a:schemeClr val="tx2">
              <a:lumMod val="50000"/>
            </a:schemeClr>
          </a:solidFill>
        </p:grpSpPr>
        <p:sp>
          <p:nvSpPr>
            <p:cNvPr id="30" name="Rectangle 109"/>
            <p:cNvSpPr/>
            <p:nvPr/>
          </p:nvSpPr>
          <p:spPr>
            <a:xfrm flipV="1">
              <a:off x="1775295"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82805" tIns="91403" rIns="182805" bIns="91403" rtlCol="0" anchor="ctr"/>
            <a:lstStyle/>
            <a:p>
              <a:pPr algn="ctr" defTabSz="685800"/>
              <a:endParaRPr lang="en-US" sz="785" dirty="0">
                <a:solidFill>
                  <a:srgbClr val="FFFFFF">
                    <a:lumMod val="50000"/>
                  </a:srgbClr>
                </a:solidFill>
                <a:latin typeface="Arial"/>
                <a:ea typeface="微软雅黑"/>
                <a:sym typeface="Arial"/>
              </a:endParaRPr>
            </a:p>
          </p:txBody>
        </p:sp>
        <p:sp>
          <p:nvSpPr>
            <p:cNvPr id="31" name="Rectangle 110"/>
            <p:cNvSpPr/>
            <p:nvPr/>
          </p:nvSpPr>
          <p:spPr>
            <a:xfrm flipV="1">
              <a:off x="2390858"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82805" tIns="91403" rIns="182805" bIns="91403" rtlCol="0" anchor="ctr"/>
            <a:lstStyle/>
            <a:p>
              <a:pPr algn="ctr" defTabSz="685800"/>
              <a:endParaRPr lang="en-US" sz="785" dirty="0">
                <a:solidFill>
                  <a:srgbClr val="FFFFFF">
                    <a:lumMod val="50000"/>
                  </a:srgbClr>
                </a:solidFill>
                <a:latin typeface="Arial"/>
                <a:ea typeface="微软雅黑"/>
                <a:sym typeface="Arial"/>
              </a:endParaRPr>
            </a:p>
          </p:txBody>
        </p:sp>
        <p:sp>
          <p:nvSpPr>
            <p:cNvPr id="33" name="Rectangle 111"/>
            <p:cNvSpPr/>
            <p:nvPr/>
          </p:nvSpPr>
          <p:spPr>
            <a:xfrm flipV="1">
              <a:off x="3025596"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82805" tIns="91403" rIns="182805" bIns="91403" rtlCol="0" anchor="ctr"/>
            <a:lstStyle/>
            <a:p>
              <a:pPr algn="ctr" defTabSz="685800"/>
              <a:endParaRPr lang="en-US" sz="785" dirty="0">
                <a:solidFill>
                  <a:srgbClr val="FFFFFF">
                    <a:lumMod val="50000"/>
                  </a:srgbClr>
                </a:solidFill>
                <a:latin typeface="Arial"/>
                <a:ea typeface="微软雅黑"/>
                <a:sym typeface="Arial"/>
              </a:endParaRPr>
            </a:p>
          </p:txBody>
        </p:sp>
        <p:sp>
          <p:nvSpPr>
            <p:cNvPr id="34" name="Rectangle 112"/>
            <p:cNvSpPr/>
            <p:nvPr/>
          </p:nvSpPr>
          <p:spPr>
            <a:xfrm flipV="1">
              <a:off x="3641289"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82805" tIns="91403" rIns="182805" bIns="91403" rtlCol="0" anchor="ctr"/>
            <a:lstStyle/>
            <a:p>
              <a:pPr algn="ctr" defTabSz="685800"/>
              <a:endParaRPr lang="en-US" sz="785" dirty="0">
                <a:solidFill>
                  <a:srgbClr val="FFFFFF">
                    <a:lumMod val="50000"/>
                  </a:srgbClr>
                </a:solidFill>
                <a:latin typeface="Arial"/>
                <a:ea typeface="微软雅黑"/>
                <a:sym typeface="Arial"/>
              </a:endParaRPr>
            </a:p>
          </p:txBody>
        </p:sp>
        <p:sp>
          <p:nvSpPr>
            <p:cNvPr id="35" name="Rectangle 113"/>
            <p:cNvSpPr/>
            <p:nvPr/>
          </p:nvSpPr>
          <p:spPr>
            <a:xfrm flipV="1">
              <a:off x="4256852"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82805" tIns="91403" rIns="182805" bIns="91403" rtlCol="0" anchor="ctr"/>
            <a:lstStyle/>
            <a:p>
              <a:pPr algn="ctr" defTabSz="685800"/>
              <a:endParaRPr lang="en-US" sz="785" dirty="0">
                <a:solidFill>
                  <a:srgbClr val="FFFFFF">
                    <a:lumMod val="50000"/>
                  </a:srgbClr>
                </a:solidFill>
                <a:latin typeface="Arial"/>
                <a:ea typeface="微软雅黑"/>
                <a:sym typeface="Arial"/>
              </a:endParaRPr>
            </a:p>
          </p:txBody>
        </p:sp>
        <p:sp>
          <p:nvSpPr>
            <p:cNvPr id="36" name="Rectangle 114"/>
            <p:cNvSpPr/>
            <p:nvPr/>
          </p:nvSpPr>
          <p:spPr>
            <a:xfrm flipV="1">
              <a:off x="4866477"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82805" tIns="91403" rIns="182805" bIns="91403" rtlCol="0" anchor="ctr"/>
            <a:lstStyle/>
            <a:p>
              <a:pPr algn="ctr" defTabSz="685800"/>
              <a:endParaRPr lang="en-US" sz="785" dirty="0">
                <a:solidFill>
                  <a:srgbClr val="FFFFFF">
                    <a:lumMod val="50000"/>
                  </a:srgbClr>
                </a:solidFill>
                <a:latin typeface="Arial"/>
                <a:ea typeface="微软雅黑"/>
                <a:sym typeface="Arial"/>
              </a:endParaRPr>
            </a:p>
          </p:txBody>
        </p:sp>
      </p:grpSp>
      <p:sp>
        <p:nvSpPr>
          <p:cNvPr id="37" name="Content Placeholder 2"/>
          <p:cNvSpPr txBox="1"/>
          <p:nvPr/>
        </p:nvSpPr>
        <p:spPr bwMode="auto">
          <a:xfrm>
            <a:off x="4852663" y="3655870"/>
            <a:ext cx="1741471" cy="540146"/>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685800">
              <a:buNone/>
              <a:defRPr/>
            </a:pPr>
            <a:r>
              <a:rPr lang="en-US" sz="1800" b="1" dirty="0">
                <a:solidFill>
                  <a:srgbClr val="FFFFFF">
                    <a:lumMod val="50000"/>
                  </a:srgbClr>
                </a:solidFill>
                <a:latin typeface="Arial"/>
                <a:ea typeface="微软雅黑"/>
                <a:cs typeface="Lato Regular"/>
                <a:sym typeface="Arial"/>
              </a:rPr>
              <a:t>Andrea Binder</a:t>
            </a:r>
          </a:p>
        </p:txBody>
      </p:sp>
      <p:sp>
        <p:nvSpPr>
          <p:cNvPr id="38" name="Content Placeholder 2"/>
          <p:cNvSpPr txBox="1"/>
          <p:nvPr/>
        </p:nvSpPr>
        <p:spPr bwMode="auto">
          <a:xfrm>
            <a:off x="4842826" y="4060757"/>
            <a:ext cx="1741471" cy="22565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685800">
              <a:buNone/>
              <a:defRPr/>
            </a:pPr>
            <a:r>
              <a:rPr lang="en-US" sz="900" dirty="0">
                <a:solidFill>
                  <a:srgbClr val="FFFFFF">
                    <a:lumMod val="50000"/>
                  </a:srgbClr>
                </a:solidFill>
                <a:latin typeface="Arial"/>
                <a:ea typeface="微软雅黑"/>
                <a:cs typeface="Lato Light"/>
                <a:sym typeface="Arial"/>
              </a:rPr>
              <a:t>Marketing</a:t>
            </a:r>
          </a:p>
        </p:txBody>
      </p:sp>
      <p:grpSp>
        <p:nvGrpSpPr>
          <p:cNvPr id="39" name="Group 121"/>
          <p:cNvGrpSpPr/>
          <p:nvPr/>
        </p:nvGrpSpPr>
        <p:grpSpPr>
          <a:xfrm>
            <a:off x="5341454" y="4270501"/>
            <a:ext cx="724543" cy="221287"/>
            <a:chOff x="3988146" y="9821053"/>
            <a:chExt cx="1641092" cy="501217"/>
          </a:xfrm>
          <a:solidFill>
            <a:schemeClr val="accent3"/>
          </a:solidFill>
        </p:grpSpPr>
        <p:sp>
          <p:nvSpPr>
            <p:cNvPr id="40" name="Freeform 78"/>
            <p:cNvSpPr>
              <a:spLocks noChangeArrowheads="1"/>
            </p:cNvSpPr>
            <p:nvPr/>
          </p:nvSpPr>
          <p:spPr bwMode="auto">
            <a:xfrm>
              <a:off x="5127536" y="9821053"/>
              <a:ext cx="501702" cy="492495"/>
            </a:xfrm>
            <a:custGeom>
              <a:avLst/>
              <a:gdLst>
                <a:gd name="T0" fmla="*/ 212 w 479"/>
                <a:gd name="T1" fmla="*/ 169 h 471"/>
                <a:gd name="T2" fmla="*/ 212 w 479"/>
                <a:gd name="T3" fmla="*/ 169 h 471"/>
                <a:gd name="T4" fmla="*/ 185 w 479"/>
                <a:gd name="T5" fmla="*/ 142 h 471"/>
                <a:gd name="T6" fmla="*/ 177 w 479"/>
                <a:gd name="T7" fmla="*/ 142 h 471"/>
                <a:gd name="T8" fmla="*/ 168 w 479"/>
                <a:gd name="T9" fmla="*/ 160 h 471"/>
                <a:gd name="T10" fmla="*/ 168 w 479"/>
                <a:gd name="T11" fmla="*/ 187 h 471"/>
                <a:gd name="T12" fmla="*/ 194 w 479"/>
                <a:gd name="T13" fmla="*/ 213 h 471"/>
                <a:gd name="T14" fmla="*/ 203 w 479"/>
                <a:gd name="T15" fmla="*/ 213 h 471"/>
                <a:gd name="T16" fmla="*/ 212 w 479"/>
                <a:gd name="T17" fmla="*/ 169 h 471"/>
                <a:gd name="T18" fmla="*/ 238 w 479"/>
                <a:gd name="T19" fmla="*/ 0 h 471"/>
                <a:gd name="T20" fmla="*/ 238 w 479"/>
                <a:gd name="T21" fmla="*/ 0 h 471"/>
                <a:gd name="T22" fmla="*/ 0 w 479"/>
                <a:gd name="T23" fmla="*/ 231 h 471"/>
                <a:gd name="T24" fmla="*/ 238 w 479"/>
                <a:gd name="T25" fmla="*/ 470 h 471"/>
                <a:gd name="T26" fmla="*/ 478 w 479"/>
                <a:gd name="T27" fmla="*/ 231 h 471"/>
                <a:gd name="T28" fmla="*/ 238 w 479"/>
                <a:gd name="T29" fmla="*/ 0 h 471"/>
                <a:gd name="T30" fmla="*/ 221 w 479"/>
                <a:gd name="T31" fmla="*/ 338 h 471"/>
                <a:gd name="T32" fmla="*/ 221 w 479"/>
                <a:gd name="T33" fmla="*/ 338 h 471"/>
                <a:gd name="T34" fmla="*/ 185 w 479"/>
                <a:gd name="T35" fmla="*/ 346 h 471"/>
                <a:gd name="T36" fmla="*/ 185 w 479"/>
                <a:gd name="T37" fmla="*/ 346 h 471"/>
                <a:gd name="T38" fmla="*/ 185 w 479"/>
                <a:gd name="T39" fmla="*/ 346 h 471"/>
                <a:gd name="T40" fmla="*/ 124 w 479"/>
                <a:gd name="T41" fmla="*/ 301 h 471"/>
                <a:gd name="T42" fmla="*/ 194 w 479"/>
                <a:gd name="T43" fmla="*/ 248 h 471"/>
                <a:gd name="T44" fmla="*/ 194 w 479"/>
                <a:gd name="T45" fmla="*/ 248 h 471"/>
                <a:gd name="T46" fmla="*/ 185 w 479"/>
                <a:gd name="T47" fmla="*/ 231 h 471"/>
                <a:gd name="T48" fmla="*/ 185 w 479"/>
                <a:gd name="T49" fmla="*/ 231 h 471"/>
                <a:gd name="T50" fmla="*/ 159 w 479"/>
                <a:gd name="T51" fmla="*/ 222 h 471"/>
                <a:gd name="T52" fmla="*/ 141 w 479"/>
                <a:gd name="T53" fmla="*/ 178 h 471"/>
                <a:gd name="T54" fmla="*/ 194 w 479"/>
                <a:gd name="T55" fmla="*/ 125 h 471"/>
                <a:gd name="T56" fmla="*/ 256 w 479"/>
                <a:gd name="T57" fmla="*/ 125 h 471"/>
                <a:gd name="T58" fmla="*/ 256 w 479"/>
                <a:gd name="T59" fmla="*/ 125 h 471"/>
                <a:gd name="T60" fmla="*/ 238 w 479"/>
                <a:gd name="T61" fmla="*/ 134 h 471"/>
                <a:gd name="T62" fmla="*/ 221 w 479"/>
                <a:gd name="T63" fmla="*/ 134 h 471"/>
                <a:gd name="T64" fmla="*/ 238 w 479"/>
                <a:gd name="T65" fmla="*/ 178 h 471"/>
                <a:gd name="T66" fmla="*/ 230 w 479"/>
                <a:gd name="T67" fmla="*/ 213 h 471"/>
                <a:gd name="T68" fmla="*/ 212 w 479"/>
                <a:gd name="T69" fmla="*/ 231 h 471"/>
                <a:gd name="T70" fmla="*/ 230 w 479"/>
                <a:gd name="T71" fmla="*/ 240 h 471"/>
                <a:gd name="T72" fmla="*/ 256 w 479"/>
                <a:gd name="T73" fmla="*/ 284 h 471"/>
                <a:gd name="T74" fmla="*/ 221 w 479"/>
                <a:gd name="T75" fmla="*/ 338 h 471"/>
                <a:gd name="T76" fmla="*/ 354 w 479"/>
                <a:gd name="T77" fmla="*/ 231 h 471"/>
                <a:gd name="T78" fmla="*/ 354 w 479"/>
                <a:gd name="T79" fmla="*/ 231 h 471"/>
                <a:gd name="T80" fmla="*/ 310 w 479"/>
                <a:gd name="T81" fmla="*/ 231 h 471"/>
                <a:gd name="T82" fmla="*/ 310 w 479"/>
                <a:gd name="T83" fmla="*/ 275 h 471"/>
                <a:gd name="T84" fmla="*/ 291 w 479"/>
                <a:gd name="T85" fmla="*/ 275 h 471"/>
                <a:gd name="T86" fmla="*/ 291 w 479"/>
                <a:gd name="T87" fmla="*/ 231 h 471"/>
                <a:gd name="T88" fmla="*/ 256 w 479"/>
                <a:gd name="T89" fmla="*/ 231 h 471"/>
                <a:gd name="T90" fmla="*/ 256 w 479"/>
                <a:gd name="T91" fmla="*/ 213 h 471"/>
                <a:gd name="T92" fmla="*/ 291 w 479"/>
                <a:gd name="T93" fmla="*/ 213 h 471"/>
                <a:gd name="T94" fmla="*/ 291 w 479"/>
                <a:gd name="T95" fmla="*/ 169 h 471"/>
                <a:gd name="T96" fmla="*/ 310 w 479"/>
                <a:gd name="T97" fmla="*/ 169 h 471"/>
                <a:gd name="T98" fmla="*/ 310 w 479"/>
                <a:gd name="T99" fmla="*/ 213 h 471"/>
                <a:gd name="T100" fmla="*/ 354 w 479"/>
                <a:gd name="T101" fmla="*/ 213 h 471"/>
                <a:gd name="T102" fmla="*/ 354 w 479"/>
                <a:gd name="T103" fmla="*/ 231 h 471"/>
                <a:gd name="T104" fmla="*/ 194 w 479"/>
                <a:gd name="T105" fmla="*/ 266 h 471"/>
                <a:gd name="T106" fmla="*/ 194 w 479"/>
                <a:gd name="T107" fmla="*/ 266 h 471"/>
                <a:gd name="T108" fmla="*/ 194 w 479"/>
                <a:gd name="T109" fmla="*/ 266 h 471"/>
                <a:gd name="T110" fmla="*/ 159 w 479"/>
                <a:gd name="T111" fmla="*/ 275 h 471"/>
                <a:gd name="T112" fmla="*/ 150 w 479"/>
                <a:gd name="T113" fmla="*/ 301 h 471"/>
                <a:gd name="T114" fmla="*/ 194 w 479"/>
                <a:gd name="T115" fmla="*/ 328 h 471"/>
                <a:gd name="T116" fmla="*/ 230 w 479"/>
                <a:gd name="T117" fmla="*/ 293 h 471"/>
                <a:gd name="T118" fmla="*/ 194 w 479"/>
                <a:gd name="T119" fmla="*/ 26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lnTo>
                    <a:pt x="185" y="346"/>
                  </a:lnTo>
                  <a:lnTo>
                    <a:pt x="185" y="346"/>
                  </a:lnTo>
                  <a:cubicBezTo>
                    <a:pt x="177" y="346"/>
                    <a:pt x="124" y="346"/>
                    <a:pt x="124" y="301"/>
                  </a:cubicBezTo>
                  <a:cubicBezTo>
                    <a:pt x="124" y="257"/>
                    <a:pt x="177" y="248"/>
                    <a:pt x="194" y="248"/>
                  </a:cubicBezTo>
                  <a:lnTo>
                    <a:pt x="194" y="248"/>
                  </a:lnTo>
                  <a:cubicBezTo>
                    <a:pt x="185" y="240"/>
                    <a:pt x="185" y="231"/>
                    <a:pt x="185" y="231"/>
                  </a:cubicBezTo>
                  <a:lnTo>
                    <a:pt x="185" y="231"/>
                  </a:lnTo>
                  <a:cubicBezTo>
                    <a:pt x="177" y="231"/>
                    <a:pt x="168" y="222"/>
                    <a:pt x="159" y="222"/>
                  </a:cubicBezTo>
                  <a:cubicBezTo>
                    <a:pt x="141" y="213"/>
                    <a:pt x="141" y="195"/>
                    <a:pt x="141" y="178"/>
                  </a:cubicBezTo>
                  <a:cubicBezTo>
                    <a:pt x="141" y="125"/>
                    <a:pt x="194" y="125"/>
                    <a:pt x="194" y="125"/>
                  </a:cubicBezTo>
                  <a:cubicBezTo>
                    <a:pt x="256" y="125"/>
                    <a:pt x="256" y="125"/>
                    <a:pt x="256" y="125"/>
                  </a:cubicBezTo>
                  <a:lnTo>
                    <a:pt x="256" y="125"/>
                  </a:ln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785" dirty="0">
                <a:solidFill>
                  <a:srgbClr val="FFFFFF">
                    <a:lumMod val="50000"/>
                  </a:srgbClr>
                </a:solidFill>
                <a:latin typeface="Arial"/>
                <a:ea typeface="微软雅黑"/>
                <a:sym typeface="Arial"/>
              </a:endParaRPr>
            </a:p>
          </p:txBody>
        </p:sp>
        <p:sp>
          <p:nvSpPr>
            <p:cNvPr id="41" name="Freeform 79"/>
            <p:cNvSpPr>
              <a:spLocks noChangeArrowheads="1"/>
            </p:cNvSpPr>
            <p:nvPr/>
          </p:nvSpPr>
          <p:spPr bwMode="auto">
            <a:xfrm>
              <a:off x="4552157" y="9829775"/>
              <a:ext cx="501704" cy="492495"/>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293 w 479"/>
                <a:gd name="T13" fmla="*/ 160 h 471"/>
                <a:gd name="T14" fmla="*/ 293 w 479"/>
                <a:gd name="T15" fmla="*/ 160 h 471"/>
                <a:gd name="T16" fmla="*/ 257 w 479"/>
                <a:gd name="T17" fmla="*/ 160 h 471"/>
                <a:gd name="T18" fmla="*/ 249 w 479"/>
                <a:gd name="T19" fmla="*/ 178 h 471"/>
                <a:gd name="T20" fmla="*/ 249 w 479"/>
                <a:gd name="T21" fmla="*/ 195 h 471"/>
                <a:gd name="T22" fmla="*/ 293 w 479"/>
                <a:gd name="T23" fmla="*/ 195 h 471"/>
                <a:gd name="T24" fmla="*/ 293 w 479"/>
                <a:gd name="T25" fmla="*/ 240 h 471"/>
                <a:gd name="T26" fmla="*/ 249 w 479"/>
                <a:gd name="T27" fmla="*/ 240 h 471"/>
                <a:gd name="T28" fmla="*/ 249 w 479"/>
                <a:gd name="T29" fmla="*/ 346 h 471"/>
                <a:gd name="T30" fmla="*/ 213 w 479"/>
                <a:gd name="T31" fmla="*/ 346 h 471"/>
                <a:gd name="T32" fmla="*/ 213 w 479"/>
                <a:gd name="T33" fmla="*/ 240 h 471"/>
                <a:gd name="T34" fmla="*/ 169 w 479"/>
                <a:gd name="T35" fmla="*/ 240 h 471"/>
                <a:gd name="T36" fmla="*/ 169 w 479"/>
                <a:gd name="T37" fmla="*/ 195 h 471"/>
                <a:gd name="T38" fmla="*/ 213 w 479"/>
                <a:gd name="T39" fmla="*/ 195 h 471"/>
                <a:gd name="T40" fmla="*/ 213 w 479"/>
                <a:gd name="T41" fmla="*/ 178 h 471"/>
                <a:gd name="T42" fmla="*/ 257 w 479"/>
                <a:gd name="T43" fmla="*/ 125 h 471"/>
                <a:gd name="T44" fmla="*/ 293 w 479"/>
                <a:gd name="T45" fmla="*/ 125 h 471"/>
                <a:gd name="T46" fmla="*/ 293 w 479"/>
                <a:gd name="T47" fmla="*/ 16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785" dirty="0">
                <a:solidFill>
                  <a:srgbClr val="FFFFFF">
                    <a:lumMod val="50000"/>
                  </a:srgbClr>
                </a:solidFill>
                <a:latin typeface="Arial"/>
                <a:ea typeface="微软雅黑"/>
                <a:sym typeface="Arial"/>
              </a:endParaRPr>
            </a:p>
          </p:txBody>
        </p:sp>
        <p:sp>
          <p:nvSpPr>
            <p:cNvPr id="42" name="Freeform 86"/>
            <p:cNvSpPr>
              <a:spLocks noChangeArrowheads="1"/>
            </p:cNvSpPr>
            <p:nvPr/>
          </p:nvSpPr>
          <p:spPr bwMode="auto">
            <a:xfrm>
              <a:off x="3988146" y="9829775"/>
              <a:ext cx="501702" cy="492495"/>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785" dirty="0">
                <a:solidFill>
                  <a:srgbClr val="FFFFFF">
                    <a:lumMod val="50000"/>
                  </a:srgbClr>
                </a:solidFill>
                <a:latin typeface="Arial"/>
                <a:ea typeface="微软雅黑"/>
                <a:sym typeface="Arial"/>
              </a:endParaRPr>
            </a:p>
          </p:txBody>
        </p:sp>
      </p:grpSp>
      <p:grpSp>
        <p:nvGrpSpPr>
          <p:cNvPr id="43" name="Group 122"/>
          <p:cNvGrpSpPr/>
          <p:nvPr/>
        </p:nvGrpSpPr>
        <p:grpSpPr>
          <a:xfrm>
            <a:off x="5100340" y="4022085"/>
            <a:ext cx="1209187" cy="32296"/>
            <a:chOff x="1775295" y="2028842"/>
            <a:chExt cx="3631535" cy="45719"/>
          </a:xfrm>
          <a:solidFill>
            <a:schemeClr val="accent3"/>
          </a:solidFill>
        </p:grpSpPr>
        <p:sp>
          <p:nvSpPr>
            <p:cNvPr id="44" name="Rectangle 123"/>
            <p:cNvSpPr/>
            <p:nvPr/>
          </p:nvSpPr>
          <p:spPr>
            <a:xfrm flipV="1">
              <a:off x="1775295"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82805" tIns="91403" rIns="182805" bIns="91403" rtlCol="0" anchor="ctr"/>
            <a:lstStyle/>
            <a:p>
              <a:pPr algn="ctr" defTabSz="685800"/>
              <a:endParaRPr lang="en-US" sz="785" dirty="0">
                <a:solidFill>
                  <a:srgbClr val="FFFFFF">
                    <a:lumMod val="50000"/>
                  </a:srgbClr>
                </a:solidFill>
                <a:latin typeface="Arial"/>
                <a:ea typeface="微软雅黑"/>
                <a:sym typeface="Arial"/>
              </a:endParaRPr>
            </a:p>
          </p:txBody>
        </p:sp>
        <p:sp>
          <p:nvSpPr>
            <p:cNvPr id="45" name="Rectangle 124"/>
            <p:cNvSpPr/>
            <p:nvPr/>
          </p:nvSpPr>
          <p:spPr>
            <a:xfrm flipV="1">
              <a:off x="2390858"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82805" tIns="91403" rIns="182805" bIns="91403" rtlCol="0" anchor="ctr"/>
            <a:lstStyle/>
            <a:p>
              <a:pPr algn="ctr" defTabSz="685800"/>
              <a:endParaRPr lang="en-US" sz="785" dirty="0">
                <a:solidFill>
                  <a:srgbClr val="FFFFFF">
                    <a:lumMod val="50000"/>
                  </a:srgbClr>
                </a:solidFill>
                <a:latin typeface="Arial"/>
                <a:ea typeface="微软雅黑"/>
                <a:sym typeface="Arial"/>
              </a:endParaRPr>
            </a:p>
          </p:txBody>
        </p:sp>
        <p:sp>
          <p:nvSpPr>
            <p:cNvPr id="46" name="Rectangle 125"/>
            <p:cNvSpPr/>
            <p:nvPr/>
          </p:nvSpPr>
          <p:spPr>
            <a:xfrm flipV="1">
              <a:off x="3025596"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82805" tIns="91403" rIns="182805" bIns="91403" rtlCol="0" anchor="ctr"/>
            <a:lstStyle/>
            <a:p>
              <a:pPr algn="ctr" defTabSz="685800"/>
              <a:endParaRPr lang="en-US" sz="785" dirty="0">
                <a:solidFill>
                  <a:srgbClr val="FFFFFF">
                    <a:lumMod val="50000"/>
                  </a:srgbClr>
                </a:solidFill>
                <a:latin typeface="Arial"/>
                <a:ea typeface="微软雅黑"/>
                <a:sym typeface="Arial"/>
              </a:endParaRPr>
            </a:p>
          </p:txBody>
        </p:sp>
        <p:sp>
          <p:nvSpPr>
            <p:cNvPr id="47" name="Rectangle 126"/>
            <p:cNvSpPr/>
            <p:nvPr/>
          </p:nvSpPr>
          <p:spPr>
            <a:xfrm flipV="1">
              <a:off x="3641289"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82805" tIns="91403" rIns="182805" bIns="91403" rtlCol="0" anchor="ctr"/>
            <a:lstStyle/>
            <a:p>
              <a:pPr algn="ctr" defTabSz="685800"/>
              <a:endParaRPr lang="en-US" sz="785" dirty="0">
                <a:solidFill>
                  <a:srgbClr val="FFFFFF">
                    <a:lumMod val="50000"/>
                  </a:srgbClr>
                </a:solidFill>
                <a:latin typeface="Arial"/>
                <a:ea typeface="微软雅黑"/>
                <a:sym typeface="Arial"/>
              </a:endParaRPr>
            </a:p>
          </p:txBody>
        </p:sp>
        <p:sp>
          <p:nvSpPr>
            <p:cNvPr id="48" name="Rectangle 127"/>
            <p:cNvSpPr/>
            <p:nvPr/>
          </p:nvSpPr>
          <p:spPr>
            <a:xfrm flipV="1">
              <a:off x="4256852"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82805" tIns="91403" rIns="182805" bIns="91403" rtlCol="0" anchor="ctr"/>
            <a:lstStyle/>
            <a:p>
              <a:pPr algn="ctr" defTabSz="685800"/>
              <a:endParaRPr lang="en-US" sz="785" dirty="0">
                <a:solidFill>
                  <a:srgbClr val="FFFFFF">
                    <a:lumMod val="50000"/>
                  </a:srgbClr>
                </a:solidFill>
                <a:latin typeface="Arial"/>
                <a:ea typeface="微软雅黑"/>
                <a:sym typeface="Arial"/>
              </a:endParaRPr>
            </a:p>
          </p:txBody>
        </p:sp>
        <p:sp>
          <p:nvSpPr>
            <p:cNvPr id="49" name="Rectangle 128"/>
            <p:cNvSpPr/>
            <p:nvPr/>
          </p:nvSpPr>
          <p:spPr>
            <a:xfrm flipV="1">
              <a:off x="4866477"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82805" tIns="91403" rIns="182805" bIns="91403" rtlCol="0" anchor="ctr"/>
            <a:lstStyle/>
            <a:p>
              <a:pPr algn="ctr" defTabSz="685800"/>
              <a:endParaRPr lang="en-US" sz="785" dirty="0">
                <a:solidFill>
                  <a:srgbClr val="FFFFFF">
                    <a:lumMod val="50000"/>
                  </a:srgbClr>
                </a:solidFill>
                <a:latin typeface="Arial"/>
                <a:ea typeface="微软雅黑"/>
                <a:sym typeface="Arial"/>
              </a:endParaRPr>
            </a:p>
          </p:txBody>
        </p:sp>
      </p:grpSp>
      <p:sp>
        <p:nvSpPr>
          <p:cNvPr id="50" name="Content Placeholder 2"/>
          <p:cNvSpPr txBox="1"/>
          <p:nvPr/>
        </p:nvSpPr>
        <p:spPr bwMode="auto">
          <a:xfrm>
            <a:off x="7022451" y="3659208"/>
            <a:ext cx="1610674" cy="54014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685800">
              <a:buNone/>
              <a:defRPr/>
            </a:pPr>
            <a:r>
              <a:rPr lang="en-US" sz="1800" b="1" dirty="0">
                <a:solidFill>
                  <a:srgbClr val="FFFFFF">
                    <a:lumMod val="50000"/>
                  </a:srgbClr>
                </a:solidFill>
                <a:latin typeface="Arial"/>
                <a:ea typeface="微软雅黑"/>
                <a:cs typeface="Lato Regular"/>
                <a:sym typeface="Arial"/>
              </a:rPr>
              <a:t>Joe Binder</a:t>
            </a:r>
          </a:p>
        </p:txBody>
      </p:sp>
      <p:sp>
        <p:nvSpPr>
          <p:cNvPr id="51" name="Content Placeholder 2"/>
          <p:cNvSpPr txBox="1"/>
          <p:nvPr/>
        </p:nvSpPr>
        <p:spPr bwMode="auto">
          <a:xfrm>
            <a:off x="6966889" y="4064095"/>
            <a:ext cx="1741472" cy="22565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685800">
              <a:buNone/>
              <a:defRPr/>
            </a:pPr>
            <a:r>
              <a:rPr lang="en-US" sz="900" dirty="0">
                <a:solidFill>
                  <a:srgbClr val="FFFFFF">
                    <a:lumMod val="50000"/>
                  </a:srgbClr>
                </a:solidFill>
                <a:latin typeface="Arial"/>
                <a:ea typeface="微软雅黑"/>
                <a:cs typeface="Lato Light"/>
                <a:sym typeface="Arial"/>
              </a:rPr>
              <a:t>Marketing</a:t>
            </a:r>
          </a:p>
        </p:txBody>
      </p:sp>
      <p:grpSp>
        <p:nvGrpSpPr>
          <p:cNvPr id="52" name="Group 135"/>
          <p:cNvGrpSpPr/>
          <p:nvPr/>
        </p:nvGrpSpPr>
        <p:grpSpPr>
          <a:xfrm>
            <a:off x="7465516" y="4273838"/>
            <a:ext cx="724543" cy="221287"/>
            <a:chOff x="3988146" y="9821053"/>
            <a:chExt cx="1641092" cy="501217"/>
          </a:xfrm>
          <a:solidFill>
            <a:schemeClr val="tx2">
              <a:lumMod val="50000"/>
            </a:schemeClr>
          </a:solidFill>
        </p:grpSpPr>
        <p:sp>
          <p:nvSpPr>
            <p:cNvPr id="53" name="Freeform 78"/>
            <p:cNvSpPr>
              <a:spLocks noChangeArrowheads="1"/>
            </p:cNvSpPr>
            <p:nvPr/>
          </p:nvSpPr>
          <p:spPr bwMode="auto">
            <a:xfrm>
              <a:off x="5127536" y="9821053"/>
              <a:ext cx="501702" cy="492495"/>
            </a:xfrm>
            <a:custGeom>
              <a:avLst/>
              <a:gdLst>
                <a:gd name="T0" fmla="*/ 212 w 479"/>
                <a:gd name="T1" fmla="*/ 169 h 471"/>
                <a:gd name="T2" fmla="*/ 212 w 479"/>
                <a:gd name="T3" fmla="*/ 169 h 471"/>
                <a:gd name="T4" fmla="*/ 185 w 479"/>
                <a:gd name="T5" fmla="*/ 142 h 471"/>
                <a:gd name="T6" fmla="*/ 177 w 479"/>
                <a:gd name="T7" fmla="*/ 142 h 471"/>
                <a:gd name="T8" fmla="*/ 168 w 479"/>
                <a:gd name="T9" fmla="*/ 160 h 471"/>
                <a:gd name="T10" fmla="*/ 168 w 479"/>
                <a:gd name="T11" fmla="*/ 187 h 471"/>
                <a:gd name="T12" fmla="*/ 194 w 479"/>
                <a:gd name="T13" fmla="*/ 213 h 471"/>
                <a:gd name="T14" fmla="*/ 203 w 479"/>
                <a:gd name="T15" fmla="*/ 213 h 471"/>
                <a:gd name="T16" fmla="*/ 212 w 479"/>
                <a:gd name="T17" fmla="*/ 169 h 471"/>
                <a:gd name="T18" fmla="*/ 238 w 479"/>
                <a:gd name="T19" fmla="*/ 0 h 471"/>
                <a:gd name="T20" fmla="*/ 238 w 479"/>
                <a:gd name="T21" fmla="*/ 0 h 471"/>
                <a:gd name="T22" fmla="*/ 0 w 479"/>
                <a:gd name="T23" fmla="*/ 231 h 471"/>
                <a:gd name="T24" fmla="*/ 238 w 479"/>
                <a:gd name="T25" fmla="*/ 470 h 471"/>
                <a:gd name="T26" fmla="*/ 478 w 479"/>
                <a:gd name="T27" fmla="*/ 231 h 471"/>
                <a:gd name="T28" fmla="*/ 238 w 479"/>
                <a:gd name="T29" fmla="*/ 0 h 471"/>
                <a:gd name="T30" fmla="*/ 221 w 479"/>
                <a:gd name="T31" fmla="*/ 338 h 471"/>
                <a:gd name="T32" fmla="*/ 221 w 479"/>
                <a:gd name="T33" fmla="*/ 338 h 471"/>
                <a:gd name="T34" fmla="*/ 185 w 479"/>
                <a:gd name="T35" fmla="*/ 346 h 471"/>
                <a:gd name="T36" fmla="*/ 185 w 479"/>
                <a:gd name="T37" fmla="*/ 346 h 471"/>
                <a:gd name="T38" fmla="*/ 185 w 479"/>
                <a:gd name="T39" fmla="*/ 346 h 471"/>
                <a:gd name="T40" fmla="*/ 124 w 479"/>
                <a:gd name="T41" fmla="*/ 301 h 471"/>
                <a:gd name="T42" fmla="*/ 194 w 479"/>
                <a:gd name="T43" fmla="*/ 248 h 471"/>
                <a:gd name="T44" fmla="*/ 194 w 479"/>
                <a:gd name="T45" fmla="*/ 248 h 471"/>
                <a:gd name="T46" fmla="*/ 185 w 479"/>
                <a:gd name="T47" fmla="*/ 231 h 471"/>
                <a:gd name="T48" fmla="*/ 185 w 479"/>
                <a:gd name="T49" fmla="*/ 231 h 471"/>
                <a:gd name="T50" fmla="*/ 159 w 479"/>
                <a:gd name="T51" fmla="*/ 222 h 471"/>
                <a:gd name="T52" fmla="*/ 141 w 479"/>
                <a:gd name="T53" fmla="*/ 178 h 471"/>
                <a:gd name="T54" fmla="*/ 194 w 479"/>
                <a:gd name="T55" fmla="*/ 125 h 471"/>
                <a:gd name="T56" fmla="*/ 256 w 479"/>
                <a:gd name="T57" fmla="*/ 125 h 471"/>
                <a:gd name="T58" fmla="*/ 256 w 479"/>
                <a:gd name="T59" fmla="*/ 125 h 471"/>
                <a:gd name="T60" fmla="*/ 238 w 479"/>
                <a:gd name="T61" fmla="*/ 134 h 471"/>
                <a:gd name="T62" fmla="*/ 221 w 479"/>
                <a:gd name="T63" fmla="*/ 134 h 471"/>
                <a:gd name="T64" fmla="*/ 238 w 479"/>
                <a:gd name="T65" fmla="*/ 178 h 471"/>
                <a:gd name="T66" fmla="*/ 230 w 479"/>
                <a:gd name="T67" fmla="*/ 213 h 471"/>
                <a:gd name="T68" fmla="*/ 212 w 479"/>
                <a:gd name="T69" fmla="*/ 231 h 471"/>
                <a:gd name="T70" fmla="*/ 230 w 479"/>
                <a:gd name="T71" fmla="*/ 240 h 471"/>
                <a:gd name="T72" fmla="*/ 256 w 479"/>
                <a:gd name="T73" fmla="*/ 284 h 471"/>
                <a:gd name="T74" fmla="*/ 221 w 479"/>
                <a:gd name="T75" fmla="*/ 338 h 471"/>
                <a:gd name="T76" fmla="*/ 354 w 479"/>
                <a:gd name="T77" fmla="*/ 231 h 471"/>
                <a:gd name="T78" fmla="*/ 354 w 479"/>
                <a:gd name="T79" fmla="*/ 231 h 471"/>
                <a:gd name="T80" fmla="*/ 310 w 479"/>
                <a:gd name="T81" fmla="*/ 231 h 471"/>
                <a:gd name="T82" fmla="*/ 310 w 479"/>
                <a:gd name="T83" fmla="*/ 275 h 471"/>
                <a:gd name="T84" fmla="*/ 291 w 479"/>
                <a:gd name="T85" fmla="*/ 275 h 471"/>
                <a:gd name="T86" fmla="*/ 291 w 479"/>
                <a:gd name="T87" fmla="*/ 231 h 471"/>
                <a:gd name="T88" fmla="*/ 256 w 479"/>
                <a:gd name="T89" fmla="*/ 231 h 471"/>
                <a:gd name="T90" fmla="*/ 256 w 479"/>
                <a:gd name="T91" fmla="*/ 213 h 471"/>
                <a:gd name="T92" fmla="*/ 291 w 479"/>
                <a:gd name="T93" fmla="*/ 213 h 471"/>
                <a:gd name="T94" fmla="*/ 291 w 479"/>
                <a:gd name="T95" fmla="*/ 169 h 471"/>
                <a:gd name="T96" fmla="*/ 310 w 479"/>
                <a:gd name="T97" fmla="*/ 169 h 471"/>
                <a:gd name="T98" fmla="*/ 310 w 479"/>
                <a:gd name="T99" fmla="*/ 213 h 471"/>
                <a:gd name="T100" fmla="*/ 354 w 479"/>
                <a:gd name="T101" fmla="*/ 213 h 471"/>
                <a:gd name="T102" fmla="*/ 354 w 479"/>
                <a:gd name="T103" fmla="*/ 231 h 471"/>
                <a:gd name="T104" fmla="*/ 194 w 479"/>
                <a:gd name="T105" fmla="*/ 266 h 471"/>
                <a:gd name="T106" fmla="*/ 194 w 479"/>
                <a:gd name="T107" fmla="*/ 266 h 471"/>
                <a:gd name="T108" fmla="*/ 194 w 479"/>
                <a:gd name="T109" fmla="*/ 266 h 471"/>
                <a:gd name="T110" fmla="*/ 159 w 479"/>
                <a:gd name="T111" fmla="*/ 275 h 471"/>
                <a:gd name="T112" fmla="*/ 150 w 479"/>
                <a:gd name="T113" fmla="*/ 301 h 471"/>
                <a:gd name="T114" fmla="*/ 194 w 479"/>
                <a:gd name="T115" fmla="*/ 328 h 471"/>
                <a:gd name="T116" fmla="*/ 230 w 479"/>
                <a:gd name="T117" fmla="*/ 293 h 471"/>
                <a:gd name="T118" fmla="*/ 194 w 479"/>
                <a:gd name="T119" fmla="*/ 26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lnTo>
                    <a:pt x="185" y="346"/>
                  </a:lnTo>
                  <a:lnTo>
                    <a:pt x="185" y="346"/>
                  </a:lnTo>
                  <a:cubicBezTo>
                    <a:pt x="177" y="346"/>
                    <a:pt x="124" y="346"/>
                    <a:pt x="124" y="301"/>
                  </a:cubicBezTo>
                  <a:cubicBezTo>
                    <a:pt x="124" y="257"/>
                    <a:pt x="177" y="248"/>
                    <a:pt x="194" y="248"/>
                  </a:cubicBezTo>
                  <a:lnTo>
                    <a:pt x="194" y="248"/>
                  </a:lnTo>
                  <a:cubicBezTo>
                    <a:pt x="185" y="240"/>
                    <a:pt x="185" y="231"/>
                    <a:pt x="185" y="231"/>
                  </a:cubicBezTo>
                  <a:lnTo>
                    <a:pt x="185" y="231"/>
                  </a:lnTo>
                  <a:cubicBezTo>
                    <a:pt x="177" y="231"/>
                    <a:pt x="168" y="222"/>
                    <a:pt x="159" y="222"/>
                  </a:cubicBezTo>
                  <a:cubicBezTo>
                    <a:pt x="141" y="213"/>
                    <a:pt x="141" y="195"/>
                    <a:pt x="141" y="178"/>
                  </a:cubicBezTo>
                  <a:cubicBezTo>
                    <a:pt x="141" y="125"/>
                    <a:pt x="194" y="125"/>
                    <a:pt x="194" y="125"/>
                  </a:cubicBezTo>
                  <a:cubicBezTo>
                    <a:pt x="256" y="125"/>
                    <a:pt x="256" y="125"/>
                    <a:pt x="256" y="125"/>
                  </a:cubicBezTo>
                  <a:lnTo>
                    <a:pt x="256" y="125"/>
                  </a:ln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785" dirty="0">
                <a:solidFill>
                  <a:srgbClr val="FFFFFF">
                    <a:lumMod val="50000"/>
                  </a:srgbClr>
                </a:solidFill>
                <a:latin typeface="Arial"/>
                <a:ea typeface="微软雅黑"/>
                <a:sym typeface="Arial"/>
              </a:endParaRPr>
            </a:p>
          </p:txBody>
        </p:sp>
        <p:sp>
          <p:nvSpPr>
            <p:cNvPr id="54" name="Freeform 79"/>
            <p:cNvSpPr>
              <a:spLocks noChangeArrowheads="1"/>
            </p:cNvSpPr>
            <p:nvPr/>
          </p:nvSpPr>
          <p:spPr bwMode="auto">
            <a:xfrm>
              <a:off x="4552157" y="9829775"/>
              <a:ext cx="501704" cy="492495"/>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293 w 479"/>
                <a:gd name="T13" fmla="*/ 160 h 471"/>
                <a:gd name="T14" fmla="*/ 293 w 479"/>
                <a:gd name="T15" fmla="*/ 160 h 471"/>
                <a:gd name="T16" fmla="*/ 257 w 479"/>
                <a:gd name="T17" fmla="*/ 160 h 471"/>
                <a:gd name="T18" fmla="*/ 249 w 479"/>
                <a:gd name="T19" fmla="*/ 178 h 471"/>
                <a:gd name="T20" fmla="*/ 249 w 479"/>
                <a:gd name="T21" fmla="*/ 195 h 471"/>
                <a:gd name="T22" fmla="*/ 293 w 479"/>
                <a:gd name="T23" fmla="*/ 195 h 471"/>
                <a:gd name="T24" fmla="*/ 293 w 479"/>
                <a:gd name="T25" fmla="*/ 240 h 471"/>
                <a:gd name="T26" fmla="*/ 249 w 479"/>
                <a:gd name="T27" fmla="*/ 240 h 471"/>
                <a:gd name="T28" fmla="*/ 249 w 479"/>
                <a:gd name="T29" fmla="*/ 346 h 471"/>
                <a:gd name="T30" fmla="*/ 213 w 479"/>
                <a:gd name="T31" fmla="*/ 346 h 471"/>
                <a:gd name="T32" fmla="*/ 213 w 479"/>
                <a:gd name="T33" fmla="*/ 240 h 471"/>
                <a:gd name="T34" fmla="*/ 169 w 479"/>
                <a:gd name="T35" fmla="*/ 240 h 471"/>
                <a:gd name="T36" fmla="*/ 169 w 479"/>
                <a:gd name="T37" fmla="*/ 195 h 471"/>
                <a:gd name="T38" fmla="*/ 213 w 479"/>
                <a:gd name="T39" fmla="*/ 195 h 471"/>
                <a:gd name="T40" fmla="*/ 213 w 479"/>
                <a:gd name="T41" fmla="*/ 178 h 471"/>
                <a:gd name="T42" fmla="*/ 257 w 479"/>
                <a:gd name="T43" fmla="*/ 125 h 471"/>
                <a:gd name="T44" fmla="*/ 293 w 479"/>
                <a:gd name="T45" fmla="*/ 125 h 471"/>
                <a:gd name="T46" fmla="*/ 293 w 479"/>
                <a:gd name="T47" fmla="*/ 16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785" dirty="0">
                <a:solidFill>
                  <a:srgbClr val="FFFFFF">
                    <a:lumMod val="50000"/>
                  </a:srgbClr>
                </a:solidFill>
                <a:latin typeface="Arial"/>
                <a:ea typeface="微软雅黑"/>
                <a:sym typeface="Arial"/>
              </a:endParaRPr>
            </a:p>
          </p:txBody>
        </p:sp>
        <p:sp>
          <p:nvSpPr>
            <p:cNvPr id="55" name="Freeform 86"/>
            <p:cNvSpPr>
              <a:spLocks noChangeArrowheads="1"/>
            </p:cNvSpPr>
            <p:nvPr/>
          </p:nvSpPr>
          <p:spPr bwMode="auto">
            <a:xfrm>
              <a:off x="3988146" y="9829775"/>
              <a:ext cx="501702" cy="492495"/>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785" dirty="0">
                <a:solidFill>
                  <a:srgbClr val="FFFFFF">
                    <a:lumMod val="50000"/>
                  </a:srgbClr>
                </a:solidFill>
                <a:latin typeface="Arial"/>
                <a:ea typeface="微软雅黑"/>
                <a:sym typeface="Arial"/>
              </a:endParaRPr>
            </a:p>
          </p:txBody>
        </p:sp>
      </p:grpSp>
      <p:grpSp>
        <p:nvGrpSpPr>
          <p:cNvPr id="56" name="Group 136"/>
          <p:cNvGrpSpPr/>
          <p:nvPr/>
        </p:nvGrpSpPr>
        <p:grpSpPr>
          <a:xfrm>
            <a:off x="7224404" y="4025422"/>
            <a:ext cx="1209187" cy="32296"/>
            <a:chOff x="1775295" y="2028842"/>
            <a:chExt cx="3631535" cy="45719"/>
          </a:xfrm>
          <a:solidFill>
            <a:schemeClr val="tx2">
              <a:lumMod val="50000"/>
            </a:schemeClr>
          </a:solidFill>
        </p:grpSpPr>
        <p:sp>
          <p:nvSpPr>
            <p:cNvPr id="57" name="Rectangle 137"/>
            <p:cNvSpPr/>
            <p:nvPr/>
          </p:nvSpPr>
          <p:spPr>
            <a:xfrm flipV="1">
              <a:off x="1775295"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82805" tIns="91403" rIns="182805" bIns="91403" rtlCol="0" anchor="ctr"/>
            <a:lstStyle/>
            <a:p>
              <a:pPr algn="ctr" defTabSz="685800"/>
              <a:endParaRPr lang="en-US" sz="785" dirty="0">
                <a:solidFill>
                  <a:srgbClr val="FFFFFF">
                    <a:lumMod val="50000"/>
                  </a:srgbClr>
                </a:solidFill>
                <a:latin typeface="Arial"/>
                <a:ea typeface="微软雅黑"/>
                <a:sym typeface="Arial"/>
              </a:endParaRPr>
            </a:p>
          </p:txBody>
        </p:sp>
        <p:sp>
          <p:nvSpPr>
            <p:cNvPr id="58" name="Rectangle 138"/>
            <p:cNvSpPr/>
            <p:nvPr/>
          </p:nvSpPr>
          <p:spPr>
            <a:xfrm flipV="1">
              <a:off x="2390858"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82805" tIns="91403" rIns="182805" bIns="91403" rtlCol="0" anchor="ctr"/>
            <a:lstStyle/>
            <a:p>
              <a:pPr algn="ctr" defTabSz="685800"/>
              <a:endParaRPr lang="en-US" sz="785" dirty="0">
                <a:solidFill>
                  <a:srgbClr val="FFFFFF">
                    <a:lumMod val="50000"/>
                  </a:srgbClr>
                </a:solidFill>
                <a:latin typeface="Arial"/>
                <a:ea typeface="微软雅黑"/>
                <a:sym typeface="Arial"/>
              </a:endParaRPr>
            </a:p>
          </p:txBody>
        </p:sp>
        <p:sp>
          <p:nvSpPr>
            <p:cNvPr id="59" name="Rectangle 139"/>
            <p:cNvSpPr/>
            <p:nvPr/>
          </p:nvSpPr>
          <p:spPr>
            <a:xfrm flipV="1">
              <a:off x="3025596"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82805" tIns="91403" rIns="182805" bIns="91403" rtlCol="0" anchor="ctr"/>
            <a:lstStyle/>
            <a:p>
              <a:pPr algn="ctr" defTabSz="685800"/>
              <a:endParaRPr lang="en-US" sz="785" dirty="0">
                <a:solidFill>
                  <a:srgbClr val="FFFFFF">
                    <a:lumMod val="50000"/>
                  </a:srgbClr>
                </a:solidFill>
                <a:latin typeface="Arial"/>
                <a:ea typeface="微软雅黑"/>
                <a:sym typeface="Arial"/>
              </a:endParaRPr>
            </a:p>
          </p:txBody>
        </p:sp>
        <p:sp>
          <p:nvSpPr>
            <p:cNvPr id="60" name="Rectangle 140"/>
            <p:cNvSpPr/>
            <p:nvPr/>
          </p:nvSpPr>
          <p:spPr>
            <a:xfrm flipV="1">
              <a:off x="3641289"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82805" tIns="91403" rIns="182805" bIns="91403" rtlCol="0" anchor="ctr"/>
            <a:lstStyle/>
            <a:p>
              <a:pPr algn="ctr" defTabSz="685800"/>
              <a:endParaRPr lang="en-US" sz="785" dirty="0">
                <a:solidFill>
                  <a:srgbClr val="FFFFFF">
                    <a:lumMod val="50000"/>
                  </a:srgbClr>
                </a:solidFill>
                <a:latin typeface="Arial"/>
                <a:ea typeface="微软雅黑"/>
                <a:sym typeface="Arial"/>
              </a:endParaRPr>
            </a:p>
          </p:txBody>
        </p:sp>
        <p:sp>
          <p:nvSpPr>
            <p:cNvPr id="61" name="Rectangle 141"/>
            <p:cNvSpPr/>
            <p:nvPr/>
          </p:nvSpPr>
          <p:spPr>
            <a:xfrm flipV="1">
              <a:off x="4256852"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82805" tIns="91403" rIns="182805" bIns="91403" rtlCol="0" anchor="ctr"/>
            <a:lstStyle/>
            <a:p>
              <a:pPr algn="ctr" defTabSz="685800"/>
              <a:endParaRPr lang="en-US" sz="785" dirty="0">
                <a:solidFill>
                  <a:srgbClr val="FFFFFF">
                    <a:lumMod val="50000"/>
                  </a:srgbClr>
                </a:solidFill>
                <a:latin typeface="Arial"/>
                <a:ea typeface="微软雅黑"/>
                <a:sym typeface="Arial"/>
              </a:endParaRPr>
            </a:p>
          </p:txBody>
        </p:sp>
        <p:sp>
          <p:nvSpPr>
            <p:cNvPr id="62" name="Rectangle 142"/>
            <p:cNvSpPr/>
            <p:nvPr/>
          </p:nvSpPr>
          <p:spPr>
            <a:xfrm flipV="1">
              <a:off x="4866477"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82805" tIns="91403" rIns="182805" bIns="91403" rtlCol="0" anchor="ctr"/>
            <a:lstStyle/>
            <a:p>
              <a:pPr algn="ctr" defTabSz="685800"/>
              <a:endParaRPr lang="en-US" sz="785" dirty="0">
                <a:solidFill>
                  <a:srgbClr val="FFFFFF">
                    <a:lumMod val="50000"/>
                  </a:srgbClr>
                </a:solidFill>
                <a:latin typeface="Arial"/>
                <a:ea typeface="微软雅黑"/>
                <a:sym typeface="Arial"/>
              </a:endParaRPr>
            </a:p>
          </p:txBody>
        </p:sp>
      </p:grpSp>
      <p:pic>
        <p:nvPicPr>
          <p:cNvPr id="63" name="图片占位符 65" descr="shutterstock_85451623_12.jpg"/>
          <p:cNvPicPr>
            <a:picLocks noChangeAspect="1"/>
          </p:cNvPicPr>
          <p:nvPr/>
        </p:nvPicPr>
        <p:blipFill>
          <a:blip r:embed="rId2" cstate="screen">
            <a:grayscl/>
            <a:extLst>
              <a:ext uri="{28A0092B-C50C-407E-A947-70E740481C1C}">
                <a14:useLocalDpi xmlns:a14="http://schemas.microsoft.com/office/drawing/2010/main"/>
              </a:ext>
            </a:extLst>
          </a:blip>
          <a:srcRect/>
          <a:stretch>
            <a:fillRect/>
          </a:stretch>
        </p:blipFill>
        <p:spPr>
          <a:xfrm>
            <a:off x="679788" y="2025107"/>
            <a:ext cx="1608805" cy="1611093"/>
          </a:xfrm>
          <a:prstGeom prst="rect">
            <a:avLst/>
          </a:prstGeom>
          <a:solidFill>
            <a:schemeClr val="accent1"/>
          </a:solidFill>
        </p:spPr>
      </p:pic>
      <p:pic>
        <p:nvPicPr>
          <p:cNvPr id="64" name="图片占位符 66" descr="shutterstock_85451623_13.jpg"/>
          <p:cNvPicPr>
            <a:picLocks noChangeAspect="1"/>
          </p:cNvPicPr>
          <p:nvPr/>
        </p:nvPicPr>
        <p:blipFill>
          <a:blip r:embed="rId3" cstate="screen">
            <a:grayscl/>
            <a:extLst>
              <a:ext uri="{28A0092B-C50C-407E-A947-70E740481C1C}">
                <a14:useLocalDpi xmlns:a14="http://schemas.microsoft.com/office/drawing/2010/main"/>
              </a:ext>
            </a:extLst>
          </a:blip>
          <a:srcRect/>
          <a:stretch>
            <a:fillRect/>
          </a:stretch>
        </p:blipFill>
        <p:spPr>
          <a:xfrm>
            <a:off x="2819860" y="2025107"/>
            <a:ext cx="1608805" cy="1611093"/>
          </a:xfrm>
          <a:prstGeom prst="rect">
            <a:avLst/>
          </a:prstGeom>
        </p:spPr>
      </p:pic>
      <p:pic>
        <p:nvPicPr>
          <p:cNvPr id="65" name="图片占位符 67" descr="shutterstock_85451623_15.jpg"/>
          <p:cNvPicPr>
            <a:picLocks noChangeAspect="1"/>
          </p:cNvPicPr>
          <p:nvPr/>
        </p:nvPicPr>
        <p:blipFill>
          <a:blip r:embed="rId4" cstate="screen">
            <a:grayscl/>
            <a:extLst>
              <a:ext uri="{28A0092B-C50C-407E-A947-70E740481C1C}">
                <a14:useLocalDpi xmlns:a14="http://schemas.microsoft.com/office/drawing/2010/main"/>
              </a:ext>
            </a:extLst>
          </a:blip>
          <a:srcRect/>
          <a:stretch>
            <a:fillRect/>
          </a:stretch>
        </p:blipFill>
        <p:spPr>
          <a:xfrm>
            <a:off x="4916473" y="2025107"/>
            <a:ext cx="1608805" cy="1611093"/>
          </a:xfrm>
          <a:prstGeom prst="rect">
            <a:avLst/>
          </a:prstGeom>
          <a:solidFill>
            <a:schemeClr val="accent1"/>
          </a:solidFill>
        </p:spPr>
      </p:pic>
      <p:pic>
        <p:nvPicPr>
          <p:cNvPr id="66" name="图片占位符 68" descr="shutterstock_85451623_16.jpg"/>
          <p:cNvPicPr>
            <a:picLocks noChangeAspect="1"/>
          </p:cNvPicPr>
          <p:nvPr/>
        </p:nvPicPr>
        <p:blipFill>
          <a:blip r:embed="rId5" cstate="screen">
            <a:grayscl/>
            <a:extLst>
              <a:ext uri="{28A0092B-C50C-407E-A947-70E740481C1C}">
                <a14:useLocalDpi xmlns:a14="http://schemas.microsoft.com/office/drawing/2010/main"/>
              </a:ext>
            </a:extLst>
          </a:blip>
          <a:srcRect/>
          <a:stretch>
            <a:fillRect/>
          </a:stretch>
        </p:blipFill>
        <p:spPr>
          <a:xfrm>
            <a:off x="7020862" y="2025107"/>
            <a:ext cx="1608805" cy="1611093"/>
          </a:xfrm>
          <a:prstGeom prst="rect">
            <a:avLst/>
          </a:prstGeom>
        </p:spPr>
      </p:pic>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anim calcmode="lin" valueType="num">
                                      <p:cBhvr>
                                        <p:cTn id="12" dur="250" fill="hold"/>
                                        <p:tgtEl>
                                          <p:spTgt spid="8"/>
                                        </p:tgtEl>
                                        <p:attrNameLst>
                                          <p:attrName>ppt_x</p:attrName>
                                        </p:attrNameLst>
                                      </p:cBhvr>
                                      <p:tavLst>
                                        <p:tav tm="0">
                                          <p:val>
                                            <p:strVal val="#ppt_x"/>
                                          </p:val>
                                        </p:tav>
                                        <p:tav tm="100000">
                                          <p:val>
                                            <p:strVal val="#ppt_x"/>
                                          </p:val>
                                        </p:tav>
                                      </p:tavLst>
                                    </p:anim>
                                    <p:anim calcmode="lin" valueType="num">
                                      <p:cBhvr>
                                        <p:cTn id="13" dur="25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anim calcmode="lin" valueType="num">
                                      <p:cBhvr>
                                        <p:cTn id="18" dur="250" fill="hold"/>
                                        <p:tgtEl>
                                          <p:spTgt spid="9"/>
                                        </p:tgtEl>
                                        <p:attrNameLst>
                                          <p:attrName>ppt_x</p:attrName>
                                        </p:attrNameLst>
                                      </p:cBhvr>
                                      <p:tavLst>
                                        <p:tav tm="0">
                                          <p:val>
                                            <p:strVal val="#ppt_x"/>
                                          </p:val>
                                        </p:tav>
                                        <p:tav tm="100000">
                                          <p:val>
                                            <p:strVal val="#ppt_x"/>
                                          </p:val>
                                        </p:tav>
                                      </p:tavLst>
                                    </p:anim>
                                    <p:anim calcmode="lin" valueType="num">
                                      <p:cBhvr>
                                        <p:cTn id="19" dur="25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50"/>
                                        <p:tgtEl>
                                          <p:spTgt spid="10"/>
                                        </p:tgtEl>
                                      </p:cBhvr>
                                    </p:animEffect>
                                    <p:anim calcmode="lin" valueType="num">
                                      <p:cBhvr>
                                        <p:cTn id="24" dur="250" fill="hold"/>
                                        <p:tgtEl>
                                          <p:spTgt spid="10"/>
                                        </p:tgtEl>
                                        <p:attrNameLst>
                                          <p:attrName>ppt_x</p:attrName>
                                        </p:attrNameLst>
                                      </p:cBhvr>
                                      <p:tavLst>
                                        <p:tav tm="0">
                                          <p:val>
                                            <p:strVal val="#ppt_x"/>
                                          </p:val>
                                        </p:tav>
                                        <p:tav tm="100000">
                                          <p:val>
                                            <p:strVal val="#ppt_x"/>
                                          </p:val>
                                        </p:tav>
                                      </p:tavLst>
                                    </p:anim>
                                    <p:anim calcmode="lin" valueType="num">
                                      <p:cBhvr>
                                        <p:cTn id="25" dur="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250"/>
                                        <p:tgtEl>
                                          <p:spTgt spid="16"/>
                                        </p:tgtEl>
                                      </p:cBhvr>
                                    </p:animEffect>
                                    <p:anim calcmode="lin" valueType="num">
                                      <p:cBhvr>
                                        <p:cTn id="30" dur="250" fill="hold"/>
                                        <p:tgtEl>
                                          <p:spTgt spid="16"/>
                                        </p:tgtEl>
                                        <p:attrNameLst>
                                          <p:attrName>ppt_x</p:attrName>
                                        </p:attrNameLst>
                                      </p:cBhvr>
                                      <p:tavLst>
                                        <p:tav tm="0">
                                          <p:val>
                                            <p:strVal val="#ppt_x"/>
                                          </p:val>
                                        </p:tav>
                                        <p:tav tm="100000">
                                          <p:val>
                                            <p:strVal val="#ppt_x"/>
                                          </p:val>
                                        </p:tav>
                                      </p:tavLst>
                                    </p:anim>
                                    <p:anim calcmode="lin" valueType="num">
                                      <p:cBhvr>
                                        <p:cTn id="31" dur="250" fill="hold"/>
                                        <p:tgtEl>
                                          <p:spTgt spid="16"/>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250"/>
                                        <p:tgtEl>
                                          <p:spTgt spid="23"/>
                                        </p:tgtEl>
                                      </p:cBhvr>
                                    </p:animEffect>
                                    <p:anim calcmode="lin" valueType="num">
                                      <p:cBhvr>
                                        <p:cTn id="36" dur="250" fill="hold"/>
                                        <p:tgtEl>
                                          <p:spTgt spid="23"/>
                                        </p:tgtEl>
                                        <p:attrNameLst>
                                          <p:attrName>ppt_x</p:attrName>
                                        </p:attrNameLst>
                                      </p:cBhvr>
                                      <p:tavLst>
                                        <p:tav tm="0">
                                          <p:val>
                                            <p:strVal val="#ppt_x"/>
                                          </p:val>
                                        </p:tav>
                                        <p:tav tm="100000">
                                          <p:val>
                                            <p:strVal val="#ppt_x"/>
                                          </p:val>
                                        </p:tav>
                                      </p:tavLst>
                                    </p:anim>
                                    <p:anim calcmode="lin" valueType="num">
                                      <p:cBhvr>
                                        <p:cTn id="37" dur="250" fill="hold"/>
                                        <p:tgtEl>
                                          <p:spTgt spid="23"/>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250"/>
                                        <p:tgtEl>
                                          <p:spTgt spid="24"/>
                                        </p:tgtEl>
                                      </p:cBhvr>
                                    </p:animEffect>
                                    <p:anim calcmode="lin" valueType="num">
                                      <p:cBhvr>
                                        <p:cTn id="42" dur="250" fill="hold"/>
                                        <p:tgtEl>
                                          <p:spTgt spid="24"/>
                                        </p:tgtEl>
                                        <p:attrNameLst>
                                          <p:attrName>ppt_x</p:attrName>
                                        </p:attrNameLst>
                                      </p:cBhvr>
                                      <p:tavLst>
                                        <p:tav tm="0">
                                          <p:val>
                                            <p:strVal val="#ppt_x"/>
                                          </p:val>
                                        </p:tav>
                                        <p:tav tm="100000">
                                          <p:val>
                                            <p:strVal val="#ppt_x"/>
                                          </p:val>
                                        </p:tav>
                                      </p:tavLst>
                                    </p:anim>
                                    <p:anim calcmode="lin" valueType="num">
                                      <p:cBhvr>
                                        <p:cTn id="43" dur="250" fill="hold"/>
                                        <p:tgtEl>
                                          <p:spTgt spid="24"/>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250"/>
                                        <p:tgtEl>
                                          <p:spTgt spid="25"/>
                                        </p:tgtEl>
                                      </p:cBhvr>
                                    </p:animEffect>
                                    <p:anim calcmode="lin" valueType="num">
                                      <p:cBhvr>
                                        <p:cTn id="48" dur="250" fill="hold"/>
                                        <p:tgtEl>
                                          <p:spTgt spid="25"/>
                                        </p:tgtEl>
                                        <p:attrNameLst>
                                          <p:attrName>ppt_x</p:attrName>
                                        </p:attrNameLst>
                                      </p:cBhvr>
                                      <p:tavLst>
                                        <p:tav tm="0">
                                          <p:val>
                                            <p:strVal val="#ppt_x"/>
                                          </p:val>
                                        </p:tav>
                                        <p:tav tm="100000">
                                          <p:val>
                                            <p:strVal val="#ppt_x"/>
                                          </p:val>
                                        </p:tav>
                                      </p:tavLst>
                                    </p:anim>
                                    <p:anim calcmode="lin" valueType="num">
                                      <p:cBhvr>
                                        <p:cTn id="49" dur="250" fill="hold"/>
                                        <p:tgtEl>
                                          <p:spTgt spid="25"/>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250"/>
                                        <p:tgtEl>
                                          <p:spTgt spid="29"/>
                                        </p:tgtEl>
                                      </p:cBhvr>
                                    </p:animEffect>
                                    <p:anim calcmode="lin" valueType="num">
                                      <p:cBhvr>
                                        <p:cTn id="54" dur="250" fill="hold"/>
                                        <p:tgtEl>
                                          <p:spTgt spid="29"/>
                                        </p:tgtEl>
                                        <p:attrNameLst>
                                          <p:attrName>ppt_x</p:attrName>
                                        </p:attrNameLst>
                                      </p:cBhvr>
                                      <p:tavLst>
                                        <p:tav tm="0">
                                          <p:val>
                                            <p:strVal val="#ppt_x"/>
                                          </p:val>
                                        </p:tav>
                                        <p:tav tm="100000">
                                          <p:val>
                                            <p:strVal val="#ppt_x"/>
                                          </p:val>
                                        </p:tav>
                                      </p:tavLst>
                                    </p:anim>
                                    <p:anim calcmode="lin" valueType="num">
                                      <p:cBhvr>
                                        <p:cTn id="55" dur="250" fill="hold"/>
                                        <p:tgtEl>
                                          <p:spTgt spid="29"/>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250"/>
                                        <p:tgtEl>
                                          <p:spTgt spid="37"/>
                                        </p:tgtEl>
                                      </p:cBhvr>
                                    </p:animEffect>
                                    <p:anim calcmode="lin" valueType="num">
                                      <p:cBhvr>
                                        <p:cTn id="60" dur="250" fill="hold"/>
                                        <p:tgtEl>
                                          <p:spTgt spid="37"/>
                                        </p:tgtEl>
                                        <p:attrNameLst>
                                          <p:attrName>ppt_x</p:attrName>
                                        </p:attrNameLst>
                                      </p:cBhvr>
                                      <p:tavLst>
                                        <p:tav tm="0">
                                          <p:val>
                                            <p:strVal val="#ppt_x"/>
                                          </p:val>
                                        </p:tav>
                                        <p:tav tm="100000">
                                          <p:val>
                                            <p:strVal val="#ppt_x"/>
                                          </p:val>
                                        </p:tav>
                                      </p:tavLst>
                                    </p:anim>
                                    <p:anim calcmode="lin" valueType="num">
                                      <p:cBhvr>
                                        <p:cTn id="61" dur="25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250"/>
                                        <p:tgtEl>
                                          <p:spTgt spid="38"/>
                                        </p:tgtEl>
                                      </p:cBhvr>
                                    </p:animEffect>
                                    <p:anim calcmode="lin" valueType="num">
                                      <p:cBhvr>
                                        <p:cTn id="66" dur="250" fill="hold"/>
                                        <p:tgtEl>
                                          <p:spTgt spid="38"/>
                                        </p:tgtEl>
                                        <p:attrNameLst>
                                          <p:attrName>ppt_x</p:attrName>
                                        </p:attrNameLst>
                                      </p:cBhvr>
                                      <p:tavLst>
                                        <p:tav tm="0">
                                          <p:val>
                                            <p:strVal val="#ppt_x"/>
                                          </p:val>
                                        </p:tav>
                                        <p:tav tm="100000">
                                          <p:val>
                                            <p:strVal val="#ppt_x"/>
                                          </p:val>
                                        </p:tav>
                                      </p:tavLst>
                                    </p:anim>
                                    <p:anim calcmode="lin" valueType="num">
                                      <p:cBhvr>
                                        <p:cTn id="67" dur="250" fill="hold"/>
                                        <p:tgtEl>
                                          <p:spTgt spid="38"/>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250"/>
                                        <p:tgtEl>
                                          <p:spTgt spid="39"/>
                                        </p:tgtEl>
                                      </p:cBhvr>
                                    </p:animEffect>
                                    <p:anim calcmode="lin" valueType="num">
                                      <p:cBhvr>
                                        <p:cTn id="72" dur="250" fill="hold"/>
                                        <p:tgtEl>
                                          <p:spTgt spid="39"/>
                                        </p:tgtEl>
                                        <p:attrNameLst>
                                          <p:attrName>ppt_x</p:attrName>
                                        </p:attrNameLst>
                                      </p:cBhvr>
                                      <p:tavLst>
                                        <p:tav tm="0">
                                          <p:val>
                                            <p:strVal val="#ppt_x"/>
                                          </p:val>
                                        </p:tav>
                                        <p:tav tm="100000">
                                          <p:val>
                                            <p:strVal val="#ppt_x"/>
                                          </p:val>
                                        </p:tav>
                                      </p:tavLst>
                                    </p:anim>
                                    <p:anim calcmode="lin" valueType="num">
                                      <p:cBhvr>
                                        <p:cTn id="73" dur="25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250"/>
                                        <p:tgtEl>
                                          <p:spTgt spid="43"/>
                                        </p:tgtEl>
                                      </p:cBhvr>
                                    </p:animEffect>
                                    <p:anim calcmode="lin" valueType="num">
                                      <p:cBhvr>
                                        <p:cTn id="78" dur="250" fill="hold"/>
                                        <p:tgtEl>
                                          <p:spTgt spid="43"/>
                                        </p:tgtEl>
                                        <p:attrNameLst>
                                          <p:attrName>ppt_x</p:attrName>
                                        </p:attrNameLst>
                                      </p:cBhvr>
                                      <p:tavLst>
                                        <p:tav tm="0">
                                          <p:val>
                                            <p:strVal val="#ppt_x"/>
                                          </p:val>
                                        </p:tav>
                                        <p:tav tm="100000">
                                          <p:val>
                                            <p:strVal val="#ppt_x"/>
                                          </p:val>
                                        </p:tav>
                                      </p:tavLst>
                                    </p:anim>
                                    <p:anim calcmode="lin" valueType="num">
                                      <p:cBhvr>
                                        <p:cTn id="79" dur="250" fill="hold"/>
                                        <p:tgtEl>
                                          <p:spTgt spid="43"/>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fade">
                                      <p:cBhvr>
                                        <p:cTn id="83" dur="250"/>
                                        <p:tgtEl>
                                          <p:spTgt spid="50"/>
                                        </p:tgtEl>
                                      </p:cBhvr>
                                    </p:animEffect>
                                    <p:anim calcmode="lin" valueType="num">
                                      <p:cBhvr>
                                        <p:cTn id="84" dur="250" fill="hold"/>
                                        <p:tgtEl>
                                          <p:spTgt spid="50"/>
                                        </p:tgtEl>
                                        <p:attrNameLst>
                                          <p:attrName>ppt_x</p:attrName>
                                        </p:attrNameLst>
                                      </p:cBhvr>
                                      <p:tavLst>
                                        <p:tav tm="0">
                                          <p:val>
                                            <p:strVal val="#ppt_x"/>
                                          </p:val>
                                        </p:tav>
                                        <p:tav tm="100000">
                                          <p:val>
                                            <p:strVal val="#ppt_x"/>
                                          </p:val>
                                        </p:tav>
                                      </p:tavLst>
                                    </p:anim>
                                    <p:anim calcmode="lin" valueType="num">
                                      <p:cBhvr>
                                        <p:cTn id="85" dur="250" fill="hold"/>
                                        <p:tgtEl>
                                          <p:spTgt spid="50"/>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42" presetClass="entr" presetSubtype="0" fill="hold" grpId="0" nodeType="after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fade">
                                      <p:cBhvr>
                                        <p:cTn id="89" dur="250"/>
                                        <p:tgtEl>
                                          <p:spTgt spid="51"/>
                                        </p:tgtEl>
                                      </p:cBhvr>
                                    </p:animEffect>
                                    <p:anim calcmode="lin" valueType="num">
                                      <p:cBhvr>
                                        <p:cTn id="90" dur="250" fill="hold"/>
                                        <p:tgtEl>
                                          <p:spTgt spid="51"/>
                                        </p:tgtEl>
                                        <p:attrNameLst>
                                          <p:attrName>ppt_x</p:attrName>
                                        </p:attrNameLst>
                                      </p:cBhvr>
                                      <p:tavLst>
                                        <p:tav tm="0">
                                          <p:val>
                                            <p:strVal val="#ppt_x"/>
                                          </p:val>
                                        </p:tav>
                                        <p:tav tm="100000">
                                          <p:val>
                                            <p:strVal val="#ppt_x"/>
                                          </p:val>
                                        </p:tav>
                                      </p:tavLst>
                                    </p:anim>
                                    <p:anim calcmode="lin" valueType="num">
                                      <p:cBhvr>
                                        <p:cTn id="91" dur="250" fill="hold"/>
                                        <p:tgtEl>
                                          <p:spTgt spid="51"/>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42" presetClass="entr" presetSubtype="0" fill="hold"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250"/>
                                        <p:tgtEl>
                                          <p:spTgt spid="52"/>
                                        </p:tgtEl>
                                      </p:cBhvr>
                                    </p:animEffect>
                                    <p:anim calcmode="lin" valueType="num">
                                      <p:cBhvr>
                                        <p:cTn id="96" dur="250" fill="hold"/>
                                        <p:tgtEl>
                                          <p:spTgt spid="52"/>
                                        </p:tgtEl>
                                        <p:attrNameLst>
                                          <p:attrName>ppt_x</p:attrName>
                                        </p:attrNameLst>
                                      </p:cBhvr>
                                      <p:tavLst>
                                        <p:tav tm="0">
                                          <p:val>
                                            <p:strVal val="#ppt_x"/>
                                          </p:val>
                                        </p:tav>
                                        <p:tav tm="100000">
                                          <p:val>
                                            <p:strVal val="#ppt_x"/>
                                          </p:val>
                                        </p:tav>
                                      </p:tavLst>
                                    </p:anim>
                                    <p:anim calcmode="lin" valueType="num">
                                      <p:cBhvr>
                                        <p:cTn id="97" dur="250" fill="hold"/>
                                        <p:tgtEl>
                                          <p:spTgt spid="52"/>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250"/>
                                        <p:tgtEl>
                                          <p:spTgt spid="56"/>
                                        </p:tgtEl>
                                      </p:cBhvr>
                                    </p:animEffect>
                                    <p:anim calcmode="lin" valueType="num">
                                      <p:cBhvr>
                                        <p:cTn id="102" dur="250" fill="hold"/>
                                        <p:tgtEl>
                                          <p:spTgt spid="56"/>
                                        </p:tgtEl>
                                        <p:attrNameLst>
                                          <p:attrName>ppt_x</p:attrName>
                                        </p:attrNameLst>
                                      </p:cBhvr>
                                      <p:tavLst>
                                        <p:tav tm="0">
                                          <p:val>
                                            <p:strVal val="#ppt_x"/>
                                          </p:val>
                                        </p:tav>
                                        <p:tav tm="100000">
                                          <p:val>
                                            <p:strVal val="#ppt_x"/>
                                          </p:val>
                                        </p:tav>
                                      </p:tavLst>
                                    </p:anim>
                                    <p:anim calcmode="lin" valueType="num">
                                      <p:cBhvr>
                                        <p:cTn id="103" dur="25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42" presetClass="entr" presetSubtype="0" fill="hold" nodeType="after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fade">
                                      <p:cBhvr>
                                        <p:cTn id="107" dur="250"/>
                                        <p:tgtEl>
                                          <p:spTgt spid="63"/>
                                        </p:tgtEl>
                                      </p:cBhvr>
                                    </p:animEffect>
                                    <p:anim calcmode="lin" valueType="num">
                                      <p:cBhvr>
                                        <p:cTn id="108" dur="250" fill="hold"/>
                                        <p:tgtEl>
                                          <p:spTgt spid="63"/>
                                        </p:tgtEl>
                                        <p:attrNameLst>
                                          <p:attrName>ppt_x</p:attrName>
                                        </p:attrNameLst>
                                      </p:cBhvr>
                                      <p:tavLst>
                                        <p:tav tm="0">
                                          <p:val>
                                            <p:strVal val="#ppt_x"/>
                                          </p:val>
                                        </p:tav>
                                        <p:tav tm="100000">
                                          <p:val>
                                            <p:strVal val="#ppt_x"/>
                                          </p:val>
                                        </p:tav>
                                      </p:tavLst>
                                    </p:anim>
                                    <p:anim calcmode="lin" valueType="num">
                                      <p:cBhvr>
                                        <p:cTn id="109" dur="250" fill="hold"/>
                                        <p:tgtEl>
                                          <p:spTgt spid="63"/>
                                        </p:tgtEl>
                                        <p:attrNameLst>
                                          <p:attrName>ppt_y</p:attrName>
                                        </p:attrNameLst>
                                      </p:cBhvr>
                                      <p:tavLst>
                                        <p:tav tm="0">
                                          <p:val>
                                            <p:strVal val="#ppt_y+.1"/>
                                          </p:val>
                                        </p:tav>
                                        <p:tav tm="100000">
                                          <p:val>
                                            <p:strVal val="#ppt_y"/>
                                          </p:val>
                                        </p:tav>
                                      </p:tavLst>
                                    </p:anim>
                                  </p:childTnLst>
                                </p:cTn>
                              </p:par>
                            </p:childTnLst>
                          </p:cTn>
                        </p:par>
                        <p:par>
                          <p:cTn id="110" fill="hold">
                            <p:stCondLst>
                              <p:cond delay="9000"/>
                            </p:stCondLst>
                            <p:childTnLst>
                              <p:par>
                                <p:cTn id="111" presetID="42" presetClass="entr" presetSubtype="0" fill="hold" nodeType="afterEffect">
                                  <p:stCondLst>
                                    <p:cond delay="0"/>
                                  </p:stCondLst>
                                  <p:childTnLst>
                                    <p:set>
                                      <p:cBhvr>
                                        <p:cTn id="112" dur="1" fill="hold">
                                          <p:stCondLst>
                                            <p:cond delay="0"/>
                                          </p:stCondLst>
                                        </p:cTn>
                                        <p:tgtEl>
                                          <p:spTgt spid="64"/>
                                        </p:tgtEl>
                                        <p:attrNameLst>
                                          <p:attrName>style.visibility</p:attrName>
                                        </p:attrNameLst>
                                      </p:cBhvr>
                                      <p:to>
                                        <p:strVal val="visible"/>
                                      </p:to>
                                    </p:set>
                                    <p:animEffect transition="in" filter="fade">
                                      <p:cBhvr>
                                        <p:cTn id="113" dur="250"/>
                                        <p:tgtEl>
                                          <p:spTgt spid="64"/>
                                        </p:tgtEl>
                                      </p:cBhvr>
                                    </p:animEffect>
                                    <p:anim calcmode="lin" valueType="num">
                                      <p:cBhvr>
                                        <p:cTn id="114" dur="250" fill="hold"/>
                                        <p:tgtEl>
                                          <p:spTgt spid="64"/>
                                        </p:tgtEl>
                                        <p:attrNameLst>
                                          <p:attrName>ppt_x</p:attrName>
                                        </p:attrNameLst>
                                      </p:cBhvr>
                                      <p:tavLst>
                                        <p:tav tm="0">
                                          <p:val>
                                            <p:strVal val="#ppt_x"/>
                                          </p:val>
                                        </p:tav>
                                        <p:tav tm="100000">
                                          <p:val>
                                            <p:strVal val="#ppt_x"/>
                                          </p:val>
                                        </p:tav>
                                      </p:tavLst>
                                    </p:anim>
                                    <p:anim calcmode="lin" valueType="num">
                                      <p:cBhvr>
                                        <p:cTn id="115" dur="250" fill="hold"/>
                                        <p:tgtEl>
                                          <p:spTgt spid="64"/>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42" presetClass="entr" presetSubtype="0" fill="hold"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fade">
                                      <p:cBhvr>
                                        <p:cTn id="119" dur="250"/>
                                        <p:tgtEl>
                                          <p:spTgt spid="65"/>
                                        </p:tgtEl>
                                      </p:cBhvr>
                                    </p:animEffect>
                                    <p:anim calcmode="lin" valueType="num">
                                      <p:cBhvr>
                                        <p:cTn id="120" dur="250" fill="hold"/>
                                        <p:tgtEl>
                                          <p:spTgt spid="65"/>
                                        </p:tgtEl>
                                        <p:attrNameLst>
                                          <p:attrName>ppt_x</p:attrName>
                                        </p:attrNameLst>
                                      </p:cBhvr>
                                      <p:tavLst>
                                        <p:tav tm="0">
                                          <p:val>
                                            <p:strVal val="#ppt_x"/>
                                          </p:val>
                                        </p:tav>
                                        <p:tav tm="100000">
                                          <p:val>
                                            <p:strVal val="#ppt_x"/>
                                          </p:val>
                                        </p:tav>
                                      </p:tavLst>
                                    </p:anim>
                                    <p:anim calcmode="lin" valueType="num">
                                      <p:cBhvr>
                                        <p:cTn id="121" dur="250" fill="hold"/>
                                        <p:tgtEl>
                                          <p:spTgt spid="65"/>
                                        </p:tgtEl>
                                        <p:attrNameLst>
                                          <p:attrName>ppt_y</p:attrName>
                                        </p:attrNameLst>
                                      </p:cBhvr>
                                      <p:tavLst>
                                        <p:tav tm="0">
                                          <p:val>
                                            <p:strVal val="#ppt_y+.1"/>
                                          </p:val>
                                        </p:tav>
                                        <p:tav tm="100000">
                                          <p:val>
                                            <p:strVal val="#ppt_y"/>
                                          </p:val>
                                        </p:tav>
                                      </p:tavLst>
                                    </p:anim>
                                  </p:childTnLst>
                                </p:cTn>
                              </p:par>
                            </p:childTnLst>
                          </p:cTn>
                        </p:par>
                        <p:par>
                          <p:cTn id="122" fill="hold">
                            <p:stCondLst>
                              <p:cond delay="10000"/>
                            </p:stCondLst>
                            <p:childTnLst>
                              <p:par>
                                <p:cTn id="123" presetID="42" presetClass="entr" presetSubtype="0" fill="hold" nodeType="afterEffect">
                                  <p:stCondLst>
                                    <p:cond delay="0"/>
                                  </p:stCondLst>
                                  <p:childTnLst>
                                    <p:set>
                                      <p:cBhvr>
                                        <p:cTn id="124" dur="1" fill="hold">
                                          <p:stCondLst>
                                            <p:cond delay="0"/>
                                          </p:stCondLst>
                                        </p:cTn>
                                        <p:tgtEl>
                                          <p:spTgt spid="66"/>
                                        </p:tgtEl>
                                        <p:attrNameLst>
                                          <p:attrName>style.visibility</p:attrName>
                                        </p:attrNameLst>
                                      </p:cBhvr>
                                      <p:to>
                                        <p:strVal val="visible"/>
                                      </p:to>
                                    </p:set>
                                    <p:animEffect transition="in" filter="fade">
                                      <p:cBhvr>
                                        <p:cTn id="125" dur="250"/>
                                        <p:tgtEl>
                                          <p:spTgt spid="66"/>
                                        </p:tgtEl>
                                      </p:cBhvr>
                                    </p:animEffect>
                                    <p:anim calcmode="lin" valueType="num">
                                      <p:cBhvr>
                                        <p:cTn id="126" dur="250" fill="hold"/>
                                        <p:tgtEl>
                                          <p:spTgt spid="66"/>
                                        </p:tgtEl>
                                        <p:attrNameLst>
                                          <p:attrName>ppt_x</p:attrName>
                                        </p:attrNameLst>
                                      </p:cBhvr>
                                      <p:tavLst>
                                        <p:tav tm="0">
                                          <p:val>
                                            <p:strVal val="#ppt_x"/>
                                          </p:val>
                                        </p:tav>
                                        <p:tav tm="100000">
                                          <p:val>
                                            <p:strVal val="#ppt_x"/>
                                          </p:val>
                                        </p:tav>
                                      </p:tavLst>
                                    </p:anim>
                                    <p:anim calcmode="lin" valueType="num">
                                      <p:cBhvr>
                                        <p:cTn id="127" dur="25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3" grpId="0"/>
      <p:bldP spid="24" grpId="0"/>
      <p:bldP spid="37" grpId="0"/>
      <p:bldP spid="3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5"/>
          <p:cNvSpPr/>
          <p:nvPr/>
        </p:nvSpPr>
        <p:spPr>
          <a:xfrm rot="3021466">
            <a:off x="-2883584" y="-154193"/>
            <a:ext cx="5587506" cy="4498081"/>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8" name="矩形: 圆角 5"/>
          <p:cNvSpPr/>
          <p:nvPr/>
        </p:nvSpPr>
        <p:spPr>
          <a:xfrm rot="2448540">
            <a:off x="695296" y="-4348589"/>
            <a:ext cx="6271068" cy="6195370"/>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 name="connsiteX0-55" fmla="*/ 0 w 7451733"/>
              <a:gd name="connsiteY0-56" fmla="*/ 5077188 h 8262405"/>
              <a:gd name="connsiteX1-57" fmla="*/ 983187 w 7451733"/>
              <a:gd name="connsiteY1-58" fmla="*/ 3303280 h 8262405"/>
              <a:gd name="connsiteX2-59" fmla="*/ 6917889 w 7451733"/>
              <a:gd name="connsiteY2-60" fmla="*/ 0 h 8262405"/>
              <a:gd name="connsiteX3-61" fmla="*/ 7451733 w 7451733"/>
              <a:gd name="connsiteY3-62" fmla="*/ 2504068 h 8262405"/>
              <a:gd name="connsiteX4-63" fmla="*/ 7451733 w 7451733"/>
              <a:gd name="connsiteY4-64" fmla="*/ 8021912 h 8262405"/>
              <a:gd name="connsiteX5-65" fmla="*/ 7211240 w 7451733"/>
              <a:gd name="connsiteY5-66" fmla="*/ 8262405 h 8262405"/>
              <a:gd name="connsiteX6-67" fmla="*/ 638283 w 7451733"/>
              <a:gd name="connsiteY6-68" fmla="*/ 8262405 h 8262405"/>
              <a:gd name="connsiteX7-69" fmla="*/ 397790 w 7451733"/>
              <a:gd name="connsiteY7-70" fmla="*/ 8021912 h 8262405"/>
              <a:gd name="connsiteX8-71" fmla="*/ 0 w 7451733"/>
              <a:gd name="connsiteY8-72" fmla="*/ 5077188 h 8262405"/>
              <a:gd name="connsiteX0-73" fmla="*/ 0 w 8363360"/>
              <a:gd name="connsiteY0-74" fmla="*/ 5077188 h 8262405"/>
              <a:gd name="connsiteX1-75" fmla="*/ 983187 w 8363360"/>
              <a:gd name="connsiteY1-76" fmla="*/ 3303280 h 8262405"/>
              <a:gd name="connsiteX2-77" fmla="*/ 6917889 w 8363360"/>
              <a:gd name="connsiteY2-78" fmla="*/ 0 h 8262405"/>
              <a:gd name="connsiteX3-79" fmla="*/ 8363360 w 8363360"/>
              <a:gd name="connsiteY3-80" fmla="*/ 2044117 h 8262405"/>
              <a:gd name="connsiteX4-81" fmla="*/ 7451733 w 8363360"/>
              <a:gd name="connsiteY4-82" fmla="*/ 8021912 h 8262405"/>
              <a:gd name="connsiteX5-83" fmla="*/ 7211240 w 8363360"/>
              <a:gd name="connsiteY5-84" fmla="*/ 8262405 h 8262405"/>
              <a:gd name="connsiteX6-85" fmla="*/ 638283 w 8363360"/>
              <a:gd name="connsiteY6-86" fmla="*/ 8262405 h 8262405"/>
              <a:gd name="connsiteX7-87" fmla="*/ 397790 w 8363360"/>
              <a:gd name="connsiteY7-88" fmla="*/ 8021912 h 8262405"/>
              <a:gd name="connsiteX8-89" fmla="*/ 0 w 8363360"/>
              <a:gd name="connsiteY8-90" fmla="*/ 5077188 h 82624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363360" h="8262405">
                <a:moveTo>
                  <a:pt x="0" y="5077188"/>
                </a:moveTo>
                <a:cubicBezTo>
                  <a:pt x="0" y="4944367"/>
                  <a:pt x="850366" y="3303280"/>
                  <a:pt x="983187" y="3303280"/>
                </a:cubicBezTo>
                <a:lnTo>
                  <a:pt x="6917889" y="0"/>
                </a:lnTo>
                <a:cubicBezTo>
                  <a:pt x="7050710" y="0"/>
                  <a:pt x="8363360" y="1911296"/>
                  <a:pt x="8363360" y="2044117"/>
                </a:cubicBezTo>
                <a:lnTo>
                  <a:pt x="7451733" y="8021912"/>
                </a:lnTo>
                <a:cubicBezTo>
                  <a:pt x="7451733" y="8154733"/>
                  <a:pt x="7344061" y="8262405"/>
                  <a:pt x="7211240" y="8262405"/>
                </a:cubicBezTo>
                <a:lnTo>
                  <a:pt x="638283" y="8262405"/>
                </a:lnTo>
                <a:cubicBezTo>
                  <a:pt x="505462" y="8262405"/>
                  <a:pt x="397790" y="8154733"/>
                  <a:pt x="397790" y="8021912"/>
                </a:cubicBezTo>
                <a:cubicBezTo>
                  <a:pt x="397790" y="6182631"/>
                  <a:pt x="0" y="6916469"/>
                  <a:pt x="0" y="507718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19" name="矩形: 圆角 5"/>
          <p:cNvSpPr/>
          <p:nvPr/>
        </p:nvSpPr>
        <p:spPr>
          <a:xfrm rot="3021466">
            <a:off x="-3281564" y="-168476"/>
            <a:ext cx="5587506" cy="4498081"/>
          </a:xfrm>
          <a:custGeom>
            <a:avLst/>
            <a:gdLst>
              <a:gd name="connsiteX0" fmla="*/ 0 w 7053943"/>
              <a:gd name="connsiteY0" fmla="*/ 240493 h 5998830"/>
              <a:gd name="connsiteX1" fmla="*/ 240493 w 7053943"/>
              <a:gd name="connsiteY1" fmla="*/ 0 h 5998830"/>
              <a:gd name="connsiteX2" fmla="*/ 6813450 w 7053943"/>
              <a:gd name="connsiteY2" fmla="*/ 0 h 5998830"/>
              <a:gd name="connsiteX3" fmla="*/ 7053943 w 7053943"/>
              <a:gd name="connsiteY3" fmla="*/ 240493 h 5998830"/>
              <a:gd name="connsiteX4" fmla="*/ 7053943 w 7053943"/>
              <a:gd name="connsiteY4" fmla="*/ 5758337 h 5998830"/>
              <a:gd name="connsiteX5" fmla="*/ 6813450 w 7053943"/>
              <a:gd name="connsiteY5" fmla="*/ 5998830 h 5998830"/>
              <a:gd name="connsiteX6" fmla="*/ 240493 w 7053943"/>
              <a:gd name="connsiteY6" fmla="*/ 5998830 h 5998830"/>
              <a:gd name="connsiteX7" fmla="*/ 0 w 7053943"/>
              <a:gd name="connsiteY7" fmla="*/ 5758337 h 5998830"/>
              <a:gd name="connsiteX8" fmla="*/ 0 w 7053943"/>
              <a:gd name="connsiteY8" fmla="*/ 240493 h 5998830"/>
              <a:gd name="connsiteX0-1" fmla="*/ 0 w 7451733"/>
              <a:gd name="connsiteY0-2" fmla="*/ 2813613 h 5998830"/>
              <a:gd name="connsiteX1-3" fmla="*/ 638283 w 7451733"/>
              <a:gd name="connsiteY1-4" fmla="*/ 0 h 5998830"/>
              <a:gd name="connsiteX2-5" fmla="*/ 7211240 w 7451733"/>
              <a:gd name="connsiteY2-6" fmla="*/ 0 h 5998830"/>
              <a:gd name="connsiteX3-7" fmla="*/ 7451733 w 7451733"/>
              <a:gd name="connsiteY3-8" fmla="*/ 240493 h 5998830"/>
              <a:gd name="connsiteX4-9" fmla="*/ 7451733 w 7451733"/>
              <a:gd name="connsiteY4-10" fmla="*/ 5758337 h 5998830"/>
              <a:gd name="connsiteX5-11" fmla="*/ 7211240 w 7451733"/>
              <a:gd name="connsiteY5-12" fmla="*/ 5998830 h 5998830"/>
              <a:gd name="connsiteX6-13" fmla="*/ 638283 w 7451733"/>
              <a:gd name="connsiteY6-14" fmla="*/ 5998830 h 5998830"/>
              <a:gd name="connsiteX7-15" fmla="*/ 397790 w 7451733"/>
              <a:gd name="connsiteY7-16" fmla="*/ 5758337 h 5998830"/>
              <a:gd name="connsiteX8-17" fmla="*/ 0 w 7451733"/>
              <a:gd name="connsiteY8-18" fmla="*/ 2813613 h 5998830"/>
              <a:gd name="connsiteX0-19" fmla="*/ 0 w 7451733"/>
              <a:gd name="connsiteY0-20" fmla="*/ 2813613 h 5998830"/>
              <a:gd name="connsiteX1-21" fmla="*/ 787780 w 7451733"/>
              <a:gd name="connsiteY1-22" fmla="*/ 1594057 h 5998830"/>
              <a:gd name="connsiteX2-23" fmla="*/ 7211240 w 7451733"/>
              <a:gd name="connsiteY2-24" fmla="*/ 0 h 5998830"/>
              <a:gd name="connsiteX3-25" fmla="*/ 7451733 w 7451733"/>
              <a:gd name="connsiteY3-26" fmla="*/ 240493 h 5998830"/>
              <a:gd name="connsiteX4-27" fmla="*/ 7451733 w 7451733"/>
              <a:gd name="connsiteY4-28" fmla="*/ 5758337 h 5998830"/>
              <a:gd name="connsiteX5-29" fmla="*/ 7211240 w 7451733"/>
              <a:gd name="connsiteY5-30" fmla="*/ 5998830 h 5998830"/>
              <a:gd name="connsiteX6-31" fmla="*/ 638283 w 7451733"/>
              <a:gd name="connsiteY6-32" fmla="*/ 5998830 h 5998830"/>
              <a:gd name="connsiteX7-33" fmla="*/ 397790 w 7451733"/>
              <a:gd name="connsiteY7-34" fmla="*/ 5758337 h 5998830"/>
              <a:gd name="connsiteX8-35" fmla="*/ 0 w 7451733"/>
              <a:gd name="connsiteY8-36" fmla="*/ 2813613 h 5998830"/>
              <a:gd name="connsiteX0-37" fmla="*/ 0 w 7451733"/>
              <a:gd name="connsiteY0-38" fmla="*/ 2813613 h 5998830"/>
              <a:gd name="connsiteX1-39" fmla="*/ 983187 w 7451733"/>
              <a:gd name="connsiteY1-40" fmla="*/ 1039705 h 5998830"/>
              <a:gd name="connsiteX2-41" fmla="*/ 7211240 w 7451733"/>
              <a:gd name="connsiteY2-42" fmla="*/ 0 h 5998830"/>
              <a:gd name="connsiteX3-43" fmla="*/ 7451733 w 7451733"/>
              <a:gd name="connsiteY3-44" fmla="*/ 240493 h 5998830"/>
              <a:gd name="connsiteX4-45" fmla="*/ 7451733 w 7451733"/>
              <a:gd name="connsiteY4-46" fmla="*/ 5758337 h 5998830"/>
              <a:gd name="connsiteX5-47" fmla="*/ 7211240 w 7451733"/>
              <a:gd name="connsiteY5-48" fmla="*/ 5998830 h 5998830"/>
              <a:gd name="connsiteX6-49" fmla="*/ 638283 w 7451733"/>
              <a:gd name="connsiteY6-50" fmla="*/ 5998830 h 5998830"/>
              <a:gd name="connsiteX7-51" fmla="*/ 397790 w 7451733"/>
              <a:gd name="connsiteY7-52" fmla="*/ 5758337 h 5998830"/>
              <a:gd name="connsiteX8-53" fmla="*/ 0 w 7451733"/>
              <a:gd name="connsiteY8-54" fmla="*/ 2813613 h 59988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51733" h="5998830">
                <a:moveTo>
                  <a:pt x="0" y="2813613"/>
                </a:moveTo>
                <a:cubicBezTo>
                  <a:pt x="0" y="2680792"/>
                  <a:pt x="850366" y="1039705"/>
                  <a:pt x="983187" y="1039705"/>
                </a:cubicBezTo>
                <a:lnTo>
                  <a:pt x="7211240" y="0"/>
                </a:lnTo>
                <a:cubicBezTo>
                  <a:pt x="7344061" y="0"/>
                  <a:pt x="7451733" y="107672"/>
                  <a:pt x="7451733" y="240493"/>
                </a:cubicBezTo>
                <a:lnTo>
                  <a:pt x="7451733" y="5758337"/>
                </a:lnTo>
                <a:cubicBezTo>
                  <a:pt x="7451733" y="5891158"/>
                  <a:pt x="7344061" y="5998830"/>
                  <a:pt x="7211240" y="5998830"/>
                </a:cubicBezTo>
                <a:lnTo>
                  <a:pt x="638283" y="5998830"/>
                </a:lnTo>
                <a:cubicBezTo>
                  <a:pt x="505462" y="5998830"/>
                  <a:pt x="397790" y="5891158"/>
                  <a:pt x="397790" y="5758337"/>
                </a:cubicBezTo>
                <a:cubicBezTo>
                  <a:pt x="397790" y="3919056"/>
                  <a:pt x="0" y="4652894"/>
                  <a:pt x="0" y="28136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a:ea typeface="微软雅黑"/>
              <a:sym typeface="Arial"/>
            </a:endParaRPr>
          </a:p>
        </p:txBody>
      </p:sp>
      <p:sp>
        <p:nvSpPr>
          <p:cNvPr id="28" name="矩形 27"/>
          <p:cNvSpPr/>
          <p:nvPr/>
        </p:nvSpPr>
        <p:spPr>
          <a:xfrm>
            <a:off x="2937728" y="686545"/>
            <a:ext cx="1400931" cy="1638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3600" b="1" dirty="0">
                <a:solidFill>
                  <a:srgbClr val="FFFFFF"/>
                </a:solidFill>
                <a:latin typeface="Arial"/>
                <a:ea typeface="微软雅黑"/>
                <a:sym typeface="Arial"/>
              </a:rPr>
              <a:t>TWO</a:t>
            </a:r>
            <a:endParaRPr lang="zh-CN" altLang="en-US" sz="3600" b="1" dirty="0">
              <a:solidFill>
                <a:srgbClr val="FFFFFF"/>
              </a:solidFill>
              <a:latin typeface="Arial"/>
              <a:ea typeface="微软雅黑"/>
              <a:sym typeface="Arial"/>
            </a:endParaRPr>
          </a:p>
        </p:txBody>
      </p:sp>
      <p:grpSp>
        <p:nvGrpSpPr>
          <p:cNvPr id="24" name="组合 23"/>
          <p:cNvGrpSpPr/>
          <p:nvPr/>
        </p:nvGrpSpPr>
        <p:grpSpPr>
          <a:xfrm>
            <a:off x="4751874" y="2906532"/>
            <a:ext cx="3830930" cy="1340662"/>
            <a:chOff x="4963603" y="2615795"/>
            <a:chExt cx="5109090" cy="1787964"/>
          </a:xfrm>
        </p:grpSpPr>
        <p:sp>
          <p:nvSpPr>
            <p:cNvPr id="25" name="矩形 24"/>
            <p:cNvSpPr/>
            <p:nvPr/>
          </p:nvSpPr>
          <p:spPr>
            <a:xfrm>
              <a:off x="4963603" y="2615795"/>
              <a:ext cx="3974658" cy="861974"/>
            </a:xfrm>
            <a:prstGeom prst="rect">
              <a:avLst/>
            </a:prstGeom>
          </p:spPr>
          <p:txBody>
            <a:bodyPr wrap="none">
              <a:spAutoFit/>
            </a:bodyPr>
            <a:lstStyle/>
            <a:p>
              <a:pPr defTabSz="685800"/>
              <a:r>
                <a:rPr kumimoji="1" lang="en-US" altLang="zh-CN" sz="3600" b="1" dirty="0">
                  <a:solidFill>
                    <a:srgbClr val="01B3C5"/>
                  </a:solidFill>
                  <a:latin typeface="Arial"/>
                  <a:ea typeface="微软雅黑"/>
                  <a:sym typeface="Arial"/>
                </a:rPr>
                <a:t>Add title text</a:t>
              </a:r>
              <a:endParaRPr kumimoji="1" lang="zh-CN" altLang="en-US" sz="3600" b="1" dirty="0">
                <a:solidFill>
                  <a:srgbClr val="01B3C5"/>
                </a:solidFill>
                <a:latin typeface="Arial"/>
                <a:ea typeface="微软雅黑"/>
                <a:sym typeface="Arial"/>
              </a:endParaRPr>
            </a:p>
          </p:txBody>
        </p:sp>
        <p:sp>
          <p:nvSpPr>
            <p:cNvPr id="26" name="矩形 25"/>
            <p:cNvSpPr/>
            <p:nvPr/>
          </p:nvSpPr>
          <p:spPr>
            <a:xfrm>
              <a:off x="5001702" y="3597795"/>
              <a:ext cx="5070991" cy="805964"/>
            </a:xfrm>
            <a:prstGeom prst="rect">
              <a:avLst/>
            </a:prstGeom>
          </p:spPr>
          <p:txBody>
            <a:bodyPr wrap="square">
              <a:spAutoFit/>
            </a:bodyPr>
            <a:lstStyle/>
            <a:p>
              <a:pPr defTabSz="685800">
                <a:lnSpc>
                  <a:spcPct val="130000"/>
                </a:lnSpc>
              </a:pPr>
              <a:r>
                <a:rPr lang="en-US" altLang="zh-CN" sz="1350" dirty="0">
                  <a:solidFill>
                    <a:srgbClr val="FFFFFF">
                      <a:lumMod val="50000"/>
                    </a:srgbClr>
                  </a:solidFill>
                  <a:latin typeface="Arial"/>
                  <a:ea typeface="微软雅黑"/>
                  <a:sym typeface="Arial"/>
                </a:rPr>
                <a:t>Click here to add content, content to match the title. </a:t>
              </a:r>
            </a:p>
          </p:txBody>
        </p:sp>
      </p:gr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750"/>
                                        <p:tgtEl>
                                          <p:spTgt spid="28"/>
                                        </p:tgtEl>
                                      </p:cBhvr>
                                    </p:animEffect>
                                    <p:anim calcmode="lin" valueType="num">
                                      <p:cBhvr>
                                        <p:cTn id="23" dur="750" fill="hold"/>
                                        <p:tgtEl>
                                          <p:spTgt spid="28"/>
                                        </p:tgtEl>
                                        <p:attrNameLst>
                                          <p:attrName>ppt_x</p:attrName>
                                        </p:attrNameLst>
                                      </p:cBhvr>
                                      <p:tavLst>
                                        <p:tav tm="0">
                                          <p:val>
                                            <p:strVal val="#ppt_x"/>
                                          </p:val>
                                        </p:tav>
                                        <p:tav tm="100000">
                                          <p:val>
                                            <p:strVal val="#ppt_x"/>
                                          </p:val>
                                        </p:tav>
                                      </p:tavLst>
                                    </p:anim>
                                    <p:anim calcmode="lin" valueType="num">
                                      <p:cBhvr>
                                        <p:cTn id="24" dur="750" fill="hold"/>
                                        <p:tgtEl>
                                          <p:spTgt spid="28"/>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19" grpId="0" animBg="1"/>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www.freeppt7.com">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TotalTime>
  <Words>1509</Words>
  <Application>Microsoft Office PowerPoint</Application>
  <PresentationFormat>全屏显示(16:9)</PresentationFormat>
  <Paragraphs>228</Paragraphs>
  <Slides>28</Slides>
  <Notes>2</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28</vt:i4>
      </vt:variant>
    </vt:vector>
  </HeadingPairs>
  <TitlesOfParts>
    <vt:vector size="36" baseType="lpstr">
      <vt:lpstr>ITC Avant Garde Std Bk</vt:lpstr>
      <vt:lpstr>等线</vt:lpstr>
      <vt:lpstr>微软雅黑</vt:lpstr>
      <vt:lpstr>Arial</vt:lpstr>
      <vt:lpstr>Calibri</vt:lpstr>
      <vt:lpstr>MS Reference Sans Serif</vt:lpstr>
      <vt:lpstr>www.freeppt7.com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商务汇报</dc:title>
  <dc:creator>第一PPT</dc:creator>
  <cp:keywords>www.1ppt.com</cp:keywords>
  <dc:description>www.1ppt.com</dc:description>
  <cp:lastModifiedBy>之灵</cp:lastModifiedBy>
  <cp:revision>12</cp:revision>
  <dcterms:created xsi:type="dcterms:W3CDTF">2017-09-03T12:49:00Z</dcterms:created>
  <dcterms:modified xsi:type="dcterms:W3CDTF">2023-08-06T10:48:11Z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10CBCE56048E43CD83ED967719DA6374_12</vt:lpwstr>
  </property>
  <property fmtid="{D5CDD505-2E9C-101B-9397-08002B2CF9AE}" pid="3" name="KSOProductBuildVer">
    <vt:lpwstr>2052-12.1.0.15120</vt:lpwstr>
  </property>
</Properties>
</file>