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0"/>
  </p:notesMasterIdLst>
  <p:sldIdLst>
    <p:sldId id="259" r:id="rId3"/>
    <p:sldId id="260" r:id="rId4"/>
    <p:sldId id="266" r:id="rId5"/>
    <p:sldId id="262" r:id="rId6"/>
    <p:sldId id="270" r:id="rId7"/>
    <p:sldId id="274" r:id="rId8"/>
    <p:sldId id="32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9A9"/>
    <a:srgbClr val="74BF8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952B-0AA1-482A-907F-ED312058698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5EB8-B088-4D6A-B731-84712D4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14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79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61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07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0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1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09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7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167D4-4FD8-EDD1-AAC9-7E728255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42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7FE8FB-2259-FAAE-7FF6-58F19F26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53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9E9EC-0821-F646-6B8A-B87EA4D4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50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689AC-5E38-9934-8BF5-A4624FC3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348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174F2-1ACC-1233-D434-A0F89E32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91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45A95-CB4F-4186-2E68-66FD292F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50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A750C-E03C-7430-0985-26062FD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E572-0ADC-4362-96AB-7A8D8A7A32B8}"/>
              </a:ext>
            </a:extLst>
          </p:cNvPr>
          <p:cNvSpPr txBox="1"/>
          <p:nvPr userDrawn="1"/>
        </p:nvSpPr>
        <p:spPr>
          <a:xfrm>
            <a:off x="1486790" y="6094868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0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EBD30-8BB4-84BF-B8F9-E7904C47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60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4.png"/><Relationship Id="rId14" Type="http://schemas.openxmlformats.org/officeDocument/2006/relationships/hyperlink" Target="http://www.freeppt7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2303191-3D35-4EB4-931D-CA99D3B8D1EE}"/>
              </a:ext>
            </a:extLst>
          </p:cNvPr>
          <p:cNvGrpSpPr/>
          <p:nvPr/>
        </p:nvGrpSpPr>
        <p:grpSpPr>
          <a:xfrm>
            <a:off x="377" y="-1058858"/>
            <a:ext cx="12191623" cy="9166759"/>
            <a:chOff x="377" y="-1058858"/>
            <a:chExt cx="12191623" cy="916675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E33B835-6E08-4F4B-8AB4-548F283E3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219443" y="2215348"/>
              <a:ext cx="3251283" cy="6444250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B98BE8E5-76B6-4362-BE2C-8B3787D06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15378" y="-1563068"/>
              <a:ext cx="3251283" cy="64442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DDD98C1-D6A5-4AEF-A94A-7960D5191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7086746" y="3397450"/>
              <a:ext cx="2251296" cy="466980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35DABC9-C994-4193-8B4A-4CD35C6F3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12661" y="3201990"/>
              <a:ext cx="2642217" cy="466980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5A30D1C-B91C-44A8-98E0-A176F9324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6158" y="9989"/>
              <a:ext cx="4175842" cy="64442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E804353-1444-4D7E-A089-123A50022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2855535" y="3562909"/>
              <a:ext cx="2591042" cy="649894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371D00C-242E-48A4-902C-C62CC30AA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333" y="-1"/>
              <a:ext cx="4175842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0987279-2E05-4145-AD0D-D880467D2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9" y="1"/>
              <a:ext cx="1439728" cy="169114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7913A37-2EB9-456E-B49C-103FC5CBB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3796" y="2438958"/>
              <a:ext cx="1281223" cy="286072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FCC5E4E-BB15-417F-83F2-C72574DC5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" y="5474825"/>
              <a:ext cx="1132592" cy="138317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54CD753-151E-4F84-B431-A8387BA24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3634" y="4708447"/>
              <a:ext cx="1565978" cy="214955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EE9D8F7-5465-41BB-95C0-4BD83B286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8410990" y="4960710"/>
              <a:ext cx="1500495" cy="229408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04976A4-45C2-41AE-AFD0-125233EC4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66397" y="0"/>
              <a:ext cx="1323215" cy="305647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FB63697-D108-4698-94AF-BD57BDF5D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8010217" y="5452694"/>
              <a:ext cx="277511" cy="253310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EAAC180-EFB5-4703-BC26-C2CF7B40E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8411833" y="-830356"/>
              <a:ext cx="1056230" cy="271693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9468352-F9B0-4659-A8DE-73E79919E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3114495" y="-3246981"/>
              <a:ext cx="2122695" cy="6498942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524817-F6FC-44CD-A3CA-E1ECF6568A36}"/>
              </a:ext>
            </a:extLst>
          </p:cNvPr>
          <p:cNvGrpSpPr/>
          <p:nvPr/>
        </p:nvGrpSpPr>
        <p:grpSpPr>
          <a:xfrm>
            <a:off x="1300747" y="1396760"/>
            <a:ext cx="9590505" cy="4032774"/>
            <a:chOff x="1487033" y="1066216"/>
            <a:chExt cx="9590505" cy="4032774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F4FE2A34-82C4-4966-9472-67B4DB4FDB9F}"/>
                </a:ext>
              </a:extLst>
            </p:cNvPr>
            <p:cNvSpPr/>
            <p:nvPr/>
          </p:nvSpPr>
          <p:spPr>
            <a:xfrm>
              <a:off x="1489421" y="1066216"/>
              <a:ext cx="9574186" cy="3870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6BD7648-7CE2-46A6-88E8-9CB89E7C7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8280" y="3898247"/>
              <a:ext cx="769258" cy="105592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22EEA3B-4C31-47DB-BAD0-18D476379604}"/>
                </a:ext>
              </a:extLst>
            </p:cNvPr>
            <p:cNvSpPr/>
            <p:nvPr/>
          </p:nvSpPr>
          <p:spPr>
            <a:xfrm>
              <a:off x="1728845" y="1274328"/>
              <a:ext cx="9116136" cy="3434120"/>
            </a:xfrm>
            <a:prstGeom prst="rect">
              <a:avLst/>
            </a:prstGeom>
            <a:noFill/>
            <a:ln w="19050">
              <a:solidFill>
                <a:srgbClr val="FB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93D9C66-9660-45C2-B0D0-F363EC11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7033" y="1078112"/>
              <a:ext cx="991419" cy="116455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A1FDFC8-99C9-4D03-BAF8-F47E73CB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1488379" y="3274575"/>
              <a:ext cx="817095" cy="182441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CF1905B-2564-44F2-B4B9-F3670BE69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9119260" y="634770"/>
              <a:ext cx="551365" cy="1418273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DC3A41A-39DF-4CFD-ACE4-1A4A539B0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6741" y="1070564"/>
              <a:ext cx="726866" cy="1678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1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6C2AB1B-66A0-4A7D-95D8-1E9E808B8F1F}"/>
              </a:ext>
            </a:extLst>
          </p:cNvPr>
          <p:cNvGrpSpPr/>
          <p:nvPr/>
        </p:nvGrpSpPr>
        <p:grpSpPr>
          <a:xfrm>
            <a:off x="377" y="-108362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37DD0CB-2F43-4B50-9951-BAEFE56FE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66E3EAF-F2DF-45CD-964B-9ECBD982D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A8F3E9-586D-405E-BD9A-69D2EC10E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D2EBA35-1E69-4449-BCDD-615F83CB1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40800A6-1414-4209-A17B-8BF8A6E3A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8EC77D4-388A-4276-B49A-D55BF6AAF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433A731-2A3D-4EFA-8320-53D24A926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C3CE8D3-A6AE-4D89-AE08-02752F9B1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534706-120B-49CC-A6EB-8E6B2882F4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9B91AFF-524D-4AAF-97B0-C7F7F28A2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4527B27-E956-4030-BAFB-8D062275D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A9C3C6-19B3-44E4-BB20-9FC75D2B8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4740C48-260D-48D7-8B0B-DCCC105A6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FEC4384-DEAB-432A-A359-76C0D9C8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55DAEF7-FB33-4DB5-BCB9-500FCC475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B2E3D10-D995-4451-B71E-6EE7D596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94D2DAFE-F345-4190-8A92-30BC70A9987B}"/>
                </a:ext>
              </a:extLst>
            </p:cNvPr>
            <p:cNvSpPr/>
            <p:nvPr/>
          </p:nvSpPr>
          <p:spPr>
            <a:xfrm>
              <a:off x="-7471347" y="-2182991"/>
              <a:ext cx="10884480" cy="5706796"/>
            </a:xfrm>
            <a:prstGeom prst="roundRect">
              <a:avLst>
                <a:gd name="adj" fmla="val 838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FDA53279-FDE6-4ED0-B29C-7D00B42C59B5}"/>
              </a:ext>
            </a:extLst>
          </p:cNvPr>
          <p:cNvSpPr/>
          <p:nvPr/>
        </p:nvSpPr>
        <p:spPr>
          <a:xfrm>
            <a:off x="970844" y="900544"/>
            <a:ext cx="10230619" cy="5133998"/>
          </a:xfrm>
          <a:prstGeom prst="roundRect">
            <a:avLst>
              <a:gd name="adj" fmla="val 7516"/>
            </a:avLst>
          </a:prstGeom>
          <a:noFill/>
          <a:ln w="19050">
            <a:solidFill>
              <a:srgbClr val="FB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7EA1DE7-61D9-4BDE-985F-D10CC8C9A41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8830787" y="137593"/>
            <a:ext cx="985044" cy="25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80717" y="101376"/>
            <a:ext cx="556307" cy="14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A9F89B9-71A8-461E-9C6F-9C18831EE3BA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82CE284-7B06-4FE2-95A5-C9A77D1EF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0336D0-4496-46E2-8406-889A36DF5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A86A775-4258-40DD-9F87-7EF8B90A2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FCB01ED-5DF0-40EE-BCFA-50F0AB2EE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4F14365-CE81-402C-BE7D-43E21A575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DAF8A3A-4BD7-403C-AAF3-4976CDA9A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C4DBCA-AF7E-4E50-B5F7-B274779D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855BDD-7150-49F0-B8A4-4A18D4737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3FEEDA8-7258-4AB9-9AE9-CE5A20EB8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34ACCE6-7FD7-4BA9-B53F-E8952089B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E413A23-E263-48DF-BD86-800CA97C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8733E4A-E88C-4431-843E-59B33488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0E54E-CB28-4629-A633-2B91D55A8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B74FFFD-BC93-4EA0-A850-98A52367C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521F3AE-B715-42EE-8507-6D6C6817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CC60420-C1C7-40FA-B626-F5F3BBB33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90EECBC9-8D55-424A-BB67-C14AEFDA4D45}"/>
              </a:ext>
            </a:extLst>
          </p:cNvPr>
          <p:cNvSpPr/>
          <p:nvPr/>
        </p:nvSpPr>
        <p:spPr>
          <a:xfrm>
            <a:off x="1311543" y="1906947"/>
            <a:ext cx="9574186" cy="3028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D9857C0-D30D-B6D3-604D-981718CA601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9458213" y="1351404"/>
            <a:ext cx="679376" cy="17475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4AA4064-AA64-21F4-9F4A-81736CC4FCF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33108" y="3731147"/>
            <a:ext cx="679376" cy="17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961920" y="-375667"/>
            <a:ext cx="1163118" cy="299188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E579297-A443-405F-95EC-0BF8DE93185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4299" y="4230648"/>
            <a:ext cx="1163118" cy="2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714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C7947AF9-6F61-42C8-80A0-AE1B01BF2AA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10071435" y="4626"/>
            <a:ext cx="679376" cy="174755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160E16E-B06C-4F71-B02B-9F8A293D166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8931" y="5105820"/>
            <a:ext cx="679376" cy="17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wzoqb5w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3038</TotalTime>
  <Words>59</Words>
  <Application>Microsoft Office PowerPoint</Application>
  <PresentationFormat>宽屏</PresentationFormat>
  <Paragraphs>12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微软雅黑</vt:lpstr>
      <vt:lpstr>印品黑体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绿粉手绘树木</dc:title>
  <dc:creator>第一PPT</dc:creator>
  <cp:keywords>www.1ppt.com</cp:keywords>
  <dc:description>www.1ppt.com</dc:description>
  <cp:lastModifiedBy>之灵</cp:lastModifiedBy>
  <cp:revision>29</cp:revision>
  <dcterms:created xsi:type="dcterms:W3CDTF">2017-08-18T03:02:00Z</dcterms:created>
  <dcterms:modified xsi:type="dcterms:W3CDTF">2023-08-11T09:37:02Z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