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2" r:id="rId1"/>
    <p:sldMasterId id="2147483789" r:id="rId2"/>
  </p:sldMasterIdLst>
  <p:notesMasterIdLst>
    <p:notesMasterId r:id="rId28"/>
  </p:notesMasterIdLst>
  <p:sldIdLst>
    <p:sldId id="470" r:id="rId3"/>
    <p:sldId id="353" r:id="rId4"/>
    <p:sldId id="471" r:id="rId5"/>
    <p:sldId id="352" r:id="rId6"/>
    <p:sldId id="494" r:id="rId7"/>
    <p:sldId id="495" r:id="rId8"/>
    <p:sldId id="496" r:id="rId9"/>
    <p:sldId id="497" r:id="rId10"/>
    <p:sldId id="491" r:id="rId11"/>
    <p:sldId id="498" r:id="rId12"/>
    <p:sldId id="499" r:id="rId13"/>
    <p:sldId id="500" r:id="rId14"/>
    <p:sldId id="501" r:id="rId15"/>
    <p:sldId id="492" r:id="rId16"/>
    <p:sldId id="502" r:id="rId17"/>
    <p:sldId id="503" r:id="rId18"/>
    <p:sldId id="504" r:id="rId19"/>
    <p:sldId id="505" r:id="rId20"/>
    <p:sldId id="493" r:id="rId21"/>
    <p:sldId id="506" r:id="rId22"/>
    <p:sldId id="507" r:id="rId23"/>
    <p:sldId id="508" r:id="rId24"/>
    <p:sldId id="509" r:id="rId25"/>
    <p:sldId id="321" r:id="rId26"/>
    <p:sldId id="511" r:id="rId27"/>
  </p:sldIdLst>
  <p:sldSz cx="12190413" cy="6859588"/>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05E"/>
    <a:srgbClr val="FF7D7B"/>
    <a:srgbClr val="683C12"/>
    <a:srgbClr val="3296A8"/>
    <a:srgbClr val="6D8AAB"/>
    <a:srgbClr val="31709C"/>
    <a:srgbClr val="7697B3"/>
    <a:srgbClr val="6FA094"/>
    <a:srgbClr val="94BCB4"/>
    <a:srgbClr val="595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7778" autoAdjust="0"/>
  </p:normalViewPr>
  <p:slideViewPr>
    <p:cSldViewPr snapToGrid="0" showGuides="1">
      <p:cViewPr varScale="1">
        <p:scale>
          <a:sx n="69" d="100"/>
          <a:sy n="69" d="100"/>
        </p:scale>
        <p:origin x="594" y="6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2023/8/13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115590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611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8/13/2023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8/13/2023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8/13/2023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8/13/2023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8/13/2023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8/13/2023</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117148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08850" tIns="54425" rIns="108850" bIns="54425"/>
          <a:lstStyle/>
          <a:p>
            <a:r>
              <a:rPr lang="zh-CN" altLang="en-US"/>
              <a:t>单击此处编辑母版标题样式</a:t>
            </a:r>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lIns="108850" tIns="54425" rIns="108850" bIns="5442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2"/>
            <a:ext cx="2844430" cy="365210"/>
          </a:xfrm>
          <a:prstGeom prst="rect">
            <a:avLst/>
          </a:prstGeom>
        </p:spPr>
        <p:txBody>
          <a:bodyPr lIns="108850" tIns="54425" rIns="108850" bIns="54425"/>
          <a:lstStyle/>
          <a:p>
            <a:pPr defTabSz="1088502"/>
            <a:fld id="{2E3AAC11-D570-4EA9-AFC0-30FB72BA45EB}" type="datetimeFigureOut">
              <a:rPr lang="zh-CN" altLang="en-US" sz="2100" smtClean="0">
                <a:solidFill>
                  <a:prstClr val="black"/>
                </a:solidFill>
              </a:rPr>
              <a:pPr defTabSz="1088502"/>
              <a:t>2023/8/13</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502"/>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502"/>
            <a:fld id="{55ECCFAA-F4FB-487C-9F1E-C8836D0C3DC9}" type="slidenum">
              <a:rPr lang="zh-CN" altLang="en-US" sz="2100" smtClean="0">
                <a:solidFill>
                  <a:prstClr val="black"/>
                </a:solidFill>
              </a:rPr>
              <a:pPr defTabSz="1088502"/>
              <a:t>‹#›</a:t>
            </a:fld>
            <a:endParaRPr lang="zh-CN" altLang="en-US" sz="2100">
              <a:solidFill>
                <a:prstClr val="black"/>
              </a:solidFill>
            </a:endParaRPr>
          </a:p>
        </p:txBody>
      </p:sp>
    </p:spTree>
    <p:extLst>
      <p:ext uri="{BB962C8B-B14F-4D97-AF65-F5344CB8AC3E}">
        <p14:creationId xmlns:p14="http://schemas.microsoft.com/office/powerpoint/2010/main" val="3375487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lIns="108850" tIns="54425" rIns="108850" bIns="54425"/>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lIns="108850" tIns="54425" rIns="108850" bIns="5442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2"/>
            <a:ext cx="2844430" cy="365210"/>
          </a:xfrm>
          <a:prstGeom prst="rect">
            <a:avLst/>
          </a:prstGeom>
        </p:spPr>
        <p:txBody>
          <a:bodyPr lIns="108850" tIns="54425" rIns="108850" bIns="54425"/>
          <a:lstStyle/>
          <a:p>
            <a:pPr defTabSz="1088502"/>
            <a:fld id="{2E3AAC11-D570-4EA9-AFC0-30FB72BA45EB}" type="datetimeFigureOut">
              <a:rPr lang="zh-CN" altLang="en-US" sz="2100" smtClean="0">
                <a:solidFill>
                  <a:prstClr val="black"/>
                </a:solidFill>
              </a:rPr>
              <a:pPr defTabSz="1088502"/>
              <a:t>2023/8/13</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502"/>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502"/>
            <a:fld id="{55ECCFAA-F4FB-487C-9F1E-C8836D0C3DC9}" type="slidenum">
              <a:rPr lang="zh-CN" altLang="en-US" sz="2100" smtClean="0">
                <a:solidFill>
                  <a:prstClr val="black"/>
                </a:solidFill>
              </a:rPr>
              <a:pPr defTabSz="1088502"/>
              <a:t>‹#›</a:t>
            </a:fld>
            <a:endParaRPr lang="zh-CN" altLang="en-US" sz="2100">
              <a:solidFill>
                <a:prstClr val="black"/>
              </a:solidFill>
            </a:endParaRPr>
          </a:p>
        </p:txBody>
      </p:sp>
    </p:spTree>
    <p:extLst>
      <p:ext uri="{BB962C8B-B14F-4D97-AF65-F5344CB8AC3E}">
        <p14:creationId xmlns:p14="http://schemas.microsoft.com/office/powerpoint/2010/main" val="326351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85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8/13/2023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8/13/2023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8/13/2023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8/13/2023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8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8/13/2023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237985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8/13/2023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8/13/2023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email">
            <a:extLst>
              <a:ext uri="{BEBA8EAE-BF5A-486C-A8C5-ECC9F3942E4B}">
                <a14:imgProps xmlns:a14="http://schemas.microsoft.com/office/drawing/2010/main">
                  <a14:imgLayer r:embed="rId18">
                    <a14:imgEffect>
                      <a14:brightnessContrast bright="6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8/13/2023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788"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93" r:id="rId15"/>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4611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Lst>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15.xml"/><Relationship Id="rId6" Type="http://schemas.openxmlformats.org/officeDocument/2006/relationships/hyperlink" Target="https://www.youtube.com/@Slidestemplatesfree"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13.png"/><Relationship Id="rId14" Type="http://schemas.openxmlformats.org/officeDocument/2006/relationships/hyperlink" Target="http://www.freeppt7.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a:ext>
            </a:extLst>
          </a:blip>
          <a:stretch>
            <a:fillRect/>
          </a:stretch>
        </p:blipFill>
        <p:spPr>
          <a:xfrm flipH="1">
            <a:off x="0" y="1240"/>
            <a:ext cx="12190413" cy="6857107"/>
          </a:xfrm>
          <a:prstGeom prst="rect">
            <a:avLst/>
          </a:prstGeom>
        </p:spPr>
      </p:pic>
      <p:grpSp>
        <p:nvGrpSpPr>
          <p:cNvPr id="5" name="组合 4"/>
          <p:cNvGrpSpPr/>
          <p:nvPr/>
        </p:nvGrpSpPr>
        <p:grpSpPr>
          <a:xfrm>
            <a:off x="5964933" y="1527153"/>
            <a:ext cx="6500855" cy="2703120"/>
            <a:chOff x="4836094" y="1818613"/>
            <a:chExt cx="4636175" cy="2088489"/>
          </a:xfrm>
        </p:grpSpPr>
        <p:sp>
          <p:nvSpPr>
            <p:cNvPr id="6" name="Title 1"/>
            <p:cNvSpPr txBox="1"/>
            <p:nvPr/>
          </p:nvSpPr>
          <p:spPr>
            <a:xfrm>
              <a:off x="4838449" y="1818613"/>
              <a:ext cx="2786161" cy="1538868"/>
            </a:xfrm>
            <a:prstGeom prst="rect">
              <a:avLst/>
            </a:prstGeom>
          </p:spPr>
          <p:txBody>
            <a:bodyPr vert="horz" lIns="0" tIns="0" rIns="0" bIns="0" rtlCol="0" anchor="ctr">
              <a:norm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altLang="zh-CN" sz="6000" dirty="0">
                  <a:solidFill>
                    <a:srgbClr val="FF7D7B"/>
                  </a:solidFill>
                  <a:latin typeface="字魂59号-创粗黑" panose="00000500000000000000" pitchFamily="2" charset="-122"/>
                  <a:ea typeface="字魂59号-创粗黑" panose="00000500000000000000" pitchFamily="2" charset="-122"/>
                  <a:cs typeface="+mn-ea"/>
                  <a:sym typeface="+mn-lt"/>
                </a:rPr>
                <a:t>Free</a:t>
              </a:r>
              <a:endParaRPr lang="id-ID" sz="6000" dirty="0">
                <a:solidFill>
                  <a:srgbClr val="FF7D7B"/>
                </a:solidFill>
                <a:latin typeface="字魂59号-创粗黑" panose="00000500000000000000" pitchFamily="2" charset="-122"/>
                <a:ea typeface="字魂59号-创粗黑" panose="00000500000000000000" pitchFamily="2" charset="-122"/>
                <a:cs typeface="+mn-ea"/>
                <a:sym typeface="+mn-lt"/>
              </a:endParaRPr>
            </a:p>
          </p:txBody>
        </p:sp>
        <p:sp>
          <p:nvSpPr>
            <p:cNvPr id="7" name="Title 1"/>
            <p:cNvSpPr txBox="1"/>
            <p:nvPr/>
          </p:nvSpPr>
          <p:spPr>
            <a:xfrm>
              <a:off x="4836094" y="2645473"/>
              <a:ext cx="4636175" cy="1261629"/>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lgn="l">
                <a:lnSpc>
                  <a:spcPct val="100000"/>
                </a:lnSpc>
                <a:spcBef>
                  <a:spcPts val="0"/>
                </a:spcBef>
              </a:pPr>
              <a:r>
                <a:rPr lang="en-US" altLang="zh-CN" sz="6000" dirty="0">
                  <a:solidFill>
                    <a:srgbClr val="FF7D7B"/>
                  </a:solidFill>
                  <a:latin typeface="字魂59号-创粗黑" panose="00000500000000000000" pitchFamily="2" charset="-122"/>
                  <a:ea typeface="字魂59号-创粗黑" panose="00000500000000000000" pitchFamily="2" charset="-122"/>
                  <a:cs typeface="+mn-ea"/>
                  <a:sym typeface="+mn-lt"/>
                </a:rPr>
                <a:t>PPT templates</a:t>
              </a:r>
              <a:endParaRPr lang="id-ID" altLang="zh-CN" sz="6000" dirty="0">
                <a:solidFill>
                  <a:srgbClr val="FF7D7B"/>
                </a:solidFill>
                <a:latin typeface="字魂59号-创粗黑" panose="00000500000000000000" pitchFamily="2" charset="-122"/>
                <a:ea typeface="字魂59号-创粗黑" panose="00000500000000000000" pitchFamily="2" charset="-122"/>
                <a:cs typeface="+mn-ea"/>
                <a:sym typeface="+mn-lt"/>
              </a:endParaRPr>
            </a:p>
          </p:txBody>
        </p:sp>
      </p:grpSp>
      <p:sp>
        <p:nvSpPr>
          <p:cNvPr id="10" name="TextBox 4"/>
          <p:cNvSpPr txBox="1"/>
          <p:nvPr/>
        </p:nvSpPr>
        <p:spPr>
          <a:xfrm>
            <a:off x="5926670" y="3862921"/>
            <a:ext cx="5073839" cy="400110"/>
          </a:xfrm>
          <a:prstGeom prst="rect">
            <a:avLst/>
          </a:prstGeom>
          <a:noFill/>
        </p:spPr>
        <p:txBody>
          <a:bodyPr wrap="square" rtlCol="0">
            <a:spAutoFit/>
          </a:bodyPr>
          <a:lstStyle/>
          <a:p>
            <a:pPr algn="dist"/>
            <a:r>
              <a:rPr lang="en-US" altLang="zh-CN" sz="2000" dirty="0">
                <a:solidFill>
                  <a:srgbClr val="FF7D7B"/>
                </a:solidFill>
                <a:cs typeface="+mn-ea"/>
                <a:sym typeface="+mn-lt"/>
              </a:rPr>
              <a:t>Insert the Subtitle of Your Presentation</a:t>
            </a:r>
          </a:p>
        </p:txBody>
      </p:sp>
      <p:grpSp>
        <p:nvGrpSpPr>
          <p:cNvPr id="11" name="组合 10"/>
          <p:cNvGrpSpPr/>
          <p:nvPr/>
        </p:nvGrpSpPr>
        <p:grpSpPr>
          <a:xfrm>
            <a:off x="5308443" y="1280886"/>
            <a:ext cx="5410586" cy="4060054"/>
            <a:chOff x="3070509" y="1027702"/>
            <a:chExt cx="6118601" cy="4772666"/>
          </a:xfrm>
        </p:grpSpPr>
        <p:grpSp>
          <p:nvGrpSpPr>
            <p:cNvPr id="12" name="组合 11"/>
            <p:cNvGrpSpPr/>
            <p:nvPr/>
          </p:nvGrpSpPr>
          <p:grpSpPr>
            <a:xfrm>
              <a:off x="3070509" y="4439396"/>
              <a:ext cx="1516129" cy="1360972"/>
              <a:chOff x="3302737" y="4227028"/>
              <a:chExt cx="1516129" cy="1360972"/>
            </a:xfrm>
          </p:grpSpPr>
          <p:cxnSp>
            <p:nvCxnSpPr>
              <p:cNvPr id="16" name="直接连接符 15"/>
              <p:cNvCxnSpPr/>
              <p:nvPr/>
            </p:nvCxnSpPr>
            <p:spPr>
              <a:xfrm>
                <a:off x="3802743" y="4227028"/>
                <a:ext cx="0" cy="1360972"/>
              </a:xfrm>
              <a:prstGeom prst="line">
                <a:avLst/>
              </a:prstGeom>
              <a:ln>
                <a:solidFill>
                  <a:srgbClr val="FF7D7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302737" y="5227013"/>
                <a:ext cx="1516129" cy="0"/>
              </a:xfrm>
              <a:prstGeom prst="line">
                <a:avLst/>
              </a:prstGeom>
              <a:ln>
                <a:solidFill>
                  <a:srgbClr val="FF7D7B"/>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flipH="1" flipV="1">
              <a:off x="7893878" y="1027702"/>
              <a:ext cx="1295232" cy="1272653"/>
              <a:chOff x="3302736" y="4315347"/>
              <a:chExt cx="1295232" cy="1272653"/>
            </a:xfrm>
          </p:grpSpPr>
          <p:cxnSp>
            <p:nvCxnSpPr>
              <p:cNvPr id="14" name="直接连接符 13"/>
              <p:cNvCxnSpPr/>
              <p:nvPr/>
            </p:nvCxnSpPr>
            <p:spPr>
              <a:xfrm flipH="1">
                <a:off x="3802743" y="4315347"/>
                <a:ext cx="0" cy="1272653"/>
              </a:xfrm>
              <a:prstGeom prst="line">
                <a:avLst/>
              </a:prstGeom>
              <a:ln>
                <a:solidFill>
                  <a:srgbClr val="FF7D7B"/>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302736" y="5227014"/>
                <a:ext cx="1295232" cy="0"/>
              </a:xfrm>
              <a:prstGeom prst="line">
                <a:avLst/>
              </a:prstGeom>
              <a:ln>
                <a:solidFill>
                  <a:srgbClr val="FF7D7B"/>
                </a:solidFill>
              </a:ln>
            </p:spPr>
            <p:style>
              <a:lnRef idx="1">
                <a:schemeClr val="accent1"/>
              </a:lnRef>
              <a:fillRef idx="0">
                <a:schemeClr val="accent1"/>
              </a:fillRef>
              <a:effectRef idx="0">
                <a:schemeClr val="accent1"/>
              </a:effectRef>
              <a:fontRef idx="minor">
                <a:schemeClr val="tx1"/>
              </a:fontRef>
            </p:style>
          </p:cxnSp>
        </p:grpSp>
      </p:grpSp>
      <p:grpSp>
        <p:nvGrpSpPr>
          <p:cNvPr id="2" name="组合 1">
            <a:extLst>
              <a:ext uri="{FF2B5EF4-FFF2-40B4-BE49-F238E27FC236}">
                <a16:creationId xmlns:a16="http://schemas.microsoft.com/office/drawing/2014/main" id="{A03211D1-CDC4-7A10-F28B-382149DEEDD7}"/>
              </a:ext>
            </a:extLst>
          </p:cNvPr>
          <p:cNvGrpSpPr/>
          <p:nvPr/>
        </p:nvGrpSpPr>
        <p:grpSpPr>
          <a:xfrm>
            <a:off x="6825492" y="4873719"/>
            <a:ext cx="3734477" cy="314481"/>
            <a:chOff x="4414802" y="4745227"/>
            <a:chExt cx="3734477" cy="314481"/>
          </a:xfrm>
        </p:grpSpPr>
        <p:grpSp>
          <p:nvGrpSpPr>
            <p:cNvPr id="4" name="组合 3">
              <a:extLst>
                <a:ext uri="{FF2B5EF4-FFF2-40B4-BE49-F238E27FC236}">
                  <a16:creationId xmlns:a16="http://schemas.microsoft.com/office/drawing/2014/main" id="{375F0DC6-0A99-8E4B-BAFA-CE13C71E7EBD}"/>
                </a:ext>
              </a:extLst>
            </p:cNvPr>
            <p:cNvGrpSpPr/>
            <p:nvPr/>
          </p:nvGrpSpPr>
          <p:grpSpPr>
            <a:xfrm>
              <a:off x="6654696" y="4763888"/>
              <a:ext cx="290407" cy="290407"/>
              <a:chOff x="2633025" y="5543873"/>
              <a:chExt cx="290407" cy="290407"/>
            </a:xfrm>
            <a:solidFill>
              <a:schemeClr val="bg1"/>
            </a:solidFill>
          </p:grpSpPr>
          <p:sp>
            <p:nvSpPr>
              <p:cNvPr id="24" name="Oval 15">
                <a:extLst>
                  <a:ext uri="{FF2B5EF4-FFF2-40B4-BE49-F238E27FC236}">
                    <a16:creationId xmlns:a16="http://schemas.microsoft.com/office/drawing/2014/main" id="{CBE70A01-476F-3D52-11EE-89BDBF485718}"/>
                  </a:ext>
                </a:extLst>
              </p:cNvPr>
              <p:cNvSpPr>
                <a:spLocks/>
              </p:cNvSpPr>
              <p:nvPr/>
            </p:nvSpPr>
            <p:spPr bwMode="auto">
              <a:xfrm>
                <a:off x="2633025" y="5543873"/>
                <a:ext cx="290407" cy="290407"/>
              </a:xfrm>
              <a:prstGeom prst="ellipse">
                <a:avLst/>
              </a:prstGeom>
              <a:solidFill>
                <a:srgbClr val="FF7D7B"/>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25" name="Group 16">
                <a:extLst>
                  <a:ext uri="{FF2B5EF4-FFF2-40B4-BE49-F238E27FC236}">
                    <a16:creationId xmlns:a16="http://schemas.microsoft.com/office/drawing/2014/main" id="{573A5767-6080-167D-A45B-460FDDC64461}"/>
                  </a:ext>
                </a:extLst>
              </p:cNvPr>
              <p:cNvGrpSpPr>
                <a:grpSpLocks/>
              </p:cNvGrpSpPr>
              <p:nvPr/>
            </p:nvGrpSpPr>
            <p:grpSpPr bwMode="auto">
              <a:xfrm>
                <a:off x="2726440" y="5602052"/>
                <a:ext cx="104062" cy="167263"/>
                <a:chOff x="4441" y="3144"/>
                <a:chExt cx="215" cy="345"/>
              </a:xfrm>
              <a:grpFill/>
            </p:grpSpPr>
            <p:sp>
              <p:nvSpPr>
                <p:cNvPr id="26" name="Freeform 17">
                  <a:extLst>
                    <a:ext uri="{FF2B5EF4-FFF2-40B4-BE49-F238E27FC236}">
                      <a16:creationId xmlns:a16="http://schemas.microsoft.com/office/drawing/2014/main" id="{B7823A31-46A5-0861-8491-B63F6185DB2A}"/>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7" name="Freeform 18">
                  <a:extLst>
                    <a:ext uri="{FF2B5EF4-FFF2-40B4-BE49-F238E27FC236}">
                      <a16:creationId xmlns:a16="http://schemas.microsoft.com/office/drawing/2014/main" id="{3F547F1A-C1F3-24E9-EAF5-F173CDCA5B5A}"/>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9" name="组合 8">
              <a:extLst>
                <a:ext uri="{FF2B5EF4-FFF2-40B4-BE49-F238E27FC236}">
                  <a16:creationId xmlns:a16="http://schemas.microsoft.com/office/drawing/2014/main" id="{9D05E61B-7CB9-FA78-BBBD-B4EAFB12E107}"/>
                </a:ext>
              </a:extLst>
            </p:cNvPr>
            <p:cNvGrpSpPr/>
            <p:nvPr/>
          </p:nvGrpSpPr>
          <p:grpSpPr>
            <a:xfrm>
              <a:off x="4414802" y="4745227"/>
              <a:ext cx="290407" cy="290407"/>
              <a:chOff x="732769" y="5535598"/>
              <a:chExt cx="290407" cy="290407"/>
            </a:xfrm>
            <a:solidFill>
              <a:schemeClr val="bg1"/>
            </a:solidFill>
          </p:grpSpPr>
          <p:sp>
            <p:nvSpPr>
              <p:cNvPr id="20" name="Oval 10">
                <a:extLst>
                  <a:ext uri="{FF2B5EF4-FFF2-40B4-BE49-F238E27FC236}">
                    <a16:creationId xmlns:a16="http://schemas.microsoft.com/office/drawing/2014/main" id="{45A7EC13-C3F9-6F36-E2C9-F37387822069}"/>
                  </a:ext>
                </a:extLst>
              </p:cNvPr>
              <p:cNvSpPr>
                <a:spLocks/>
              </p:cNvSpPr>
              <p:nvPr/>
            </p:nvSpPr>
            <p:spPr bwMode="auto">
              <a:xfrm>
                <a:off x="732769" y="5535598"/>
                <a:ext cx="290407" cy="290407"/>
              </a:xfrm>
              <a:prstGeom prst="ellipse">
                <a:avLst/>
              </a:prstGeom>
              <a:solidFill>
                <a:srgbClr val="FF7D7B"/>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21" name="组合 20">
                <a:extLst>
                  <a:ext uri="{FF2B5EF4-FFF2-40B4-BE49-F238E27FC236}">
                    <a16:creationId xmlns:a16="http://schemas.microsoft.com/office/drawing/2014/main" id="{63FFE66B-2D50-D94E-FF6E-7D121567B790}"/>
                  </a:ext>
                </a:extLst>
              </p:cNvPr>
              <p:cNvGrpSpPr/>
              <p:nvPr/>
            </p:nvGrpSpPr>
            <p:grpSpPr>
              <a:xfrm>
                <a:off x="811795" y="5598991"/>
                <a:ext cx="132841" cy="151011"/>
                <a:chOff x="860980" y="3583766"/>
                <a:chExt cx="100336" cy="114060"/>
              </a:xfrm>
              <a:grpFill/>
            </p:grpSpPr>
            <p:sp>
              <p:nvSpPr>
                <p:cNvPr id="22" name="Freeform 12">
                  <a:extLst>
                    <a:ext uri="{FF2B5EF4-FFF2-40B4-BE49-F238E27FC236}">
                      <a16:creationId xmlns:a16="http://schemas.microsoft.com/office/drawing/2014/main" id="{CAEEC15B-C555-FB56-0029-C6442BA03113}"/>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3" name="Freeform 13">
                  <a:extLst>
                    <a:ext uri="{FF2B5EF4-FFF2-40B4-BE49-F238E27FC236}">
                      <a16:creationId xmlns:a16="http://schemas.microsoft.com/office/drawing/2014/main" id="{66C7B0EA-6790-DEC6-5E00-C44F77192F1C}"/>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18" name="Text Box 20">
              <a:extLst>
                <a:ext uri="{FF2B5EF4-FFF2-40B4-BE49-F238E27FC236}">
                  <a16:creationId xmlns:a16="http://schemas.microsoft.com/office/drawing/2014/main" id="{BB0A8D57-FBB9-A2E3-6E6F-9C05AC19DD60}"/>
                </a:ext>
              </a:extLst>
            </p:cNvPr>
            <p:cNvSpPr txBox="1">
              <a:spLocks/>
            </p:cNvSpPr>
            <p:nvPr/>
          </p:nvSpPr>
          <p:spPr bwMode="auto">
            <a:xfrm>
              <a:off x="6945103"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DC605E"/>
                  </a:solidFill>
                  <a:cs typeface="+mn-ea"/>
                  <a:sym typeface="+mn-lt"/>
                </a:rPr>
                <a:t>XX.XX.20XX</a:t>
              </a:r>
              <a:endParaRPr lang="zh-CN" altLang="en-US" sz="1400" dirty="0">
                <a:solidFill>
                  <a:srgbClr val="DC605E"/>
                </a:solidFill>
                <a:cs typeface="+mn-ea"/>
                <a:sym typeface="+mn-lt"/>
              </a:endParaRPr>
            </a:p>
          </p:txBody>
        </p:sp>
        <p:sp>
          <p:nvSpPr>
            <p:cNvPr id="19" name="矩形 18">
              <a:extLst>
                <a:ext uri="{FF2B5EF4-FFF2-40B4-BE49-F238E27FC236}">
                  <a16:creationId xmlns:a16="http://schemas.microsoft.com/office/drawing/2014/main" id="{A8D80FA7-82E2-ED44-00B2-78BA4DFC6282}"/>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DC605E"/>
                  </a:solidFill>
                  <a:cs typeface="+mn-ea"/>
                  <a:sym typeface="+mn-lt"/>
                </a:rPr>
                <a:t>Report </a:t>
              </a:r>
              <a:r>
                <a:rPr lang="zh-CN" altLang="en-US" sz="1400" dirty="0">
                  <a:solidFill>
                    <a:srgbClr val="DC605E"/>
                  </a:solidFill>
                  <a:cs typeface="+mn-ea"/>
                  <a:sym typeface="+mn-lt"/>
                </a:rPr>
                <a:t>：</a:t>
              </a:r>
              <a:r>
                <a:rPr lang="en-US" altLang="zh-CN" sz="1400" dirty="0">
                  <a:solidFill>
                    <a:srgbClr val="DC605E"/>
                  </a:solidFill>
                  <a:cs typeface="+mn-ea"/>
                  <a:sym typeface="+mn-lt"/>
                </a:rPr>
                <a:t>freeppt7.com</a:t>
              </a:r>
              <a:endParaRPr lang="zh-CN" altLang="en-US" sz="1400" dirty="0">
                <a:solidFill>
                  <a:srgbClr val="DC605E"/>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2000"/>
                                </p:stCondLst>
                                <p:childTnLst>
                                  <p:par>
                                    <p:cTn id="15" presetID="2" presetClass="entr" presetSubtype="1" fill="hold" nodeType="afterEffect" p14:presetBounceEnd="46000">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14:bounceEnd="46000">
                                          <p:cBhvr additive="base">
                                            <p:cTn id="17" dur="75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18" dur="75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2750"/>
                                </p:stCondLst>
                                <p:childTnLst>
                                  <p:par>
                                    <p:cTn id="20" presetID="14" presetClass="entr" presetSubtype="10" fill="hold" grpId="0" nodeType="afterEffect">
                                      <p:stCondLst>
                                        <p:cond delay="0"/>
                                      </p:stCondLst>
                                      <p:iterate type="lt">
                                        <p:tmPct val="30000"/>
                                      </p:iterate>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fill="hold"/>
                                            <p:tgtEl>
                                              <p:spTgt spid="5"/>
                                            </p:tgtEl>
                                            <p:attrNameLst>
                                              <p:attrName>ppt_x</p:attrName>
                                            </p:attrNameLst>
                                          </p:cBhvr>
                                          <p:tavLst>
                                            <p:tav tm="0">
                                              <p:val>
                                                <p:strVal val="#ppt_x"/>
                                              </p:val>
                                            </p:tav>
                                            <p:tav tm="100000">
                                              <p:val>
                                                <p:strVal val="#ppt_x"/>
                                              </p:val>
                                            </p:tav>
                                          </p:tavLst>
                                        </p:anim>
                                        <p:anim calcmode="lin" valueType="num">
                                          <p:cBhvr additive="base">
                                            <p:cTn id="18" dur="75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2750"/>
                                </p:stCondLst>
                                <p:childTnLst>
                                  <p:par>
                                    <p:cTn id="20" presetID="14" presetClass="entr" presetSubtype="10" fill="hold" grpId="0" nodeType="afterEffect">
                                      <p:stCondLst>
                                        <p:cond delay="0"/>
                                      </p:stCondLst>
                                      <p:iterate type="lt">
                                        <p:tmPct val="30000"/>
                                      </p:iterate>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sp>
        <p:nvSpPr>
          <p:cNvPr id="6" name="矩形 5"/>
          <p:cNvSpPr>
            <a:spLocks noChangeArrowheads="1"/>
          </p:cNvSpPr>
          <p:nvPr/>
        </p:nvSpPr>
        <p:spPr bwMode="auto">
          <a:xfrm>
            <a:off x="5339594" y="5397199"/>
            <a:ext cx="5418862" cy="781351"/>
          </a:xfrm>
          <a:prstGeom prst="rect">
            <a:avLst/>
          </a:prstGeom>
          <a:solidFill>
            <a:srgbClr val="FF7D7B"/>
          </a:solidFill>
          <a:ln>
            <a:noFill/>
          </a:ln>
        </p:spPr>
        <p:txBody>
          <a:bodyPr anchor="ctr"/>
          <a:lstStyle/>
          <a:p>
            <a:pPr algn="ctr" eaLnBrk="1" hangingPunct="1">
              <a:buFont typeface="Arial" panose="020B0604020202020204" pitchFamily="34" charset="0"/>
              <a:buNone/>
            </a:pPr>
            <a:endParaRPr lang="zh-CN" altLang="en-US" dirty="0">
              <a:solidFill>
                <a:srgbClr val="FFFFFF"/>
              </a:solidFill>
              <a:cs typeface="+mn-ea"/>
              <a:sym typeface="+mn-lt"/>
            </a:endParaRPr>
          </a:p>
        </p:txBody>
      </p:sp>
      <p:sp>
        <p:nvSpPr>
          <p:cNvPr id="7" name="文本框 35"/>
          <p:cNvSpPr txBox="1">
            <a:spLocks noChangeArrowheads="1"/>
          </p:cNvSpPr>
          <p:nvPr/>
        </p:nvSpPr>
        <p:spPr bwMode="auto">
          <a:xfrm>
            <a:off x="5540612" y="5638481"/>
            <a:ext cx="16579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1600" dirty="0">
                <a:solidFill>
                  <a:schemeClr val="bg1"/>
                </a:solidFill>
                <a:latin typeface="+mn-lt"/>
                <a:ea typeface="+mn-ea"/>
                <a:cs typeface="+mn-ea"/>
                <a:sym typeface="+mn-lt"/>
              </a:rPr>
              <a:t>Add title text</a:t>
            </a:r>
            <a:endParaRPr lang="zh-CN" altLang="en-US" sz="1600" dirty="0">
              <a:solidFill>
                <a:schemeClr val="bg1"/>
              </a:solidFill>
              <a:latin typeface="+mn-lt"/>
              <a:ea typeface="+mn-ea"/>
              <a:cs typeface="+mn-ea"/>
              <a:sym typeface="+mn-lt"/>
            </a:endParaRPr>
          </a:p>
        </p:txBody>
      </p:sp>
      <p:sp>
        <p:nvSpPr>
          <p:cNvPr id="9" name="文本框 36"/>
          <p:cNvSpPr txBox="1">
            <a:spLocks noChangeArrowheads="1"/>
          </p:cNvSpPr>
          <p:nvPr/>
        </p:nvSpPr>
        <p:spPr bwMode="auto">
          <a:xfrm>
            <a:off x="7439604" y="5576536"/>
            <a:ext cx="2679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buFont typeface="Arial" panose="020B0604020202020204" pitchFamily="34" charset="0"/>
              <a:buNone/>
            </a:pPr>
            <a:r>
              <a:rPr lang="en-US" altLang="zh-CN" sz="1400" dirty="0">
                <a:solidFill>
                  <a:schemeClr val="bg1"/>
                </a:solidFill>
                <a:latin typeface="+mn-lt"/>
                <a:ea typeface="+mn-ea"/>
                <a:cs typeface="+mn-ea"/>
                <a:sym typeface="+mn-lt"/>
              </a:rPr>
              <a:t>Click here to add content, content to match the title. </a:t>
            </a:r>
            <a:endParaRPr lang="zh-CN" altLang="en-US" sz="1400" dirty="0">
              <a:solidFill>
                <a:schemeClr val="bg1"/>
              </a:solidFill>
              <a:latin typeface="+mn-lt"/>
              <a:ea typeface="+mn-ea"/>
              <a:cs typeface="+mn-ea"/>
              <a:sym typeface="+mn-lt"/>
            </a:endParaRPr>
          </a:p>
        </p:txBody>
      </p:sp>
      <p:sp>
        <p:nvSpPr>
          <p:cNvPr id="10" name="Rectangle 30"/>
          <p:cNvSpPr/>
          <p:nvPr/>
        </p:nvSpPr>
        <p:spPr>
          <a:xfrm>
            <a:off x="5339593" y="2182160"/>
            <a:ext cx="5418863" cy="30526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14" name="组合 13"/>
          <p:cNvGrpSpPr/>
          <p:nvPr/>
        </p:nvGrpSpPr>
        <p:grpSpPr>
          <a:xfrm>
            <a:off x="1543050" y="2309184"/>
            <a:ext cx="3579788" cy="3795681"/>
            <a:chOff x="7147155" y="1090387"/>
            <a:chExt cx="3810244" cy="4040037"/>
          </a:xfrm>
        </p:grpSpPr>
        <p:sp>
          <p:nvSpPr>
            <p:cNvPr id="15" name="Rounded Rectangle 3"/>
            <p:cNvSpPr/>
            <p:nvPr/>
          </p:nvSpPr>
          <p:spPr>
            <a:xfrm>
              <a:off x="7147155" y="4453437"/>
              <a:ext cx="67594" cy="676987"/>
            </a:xfrm>
            <a:prstGeom prst="round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cs typeface="+mn-ea"/>
                <a:sym typeface="+mn-lt"/>
              </a:endParaRPr>
            </a:p>
          </p:txBody>
        </p:sp>
        <p:sp>
          <p:nvSpPr>
            <p:cNvPr id="16" name="TextBox 72"/>
            <p:cNvSpPr txBox="1"/>
            <p:nvPr/>
          </p:nvSpPr>
          <p:spPr>
            <a:xfrm>
              <a:off x="7433670" y="4662868"/>
              <a:ext cx="3523729" cy="458626"/>
            </a:xfrm>
            <a:prstGeom prst="rect">
              <a:avLst/>
            </a:prstGeom>
            <a:noFill/>
          </p:spPr>
          <p:txBody>
            <a:bodyPr wrap="square" lIns="0" tIns="0" rIns="0" bIns="0" rtlCol="0">
              <a:spAutoFit/>
            </a:bodyPr>
            <a:lstStyle/>
            <a:p>
              <a:pPr lvl="0"/>
              <a:r>
                <a:rPr lang="en-US" altLang="zh-CN" sz="1400" dirty="0">
                  <a:solidFill>
                    <a:srgbClr val="FFFFFF">
                      <a:lumMod val="50000"/>
                    </a:srgbClr>
                  </a:solidFill>
                  <a:cs typeface="+mn-ea"/>
                  <a:sym typeface="+mn-lt"/>
                </a:rPr>
                <a:t>Click here to add content, content to match the title. </a:t>
              </a:r>
            </a:p>
          </p:txBody>
        </p:sp>
        <p:sp>
          <p:nvSpPr>
            <p:cNvPr id="17" name="TextBox 87"/>
            <p:cNvSpPr txBox="1"/>
            <p:nvPr/>
          </p:nvSpPr>
          <p:spPr>
            <a:xfrm>
              <a:off x="7433670" y="4353981"/>
              <a:ext cx="1325718" cy="232043"/>
            </a:xfrm>
            <a:prstGeom prst="rect">
              <a:avLst/>
            </a:prstGeom>
            <a:noFill/>
          </p:spPr>
          <p:txBody>
            <a:bodyPr wrap="none" lIns="0" tIns="0" rIns="0" bIns="0" rtlCol="0">
              <a:spAutoFit/>
            </a:bodyPr>
            <a:lstStyle/>
            <a:p>
              <a:pPr>
                <a:lnSpc>
                  <a:spcPts val="1735"/>
                </a:lnSpc>
                <a:spcAft>
                  <a:spcPts val="1600"/>
                </a:spcAft>
              </a:pPr>
              <a:r>
                <a:rPr lang="en-US" altLang="zh-CN" sz="1600" b="1" dirty="0">
                  <a:solidFill>
                    <a:schemeClr val="bg1">
                      <a:lumMod val="50000"/>
                    </a:schemeClr>
                  </a:solidFill>
                  <a:cs typeface="+mn-ea"/>
                  <a:sym typeface="+mn-lt"/>
                </a:rPr>
                <a:t>Add title text</a:t>
              </a:r>
            </a:p>
          </p:txBody>
        </p:sp>
        <p:sp>
          <p:nvSpPr>
            <p:cNvPr id="18" name="Rounded Rectangle 88"/>
            <p:cNvSpPr/>
            <p:nvPr/>
          </p:nvSpPr>
          <p:spPr>
            <a:xfrm>
              <a:off x="7147155" y="3360018"/>
              <a:ext cx="67594" cy="676987"/>
            </a:xfrm>
            <a:prstGeom prst="round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cs typeface="+mn-ea"/>
                <a:sym typeface="+mn-lt"/>
              </a:endParaRPr>
            </a:p>
          </p:txBody>
        </p:sp>
        <p:sp>
          <p:nvSpPr>
            <p:cNvPr id="19" name="TextBox 89"/>
            <p:cNvSpPr txBox="1"/>
            <p:nvPr/>
          </p:nvSpPr>
          <p:spPr>
            <a:xfrm>
              <a:off x="7433670" y="3569449"/>
              <a:ext cx="3523729" cy="458626"/>
            </a:xfrm>
            <a:prstGeom prst="rect">
              <a:avLst/>
            </a:prstGeom>
            <a:noFill/>
          </p:spPr>
          <p:txBody>
            <a:bodyPr wrap="square" lIns="0" tIns="0" rIns="0" bIns="0" rtlCol="0">
              <a:spAutoFit/>
            </a:bodyPr>
            <a:lstStyle/>
            <a:p>
              <a:pPr lvl="0"/>
              <a:r>
                <a:rPr lang="en-US" altLang="zh-CN" sz="1400" dirty="0">
                  <a:solidFill>
                    <a:srgbClr val="FFFFFF">
                      <a:lumMod val="50000"/>
                    </a:srgbClr>
                  </a:solidFill>
                  <a:cs typeface="+mn-ea"/>
                  <a:sym typeface="+mn-lt"/>
                </a:rPr>
                <a:t>Click here to add content, content to match the title. </a:t>
              </a:r>
            </a:p>
          </p:txBody>
        </p:sp>
        <p:sp>
          <p:nvSpPr>
            <p:cNvPr id="20" name="TextBox 90"/>
            <p:cNvSpPr txBox="1"/>
            <p:nvPr/>
          </p:nvSpPr>
          <p:spPr>
            <a:xfrm>
              <a:off x="7433670" y="3260562"/>
              <a:ext cx="1325718" cy="232043"/>
            </a:xfrm>
            <a:prstGeom prst="rect">
              <a:avLst/>
            </a:prstGeom>
            <a:noFill/>
          </p:spPr>
          <p:txBody>
            <a:bodyPr wrap="none" lIns="0" tIns="0" rIns="0" bIns="0" rtlCol="0">
              <a:spAutoFit/>
            </a:bodyPr>
            <a:lstStyle/>
            <a:p>
              <a:pPr>
                <a:lnSpc>
                  <a:spcPts val="1735"/>
                </a:lnSpc>
                <a:spcAft>
                  <a:spcPts val="1600"/>
                </a:spcAft>
              </a:pPr>
              <a:r>
                <a:rPr lang="en-US" altLang="zh-CN" sz="1600" b="1" dirty="0">
                  <a:solidFill>
                    <a:schemeClr val="bg1">
                      <a:lumMod val="50000"/>
                    </a:schemeClr>
                  </a:solidFill>
                  <a:cs typeface="+mn-ea"/>
                  <a:sym typeface="+mn-lt"/>
                </a:rPr>
                <a:t>Add title text</a:t>
              </a:r>
            </a:p>
          </p:txBody>
        </p:sp>
        <p:sp>
          <p:nvSpPr>
            <p:cNvPr id="21" name="Rounded Rectangle 94"/>
            <p:cNvSpPr/>
            <p:nvPr/>
          </p:nvSpPr>
          <p:spPr>
            <a:xfrm>
              <a:off x="7147155" y="2283262"/>
              <a:ext cx="67594" cy="676987"/>
            </a:xfrm>
            <a:prstGeom prst="round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cs typeface="+mn-ea"/>
                <a:sym typeface="+mn-lt"/>
              </a:endParaRPr>
            </a:p>
          </p:txBody>
        </p:sp>
        <p:sp>
          <p:nvSpPr>
            <p:cNvPr id="22" name="TextBox 95"/>
            <p:cNvSpPr txBox="1"/>
            <p:nvPr/>
          </p:nvSpPr>
          <p:spPr>
            <a:xfrm>
              <a:off x="7433670" y="2492695"/>
              <a:ext cx="3523729" cy="458626"/>
            </a:xfrm>
            <a:prstGeom prst="rect">
              <a:avLst/>
            </a:prstGeom>
            <a:noFill/>
          </p:spPr>
          <p:txBody>
            <a:bodyPr wrap="square" lIns="0" tIns="0" rIns="0" bIns="0" rtlCol="0">
              <a:spAutoFit/>
            </a:bodyPr>
            <a:lstStyle/>
            <a:p>
              <a:pPr lvl="0"/>
              <a:r>
                <a:rPr lang="en-US" altLang="zh-CN" sz="1400" dirty="0">
                  <a:solidFill>
                    <a:srgbClr val="FFFFFF">
                      <a:lumMod val="50000"/>
                    </a:srgbClr>
                  </a:solidFill>
                  <a:cs typeface="+mn-ea"/>
                  <a:sym typeface="+mn-lt"/>
                </a:rPr>
                <a:t>Click here to add content, content to match the title. </a:t>
              </a:r>
            </a:p>
          </p:txBody>
        </p:sp>
        <p:sp>
          <p:nvSpPr>
            <p:cNvPr id="23" name="TextBox 96"/>
            <p:cNvSpPr txBox="1"/>
            <p:nvPr/>
          </p:nvSpPr>
          <p:spPr>
            <a:xfrm>
              <a:off x="7433670" y="2183806"/>
              <a:ext cx="1325718" cy="232043"/>
            </a:xfrm>
            <a:prstGeom prst="rect">
              <a:avLst/>
            </a:prstGeom>
            <a:noFill/>
          </p:spPr>
          <p:txBody>
            <a:bodyPr wrap="none" lIns="0" tIns="0" rIns="0" bIns="0" rtlCol="0">
              <a:spAutoFit/>
            </a:bodyPr>
            <a:lstStyle/>
            <a:p>
              <a:pPr>
                <a:lnSpc>
                  <a:spcPts val="1735"/>
                </a:lnSpc>
                <a:spcAft>
                  <a:spcPts val="1600"/>
                </a:spcAft>
              </a:pPr>
              <a:r>
                <a:rPr lang="en-US" altLang="zh-CN" sz="1600" b="1" dirty="0">
                  <a:solidFill>
                    <a:schemeClr val="bg1">
                      <a:lumMod val="50000"/>
                    </a:schemeClr>
                  </a:solidFill>
                  <a:cs typeface="+mn-ea"/>
                  <a:sym typeface="+mn-lt"/>
                </a:rPr>
                <a:t>Add title text</a:t>
              </a:r>
            </a:p>
          </p:txBody>
        </p:sp>
        <p:sp>
          <p:nvSpPr>
            <p:cNvPr id="24" name="Rounded Rectangle 97"/>
            <p:cNvSpPr/>
            <p:nvPr/>
          </p:nvSpPr>
          <p:spPr>
            <a:xfrm>
              <a:off x="7147155" y="1189843"/>
              <a:ext cx="67594" cy="676987"/>
            </a:xfrm>
            <a:prstGeom prst="round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cs typeface="+mn-ea"/>
                <a:sym typeface="+mn-lt"/>
              </a:endParaRPr>
            </a:p>
          </p:txBody>
        </p:sp>
        <p:sp>
          <p:nvSpPr>
            <p:cNvPr id="25" name="TextBox 98"/>
            <p:cNvSpPr txBox="1"/>
            <p:nvPr/>
          </p:nvSpPr>
          <p:spPr>
            <a:xfrm>
              <a:off x="7433670" y="1399274"/>
              <a:ext cx="3523729" cy="458626"/>
            </a:xfrm>
            <a:prstGeom prst="rect">
              <a:avLst/>
            </a:prstGeom>
            <a:noFill/>
          </p:spPr>
          <p:txBody>
            <a:bodyPr wrap="square" lIns="0" tIns="0" rIns="0" bIns="0" rtlCol="0">
              <a:spAutoFit/>
            </a:bodyPr>
            <a:lstStyle/>
            <a:p>
              <a:r>
                <a:rPr lang="en-US" altLang="zh-CN" sz="1400" dirty="0">
                  <a:solidFill>
                    <a:schemeClr val="bg1">
                      <a:lumMod val="50000"/>
                    </a:schemeClr>
                  </a:solidFill>
                  <a:cs typeface="+mn-ea"/>
                  <a:sym typeface="+mn-lt"/>
                </a:rPr>
                <a:t>Click here to add content, content to match the title. </a:t>
              </a:r>
            </a:p>
          </p:txBody>
        </p:sp>
        <p:sp>
          <p:nvSpPr>
            <p:cNvPr id="26" name="TextBox 99"/>
            <p:cNvSpPr txBox="1"/>
            <p:nvPr/>
          </p:nvSpPr>
          <p:spPr>
            <a:xfrm>
              <a:off x="7433670" y="1090387"/>
              <a:ext cx="1325718" cy="232043"/>
            </a:xfrm>
            <a:prstGeom prst="rect">
              <a:avLst/>
            </a:prstGeom>
            <a:noFill/>
          </p:spPr>
          <p:txBody>
            <a:bodyPr wrap="none" lIns="0" tIns="0" rIns="0" bIns="0" rtlCol="0">
              <a:spAutoFit/>
            </a:bodyPr>
            <a:lstStyle/>
            <a:p>
              <a:pPr>
                <a:lnSpc>
                  <a:spcPts val="1735"/>
                </a:lnSpc>
                <a:spcAft>
                  <a:spcPts val="1600"/>
                </a:spcAft>
              </a:pPr>
              <a:r>
                <a:rPr lang="en-US" altLang="zh-CN" sz="1600" b="1" dirty="0">
                  <a:solidFill>
                    <a:schemeClr val="bg1">
                      <a:lumMod val="50000"/>
                    </a:schemeClr>
                  </a:solidFill>
                  <a:cs typeface="+mn-ea"/>
                  <a:sym typeface="+mn-lt"/>
                </a:rPr>
                <a:t>Add title text</a:t>
              </a:r>
              <a:endParaRPr lang="en-US" sz="1600" b="1" dirty="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2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P spid="9" grpId="0" autoUpdateAnimBg="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sp>
        <p:nvSpPr>
          <p:cNvPr id="6" name="Ellipse 28"/>
          <p:cNvSpPr/>
          <p:nvPr/>
        </p:nvSpPr>
        <p:spPr>
          <a:xfrm>
            <a:off x="4276110" y="2331840"/>
            <a:ext cx="1562100" cy="1562100"/>
          </a:xfrm>
          <a:prstGeom prst="ellipse">
            <a:avLst/>
          </a:prstGeom>
          <a:solidFill>
            <a:srgbClr val="FF7D7B"/>
          </a:solidFill>
          <a:ln w="76200">
            <a:solidFill>
              <a:schemeClr val="bg1">
                <a:lumMod val="75000"/>
              </a:schemeClr>
            </a:solidFill>
          </a:ln>
        </p:spPr>
        <p:txBody>
          <a:bodyPr anchor="ctr" anchorCtr="1"/>
          <a:lstStyle/>
          <a:p>
            <a:pPr algn="ctr">
              <a:defRPr/>
            </a:pPr>
            <a:r>
              <a:rPr lang="en-US" altLang="zh-CN" sz="1600" b="1" dirty="0">
                <a:solidFill>
                  <a:schemeClr val="bg1"/>
                </a:solidFill>
                <a:cs typeface="+mn-ea"/>
                <a:sym typeface="+mn-lt"/>
              </a:rPr>
              <a:t>keyword</a:t>
            </a:r>
            <a:endParaRPr lang="fr-FR" sz="1600" b="1" dirty="0">
              <a:solidFill>
                <a:schemeClr val="bg1"/>
              </a:solidFill>
              <a:cs typeface="+mn-ea"/>
              <a:sym typeface="+mn-lt"/>
            </a:endParaRPr>
          </a:p>
        </p:txBody>
      </p:sp>
      <p:sp>
        <p:nvSpPr>
          <p:cNvPr id="7" name="Freeform 95"/>
          <p:cNvSpPr/>
          <p:nvPr/>
        </p:nvSpPr>
        <p:spPr bwMode="auto">
          <a:xfrm>
            <a:off x="5352436" y="2266754"/>
            <a:ext cx="485775" cy="490537"/>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rgbClr val="FF7D7B"/>
          </a:solidFill>
          <a:ln w="38100">
            <a:solidFill>
              <a:srgbClr val="F7F7F7"/>
            </a:solidFill>
            <a:round/>
          </a:ln>
        </p:spPr>
        <p:txBody>
          <a:bodyPr anchor="ctr" anchorCtr="1"/>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fr-FR" altLang="zh-CN" sz="2400" dirty="0">
                <a:solidFill>
                  <a:schemeClr val="bg1"/>
                </a:solidFill>
                <a:latin typeface="+mn-lt"/>
                <a:ea typeface="+mn-ea"/>
                <a:cs typeface="+mn-ea"/>
                <a:sym typeface="+mn-lt"/>
              </a:rPr>
              <a:t>W</a:t>
            </a:r>
          </a:p>
        </p:txBody>
      </p:sp>
      <p:sp>
        <p:nvSpPr>
          <p:cNvPr id="9" name="Freeform 185"/>
          <p:cNvSpPr/>
          <p:nvPr/>
        </p:nvSpPr>
        <p:spPr bwMode="auto">
          <a:xfrm flipH="1">
            <a:off x="5595322" y="2596954"/>
            <a:ext cx="501650" cy="1246187"/>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rgbClr val="FF7D7B"/>
          </a:solidFill>
          <a:ln w="9525">
            <a:solidFill>
              <a:schemeClr val="bg1"/>
            </a:solidFill>
            <a:round/>
          </a:ln>
        </p:spPr>
        <p:txBody>
          <a:bodyPr/>
          <a:lstStyle/>
          <a:p>
            <a:endParaRPr lang="zh-CN" altLang="en-US">
              <a:cs typeface="+mn-ea"/>
              <a:sym typeface="+mn-lt"/>
            </a:endParaRPr>
          </a:p>
        </p:txBody>
      </p:sp>
      <p:sp>
        <p:nvSpPr>
          <p:cNvPr id="10" name="Ellipse 28"/>
          <p:cNvSpPr/>
          <p:nvPr/>
        </p:nvSpPr>
        <p:spPr>
          <a:xfrm>
            <a:off x="2418736" y="2331840"/>
            <a:ext cx="1563687" cy="1562100"/>
          </a:xfrm>
          <a:prstGeom prst="ellipse">
            <a:avLst/>
          </a:prstGeom>
          <a:solidFill>
            <a:srgbClr val="FF7D7B"/>
          </a:solidFill>
          <a:ln w="76200">
            <a:solidFill>
              <a:schemeClr val="bg1">
                <a:lumMod val="75000"/>
              </a:schemeClr>
            </a:solidFill>
          </a:ln>
        </p:spPr>
        <p:txBody>
          <a:bodyPr anchor="ctr" anchorCtr="1"/>
          <a:lstStyle/>
          <a:p>
            <a:pPr algn="ctr">
              <a:defRPr/>
            </a:pPr>
            <a:r>
              <a:rPr lang="en-US" altLang="zh-CN" sz="1600" b="1" dirty="0">
                <a:solidFill>
                  <a:schemeClr val="bg1"/>
                </a:solidFill>
                <a:cs typeface="+mn-ea"/>
                <a:sym typeface="+mn-lt"/>
              </a:rPr>
              <a:t>keyword</a:t>
            </a:r>
            <a:endParaRPr lang="fr-FR" sz="1600" b="1" dirty="0">
              <a:solidFill>
                <a:schemeClr val="bg1"/>
              </a:solidFill>
              <a:cs typeface="+mn-ea"/>
              <a:sym typeface="+mn-lt"/>
            </a:endParaRPr>
          </a:p>
        </p:txBody>
      </p:sp>
      <p:sp>
        <p:nvSpPr>
          <p:cNvPr id="14" name="Freeform 95"/>
          <p:cNvSpPr/>
          <p:nvPr/>
        </p:nvSpPr>
        <p:spPr bwMode="auto">
          <a:xfrm flipH="1">
            <a:off x="2418735" y="2266754"/>
            <a:ext cx="487362" cy="490537"/>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rgbClr val="FF7D7B"/>
          </a:solidFill>
          <a:ln w="38100">
            <a:solidFill>
              <a:srgbClr val="F7F7F7"/>
            </a:solidFill>
            <a:round/>
          </a:ln>
        </p:spPr>
        <p:txBody>
          <a:bodyPr anchor="ctr" anchorCtr="1"/>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fr-FR" altLang="zh-CN" sz="2400" dirty="0">
                <a:solidFill>
                  <a:schemeClr val="bg1"/>
                </a:solidFill>
                <a:latin typeface="+mn-lt"/>
                <a:ea typeface="+mn-ea"/>
                <a:cs typeface="+mn-ea"/>
                <a:sym typeface="+mn-lt"/>
              </a:rPr>
              <a:t>S</a:t>
            </a:r>
          </a:p>
        </p:txBody>
      </p:sp>
      <p:sp>
        <p:nvSpPr>
          <p:cNvPr id="15" name="Freeform 185"/>
          <p:cNvSpPr/>
          <p:nvPr/>
        </p:nvSpPr>
        <p:spPr bwMode="auto">
          <a:xfrm>
            <a:off x="2161560" y="2596954"/>
            <a:ext cx="501650" cy="1246187"/>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rgbClr val="FF7D7B"/>
          </a:solidFill>
          <a:ln w="9525">
            <a:solidFill>
              <a:schemeClr val="bg1"/>
            </a:solidFill>
            <a:round/>
          </a:ln>
        </p:spPr>
        <p:txBody>
          <a:bodyPr/>
          <a:lstStyle/>
          <a:p>
            <a:endParaRPr lang="zh-CN" altLang="en-US">
              <a:cs typeface="+mn-ea"/>
              <a:sym typeface="+mn-lt"/>
            </a:endParaRPr>
          </a:p>
        </p:txBody>
      </p:sp>
      <p:sp>
        <p:nvSpPr>
          <p:cNvPr id="16" name="Ellipse 28"/>
          <p:cNvSpPr/>
          <p:nvPr/>
        </p:nvSpPr>
        <p:spPr>
          <a:xfrm>
            <a:off x="4276110" y="4278115"/>
            <a:ext cx="1562100" cy="1562100"/>
          </a:xfrm>
          <a:prstGeom prst="ellipse">
            <a:avLst/>
          </a:prstGeom>
          <a:solidFill>
            <a:srgbClr val="FF7D7B"/>
          </a:solidFill>
          <a:ln w="76200">
            <a:solidFill>
              <a:schemeClr val="bg1">
                <a:lumMod val="75000"/>
              </a:schemeClr>
            </a:solidFill>
          </a:ln>
        </p:spPr>
        <p:txBody>
          <a:bodyPr anchor="ctr" anchorCtr="1"/>
          <a:lstStyle/>
          <a:p>
            <a:pPr algn="ctr">
              <a:defRPr/>
            </a:pPr>
            <a:r>
              <a:rPr lang="en-US" altLang="zh-CN" sz="1600" b="1" dirty="0">
                <a:solidFill>
                  <a:schemeClr val="bg1"/>
                </a:solidFill>
                <a:cs typeface="+mn-ea"/>
                <a:sym typeface="+mn-lt"/>
              </a:rPr>
              <a:t>keyword</a:t>
            </a:r>
            <a:endParaRPr lang="fr-FR" sz="1600" b="1" dirty="0">
              <a:solidFill>
                <a:schemeClr val="bg1"/>
              </a:solidFill>
              <a:cs typeface="+mn-ea"/>
              <a:sym typeface="+mn-lt"/>
            </a:endParaRPr>
          </a:p>
        </p:txBody>
      </p:sp>
      <p:sp>
        <p:nvSpPr>
          <p:cNvPr id="17" name="Freeform 95"/>
          <p:cNvSpPr/>
          <p:nvPr/>
        </p:nvSpPr>
        <p:spPr bwMode="auto">
          <a:xfrm>
            <a:off x="5352436" y="4213029"/>
            <a:ext cx="485775" cy="490537"/>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rgbClr val="FF7D7B"/>
          </a:solidFill>
          <a:ln w="38100">
            <a:solidFill>
              <a:srgbClr val="F7F7F7"/>
            </a:solidFill>
            <a:round/>
          </a:ln>
        </p:spPr>
        <p:txBody>
          <a:bodyPr anchor="ctr" anchorCtr="1"/>
          <a:lstStyle/>
          <a:p>
            <a:pPr>
              <a:defRPr/>
            </a:pPr>
            <a:r>
              <a:rPr lang="fr-FR" sz="2400" dirty="0">
                <a:solidFill>
                  <a:schemeClr val="bg1"/>
                </a:solidFill>
                <a:cs typeface="+mn-ea"/>
                <a:sym typeface="+mn-lt"/>
              </a:rPr>
              <a:t>T</a:t>
            </a:r>
          </a:p>
        </p:txBody>
      </p:sp>
      <p:sp>
        <p:nvSpPr>
          <p:cNvPr id="18" name="Freeform 185"/>
          <p:cNvSpPr/>
          <p:nvPr/>
        </p:nvSpPr>
        <p:spPr bwMode="auto">
          <a:xfrm flipH="1">
            <a:off x="5595322" y="4543229"/>
            <a:ext cx="501650" cy="1246187"/>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rgbClr val="FF7D7B"/>
          </a:solidFill>
          <a:ln w="9525">
            <a:solidFill>
              <a:schemeClr val="bg1"/>
            </a:solidFill>
            <a:round/>
          </a:ln>
        </p:spPr>
        <p:txBody>
          <a:bodyPr/>
          <a:lstStyle/>
          <a:p>
            <a:pPr>
              <a:defRPr/>
            </a:pPr>
            <a:endParaRPr lang="fr-FR" sz="500">
              <a:cs typeface="+mn-ea"/>
              <a:sym typeface="+mn-lt"/>
            </a:endParaRPr>
          </a:p>
        </p:txBody>
      </p:sp>
      <p:sp>
        <p:nvSpPr>
          <p:cNvPr id="19" name="Ellipse 28"/>
          <p:cNvSpPr/>
          <p:nvPr/>
        </p:nvSpPr>
        <p:spPr>
          <a:xfrm>
            <a:off x="2418736" y="4278115"/>
            <a:ext cx="1563687" cy="1562100"/>
          </a:xfrm>
          <a:prstGeom prst="ellipse">
            <a:avLst/>
          </a:prstGeom>
          <a:solidFill>
            <a:srgbClr val="FF7D7B"/>
          </a:solidFill>
          <a:ln w="76200">
            <a:solidFill>
              <a:schemeClr val="bg1">
                <a:lumMod val="75000"/>
              </a:schemeClr>
            </a:solidFill>
          </a:ln>
        </p:spPr>
        <p:txBody>
          <a:bodyPr anchor="ctr" anchorCtr="1"/>
          <a:lstStyle/>
          <a:p>
            <a:pPr algn="ctr">
              <a:defRPr/>
            </a:pPr>
            <a:r>
              <a:rPr lang="en-US" altLang="zh-CN" sz="1600" b="1" dirty="0">
                <a:solidFill>
                  <a:schemeClr val="bg1"/>
                </a:solidFill>
                <a:cs typeface="+mn-ea"/>
                <a:sym typeface="+mn-lt"/>
              </a:rPr>
              <a:t>keyword</a:t>
            </a:r>
            <a:endParaRPr lang="fr-FR" sz="1600" b="1" dirty="0">
              <a:solidFill>
                <a:schemeClr val="bg1"/>
              </a:solidFill>
              <a:cs typeface="+mn-ea"/>
              <a:sym typeface="+mn-lt"/>
            </a:endParaRPr>
          </a:p>
        </p:txBody>
      </p:sp>
      <p:sp>
        <p:nvSpPr>
          <p:cNvPr id="20" name="Freeform 95"/>
          <p:cNvSpPr/>
          <p:nvPr/>
        </p:nvSpPr>
        <p:spPr bwMode="auto">
          <a:xfrm flipH="1">
            <a:off x="2418735" y="4213029"/>
            <a:ext cx="487362" cy="490537"/>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rgbClr val="FF7D7B"/>
          </a:solidFill>
          <a:ln w="38100">
            <a:solidFill>
              <a:srgbClr val="F7F7F7"/>
            </a:solidFill>
            <a:round/>
          </a:ln>
        </p:spPr>
        <p:txBody>
          <a:bodyPr anchor="ctr" anchorCtr="1"/>
          <a:lstStyle/>
          <a:p>
            <a:pPr>
              <a:defRPr/>
            </a:pPr>
            <a:r>
              <a:rPr lang="fr-FR" sz="2400" dirty="0">
                <a:solidFill>
                  <a:schemeClr val="bg1"/>
                </a:solidFill>
                <a:cs typeface="+mn-ea"/>
                <a:sym typeface="+mn-lt"/>
              </a:rPr>
              <a:t>O</a:t>
            </a:r>
          </a:p>
        </p:txBody>
      </p:sp>
      <p:sp>
        <p:nvSpPr>
          <p:cNvPr id="21" name="Freeform 185"/>
          <p:cNvSpPr/>
          <p:nvPr/>
        </p:nvSpPr>
        <p:spPr bwMode="auto">
          <a:xfrm>
            <a:off x="2161560" y="4543229"/>
            <a:ext cx="501650" cy="1246187"/>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rgbClr val="FF7D7B"/>
          </a:solidFill>
          <a:ln w="9525">
            <a:solidFill>
              <a:schemeClr val="bg1"/>
            </a:solidFill>
            <a:round/>
          </a:ln>
        </p:spPr>
        <p:txBody>
          <a:bodyPr/>
          <a:lstStyle/>
          <a:p>
            <a:pPr>
              <a:defRPr/>
            </a:pPr>
            <a:endParaRPr lang="fr-FR" sz="500">
              <a:cs typeface="+mn-ea"/>
              <a:sym typeface="+mn-lt"/>
            </a:endParaRPr>
          </a:p>
        </p:txBody>
      </p:sp>
      <p:cxnSp>
        <p:nvCxnSpPr>
          <p:cNvPr id="22" name="直接连接符 21"/>
          <p:cNvCxnSpPr/>
          <p:nvPr/>
        </p:nvCxnSpPr>
        <p:spPr>
          <a:xfrm>
            <a:off x="2161560" y="4117778"/>
            <a:ext cx="3935412" cy="0"/>
          </a:xfrm>
          <a:prstGeom prst="line">
            <a:avLst/>
          </a:prstGeom>
          <a:ln>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130060" y="2169915"/>
            <a:ext cx="0" cy="3911600"/>
          </a:xfrm>
          <a:prstGeom prst="line">
            <a:avLst/>
          </a:prstGeom>
          <a:ln>
            <a:solidFill>
              <a:srgbClr val="DEDEDE"/>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7399357" y="2112765"/>
            <a:ext cx="3579788" cy="3795680"/>
            <a:chOff x="7147155" y="1090387"/>
            <a:chExt cx="3810244" cy="4040037"/>
          </a:xfrm>
        </p:grpSpPr>
        <p:sp>
          <p:nvSpPr>
            <p:cNvPr id="25" name="Rounded Rectangle 3"/>
            <p:cNvSpPr/>
            <p:nvPr/>
          </p:nvSpPr>
          <p:spPr>
            <a:xfrm>
              <a:off x="7147155" y="4453437"/>
              <a:ext cx="67594" cy="676987"/>
            </a:xfrm>
            <a:prstGeom prst="round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cs typeface="+mn-ea"/>
                <a:sym typeface="+mn-lt"/>
              </a:endParaRPr>
            </a:p>
          </p:txBody>
        </p:sp>
        <p:sp>
          <p:nvSpPr>
            <p:cNvPr id="26" name="TextBox 72"/>
            <p:cNvSpPr txBox="1"/>
            <p:nvPr/>
          </p:nvSpPr>
          <p:spPr>
            <a:xfrm>
              <a:off x="7433670" y="4662867"/>
              <a:ext cx="3523729" cy="458626"/>
            </a:xfrm>
            <a:prstGeom prst="rect">
              <a:avLst/>
            </a:prstGeom>
            <a:noFill/>
          </p:spPr>
          <p:txBody>
            <a:bodyPr wrap="square" lIns="0" tIns="0" rIns="0" bIns="0" rtlCol="0">
              <a:spAutoFit/>
            </a:bodyPr>
            <a:lstStyle/>
            <a:p>
              <a:r>
                <a:rPr lang="en-US" altLang="zh-CN" sz="1400" dirty="0">
                  <a:solidFill>
                    <a:schemeClr val="bg1">
                      <a:lumMod val="50000"/>
                    </a:schemeClr>
                  </a:solidFill>
                  <a:cs typeface="+mn-ea"/>
                  <a:sym typeface="+mn-lt"/>
                </a:rPr>
                <a:t>Click here to add content, content to match the title. </a:t>
              </a:r>
            </a:p>
          </p:txBody>
        </p:sp>
        <p:sp>
          <p:nvSpPr>
            <p:cNvPr id="27" name="TextBox 87"/>
            <p:cNvSpPr txBox="1"/>
            <p:nvPr/>
          </p:nvSpPr>
          <p:spPr>
            <a:xfrm>
              <a:off x="7433670" y="4353981"/>
              <a:ext cx="1325718" cy="232043"/>
            </a:xfrm>
            <a:prstGeom prst="rect">
              <a:avLst/>
            </a:prstGeom>
            <a:noFill/>
          </p:spPr>
          <p:txBody>
            <a:bodyPr wrap="none" lIns="0" tIns="0" rIns="0" bIns="0" rtlCol="0">
              <a:spAutoFit/>
            </a:bodyPr>
            <a:lstStyle/>
            <a:p>
              <a:pPr>
                <a:lnSpc>
                  <a:spcPts val="1735"/>
                </a:lnSpc>
                <a:spcAft>
                  <a:spcPts val="1600"/>
                </a:spcAft>
              </a:pPr>
              <a:r>
                <a:rPr lang="en-US" altLang="zh-CN" sz="1600" b="1" dirty="0">
                  <a:solidFill>
                    <a:schemeClr val="bg1">
                      <a:lumMod val="50000"/>
                    </a:schemeClr>
                  </a:solidFill>
                  <a:cs typeface="+mn-ea"/>
                  <a:sym typeface="+mn-lt"/>
                </a:rPr>
                <a:t>Add title text</a:t>
              </a:r>
            </a:p>
          </p:txBody>
        </p:sp>
        <p:sp>
          <p:nvSpPr>
            <p:cNvPr id="28" name="Rounded Rectangle 88"/>
            <p:cNvSpPr/>
            <p:nvPr/>
          </p:nvSpPr>
          <p:spPr>
            <a:xfrm>
              <a:off x="7147155" y="3360018"/>
              <a:ext cx="67594" cy="676987"/>
            </a:xfrm>
            <a:prstGeom prst="round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cs typeface="+mn-ea"/>
                <a:sym typeface="+mn-lt"/>
              </a:endParaRPr>
            </a:p>
          </p:txBody>
        </p:sp>
        <p:sp>
          <p:nvSpPr>
            <p:cNvPr id="29" name="TextBox 89"/>
            <p:cNvSpPr txBox="1"/>
            <p:nvPr/>
          </p:nvSpPr>
          <p:spPr>
            <a:xfrm>
              <a:off x="7433670" y="3569449"/>
              <a:ext cx="3523729" cy="458626"/>
            </a:xfrm>
            <a:prstGeom prst="rect">
              <a:avLst/>
            </a:prstGeom>
            <a:noFill/>
          </p:spPr>
          <p:txBody>
            <a:bodyPr wrap="square" lIns="0" tIns="0" rIns="0" bIns="0" rtlCol="0">
              <a:spAutoFit/>
            </a:bodyPr>
            <a:lstStyle/>
            <a:p>
              <a:r>
                <a:rPr lang="en-US" altLang="zh-CN" sz="1400" dirty="0">
                  <a:solidFill>
                    <a:schemeClr val="bg1">
                      <a:lumMod val="50000"/>
                    </a:schemeClr>
                  </a:solidFill>
                  <a:cs typeface="+mn-ea"/>
                  <a:sym typeface="+mn-lt"/>
                </a:rPr>
                <a:t>Click here to add content, content to match the title. </a:t>
              </a:r>
            </a:p>
          </p:txBody>
        </p:sp>
        <p:sp>
          <p:nvSpPr>
            <p:cNvPr id="30" name="TextBox 90"/>
            <p:cNvSpPr txBox="1"/>
            <p:nvPr/>
          </p:nvSpPr>
          <p:spPr>
            <a:xfrm>
              <a:off x="7433670" y="3260562"/>
              <a:ext cx="1325718" cy="232043"/>
            </a:xfrm>
            <a:prstGeom prst="rect">
              <a:avLst/>
            </a:prstGeom>
            <a:noFill/>
          </p:spPr>
          <p:txBody>
            <a:bodyPr wrap="none" lIns="0" tIns="0" rIns="0" bIns="0" rtlCol="0">
              <a:spAutoFit/>
            </a:bodyPr>
            <a:lstStyle/>
            <a:p>
              <a:pPr>
                <a:lnSpc>
                  <a:spcPts val="1735"/>
                </a:lnSpc>
                <a:spcAft>
                  <a:spcPts val="1600"/>
                </a:spcAft>
              </a:pPr>
              <a:r>
                <a:rPr lang="en-US" altLang="zh-CN" sz="1600" b="1" dirty="0">
                  <a:solidFill>
                    <a:schemeClr val="bg1">
                      <a:lumMod val="50000"/>
                    </a:schemeClr>
                  </a:solidFill>
                  <a:cs typeface="+mn-ea"/>
                  <a:sym typeface="+mn-lt"/>
                </a:rPr>
                <a:t>Add title text</a:t>
              </a:r>
            </a:p>
          </p:txBody>
        </p:sp>
        <p:sp>
          <p:nvSpPr>
            <p:cNvPr id="31" name="Rounded Rectangle 94"/>
            <p:cNvSpPr/>
            <p:nvPr/>
          </p:nvSpPr>
          <p:spPr>
            <a:xfrm>
              <a:off x="7147155" y="2283262"/>
              <a:ext cx="67594" cy="676987"/>
            </a:xfrm>
            <a:prstGeom prst="round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cs typeface="+mn-ea"/>
                <a:sym typeface="+mn-lt"/>
              </a:endParaRPr>
            </a:p>
          </p:txBody>
        </p:sp>
        <p:sp>
          <p:nvSpPr>
            <p:cNvPr id="32" name="TextBox 95"/>
            <p:cNvSpPr txBox="1"/>
            <p:nvPr/>
          </p:nvSpPr>
          <p:spPr>
            <a:xfrm>
              <a:off x="7433670" y="2492695"/>
              <a:ext cx="3523729" cy="458626"/>
            </a:xfrm>
            <a:prstGeom prst="rect">
              <a:avLst/>
            </a:prstGeom>
            <a:noFill/>
          </p:spPr>
          <p:txBody>
            <a:bodyPr wrap="square" lIns="0" tIns="0" rIns="0" bIns="0" rtlCol="0">
              <a:spAutoFit/>
            </a:bodyPr>
            <a:lstStyle/>
            <a:p>
              <a:r>
                <a:rPr lang="en-US" altLang="zh-CN" sz="1400" dirty="0">
                  <a:solidFill>
                    <a:schemeClr val="bg1">
                      <a:lumMod val="50000"/>
                    </a:schemeClr>
                  </a:solidFill>
                  <a:cs typeface="+mn-ea"/>
                  <a:sym typeface="+mn-lt"/>
                </a:rPr>
                <a:t>Click here to add content, content to match the title. </a:t>
              </a:r>
            </a:p>
          </p:txBody>
        </p:sp>
        <p:sp>
          <p:nvSpPr>
            <p:cNvPr id="33" name="TextBox 96"/>
            <p:cNvSpPr txBox="1"/>
            <p:nvPr/>
          </p:nvSpPr>
          <p:spPr>
            <a:xfrm>
              <a:off x="7433670" y="2183806"/>
              <a:ext cx="1325718" cy="232043"/>
            </a:xfrm>
            <a:prstGeom prst="rect">
              <a:avLst/>
            </a:prstGeom>
            <a:noFill/>
          </p:spPr>
          <p:txBody>
            <a:bodyPr wrap="none" lIns="0" tIns="0" rIns="0" bIns="0" rtlCol="0">
              <a:spAutoFit/>
            </a:bodyPr>
            <a:lstStyle/>
            <a:p>
              <a:pPr>
                <a:lnSpc>
                  <a:spcPts val="1735"/>
                </a:lnSpc>
                <a:spcAft>
                  <a:spcPts val="1600"/>
                </a:spcAft>
              </a:pPr>
              <a:r>
                <a:rPr lang="en-US" altLang="zh-CN" sz="1600" b="1" dirty="0">
                  <a:solidFill>
                    <a:schemeClr val="bg1">
                      <a:lumMod val="50000"/>
                    </a:schemeClr>
                  </a:solidFill>
                  <a:cs typeface="+mn-ea"/>
                  <a:sym typeface="+mn-lt"/>
                </a:rPr>
                <a:t>Add title text</a:t>
              </a:r>
            </a:p>
          </p:txBody>
        </p:sp>
        <p:sp>
          <p:nvSpPr>
            <p:cNvPr id="34" name="Rounded Rectangle 97"/>
            <p:cNvSpPr/>
            <p:nvPr/>
          </p:nvSpPr>
          <p:spPr>
            <a:xfrm>
              <a:off x="7147155" y="1189843"/>
              <a:ext cx="67594" cy="676987"/>
            </a:xfrm>
            <a:prstGeom prst="round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cs typeface="+mn-ea"/>
                <a:sym typeface="+mn-lt"/>
              </a:endParaRPr>
            </a:p>
          </p:txBody>
        </p:sp>
        <p:sp>
          <p:nvSpPr>
            <p:cNvPr id="35" name="TextBox 98"/>
            <p:cNvSpPr txBox="1"/>
            <p:nvPr/>
          </p:nvSpPr>
          <p:spPr>
            <a:xfrm>
              <a:off x="7433670" y="1399274"/>
              <a:ext cx="3523729" cy="458626"/>
            </a:xfrm>
            <a:prstGeom prst="rect">
              <a:avLst/>
            </a:prstGeom>
            <a:noFill/>
          </p:spPr>
          <p:txBody>
            <a:bodyPr wrap="square" lIns="0" tIns="0" rIns="0" bIns="0" rtlCol="0">
              <a:spAutoFit/>
            </a:bodyPr>
            <a:lstStyle/>
            <a:p>
              <a:r>
                <a:rPr lang="en-US" altLang="zh-CN" sz="1400" dirty="0">
                  <a:solidFill>
                    <a:schemeClr val="bg1">
                      <a:lumMod val="50000"/>
                    </a:schemeClr>
                  </a:solidFill>
                  <a:cs typeface="+mn-ea"/>
                  <a:sym typeface="+mn-lt"/>
                </a:rPr>
                <a:t>Click here to add content, content to match the title. </a:t>
              </a:r>
            </a:p>
          </p:txBody>
        </p:sp>
        <p:sp>
          <p:nvSpPr>
            <p:cNvPr id="36" name="TextBox 99"/>
            <p:cNvSpPr txBox="1"/>
            <p:nvPr/>
          </p:nvSpPr>
          <p:spPr>
            <a:xfrm>
              <a:off x="7433670" y="1090387"/>
              <a:ext cx="1325718" cy="232043"/>
            </a:xfrm>
            <a:prstGeom prst="rect">
              <a:avLst/>
            </a:prstGeom>
            <a:noFill/>
          </p:spPr>
          <p:txBody>
            <a:bodyPr wrap="none" lIns="0" tIns="0" rIns="0" bIns="0" rtlCol="0">
              <a:spAutoFit/>
            </a:bodyPr>
            <a:lstStyle/>
            <a:p>
              <a:pPr>
                <a:lnSpc>
                  <a:spcPts val="1735"/>
                </a:lnSpc>
                <a:spcAft>
                  <a:spcPts val="1600"/>
                </a:spcAft>
              </a:pPr>
              <a:r>
                <a:rPr lang="en-US" altLang="zh-CN" sz="1600" b="1" dirty="0">
                  <a:solidFill>
                    <a:schemeClr val="bg1">
                      <a:lumMod val="50000"/>
                    </a:schemeClr>
                  </a:solidFill>
                  <a:cs typeface="+mn-ea"/>
                  <a:sym typeface="+mn-lt"/>
                </a:rPr>
                <a:t>Add title text</a:t>
              </a:r>
              <a:endParaRPr lang="en-US" sz="1600" b="1" dirty="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4">
                                            <p:bg/>
                                          </p:spTgt>
                                        </p:tgtEl>
                                        <p:attrNameLst>
                                          <p:attrName>style.visibility</p:attrName>
                                        </p:attrNameLst>
                                      </p:cBhvr>
                                      <p:to>
                                        <p:strVal val="visible"/>
                                      </p:to>
                                    </p:set>
                                    <p:anim by="(-#ppt_w*2)" calcmode="lin" valueType="num">
                                      <p:cBhvr rctx="PPT">
                                        <p:cTn id="17" dur="500" autoRev="1" fill="hold">
                                          <p:stCondLst>
                                            <p:cond delay="0"/>
                                          </p:stCondLst>
                                        </p:cTn>
                                        <p:tgtEl>
                                          <p:spTgt spid="14">
                                            <p:bg/>
                                          </p:spTgt>
                                        </p:tgtEl>
                                        <p:attrNameLst>
                                          <p:attrName>ppt_w</p:attrName>
                                        </p:attrNameLst>
                                      </p:cBhvr>
                                    </p:anim>
                                    <p:anim by="(#ppt_w*0.50)" calcmode="lin" valueType="num">
                                      <p:cBhvr>
                                        <p:cTn id="18" dur="500" decel="50000" autoRev="1" fill="hold">
                                          <p:stCondLst>
                                            <p:cond delay="0"/>
                                          </p:stCondLst>
                                        </p:cTn>
                                        <p:tgtEl>
                                          <p:spTgt spid="14">
                                            <p:bg/>
                                          </p:spTgt>
                                        </p:tgtEl>
                                        <p:attrNameLst>
                                          <p:attrName>ppt_x</p:attrName>
                                        </p:attrNameLst>
                                      </p:cBhvr>
                                    </p:anim>
                                    <p:anim from="(-#ppt_h/2)" to="(#ppt_y)" calcmode="lin" valueType="num">
                                      <p:cBhvr>
                                        <p:cTn id="19" dur="1000" fill="hold">
                                          <p:stCondLst>
                                            <p:cond delay="0"/>
                                          </p:stCondLst>
                                        </p:cTn>
                                        <p:tgtEl>
                                          <p:spTgt spid="14">
                                            <p:bg/>
                                          </p:spTgt>
                                        </p:tgtEl>
                                        <p:attrNameLst>
                                          <p:attrName>ppt_y</p:attrName>
                                        </p:attrNameLst>
                                      </p:cBhvr>
                                    </p:anim>
                                    <p:animRot by="21600000">
                                      <p:cBhvr>
                                        <p:cTn id="20" dur="1000" fill="hold">
                                          <p:stCondLst>
                                            <p:cond delay="0"/>
                                          </p:stCondLst>
                                        </p:cTn>
                                        <p:tgtEl>
                                          <p:spTgt spid="14">
                                            <p:bg/>
                                          </p:spTgt>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14">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4">
                                            <p:txEl>
                                              <p:pRg st="0" end="0"/>
                                            </p:txEl>
                                          </p:spTgt>
                                        </p:tgtEl>
                                        <p:attrNameLst>
                                          <p:attrName>ppt_w</p:attrName>
                                        </p:attrNameLst>
                                      </p:cBhvr>
                                    </p:anim>
                                    <p:anim by="(#ppt_w*0.50)" calcmode="lin" valueType="num">
                                      <p:cBhvr>
                                        <p:cTn id="24" dur="500" decel="50000" autoRev="1" fill="hold">
                                          <p:stCondLst>
                                            <p:cond delay="0"/>
                                          </p:stCondLst>
                                        </p:cTn>
                                        <p:tgtEl>
                                          <p:spTgt spid="14">
                                            <p:txEl>
                                              <p:pRg st="0" end="0"/>
                                            </p:txEl>
                                          </p:spTgt>
                                        </p:tgtEl>
                                        <p:attrNameLst>
                                          <p:attrName>ppt_x</p:attrName>
                                        </p:attrNameLst>
                                      </p:cBhvr>
                                    </p:anim>
                                    <p:anim from="(-#ppt_h/2)" to="(#ppt_y)" calcmode="lin" valueType="num">
                                      <p:cBhvr>
                                        <p:cTn id="25" dur="1000" fill="hold">
                                          <p:stCondLst>
                                            <p:cond delay="0"/>
                                          </p:stCondLst>
                                        </p:cTn>
                                        <p:tgtEl>
                                          <p:spTgt spid="14">
                                            <p:txEl>
                                              <p:pRg st="0" end="0"/>
                                            </p:txEl>
                                          </p:spTgt>
                                        </p:tgtEl>
                                        <p:attrNameLst>
                                          <p:attrName>ppt_y</p:attrName>
                                        </p:attrNameLst>
                                      </p:cBhvr>
                                    </p:anim>
                                    <p:animRot by="21600000">
                                      <p:cBhvr>
                                        <p:cTn id="26" dur="1000" fill="hold">
                                          <p:stCondLst>
                                            <p:cond delay="0"/>
                                          </p:stCondLst>
                                        </p:cTn>
                                        <p:tgtEl>
                                          <p:spTgt spid="14">
                                            <p:txEl>
                                              <p:pRg st="0" end="0"/>
                                            </p:txEl>
                                          </p:spTgt>
                                        </p:tgtEl>
                                        <p:attrNameLst>
                                          <p:attrName>r</p:attrName>
                                        </p:attrNameLst>
                                      </p:cBhvr>
                                    </p:animRot>
                                  </p:childTnLst>
                                </p:cTn>
                              </p:par>
                            </p:childTnLst>
                          </p:cTn>
                        </p:par>
                        <p:par>
                          <p:cTn id="27" fill="hold">
                            <p:stCondLst>
                              <p:cond delay="1500"/>
                            </p:stCondLst>
                            <p:childTnLst>
                              <p:par>
                                <p:cTn id="28" presetID="22" presetClass="entr" presetSubtype="2"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25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7">
                                            <p:bg/>
                                          </p:spTgt>
                                        </p:tgtEl>
                                        <p:attrNameLst>
                                          <p:attrName>style.visibility</p:attrName>
                                        </p:attrNameLst>
                                      </p:cBhvr>
                                      <p:to>
                                        <p:strVal val="visible"/>
                                      </p:to>
                                    </p:set>
                                    <p:anim by="(-#ppt_w*2)" calcmode="lin" valueType="num">
                                      <p:cBhvr rctx="PPT">
                                        <p:cTn id="40" dur="500" autoRev="1" fill="hold">
                                          <p:stCondLst>
                                            <p:cond delay="0"/>
                                          </p:stCondLst>
                                        </p:cTn>
                                        <p:tgtEl>
                                          <p:spTgt spid="7">
                                            <p:bg/>
                                          </p:spTgt>
                                        </p:tgtEl>
                                        <p:attrNameLst>
                                          <p:attrName>ppt_w</p:attrName>
                                        </p:attrNameLst>
                                      </p:cBhvr>
                                    </p:anim>
                                    <p:anim by="(#ppt_w*0.50)" calcmode="lin" valueType="num">
                                      <p:cBhvr>
                                        <p:cTn id="41" dur="500" decel="50000" autoRev="1" fill="hold">
                                          <p:stCondLst>
                                            <p:cond delay="0"/>
                                          </p:stCondLst>
                                        </p:cTn>
                                        <p:tgtEl>
                                          <p:spTgt spid="7">
                                            <p:bg/>
                                          </p:spTgt>
                                        </p:tgtEl>
                                        <p:attrNameLst>
                                          <p:attrName>ppt_x</p:attrName>
                                        </p:attrNameLst>
                                      </p:cBhvr>
                                    </p:anim>
                                    <p:anim from="(-#ppt_h/2)" to="(#ppt_y)" calcmode="lin" valueType="num">
                                      <p:cBhvr>
                                        <p:cTn id="42" dur="1000" fill="hold">
                                          <p:stCondLst>
                                            <p:cond delay="0"/>
                                          </p:stCondLst>
                                        </p:cTn>
                                        <p:tgtEl>
                                          <p:spTgt spid="7">
                                            <p:bg/>
                                          </p:spTgt>
                                        </p:tgtEl>
                                        <p:attrNameLst>
                                          <p:attrName>ppt_y</p:attrName>
                                        </p:attrNameLst>
                                      </p:cBhvr>
                                    </p:anim>
                                    <p:animRot by="21600000">
                                      <p:cBhvr>
                                        <p:cTn id="43" dur="1000" fill="hold">
                                          <p:stCondLst>
                                            <p:cond delay="0"/>
                                          </p:stCondLst>
                                        </p:cTn>
                                        <p:tgtEl>
                                          <p:spTgt spid="7">
                                            <p:bg/>
                                          </p:spTgt>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7">
                                            <p:txEl>
                                              <p:pRg st="0" end="0"/>
                                            </p:txEl>
                                          </p:spTgt>
                                        </p:tgtEl>
                                        <p:attrNameLst>
                                          <p:attrName>style.visibility</p:attrName>
                                        </p:attrNameLst>
                                      </p:cBhvr>
                                      <p:to>
                                        <p:strVal val="visible"/>
                                      </p:to>
                                    </p:set>
                                    <p:anim by="(-#ppt_w*2)" calcmode="lin" valueType="num">
                                      <p:cBhvr rctx="PPT">
                                        <p:cTn id="46" dur="500" autoRev="1" fill="hold">
                                          <p:stCondLst>
                                            <p:cond delay="0"/>
                                          </p:stCondLst>
                                        </p:cTn>
                                        <p:tgtEl>
                                          <p:spTgt spid="7">
                                            <p:txEl>
                                              <p:pRg st="0" end="0"/>
                                            </p:txEl>
                                          </p:spTgt>
                                        </p:tgtEl>
                                        <p:attrNameLst>
                                          <p:attrName>ppt_w</p:attrName>
                                        </p:attrNameLst>
                                      </p:cBhvr>
                                    </p:anim>
                                    <p:anim by="(#ppt_w*0.50)" calcmode="lin" valueType="num">
                                      <p:cBhvr>
                                        <p:cTn id="47" dur="500" decel="50000" autoRev="1" fill="hold">
                                          <p:stCondLst>
                                            <p:cond delay="0"/>
                                          </p:stCondLst>
                                        </p:cTn>
                                        <p:tgtEl>
                                          <p:spTgt spid="7">
                                            <p:txEl>
                                              <p:pRg st="0" end="0"/>
                                            </p:txEl>
                                          </p:spTgt>
                                        </p:tgtEl>
                                        <p:attrNameLst>
                                          <p:attrName>ppt_x</p:attrName>
                                        </p:attrNameLst>
                                      </p:cBhvr>
                                    </p:anim>
                                    <p:anim from="(-#ppt_h/2)" to="(#ppt_y)" calcmode="lin" valueType="num">
                                      <p:cBhvr>
                                        <p:cTn id="48" dur="1000" fill="hold">
                                          <p:stCondLst>
                                            <p:cond delay="0"/>
                                          </p:stCondLst>
                                        </p:cTn>
                                        <p:tgtEl>
                                          <p:spTgt spid="7">
                                            <p:txEl>
                                              <p:pRg st="0" end="0"/>
                                            </p:txEl>
                                          </p:spTgt>
                                        </p:tgtEl>
                                        <p:attrNameLst>
                                          <p:attrName>ppt_y</p:attrName>
                                        </p:attrNameLst>
                                      </p:cBhvr>
                                    </p:anim>
                                    <p:animRot by="21600000">
                                      <p:cBhvr>
                                        <p:cTn id="49" dur="1000" fill="hold">
                                          <p:stCondLst>
                                            <p:cond delay="0"/>
                                          </p:stCondLst>
                                        </p:cTn>
                                        <p:tgtEl>
                                          <p:spTgt spid="7">
                                            <p:txEl>
                                              <p:pRg st="0" end="0"/>
                                            </p:txEl>
                                          </p:spTgt>
                                        </p:tgtEl>
                                        <p:attrNameLst>
                                          <p:attrName>r</p:attrName>
                                        </p:attrNameLst>
                                      </p:cBhvr>
                                    </p:animRo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childTnLst>
                          </p:cTn>
                        </p:par>
                        <p:par>
                          <p:cTn id="60" fill="hold">
                            <p:stCondLst>
                              <p:cond delay="450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20">
                                            <p:bg/>
                                          </p:spTgt>
                                        </p:tgtEl>
                                        <p:attrNameLst>
                                          <p:attrName>style.visibility</p:attrName>
                                        </p:attrNameLst>
                                      </p:cBhvr>
                                      <p:to>
                                        <p:strVal val="visible"/>
                                      </p:to>
                                    </p:set>
                                    <p:anim by="(-#ppt_w*2)" calcmode="lin" valueType="num">
                                      <p:cBhvr rctx="PPT">
                                        <p:cTn id="63" dur="500" autoRev="1" fill="hold">
                                          <p:stCondLst>
                                            <p:cond delay="0"/>
                                          </p:stCondLst>
                                        </p:cTn>
                                        <p:tgtEl>
                                          <p:spTgt spid="20">
                                            <p:bg/>
                                          </p:spTgt>
                                        </p:tgtEl>
                                        <p:attrNameLst>
                                          <p:attrName>ppt_w</p:attrName>
                                        </p:attrNameLst>
                                      </p:cBhvr>
                                    </p:anim>
                                    <p:anim by="(#ppt_w*0.50)" calcmode="lin" valueType="num">
                                      <p:cBhvr>
                                        <p:cTn id="64" dur="500" decel="50000" autoRev="1" fill="hold">
                                          <p:stCondLst>
                                            <p:cond delay="0"/>
                                          </p:stCondLst>
                                        </p:cTn>
                                        <p:tgtEl>
                                          <p:spTgt spid="20">
                                            <p:bg/>
                                          </p:spTgt>
                                        </p:tgtEl>
                                        <p:attrNameLst>
                                          <p:attrName>ppt_x</p:attrName>
                                        </p:attrNameLst>
                                      </p:cBhvr>
                                    </p:anim>
                                    <p:anim from="(-#ppt_h/2)" to="(#ppt_y)" calcmode="lin" valueType="num">
                                      <p:cBhvr>
                                        <p:cTn id="65" dur="1000" fill="hold">
                                          <p:stCondLst>
                                            <p:cond delay="0"/>
                                          </p:stCondLst>
                                        </p:cTn>
                                        <p:tgtEl>
                                          <p:spTgt spid="20">
                                            <p:bg/>
                                          </p:spTgt>
                                        </p:tgtEl>
                                        <p:attrNameLst>
                                          <p:attrName>ppt_y</p:attrName>
                                        </p:attrNameLst>
                                      </p:cBhvr>
                                    </p:anim>
                                    <p:animRot by="21600000">
                                      <p:cBhvr>
                                        <p:cTn id="66" dur="1000" fill="hold">
                                          <p:stCondLst>
                                            <p:cond delay="0"/>
                                          </p:stCondLst>
                                        </p:cTn>
                                        <p:tgtEl>
                                          <p:spTgt spid="20">
                                            <p:bg/>
                                          </p:spTgt>
                                        </p:tgtEl>
                                        <p:attrNameLst>
                                          <p:attrName>r</p:attrName>
                                        </p:attrNameLst>
                                      </p:cBhvr>
                                    </p:animRot>
                                  </p:childTnLst>
                                </p:cTn>
                              </p:par>
                              <p:par>
                                <p:cTn id="67" presetID="56" presetClass="entr" presetSubtype="0" fill="hold" grpId="0" nodeType="withEffect">
                                  <p:stCondLst>
                                    <p:cond delay="0"/>
                                  </p:stCondLst>
                                  <p:iterate type="lt">
                                    <p:tmPct val="10000"/>
                                  </p:iterate>
                                  <p:childTnLst>
                                    <p:set>
                                      <p:cBhvr>
                                        <p:cTn id="68" dur="1" fill="hold">
                                          <p:stCondLst>
                                            <p:cond delay="0"/>
                                          </p:stCondLst>
                                        </p:cTn>
                                        <p:tgtEl>
                                          <p:spTgt spid="20">
                                            <p:txEl>
                                              <p:pRg st="0" end="0"/>
                                            </p:txEl>
                                          </p:spTgt>
                                        </p:tgtEl>
                                        <p:attrNameLst>
                                          <p:attrName>style.visibility</p:attrName>
                                        </p:attrNameLst>
                                      </p:cBhvr>
                                      <p:to>
                                        <p:strVal val="visible"/>
                                      </p:to>
                                    </p:set>
                                    <p:anim by="(-#ppt_w*2)" calcmode="lin" valueType="num">
                                      <p:cBhvr rctx="PPT">
                                        <p:cTn id="69" dur="500" autoRev="1" fill="hold">
                                          <p:stCondLst>
                                            <p:cond delay="0"/>
                                          </p:stCondLst>
                                        </p:cTn>
                                        <p:tgtEl>
                                          <p:spTgt spid="20">
                                            <p:txEl>
                                              <p:pRg st="0" end="0"/>
                                            </p:txEl>
                                          </p:spTgt>
                                        </p:tgtEl>
                                        <p:attrNameLst>
                                          <p:attrName>ppt_w</p:attrName>
                                        </p:attrNameLst>
                                      </p:cBhvr>
                                    </p:anim>
                                    <p:anim by="(#ppt_w*0.50)" calcmode="lin" valueType="num">
                                      <p:cBhvr>
                                        <p:cTn id="70" dur="500" decel="50000" autoRev="1" fill="hold">
                                          <p:stCondLst>
                                            <p:cond delay="0"/>
                                          </p:stCondLst>
                                        </p:cTn>
                                        <p:tgtEl>
                                          <p:spTgt spid="20">
                                            <p:txEl>
                                              <p:pRg st="0" end="0"/>
                                            </p:txEl>
                                          </p:spTgt>
                                        </p:tgtEl>
                                        <p:attrNameLst>
                                          <p:attrName>ppt_x</p:attrName>
                                        </p:attrNameLst>
                                      </p:cBhvr>
                                    </p:anim>
                                    <p:anim from="(-#ppt_h/2)" to="(#ppt_y)" calcmode="lin" valueType="num">
                                      <p:cBhvr>
                                        <p:cTn id="71" dur="1000" fill="hold">
                                          <p:stCondLst>
                                            <p:cond delay="0"/>
                                          </p:stCondLst>
                                        </p:cTn>
                                        <p:tgtEl>
                                          <p:spTgt spid="20">
                                            <p:txEl>
                                              <p:pRg st="0" end="0"/>
                                            </p:txEl>
                                          </p:spTgt>
                                        </p:tgtEl>
                                        <p:attrNameLst>
                                          <p:attrName>ppt_y</p:attrName>
                                        </p:attrNameLst>
                                      </p:cBhvr>
                                    </p:anim>
                                    <p:animRot by="21600000">
                                      <p:cBhvr>
                                        <p:cTn id="72" dur="1000" fill="hold">
                                          <p:stCondLst>
                                            <p:cond delay="0"/>
                                          </p:stCondLst>
                                        </p:cTn>
                                        <p:tgtEl>
                                          <p:spTgt spid="20">
                                            <p:txEl>
                                              <p:pRg st="0" end="0"/>
                                            </p:txEl>
                                          </p:spTgt>
                                        </p:tgtEl>
                                        <p:attrNameLst>
                                          <p:attrName>r</p:attrName>
                                        </p:attrNameLst>
                                      </p:cBhvr>
                                    </p:animRot>
                                  </p:childTnLst>
                                </p:cTn>
                              </p:par>
                            </p:childTnLst>
                          </p:cTn>
                        </p:par>
                        <p:par>
                          <p:cTn id="73" fill="hold">
                            <p:stCondLst>
                              <p:cond delay="5500"/>
                            </p:stCondLst>
                            <p:childTnLst>
                              <p:par>
                                <p:cTn id="74" presetID="22" presetClass="entr" presetSubtype="2"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right)">
                                      <p:cBhvr>
                                        <p:cTn id="76" dur="500"/>
                                        <p:tgtEl>
                                          <p:spTgt spid="21"/>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6500"/>
                            </p:stCondLst>
                            <p:childTnLst>
                              <p:par>
                                <p:cTn id="84" presetID="56" presetClass="entr" presetSubtype="0" fill="hold" grpId="0" nodeType="afterEffect">
                                  <p:stCondLst>
                                    <p:cond delay="0"/>
                                  </p:stCondLst>
                                  <p:iterate type="lt">
                                    <p:tmPct val="10000"/>
                                  </p:iterate>
                                  <p:childTnLst>
                                    <p:set>
                                      <p:cBhvr>
                                        <p:cTn id="85" dur="1" fill="hold">
                                          <p:stCondLst>
                                            <p:cond delay="0"/>
                                          </p:stCondLst>
                                        </p:cTn>
                                        <p:tgtEl>
                                          <p:spTgt spid="17">
                                            <p:bg/>
                                          </p:spTgt>
                                        </p:tgtEl>
                                        <p:attrNameLst>
                                          <p:attrName>style.visibility</p:attrName>
                                        </p:attrNameLst>
                                      </p:cBhvr>
                                      <p:to>
                                        <p:strVal val="visible"/>
                                      </p:to>
                                    </p:set>
                                    <p:anim by="(-#ppt_w*2)" calcmode="lin" valueType="num">
                                      <p:cBhvr rctx="PPT">
                                        <p:cTn id="86" dur="500" autoRev="1" fill="hold">
                                          <p:stCondLst>
                                            <p:cond delay="0"/>
                                          </p:stCondLst>
                                        </p:cTn>
                                        <p:tgtEl>
                                          <p:spTgt spid="17">
                                            <p:bg/>
                                          </p:spTgt>
                                        </p:tgtEl>
                                        <p:attrNameLst>
                                          <p:attrName>ppt_w</p:attrName>
                                        </p:attrNameLst>
                                      </p:cBhvr>
                                    </p:anim>
                                    <p:anim by="(#ppt_w*0.50)" calcmode="lin" valueType="num">
                                      <p:cBhvr>
                                        <p:cTn id="87" dur="500" decel="50000" autoRev="1" fill="hold">
                                          <p:stCondLst>
                                            <p:cond delay="0"/>
                                          </p:stCondLst>
                                        </p:cTn>
                                        <p:tgtEl>
                                          <p:spTgt spid="17">
                                            <p:bg/>
                                          </p:spTgt>
                                        </p:tgtEl>
                                        <p:attrNameLst>
                                          <p:attrName>ppt_x</p:attrName>
                                        </p:attrNameLst>
                                      </p:cBhvr>
                                    </p:anim>
                                    <p:anim from="(-#ppt_h/2)" to="(#ppt_y)" calcmode="lin" valueType="num">
                                      <p:cBhvr>
                                        <p:cTn id="88" dur="1000" fill="hold">
                                          <p:stCondLst>
                                            <p:cond delay="0"/>
                                          </p:stCondLst>
                                        </p:cTn>
                                        <p:tgtEl>
                                          <p:spTgt spid="17">
                                            <p:bg/>
                                          </p:spTgt>
                                        </p:tgtEl>
                                        <p:attrNameLst>
                                          <p:attrName>ppt_y</p:attrName>
                                        </p:attrNameLst>
                                      </p:cBhvr>
                                    </p:anim>
                                    <p:animRot by="21600000">
                                      <p:cBhvr>
                                        <p:cTn id="89" dur="1000" fill="hold">
                                          <p:stCondLst>
                                            <p:cond delay="0"/>
                                          </p:stCondLst>
                                        </p:cTn>
                                        <p:tgtEl>
                                          <p:spTgt spid="17">
                                            <p:bg/>
                                          </p:spTgt>
                                        </p:tgtEl>
                                        <p:attrNameLst>
                                          <p:attrName>r</p:attrName>
                                        </p:attrNameLst>
                                      </p:cBhvr>
                                    </p:animRot>
                                  </p:childTnLst>
                                </p:cTn>
                              </p:par>
                              <p:par>
                                <p:cTn id="90" presetID="56" presetClass="entr" presetSubtype="0" fill="hold" grpId="0" nodeType="withEffect">
                                  <p:stCondLst>
                                    <p:cond delay="0"/>
                                  </p:stCondLst>
                                  <p:iterate type="lt">
                                    <p:tmPct val="10000"/>
                                  </p:iterate>
                                  <p:childTnLst>
                                    <p:set>
                                      <p:cBhvr>
                                        <p:cTn id="91" dur="1" fill="hold">
                                          <p:stCondLst>
                                            <p:cond delay="0"/>
                                          </p:stCondLst>
                                        </p:cTn>
                                        <p:tgtEl>
                                          <p:spTgt spid="17">
                                            <p:txEl>
                                              <p:pRg st="0" end="0"/>
                                            </p:txEl>
                                          </p:spTgt>
                                        </p:tgtEl>
                                        <p:attrNameLst>
                                          <p:attrName>style.visibility</p:attrName>
                                        </p:attrNameLst>
                                      </p:cBhvr>
                                      <p:to>
                                        <p:strVal val="visible"/>
                                      </p:to>
                                    </p:set>
                                    <p:anim by="(-#ppt_w*2)" calcmode="lin" valueType="num">
                                      <p:cBhvr rctx="PPT">
                                        <p:cTn id="92" dur="500" autoRev="1" fill="hold">
                                          <p:stCondLst>
                                            <p:cond delay="0"/>
                                          </p:stCondLst>
                                        </p:cTn>
                                        <p:tgtEl>
                                          <p:spTgt spid="17">
                                            <p:txEl>
                                              <p:pRg st="0" end="0"/>
                                            </p:txEl>
                                          </p:spTgt>
                                        </p:tgtEl>
                                        <p:attrNameLst>
                                          <p:attrName>ppt_w</p:attrName>
                                        </p:attrNameLst>
                                      </p:cBhvr>
                                    </p:anim>
                                    <p:anim by="(#ppt_w*0.50)" calcmode="lin" valueType="num">
                                      <p:cBhvr>
                                        <p:cTn id="93" dur="500" decel="50000" autoRev="1" fill="hold">
                                          <p:stCondLst>
                                            <p:cond delay="0"/>
                                          </p:stCondLst>
                                        </p:cTn>
                                        <p:tgtEl>
                                          <p:spTgt spid="17">
                                            <p:txEl>
                                              <p:pRg st="0" end="0"/>
                                            </p:txEl>
                                          </p:spTgt>
                                        </p:tgtEl>
                                        <p:attrNameLst>
                                          <p:attrName>ppt_x</p:attrName>
                                        </p:attrNameLst>
                                      </p:cBhvr>
                                    </p:anim>
                                    <p:anim from="(-#ppt_h/2)" to="(#ppt_y)" calcmode="lin" valueType="num">
                                      <p:cBhvr>
                                        <p:cTn id="94" dur="1000" fill="hold">
                                          <p:stCondLst>
                                            <p:cond delay="0"/>
                                          </p:stCondLst>
                                        </p:cTn>
                                        <p:tgtEl>
                                          <p:spTgt spid="17">
                                            <p:txEl>
                                              <p:pRg st="0" end="0"/>
                                            </p:txEl>
                                          </p:spTgt>
                                        </p:tgtEl>
                                        <p:attrNameLst>
                                          <p:attrName>ppt_y</p:attrName>
                                        </p:attrNameLst>
                                      </p:cBhvr>
                                    </p:anim>
                                    <p:animRot by="21600000">
                                      <p:cBhvr>
                                        <p:cTn id="95" dur="1000" fill="hold">
                                          <p:stCondLst>
                                            <p:cond delay="0"/>
                                          </p:stCondLst>
                                        </p:cTn>
                                        <p:tgtEl>
                                          <p:spTgt spid="17">
                                            <p:txEl>
                                              <p:pRg st="0" end="0"/>
                                            </p:txEl>
                                          </p:spTgt>
                                        </p:tgtEl>
                                        <p:attrNameLst>
                                          <p:attrName>r</p:attrName>
                                        </p:attrNameLst>
                                      </p:cBhvr>
                                    </p:animRot>
                                  </p:childTnLst>
                                </p:cTn>
                              </p:par>
                            </p:childTnLst>
                          </p:cTn>
                        </p:par>
                        <p:par>
                          <p:cTn id="96" fill="hold">
                            <p:stCondLst>
                              <p:cond delay="7500"/>
                            </p:stCondLst>
                            <p:childTnLst>
                              <p:par>
                                <p:cTn id="97" presetID="22" presetClass="entr" presetSubtype="8" fill="hold" grpId="0"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left)">
                                      <p:cBhvr>
                                        <p:cTn id="99" dur="500"/>
                                        <p:tgtEl>
                                          <p:spTgt spid="18"/>
                                        </p:tgtEl>
                                      </p:cBhvr>
                                    </p:animEffect>
                                  </p:childTnLst>
                                </p:cTn>
                              </p:par>
                            </p:childTnLst>
                          </p:cTn>
                        </p:par>
                        <p:par>
                          <p:cTn id="100" fill="hold">
                            <p:stCondLst>
                              <p:cond delay="8000"/>
                            </p:stCondLst>
                            <p:childTnLst>
                              <p:par>
                                <p:cTn id="101" presetID="2" presetClass="entr" presetSubtype="4"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9" grpId="0" animBg="1"/>
      <p:bldP spid="10" grpId="0" animBg="1"/>
      <p:bldP spid="14" grpId="0" build="allAtOnce" animBg="1"/>
      <p:bldP spid="15" grpId="0" animBg="1"/>
      <p:bldP spid="16" grpId="0" animBg="1"/>
      <p:bldP spid="17" grpId="0" build="allAtOnce" animBg="1"/>
      <p:bldP spid="18" grpId="0" animBg="1"/>
      <p:bldP spid="19" grpId="0" animBg="1"/>
      <p:bldP spid="20" grpId="0" build="allAtOnce"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grpSp>
        <p:nvGrpSpPr>
          <p:cNvPr id="6" name="组合 5"/>
          <p:cNvGrpSpPr/>
          <p:nvPr/>
        </p:nvGrpSpPr>
        <p:grpSpPr>
          <a:xfrm>
            <a:off x="827319" y="2236869"/>
            <a:ext cx="10535774" cy="3861881"/>
            <a:chOff x="508312" y="78070"/>
            <a:chExt cx="7793051" cy="2856537"/>
          </a:xfrm>
          <a:solidFill>
            <a:srgbClr val="FF7D7B"/>
          </a:solidFill>
        </p:grpSpPr>
        <p:sp>
          <p:nvSpPr>
            <p:cNvPr id="7" name="椭圆 6"/>
            <p:cNvSpPr>
              <a:spLocks noChangeAspect="1"/>
            </p:cNvSpPr>
            <p:nvPr/>
          </p:nvSpPr>
          <p:spPr>
            <a:xfrm>
              <a:off x="914400" y="709255"/>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a:spLocks noChangeAspect="1"/>
            </p:cNvSpPr>
            <p:nvPr/>
          </p:nvSpPr>
          <p:spPr>
            <a:xfrm>
              <a:off x="2815773" y="709255"/>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a:spLocks noChangeAspect="1"/>
            </p:cNvSpPr>
            <p:nvPr/>
          </p:nvSpPr>
          <p:spPr>
            <a:xfrm>
              <a:off x="4717146" y="709255"/>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a:spLocks noChangeAspect="1"/>
            </p:cNvSpPr>
            <p:nvPr/>
          </p:nvSpPr>
          <p:spPr>
            <a:xfrm>
              <a:off x="6618518" y="709255"/>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燕尾形 16"/>
            <p:cNvSpPr/>
            <p:nvPr/>
          </p:nvSpPr>
          <p:spPr>
            <a:xfrm>
              <a:off x="508312" y="78073"/>
              <a:ext cx="2088932" cy="43542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Title</a:t>
              </a:r>
              <a:endParaRPr lang="zh-CN" altLang="en-US" dirty="0">
                <a:solidFill>
                  <a:schemeClr val="bg1"/>
                </a:solidFill>
                <a:cs typeface="+mn-ea"/>
                <a:sym typeface="+mn-lt"/>
              </a:endParaRPr>
            </a:p>
          </p:txBody>
        </p:sp>
        <p:sp>
          <p:nvSpPr>
            <p:cNvPr id="16" name="燕尾形 17"/>
            <p:cNvSpPr/>
            <p:nvPr/>
          </p:nvSpPr>
          <p:spPr>
            <a:xfrm>
              <a:off x="2409685" y="78072"/>
              <a:ext cx="2088932" cy="43542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Title</a:t>
              </a:r>
              <a:endParaRPr lang="zh-CN" altLang="en-US" dirty="0">
                <a:solidFill>
                  <a:schemeClr val="bg1"/>
                </a:solidFill>
                <a:cs typeface="+mn-ea"/>
                <a:sym typeface="+mn-lt"/>
              </a:endParaRPr>
            </a:p>
          </p:txBody>
        </p:sp>
        <p:sp>
          <p:nvSpPr>
            <p:cNvPr id="17" name="燕尾形 18"/>
            <p:cNvSpPr/>
            <p:nvPr/>
          </p:nvSpPr>
          <p:spPr>
            <a:xfrm>
              <a:off x="4311058" y="78071"/>
              <a:ext cx="2088932" cy="43542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Title</a:t>
              </a:r>
              <a:endParaRPr lang="zh-CN" altLang="en-US" dirty="0">
                <a:solidFill>
                  <a:schemeClr val="bg1"/>
                </a:solidFill>
                <a:cs typeface="+mn-ea"/>
                <a:sym typeface="+mn-lt"/>
              </a:endParaRPr>
            </a:p>
          </p:txBody>
        </p:sp>
        <p:sp>
          <p:nvSpPr>
            <p:cNvPr id="18" name="燕尾形 19"/>
            <p:cNvSpPr/>
            <p:nvPr/>
          </p:nvSpPr>
          <p:spPr>
            <a:xfrm>
              <a:off x="6212431" y="78070"/>
              <a:ext cx="2088932" cy="435429"/>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Title</a:t>
              </a:r>
              <a:endParaRPr lang="zh-CN" altLang="en-US" dirty="0">
                <a:solidFill>
                  <a:schemeClr val="bg1"/>
                </a:solidFill>
                <a:cs typeface="+mn-ea"/>
                <a:sym typeface="+mn-lt"/>
              </a:endParaRPr>
            </a:p>
          </p:txBody>
        </p:sp>
        <p:sp>
          <p:nvSpPr>
            <p:cNvPr id="19" name="文本框 8"/>
            <p:cNvSpPr txBox="1"/>
            <p:nvPr/>
          </p:nvSpPr>
          <p:spPr>
            <a:xfrm>
              <a:off x="773763" y="2244813"/>
              <a:ext cx="1717544" cy="6897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400" dirty="0">
                  <a:solidFill>
                    <a:schemeClr val="bg1">
                      <a:lumMod val="50000"/>
                    </a:schemeClr>
                  </a:solidFill>
                  <a:cs typeface="+mn-ea"/>
                  <a:sym typeface="+mn-lt"/>
                </a:rPr>
                <a:t>Add title text</a:t>
              </a:r>
            </a:p>
            <a:p>
              <a:pPr>
                <a:lnSpc>
                  <a:spcPct val="130000"/>
                </a:lnSpc>
              </a:pPr>
              <a:r>
                <a:rPr lang="en-US" altLang="zh-CN" sz="1400" dirty="0">
                  <a:solidFill>
                    <a:schemeClr val="bg1">
                      <a:lumMod val="50000"/>
                    </a:schemeClr>
                  </a:solidFill>
                  <a:cs typeface="+mn-ea"/>
                  <a:sym typeface="+mn-lt"/>
                </a:rPr>
                <a:t>Click here to add content, content to match the title. </a:t>
              </a:r>
              <a:endParaRPr kumimoji="1" lang="zh-CN" altLang="en-US" sz="1400" dirty="0">
                <a:solidFill>
                  <a:schemeClr val="bg1">
                    <a:lumMod val="50000"/>
                  </a:schemeClr>
                </a:solidFill>
                <a:cs typeface="+mn-ea"/>
                <a:sym typeface="+mn-lt"/>
              </a:endParaRPr>
            </a:p>
          </p:txBody>
        </p:sp>
        <p:sp>
          <p:nvSpPr>
            <p:cNvPr id="20" name="文本框 8"/>
            <p:cNvSpPr txBox="1"/>
            <p:nvPr/>
          </p:nvSpPr>
          <p:spPr>
            <a:xfrm>
              <a:off x="2653509" y="2244813"/>
              <a:ext cx="1764526" cy="6897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400" dirty="0">
                  <a:solidFill>
                    <a:schemeClr val="bg1">
                      <a:lumMod val="50000"/>
                    </a:schemeClr>
                  </a:solidFill>
                  <a:cs typeface="+mn-ea"/>
                  <a:sym typeface="+mn-lt"/>
                </a:rPr>
                <a:t>Add title text</a:t>
              </a:r>
            </a:p>
            <a:p>
              <a:pPr>
                <a:lnSpc>
                  <a:spcPct val="130000"/>
                </a:lnSpc>
              </a:pPr>
              <a:r>
                <a:rPr lang="en-US" altLang="zh-CN" sz="1400" dirty="0">
                  <a:solidFill>
                    <a:schemeClr val="bg1">
                      <a:lumMod val="50000"/>
                    </a:schemeClr>
                  </a:solidFill>
                  <a:cs typeface="+mn-ea"/>
                  <a:sym typeface="+mn-lt"/>
                </a:rPr>
                <a:t>Click here to add content, content to match the title. </a:t>
              </a:r>
              <a:endParaRPr kumimoji="1" lang="zh-CN" altLang="en-US" sz="1400" dirty="0">
                <a:solidFill>
                  <a:schemeClr val="bg1">
                    <a:lumMod val="50000"/>
                  </a:schemeClr>
                </a:solidFill>
                <a:cs typeface="+mn-ea"/>
                <a:sym typeface="+mn-lt"/>
              </a:endParaRPr>
            </a:p>
          </p:txBody>
        </p:sp>
        <p:sp>
          <p:nvSpPr>
            <p:cNvPr id="21" name="文本框 8"/>
            <p:cNvSpPr txBox="1"/>
            <p:nvPr/>
          </p:nvSpPr>
          <p:spPr>
            <a:xfrm>
              <a:off x="4556746" y="2244813"/>
              <a:ext cx="1764526" cy="6897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400" dirty="0">
                  <a:solidFill>
                    <a:schemeClr val="bg1">
                      <a:lumMod val="50000"/>
                    </a:schemeClr>
                  </a:solidFill>
                  <a:cs typeface="+mn-ea"/>
                  <a:sym typeface="+mn-lt"/>
                </a:rPr>
                <a:t>Add title text</a:t>
              </a:r>
            </a:p>
            <a:p>
              <a:pPr>
                <a:lnSpc>
                  <a:spcPct val="130000"/>
                </a:lnSpc>
              </a:pPr>
              <a:r>
                <a:rPr lang="en-US" altLang="zh-CN" sz="1400" dirty="0">
                  <a:solidFill>
                    <a:schemeClr val="bg1">
                      <a:lumMod val="50000"/>
                    </a:schemeClr>
                  </a:solidFill>
                  <a:cs typeface="+mn-ea"/>
                  <a:sym typeface="+mn-lt"/>
                </a:rPr>
                <a:t>Click here to add content, content to match the title. </a:t>
              </a:r>
              <a:endParaRPr kumimoji="1" lang="zh-CN" altLang="en-US" sz="1400" dirty="0">
                <a:solidFill>
                  <a:schemeClr val="bg1">
                    <a:lumMod val="50000"/>
                  </a:schemeClr>
                </a:solidFill>
                <a:cs typeface="+mn-ea"/>
                <a:sym typeface="+mn-lt"/>
              </a:endParaRPr>
            </a:p>
          </p:txBody>
        </p:sp>
        <p:sp>
          <p:nvSpPr>
            <p:cNvPr id="22" name="文本框 8"/>
            <p:cNvSpPr txBox="1"/>
            <p:nvPr/>
          </p:nvSpPr>
          <p:spPr>
            <a:xfrm>
              <a:off x="6424718" y="2244813"/>
              <a:ext cx="1835056" cy="6897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400" dirty="0">
                  <a:solidFill>
                    <a:schemeClr val="bg1">
                      <a:lumMod val="50000"/>
                    </a:schemeClr>
                  </a:solidFill>
                  <a:cs typeface="+mn-ea"/>
                  <a:sym typeface="+mn-lt"/>
                </a:rPr>
                <a:t>Add title text</a:t>
              </a:r>
            </a:p>
            <a:p>
              <a:pPr>
                <a:lnSpc>
                  <a:spcPct val="130000"/>
                </a:lnSpc>
              </a:pPr>
              <a:r>
                <a:rPr lang="en-US" altLang="zh-CN" sz="1400" dirty="0">
                  <a:solidFill>
                    <a:schemeClr val="bg1">
                      <a:lumMod val="50000"/>
                    </a:schemeClr>
                  </a:solidFill>
                  <a:cs typeface="+mn-ea"/>
                  <a:sym typeface="+mn-lt"/>
                </a:rPr>
                <a:t>Click here to add content, content to match the title. </a:t>
              </a:r>
              <a:endParaRPr kumimoji="1" lang="zh-CN" altLang="en-US" sz="1400" dirty="0">
                <a:solidFill>
                  <a:schemeClr val="bg1">
                    <a:lumMod val="50000"/>
                  </a:schemeClr>
                </a:solidFill>
                <a:cs typeface="+mn-ea"/>
                <a:sym typeface="+mn-lt"/>
              </a:endParaRPr>
            </a:p>
          </p:txBody>
        </p:sp>
        <p:sp>
          <p:nvSpPr>
            <p:cNvPr id="23" name="文本框 22"/>
            <p:cNvSpPr txBox="1"/>
            <p:nvPr/>
          </p:nvSpPr>
          <p:spPr>
            <a:xfrm>
              <a:off x="1090522" y="1075224"/>
              <a:ext cx="1066278" cy="614668"/>
            </a:xfrm>
            <a:prstGeom prst="rect">
              <a:avLst/>
            </a:prstGeom>
            <a:grpFill/>
          </p:spPr>
          <p:txBody>
            <a:bodyPr wrap="none" rtlCol="0">
              <a:spAutoFit/>
            </a:bodyPr>
            <a:lstStyle/>
            <a:p>
              <a:pPr algn="ctr"/>
              <a:r>
                <a:rPr kumimoji="1" lang="en-US" altLang="zh-CN" sz="4800" b="1" dirty="0">
                  <a:solidFill>
                    <a:schemeClr val="bg1"/>
                  </a:solidFill>
                  <a:cs typeface="+mn-ea"/>
                  <a:sym typeface="+mn-lt"/>
                </a:rPr>
                <a:t>Title</a:t>
              </a:r>
              <a:endParaRPr kumimoji="1" lang="zh-CN" altLang="en-US" sz="4800" b="1" dirty="0">
                <a:solidFill>
                  <a:schemeClr val="bg1"/>
                </a:solidFill>
                <a:cs typeface="+mn-ea"/>
                <a:sym typeface="+mn-lt"/>
              </a:endParaRPr>
            </a:p>
          </p:txBody>
        </p:sp>
        <p:sp>
          <p:nvSpPr>
            <p:cNvPr id="24" name="文本框 23"/>
            <p:cNvSpPr txBox="1"/>
            <p:nvPr/>
          </p:nvSpPr>
          <p:spPr>
            <a:xfrm>
              <a:off x="2991897" y="1100816"/>
              <a:ext cx="1066278" cy="614668"/>
            </a:xfrm>
            <a:prstGeom prst="rect">
              <a:avLst/>
            </a:prstGeom>
            <a:grpFill/>
          </p:spPr>
          <p:txBody>
            <a:bodyPr wrap="none" rtlCol="0">
              <a:spAutoFit/>
            </a:bodyPr>
            <a:lstStyle/>
            <a:p>
              <a:pPr lvl="0" algn="ctr"/>
              <a:r>
                <a:rPr kumimoji="1" lang="en-US" altLang="zh-CN" sz="4800" b="1" dirty="0">
                  <a:solidFill>
                    <a:srgbClr val="FFFFFF"/>
                  </a:solidFill>
                  <a:cs typeface="+mn-ea"/>
                  <a:sym typeface="+mn-lt"/>
                </a:rPr>
                <a:t>Title</a:t>
              </a:r>
              <a:endParaRPr kumimoji="1" lang="zh-CN" altLang="en-US" sz="4800" b="1" dirty="0">
                <a:solidFill>
                  <a:srgbClr val="FFFFFF"/>
                </a:solidFill>
                <a:cs typeface="+mn-ea"/>
                <a:sym typeface="+mn-lt"/>
              </a:endParaRPr>
            </a:p>
          </p:txBody>
        </p:sp>
        <p:sp>
          <p:nvSpPr>
            <p:cNvPr id="25" name="文本框 24"/>
            <p:cNvSpPr txBox="1"/>
            <p:nvPr/>
          </p:nvSpPr>
          <p:spPr>
            <a:xfrm>
              <a:off x="4895137" y="1075224"/>
              <a:ext cx="1066278" cy="614668"/>
            </a:xfrm>
            <a:prstGeom prst="rect">
              <a:avLst/>
            </a:prstGeom>
            <a:grpFill/>
          </p:spPr>
          <p:txBody>
            <a:bodyPr wrap="none" rtlCol="0">
              <a:spAutoFit/>
            </a:bodyPr>
            <a:lstStyle/>
            <a:p>
              <a:pPr lvl="0" algn="ctr"/>
              <a:r>
                <a:rPr kumimoji="1" lang="en-US" altLang="zh-CN" sz="4800" b="1" dirty="0">
                  <a:solidFill>
                    <a:srgbClr val="FFFFFF"/>
                  </a:solidFill>
                  <a:cs typeface="+mn-ea"/>
                  <a:sym typeface="+mn-lt"/>
                </a:rPr>
                <a:t>Title</a:t>
              </a:r>
              <a:endParaRPr kumimoji="1" lang="zh-CN" altLang="en-US" sz="4800" b="1" dirty="0">
                <a:solidFill>
                  <a:srgbClr val="FFFFFF"/>
                </a:solidFill>
                <a:cs typeface="+mn-ea"/>
                <a:sym typeface="+mn-lt"/>
              </a:endParaRPr>
            </a:p>
          </p:txBody>
        </p:sp>
        <p:sp>
          <p:nvSpPr>
            <p:cNvPr id="26" name="文本框 25"/>
            <p:cNvSpPr txBox="1"/>
            <p:nvPr/>
          </p:nvSpPr>
          <p:spPr>
            <a:xfrm>
              <a:off x="6798373" y="1085018"/>
              <a:ext cx="1066278" cy="614668"/>
            </a:xfrm>
            <a:prstGeom prst="rect">
              <a:avLst/>
            </a:prstGeom>
            <a:grpFill/>
          </p:spPr>
          <p:txBody>
            <a:bodyPr wrap="none" rtlCol="0">
              <a:spAutoFit/>
            </a:bodyPr>
            <a:lstStyle/>
            <a:p>
              <a:pPr lvl="0" algn="ctr"/>
              <a:r>
                <a:rPr kumimoji="1" lang="en-US" altLang="zh-CN" sz="4800" b="1" dirty="0">
                  <a:solidFill>
                    <a:srgbClr val="FFFFFF"/>
                  </a:solidFill>
                  <a:cs typeface="+mn-ea"/>
                  <a:sym typeface="+mn-lt"/>
                </a:rPr>
                <a:t>Title</a:t>
              </a:r>
              <a:endParaRPr kumimoji="1" lang="zh-CN" altLang="en-US" sz="4800" b="1" dirty="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sp>
        <p:nvSpPr>
          <p:cNvPr id="6" name="等腰三角形 12"/>
          <p:cNvSpPr>
            <a:spLocks noChangeArrowheads="1"/>
          </p:cNvSpPr>
          <p:nvPr/>
        </p:nvSpPr>
        <p:spPr bwMode="auto">
          <a:xfrm rot="5400000">
            <a:off x="2156278" y="2454783"/>
            <a:ext cx="2108200" cy="1816100"/>
          </a:xfrm>
          <a:prstGeom prst="triangle">
            <a:avLst>
              <a:gd name="adj" fmla="val 50000"/>
            </a:avLst>
          </a:prstGeom>
          <a:solidFill>
            <a:srgbClr val="FF7D7B"/>
          </a:solidFill>
          <a:ln>
            <a:noFill/>
          </a:ln>
        </p:spPr>
        <p:txBody>
          <a:bodyPr anchor="ctr"/>
          <a:lstStyle/>
          <a:p>
            <a:pPr algn="ctr" eaLnBrk="1" hangingPunct="1">
              <a:buFont typeface="Arial" panose="020B0604020202020204" pitchFamily="34" charset="0"/>
              <a:buNone/>
            </a:pPr>
            <a:endParaRPr lang="zh-CN" altLang="en-US">
              <a:solidFill>
                <a:srgbClr val="FFFFFF"/>
              </a:solidFill>
              <a:cs typeface="+mn-ea"/>
              <a:sym typeface="+mn-lt"/>
            </a:endParaRPr>
          </a:p>
        </p:txBody>
      </p:sp>
      <p:sp>
        <p:nvSpPr>
          <p:cNvPr id="7" name="等腰三角形 13"/>
          <p:cNvSpPr>
            <a:spLocks noChangeArrowheads="1"/>
          </p:cNvSpPr>
          <p:nvPr/>
        </p:nvSpPr>
        <p:spPr bwMode="auto">
          <a:xfrm rot="5400000">
            <a:off x="5325949" y="2453989"/>
            <a:ext cx="2108200" cy="1817687"/>
          </a:xfrm>
          <a:prstGeom prst="triangle">
            <a:avLst>
              <a:gd name="adj" fmla="val 50000"/>
            </a:avLst>
          </a:prstGeom>
          <a:solidFill>
            <a:srgbClr val="FF7D7B"/>
          </a:solidFill>
          <a:ln>
            <a:noFill/>
          </a:ln>
        </p:spPr>
        <p:txBody>
          <a:bodyPr anchor="ctr"/>
          <a:lstStyle/>
          <a:p>
            <a:pPr algn="ctr" eaLnBrk="1" hangingPunct="1">
              <a:buFont typeface="Arial" panose="020B0604020202020204" pitchFamily="34" charset="0"/>
              <a:buNone/>
            </a:pPr>
            <a:endParaRPr lang="zh-CN" altLang="en-US">
              <a:solidFill>
                <a:srgbClr val="FFFFFF"/>
              </a:solidFill>
              <a:cs typeface="+mn-ea"/>
              <a:sym typeface="+mn-lt"/>
            </a:endParaRPr>
          </a:p>
        </p:txBody>
      </p:sp>
      <p:sp>
        <p:nvSpPr>
          <p:cNvPr id="9" name="等腰三角形 14"/>
          <p:cNvSpPr>
            <a:spLocks noChangeArrowheads="1"/>
          </p:cNvSpPr>
          <p:nvPr/>
        </p:nvSpPr>
        <p:spPr bwMode="auto">
          <a:xfrm rot="5400000">
            <a:off x="8439944" y="2453989"/>
            <a:ext cx="2108200" cy="1817688"/>
          </a:xfrm>
          <a:prstGeom prst="triangle">
            <a:avLst>
              <a:gd name="adj" fmla="val 50000"/>
            </a:avLst>
          </a:prstGeom>
          <a:solidFill>
            <a:srgbClr val="FF7D7B"/>
          </a:solidFill>
          <a:ln>
            <a:noFill/>
          </a:ln>
        </p:spPr>
        <p:txBody>
          <a:bodyPr anchor="ctr"/>
          <a:lstStyle/>
          <a:p>
            <a:pPr algn="ctr" eaLnBrk="1" hangingPunct="1">
              <a:buFont typeface="Arial" panose="020B0604020202020204" pitchFamily="34" charset="0"/>
              <a:buNone/>
            </a:pPr>
            <a:endParaRPr lang="zh-CN" altLang="en-US">
              <a:solidFill>
                <a:srgbClr val="FFFFFF"/>
              </a:solidFill>
              <a:cs typeface="+mn-ea"/>
              <a:sym typeface="+mn-lt"/>
            </a:endParaRPr>
          </a:p>
        </p:txBody>
      </p:sp>
      <p:pic>
        <p:nvPicPr>
          <p:cNvPr id="10" name="图片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24925" y="3045333"/>
            <a:ext cx="5699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0142" y="3045333"/>
            <a:ext cx="6016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94428" y="3061208"/>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21"/>
          <p:cNvSpPr>
            <a:spLocks noChangeArrowheads="1"/>
          </p:cNvSpPr>
          <p:nvPr/>
        </p:nvSpPr>
        <p:spPr bwMode="auto">
          <a:xfrm flipH="1">
            <a:off x="7729251" y="4593146"/>
            <a:ext cx="31188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r>
              <a:rPr lang="en-US" altLang="zh-CN" sz="1600" b="1" dirty="0">
                <a:solidFill>
                  <a:srgbClr val="FFFFFF">
                    <a:lumMod val="50000"/>
                  </a:srgbClr>
                </a:solidFill>
                <a:cs typeface="+mn-ea"/>
                <a:sym typeface="+mn-lt"/>
              </a:rPr>
              <a:t>Add title text</a:t>
            </a:r>
          </a:p>
          <a:p>
            <a:pPr lvl="0" algn="ctr"/>
            <a:r>
              <a:rPr lang="en-US" altLang="zh-CN" sz="1600" dirty="0">
                <a:solidFill>
                  <a:srgbClr val="FFFFFF">
                    <a:lumMod val="50000"/>
                  </a:srgbClr>
                </a:solidFill>
                <a:cs typeface="+mn-ea"/>
                <a:sym typeface="+mn-lt"/>
              </a:rPr>
              <a:t>Click here to add content, content to match the title. </a:t>
            </a:r>
          </a:p>
          <a:p>
            <a:pPr lvl="0" algn="ctr"/>
            <a:endParaRPr lang="en-US" altLang="zh-CN" sz="1600" dirty="0">
              <a:solidFill>
                <a:srgbClr val="FFFFFF">
                  <a:lumMod val="50000"/>
                </a:srgbClr>
              </a:solidFill>
              <a:cs typeface="+mn-ea"/>
              <a:sym typeface="+mn-lt"/>
            </a:endParaRPr>
          </a:p>
        </p:txBody>
      </p:sp>
      <p:sp>
        <p:nvSpPr>
          <p:cNvPr id="17" name="文本框 22"/>
          <p:cNvSpPr>
            <a:spLocks noChangeArrowheads="1"/>
          </p:cNvSpPr>
          <p:nvPr/>
        </p:nvSpPr>
        <p:spPr bwMode="auto">
          <a:xfrm flipH="1">
            <a:off x="4722814" y="4593146"/>
            <a:ext cx="28417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r>
              <a:rPr lang="en-US" altLang="zh-CN" sz="1600" b="1" dirty="0">
                <a:solidFill>
                  <a:srgbClr val="FFFFFF">
                    <a:lumMod val="50000"/>
                  </a:srgbClr>
                </a:solidFill>
                <a:cs typeface="+mn-ea"/>
                <a:sym typeface="+mn-lt"/>
              </a:rPr>
              <a:t>Add title text</a:t>
            </a:r>
          </a:p>
          <a:p>
            <a:pPr lvl="0" algn="ctr"/>
            <a:r>
              <a:rPr lang="en-US" altLang="zh-CN" sz="1600" dirty="0">
                <a:solidFill>
                  <a:srgbClr val="FFFFFF">
                    <a:lumMod val="50000"/>
                  </a:srgbClr>
                </a:solidFill>
                <a:cs typeface="+mn-ea"/>
                <a:sym typeface="+mn-lt"/>
              </a:rPr>
              <a:t>Click here to add content, content to match the title. </a:t>
            </a:r>
          </a:p>
          <a:p>
            <a:pPr lvl="0" algn="ctr"/>
            <a:endParaRPr lang="en-US" altLang="zh-CN" sz="1600" dirty="0">
              <a:solidFill>
                <a:srgbClr val="FFFFFF">
                  <a:lumMod val="50000"/>
                </a:srgbClr>
              </a:solidFill>
              <a:cs typeface="+mn-ea"/>
              <a:sym typeface="+mn-lt"/>
            </a:endParaRPr>
          </a:p>
        </p:txBody>
      </p:sp>
      <p:sp>
        <p:nvSpPr>
          <p:cNvPr id="18" name="文本框 23"/>
          <p:cNvSpPr>
            <a:spLocks noChangeArrowheads="1"/>
          </p:cNvSpPr>
          <p:nvPr/>
        </p:nvSpPr>
        <p:spPr bwMode="auto">
          <a:xfrm flipH="1">
            <a:off x="1439285" y="4593146"/>
            <a:ext cx="311885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r>
              <a:rPr lang="en-US" altLang="zh-CN" sz="1600" b="1" dirty="0">
                <a:solidFill>
                  <a:srgbClr val="FFFFFF">
                    <a:lumMod val="50000"/>
                  </a:srgbClr>
                </a:solidFill>
                <a:cs typeface="+mn-ea"/>
                <a:sym typeface="+mn-lt"/>
              </a:rPr>
              <a:t>Add title text</a:t>
            </a:r>
          </a:p>
          <a:p>
            <a:pPr lvl="0" algn="ctr"/>
            <a:r>
              <a:rPr lang="en-US" altLang="zh-CN" sz="1600" dirty="0">
                <a:solidFill>
                  <a:srgbClr val="FFFFFF">
                    <a:lumMod val="50000"/>
                  </a:srgbClr>
                </a:solidFill>
                <a:cs typeface="+mn-ea"/>
                <a:sym typeface="+mn-lt"/>
              </a:rPr>
              <a:t>Click here to add content, content to match the title. </a:t>
            </a:r>
          </a:p>
          <a:p>
            <a:pPr lvl="0" algn="ctr"/>
            <a:endParaRPr lang="en-US" altLang="zh-CN" sz="1600" dirty="0">
              <a:solidFill>
                <a:srgbClr val="FFFFFF">
                  <a:lumMod val="50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anim calcmode="lin" valueType="num">
                                      <p:cBhvr>
                                        <p:cTn id="36" dur="250" fill="hold"/>
                                        <p:tgtEl>
                                          <p:spTgt spid="14"/>
                                        </p:tgtEl>
                                        <p:attrNameLst>
                                          <p:attrName>ppt_x</p:attrName>
                                        </p:attrNameLst>
                                      </p:cBhvr>
                                      <p:tavLst>
                                        <p:tav tm="0">
                                          <p:val>
                                            <p:strVal val="#ppt_x"/>
                                          </p:val>
                                        </p:tav>
                                        <p:tav tm="100000">
                                          <p:val>
                                            <p:strVal val="#ppt_x"/>
                                          </p:val>
                                        </p:tav>
                                      </p:tavLst>
                                    </p:anim>
                                    <p:anim calcmode="lin" valueType="num">
                                      <p:cBhvr>
                                        <p:cTn id="37" dur="25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50"/>
                                        <p:tgtEl>
                                          <p:spTgt spid="15"/>
                                        </p:tgtEl>
                                      </p:cBhvr>
                                    </p:animEffect>
                                    <p:anim calcmode="lin" valueType="num">
                                      <p:cBhvr>
                                        <p:cTn id="42" dur="250" fill="hold"/>
                                        <p:tgtEl>
                                          <p:spTgt spid="15"/>
                                        </p:tgtEl>
                                        <p:attrNameLst>
                                          <p:attrName>ppt_x</p:attrName>
                                        </p:attrNameLst>
                                      </p:cBhvr>
                                      <p:tavLst>
                                        <p:tav tm="0">
                                          <p:val>
                                            <p:strVal val="#ppt_x"/>
                                          </p:val>
                                        </p:tav>
                                        <p:tav tm="100000">
                                          <p:val>
                                            <p:strVal val="#ppt_x"/>
                                          </p:val>
                                        </p:tav>
                                      </p:tavLst>
                                    </p:anim>
                                    <p:anim calcmode="lin" valueType="num">
                                      <p:cBhvr>
                                        <p:cTn id="43" dur="2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anim calcmode="lin" valueType="num">
                                      <p:cBhvr>
                                        <p:cTn id="48" dur="250" fill="hold"/>
                                        <p:tgtEl>
                                          <p:spTgt spid="16"/>
                                        </p:tgtEl>
                                        <p:attrNameLst>
                                          <p:attrName>ppt_x</p:attrName>
                                        </p:attrNameLst>
                                      </p:cBhvr>
                                      <p:tavLst>
                                        <p:tav tm="0">
                                          <p:val>
                                            <p:strVal val="#ppt_x"/>
                                          </p:val>
                                        </p:tav>
                                        <p:tav tm="100000">
                                          <p:val>
                                            <p:strVal val="#ppt_x"/>
                                          </p:val>
                                        </p:tav>
                                      </p:tavLst>
                                    </p:anim>
                                    <p:anim calcmode="lin" valueType="num">
                                      <p:cBhvr>
                                        <p:cTn id="49" dur="25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anim calcmode="lin" valueType="num">
                                      <p:cBhvr>
                                        <p:cTn id="54" dur="250" fill="hold"/>
                                        <p:tgtEl>
                                          <p:spTgt spid="17"/>
                                        </p:tgtEl>
                                        <p:attrNameLst>
                                          <p:attrName>ppt_x</p:attrName>
                                        </p:attrNameLst>
                                      </p:cBhvr>
                                      <p:tavLst>
                                        <p:tav tm="0">
                                          <p:val>
                                            <p:strVal val="#ppt_x"/>
                                          </p:val>
                                        </p:tav>
                                        <p:tav tm="100000">
                                          <p:val>
                                            <p:strVal val="#ppt_x"/>
                                          </p:val>
                                        </p:tav>
                                      </p:tavLst>
                                    </p:anim>
                                    <p:anim calcmode="lin" valueType="num">
                                      <p:cBhvr>
                                        <p:cTn id="55" dur="25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anim calcmode="lin" valueType="num">
                                      <p:cBhvr>
                                        <p:cTn id="60" dur="250" fill="hold"/>
                                        <p:tgtEl>
                                          <p:spTgt spid="18"/>
                                        </p:tgtEl>
                                        <p:attrNameLst>
                                          <p:attrName>ppt_x</p:attrName>
                                        </p:attrNameLst>
                                      </p:cBhvr>
                                      <p:tavLst>
                                        <p:tav tm="0">
                                          <p:val>
                                            <p:strVal val="#ppt_x"/>
                                          </p:val>
                                        </p:tav>
                                        <p:tav tm="100000">
                                          <p:val>
                                            <p:strVal val="#ppt_x"/>
                                          </p:val>
                                        </p:tav>
                                      </p:tavLst>
                                    </p:anim>
                                    <p:anim calcmode="lin" valueType="num">
                                      <p:cBhvr>
                                        <p:cTn id="61"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a:ext>
            </a:extLst>
          </a:blip>
          <a:stretch>
            <a:fillRect/>
          </a:stretch>
        </p:blipFill>
        <p:spPr>
          <a:xfrm flipH="1">
            <a:off x="0" y="1240"/>
            <a:ext cx="12190413" cy="6857107"/>
          </a:xfrm>
          <a:prstGeom prst="rect">
            <a:avLst/>
          </a:prstGeom>
        </p:spPr>
      </p:pic>
      <p:sp>
        <p:nvSpPr>
          <p:cNvPr id="12" name="Rectangle 18"/>
          <p:cNvSpPr>
            <a:spLocks noChangeArrowheads="1"/>
          </p:cNvSpPr>
          <p:nvPr/>
        </p:nvSpPr>
        <p:spPr bwMode="auto">
          <a:xfrm>
            <a:off x="6738498" y="1565563"/>
            <a:ext cx="677108" cy="347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en-US" altLang="zh-CN" sz="4400" b="1" dirty="0">
                <a:solidFill>
                  <a:srgbClr val="FF7D7B"/>
                </a:solidFill>
                <a:cs typeface="+mn-ea"/>
                <a:sym typeface="+mn-lt"/>
              </a:rPr>
              <a:t>Part three</a:t>
            </a:r>
          </a:p>
        </p:txBody>
      </p:sp>
      <p:sp>
        <p:nvSpPr>
          <p:cNvPr id="13" name="Rectangle 18"/>
          <p:cNvSpPr>
            <a:spLocks noChangeArrowheads="1"/>
          </p:cNvSpPr>
          <p:nvPr/>
        </p:nvSpPr>
        <p:spPr bwMode="auto">
          <a:xfrm>
            <a:off x="7577858" y="2246100"/>
            <a:ext cx="161583" cy="203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base">
              <a:spcBef>
                <a:spcPct val="0"/>
              </a:spcBef>
              <a:spcAft>
                <a:spcPct val="0"/>
              </a:spcAft>
            </a:pPr>
            <a:r>
              <a:rPr lang="en-US" altLang="zh-CN" sz="1050" dirty="0">
                <a:solidFill>
                  <a:srgbClr val="FF7D7B"/>
                </a:solidFill>
                <a:cs typeface="+mn-ea"/>
                <a:sym typeface="+mn-lt"/>
              </a:rPr>
              <a:t>CONTENTS</a:t>
            </a:r>
          </a:p>
        </p:txBody>
      </p:sp>
      <p:sp>
        <p:nvSpPr>
          <p:cNvPr id="14" name="Line 21"/>
          <p:cNvSpPr>
            <a:spLocks noChangeShapeType="1"/>
          </p:cNvSpPr>
          <p:nvPr/>
        </p:nvSpPr>
        <p:spPr bwMode="auto">
          <a:xfrm>
            <a:off x="7434655" y="2236349"/>
            <a:ext cx="0" cy="2033368"/>
          </a:xfrm>
          <a:prstGeom prst="line">
            <a:avLst/>
          </a:prstGeom>
          <a:noFill/>
          <a:ln w="6350">
            <a:solidFill>
              <a:srgbClr val="FF7D7B"/>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1600">
              <a:ln>
                <a:solidFill>
                  <a:schemeClr val="tx1">
                    <a:lumMod val="60000"/>
                    <a:lumOff val="40000"/>
                  </a:schemeClr>
                </a:solidFill>
              </a:ln>
              <a:solidFill>
                <a:srgbClr val="FF7D7B"/>
              </a:solidFill>
              <a:cs typeface="+mn-ea"/>
              <a:sym typeface="+mn-lt"/>
            </a:endParaRPr>
          </a:p>
        </p:txBody>
      </p:sp>
      <p:sp>
        <p:nvSpPr>
          <p:cNvPr id="16" name="文本框 3"/>
          <p:cNvSpPr txBox="1"/>
          <p:nvPr/>
        </p:nvSpPr>
        <p:spPr>
          <a:xfrm>
            <a:off x="8127308" y="1227309"/>
            <a:ext cx="677108" cy="4044445"/>
          </a:xfrm>
          <a:prstGeom prst="rect">
            <a:avLst/>
          </a:prstGeom>
          <a:solidFill>
            <a:srgbClr val="FF7D7B"/>
          </a:solidFill>
          <a:ln w="12700">
            <a:noFill/>
          </a:ln>
        </p:spPr>
        <p:txBody>
          <a:bodyPr vert="eaVert" wrap="square" rtlCol="0">
            <a:spAutoFit/>
          </a:bodyPr>
          <a:lstStyle>
            <a:defPPr>
              <a:defRPr lang="zh-CN"/>
            </a:defPPr>
            <a:lvl1pPr algn="ctr">
              <a:defRPr kumimoji="1" sz="3200">
                <a:solidFill>
                  <a:schemeClr val="bg1"/>
                </a:solidFill>
                <a:latin typeface="汉仪大宋简" pitchFamily="49" charset="-122"/>
                <a:ea typeface="汉仪大宋简"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par>
                                <p:cTn id="19" presetID="16" presetClass="entr" presetSubtype="42" fill="hold" grpId="0"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barn(outHorizontal)">
                                      <p:cBhvr>
                                        <p:cTn id="21" dur="500"/>
                                        <p:tgtEl>
                                          <p:spTgt spid="14"/>
                                        </p:tgtEl>
                                      </p:cBhvr>
                                    </p:animEffect>
                                  </p:childTnLst>
                                </p:cTn>
                              </p:par>
                            </p:childTnLst>
                          </p:cTn>
                        </p:par>
                        <p:par>
                          <p:cTn id="22" fill="hold">
                            <p:stCondLst>
                              <p:cond delay="1500"/>
                            </p:stCondLst>
                            <p:childTnLst>
                              <p:par>
                                <p:cTn id="23" presetID="16" presetClass="entr" presetSubtype="4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outHorizontal)">
                                      <p:cBhvr>
                                        <p:cTn id="2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grpSp>
        <p:nvGrpSpPr>
          <p:cNvPr id="6" name="组合 5"/>
          <p:cNvGrpSpPr/>
          <p:nvPr/>
        </p:nvGrpSpPr>
        <p:grpSpPr>
          <a:xfrm>
            <a:off x="1343891" y="1829605"/>
            <a:ext cx="9628908" cy="4563178"/>
            <a:chOff x="339017" y="803187"/>
            <a:chExt cx="8339612" cy="3952176"/>
          </a:xfrm>
          <a:solidFill>
            <a:srgbClr val="944E4E"/>
          </a:solidFill>
        </p:grpSpPr>
        <p:sp>
          <p:nvSpPr>
            <p:cNvPr id="7" name="Freeform 138"/>
            <p:cNvSpPr/>
            <p:nvPr/>
          </p:nvSpPr>
          <p:spPr bwMode="auto">
            <a:xfrm>
              <a:off x="4419041" y="803187"/>
              <a:ext cx="229490" cy="883605"/>
            </a:xfrm>
            <a:custGeom>
              <a:avLst/>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ah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rgbClr val="FF7D7B"/>
            </a:solidFill>
            <a:ln>
              <a:noFill/>
            </a:ln>
          </p:spPr>
          <p:txBody>
            <a:bodyPr/>
            <a:lstStyle/>
            <a:p>
              <a:endParaRPr lang="zh-CN" altLang="en-US" sz="2400">
                <a:solidFill>
                  <a:schemeClr val="bg1">
                    <a:lumMod val="50000"/>
                  </a:schemeClr>
                </a:solidFill>
                <a:cs typeface="+mn-ea"/>
                <a:sym typeface="+mn-lt"/>
              </a:endParaRPr>
            </a:p>
          </p:txBody>
        </p:sp>
        <p:sp>
          <p:nvSpPr>
            <p:cNvPr id="9" name="Freeform 140"/>
            <p:cNvSpPr/>
            <p:nvPr/>
          </p:nvSpPr>
          <p:spPr bwMode="auto">
            <a:xfrm>
              <a:off x="4419041" y="3514468"/>
              <a:ext cx="1500618" cy="1240895"/>
            </a:xfrm>
            <a:custGeom>
              <a:avLst/>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rgbClr val="FF7D7B"/>
            </a:solidFill>
            <a:ln>
              <a:noFill/>
            </a:ln>
          </p:spPr>
          <p:txBody>
            <a:bodyPr/>
            <a:lstStyle/>
            <a:p>
              <a:endParaRPr lang="zh-CN" altLang="en-US" sz="2400">
                <a:solidFill>
                  <a:schemeClr val="bg1">
                    <a:lumMod val="50000"/>
                  </a:schemeClr>
                </a:solidFill>
                <a:cs typeface="+mn-ea"/>
                <a:sym typeface="+mn-lt"/>
              </a:endParaRPr>
            </a:p>
          </p:txBody>
        </p:sp>
        <p:sp>
          <p:nvSpPr>
            <p:cNvPr id="10" name="Freeform 141"/>
            <p:cNvSpPr/>
            <p:nvPr/>
          </p:nvSpPr>
          <p:spPr bwMode="auto">
            <a:xfrm>
              <a:off x="4502867" y="2839739"/>
              <a:ext cx="1374" cy="20613"/>
            </a:xfrm>
            <a:custGeom>
              <a:avLst/>
              <a:gdLst>
                <a:gd name="T0" fmla="*/ 1 w 1"/>
                <a:gd name="T1" fmla="*/ 2 h 15"/>
                <a:gd name="T2" fmla="*/ 0 w 1"/>
                <a:gd name="T3" fmla="*/ 0 h 15"/>
                <a:gd name="T4" fmla="*/ 0 w 1"/>
                <a:gd name="T5" fmla="*/ 15 h 15"/>
                <a:gd name="T6" fmla="*/ 1 w 1"/>
                <a:gd name="T7" fmla="*/ 2 h 15"/>
              </a:gdLst>
              <a:ah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schemeClr val="bg1">
                    <a:lumMod val="50000"/>
                  </a:schemeClr>
                </a:solidFill>
                <a:cs typeface="+mn-ea"/>
                <a:sym typeface="+mn-lt"/>
              </a:endParaRPr>
            </a:p>
          </p:txBody>
        </p:sp>
        <p:sp>
          <p:nvSpPr>
            <p:cNvPr id="14" name="Freeform 142"/>
            <p:cNvSpPr/>
            <p:nvPr/>
          </p:nvSpPr>
          <p:spPr bwMode="auto">
            <a:xfrm>
              <a:off x="3149288" y="2529172"/>
              <a:ext cx="1499243" cy="1250515"/>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rgbClr val="FF7D7B"/>
            </a:solidFill>
            <a:ln>
              <a:noFill/>
            </a:ln>
          </p:spPr>
          <p:txBody>
            <a:bodyPr/>
            <a:lstStyle/>
            <a:p>
              <a:endParaRPr lang="zh-CN" altLang="en-US" sz="2400">
                <a:solidFill>
                  <a:schemeClr val="bg1">
                    <a:lumMod val="50000"/>
                  </a:schemeClr>
                </a:solidFill>
                <a:cs typeface="+mn-ea"/>
                <a:sym typeface="+mn-lt"/>
              </a:endParaRPr>
            </a:p>
          </p:txBody>
        </p:sp>
        <p:sp>
          <p:nvSpPr>
            <p:cNvPr id="15" name="Freeform 143"/>
            <p:cNvSpPr/>
            <p:nvPr/>
          </p:nvSpPr>
          <p:spPr bwMode="auto">
            <a:xfrm>
              <a:off x="4419041" y="1420199"/>
              <a:ext cx="1500618" cy="1374192"/>
            </a:xfrm>
            <a:custGeom>
              <a:avLst/>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rgbClr val="FF7D7B"/>
            </a:solidFill>
            <a:ln>
              <a:noFill/>
            </a:ln>
          </p:spPr>
          <p:txBody>
            <a:bodyPr/>
            <a:lstStyle/>
            <a:p>
              <a:endParaRPr lang="zh-CN" altLang="en-US" sz="2400">
                <a:solidFill>
                  <a:schemeClr val="bg1">
                    <a:lumMod val="50000"/>
                  </a:schemeClr>
                </a:solidFill>
                <a:cs typeface="+mn-ea"/>
                <a:sym typeface="+mn-lt"/>
              </a:endParaRPr>
            </a:p>
          </p:txBody>
        </p:sp>
        <p:sp>
          <p:nvSpPr>
            <p:cNvPr id="16" name="TextBox 15"/>
            <p:cNvSpPr txBox="1"/>
            <p:nvPr/>
          </p:nvSpPr>
          <p:spPr bwMode="auto">
            <a:xfrm>
              <a:off x="6156176" y="1131590"/>
              <a:ext cx="2239707" cy="399849"/>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en-US" altLang="zh-CN" sz="2400" b="1" dirty="0">
                  <a:solidFill>
                    <a:schemeClr val="bg1">
                      <a:lumMod val="50000"/>
                    </a:schemeClr>
                  </a:solidFill>
                  <a:latin typeface="+mn-lt"/>
                  <a:ea typeface="+mn-ea"/>
                  <a:cs typeface="+mn-ea"/>
                  <a:sym typeface="+mn-lt"/>
                </a:rPr>
                <a:t>Add title text</a:t>
              </a:r>
              <a:endParaRPr lang="zh-CN" altLang="en-US" sz="2400" b="1" dirty="0">
                <a:solidFill>
                  <a:schemeClr val="bg1">
                    <a:lumMod val="50000"/>
                  </a:schemeClr>
                </a:solidFill>
                <a:latin typeface="+mn-lt"/>
                <a:ea typeface="+mn-ea"/>
                <a:cs typeface="+mn-ea"/>
                <a:sym typeface="+mn-lt"/>
              </a:endParaRPr>
            </a:p>
          </p:txBody>
        </p:sp>
        <p:sp>
          <p:nvSpPr>
            <p:cNvPr id="17" name="矩形 1"/>
            <p:cNvSpPr>
              <a:spLocks noChangeArrowheads="1"/>
            </p:cNvSpPr>
            <p:nvPr/>
          </p:nvSpPr>
          <p:spPr bwMode="auto">
            <a:xfrm>
              <a:off x="6164187" y="1431659"/>
              <a:ext cx="2509437" cy="6051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18" name="TextBox 17"/>
            <p:cNvSpPr txBox="1"/>
            <p:nvPr/>
          </p:nvSpPr>
          <p:spPr bwMode="auto">
            <a:xfrm>
              <a:off x="1144310" y="2249810"/>
              <a:ext cx="2239708" cy="399849"/>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400" b="1" dirty="0">
                  <a:solidFill>
                    <a:schemeClr val="bg1">
                      <a:lumMod val="50000"/>
                    </a:schemeClr>
                  </a:solidFill>
                  <a:latin typeface="+mn-lt"/>
                  <a:ea typeface="+mn-ea"/>
                  <a:cs typeface="+mn-ea"/>
                  <a:sym typeface="+mn-lt"/>
                </a:rPr>
                <a:t>Add title text</a:t>
              </a:r>
              <a:endParaRPr lang="zh-CN" altLang="en-US" sz="2400" b="1" dirty="0">
                <a:solidFill>
                  <a:schemeClr val="bg1">
                    <a:lumMod val="50000"/>
                  </a:schemeClr>
                </a:solidFill>
                <a:latin typeface="+mn-lt"/>
                <a:ea typeface="+mn-ea"/>
                <a:cs typeface="+mn-ea"/>
                <a:sym typeface="+mn-lt"/>
              </a:endParaRPr>
            </a:p>
          </p:txBody>
        </p:sp>
        <p:sp>
          <p:nvSpPr>
            <p:cNvPr id="19" name="矩形 1"/>
            <p:cNvSpPr>
              <a:spLocks noChangeArrowheads="1"/>
            </p:cNvSpPr>
            <p:nvPr/>
          </p:nvSpPr>
          <p:spPr bwMode="auto">
            <a:xfrm>
              <a:off x="339017" y="2568189"/>
              <a:ext cx="2495121" cy="6051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20" name="TextBox 19"/>
            <p:cNvSpPr txBox="1"/>
            <p:nvPr/>
          </p:nvSpPr>
          <p:spPr bwMode="auto">
            <a:xfrm>
              <a:off x="6185632" y="3261727"/>
              <a:ext cx="2239708" cy="399849"/>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400" b="1" dirty="0">
                  <a:solidFill>
                    <a:schemeClr val="bg1">
                      <a:lumMod val="50000"/>
                    </a:schemeClr>
                  </a:solidFill>
                  <a:latin typeface="+mn-lt"/>
                  <a:ea typeface="+mn-ea"/>
                  <a:cs typeface="+mn-ea"/>
                  <a:sym typeface="+mn-lt"/>
                </a:rPr>
                <a:t>Add title text</a:t>
              </a:r>
              <a:endParaRPr lang="zh-CN" altLang="en-US" sz="2400" b="1" dirty="0">
                <a:solidFill>
                  <a:schemeClr val="bg1">
                    <a:lumMod val="50000"/>
                  </a:schemeClr>
                </a:solidFill>
                <a:latin typeface="+mn-lt"/>
                <a:ea typeface="+mn-ea"/>
                <a:cs typeface="+mn-ea"/>
                <a:sym typeface="+mn-lt"/>
              </a:endParaRPr>
            </a:p>
          </p:txBody>
        </p:sp>
        <p:sp>
          <p:nvSpPr>
            <p:cNvPr id="21" name="矩形 1"/>
            <p:cNvSpPr>
              <a:spLocks noChangeArrowheads="1"/>
            </p:cNvSpPr>
            <p:nvPr/>
          </p:nvSpPr>
          <p:spPr bwMode="auto">
            <a:xfrm>
              <a:off x="6169192" y="3620429"/>
              <a:ext cx="2509437" cy="6051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p:txBody>
        </p:sp>
        <p:sp>
          <p:nvSpPr>
            <p:cNvPr id="22" name="椭圆 21"/>
            <p:cNvSpPr/>
            <p:nvPr/>
          </p:nvSpPr>
          <p:spPr>
            <a:xfrm>
              <a:off x="5590452" y="3300820"/>
              <a:ext cx="536130" cy="536130"/>
            </a:xfrm>
            <a:prstGeom prst="ellipse">
              <a:avLst/>
            </a:prstGeom>
            <a:solidFill>
              <a:srgbClr val="FF7D7B"/>
            </a:solidFill>
            <a:ln>
              <a:noFill/>
            </a:ln>
          </p:spPr>
          <p:txBody>
            <a:bodyPr/>
            <a:lstStyle/>
            <a:p>
              <a:endParaRPr lang="zh-CN" altLang="en-US" sz="2400">
                <a:solidFill>
                  <a:schemeClr val="bg1">
                    <a:lumMod val="50000"/>
                  </a:schemeClr>
                </a:solidFill>
                <a:cs typeface="+mn-ea"/>
                <a:sym typeface="+mn-lt"/>
              </a:endParaRPr>
            </a:p>
          </p:txBody>
        </p:sp>
        <p:sp>
          <p:nvSpPr>
            <p:cNvPr id="23" name="椭圆 22"/>
            <p:cNvSpPr/>
            <p:nvPr/>
          </p:nvSpPr>
          <p:spPr>
            <a:xfrm>
              <a:off x="5590452" y="1230720"/>
              <a:ext cx="536130" cy="536130"/>
            </a:xfrm>
            <a:prstGeom prst="ellipse">
              <a:avLst/>
            </a:prstGeom>
            <a:solidFill>
              <a:srgbClr val="FF7D7B"/>
            </a:solidFill>
            <a:ln>
              <a:noFill/>
            </a:ln>
          </p:spPr>
          <p:txBody>
            <a:bodyPr/>
            <a:lstStyle/>
            <a:p>
              <a:endParaRPr lang="zh-CN" altLang="en-US" sz="2400">
                <a:solidFill>
                  <a:schemeClr val="bg1">
                    <a:lumMod val="50000"/>
                  </a:schemeClr>
                </a:solidFill>
                <a:cs typeface="+mn-ea"/>
                <a:sym typeface="+mn-lt"/>
              </a:endParaRPr>
            </a:p>
          </p:txBody>
        </p:sp>
        <p:sp>
          <p:nvSpPr>
            <p:cNvPr id="24" name="椭圆 23"/>
            <p:cNvSpPr/>
            <p:nvPr/>
          </p:nvSpPr>
          <p:spPr>
            <a:xfrm>
              <a:off x="2881223" y="2324222"/>
              <a:ext cx="536130" cy="536130"/>
            </a:xfrm>
            <a:prstGeom prst="ellipse">
              <a:avLst/>
            </a:prstGeom>
            <a:solidFill>
              <a:srgbClr val="FF7D7B"/>
            </a:solidFill>
            <a:ln>
              <a:noFill/>
            </a:ln>
          </p:spPr>
          <p:txBody>
            <a:bodyPr/>
            <a:lstStyle/>
            <a:p>
              <a:endParaRPr lang="zh-CN" altLang="en-US" sz="2400">
                <a:solidFill>
                  <a:schemeClr val="bg1"/>
                </a:solidFill>
                <a:cs typeface="+mn-ea"/>
                <a:sym typeface="+mn-lt"/>
              </a:endParaRPr>
            </a:p>
          </p:txBody>
        </p:sp>
        <p:sp>
          <p:nvSpPr>
            <p:cNvPr id="25" name="TextBox 682"/>
            <p:cNvSpPr txBox="1"/>
            <p:nvPr/>
          </p:nvSpPr>
          <p:spPr>
            <a:xfrm>
              <a:off x="5639784" y="1301196"/>
              <a:ext cx="416787" cy="5064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200" dirty="0">
                  <a:latin typeface="+mn-lt"/>
                  <a:ea typeface="+mn-ea"/>
                  <a:cs typeface="+mn-ea"/>
                  <a:sym typeface="+mn-lt"/>
                </a:rPr>
                <a:t>C</a:t>
              </a:r>
              <a:endParaRPr lang="zh-CN" altLang="en-US" sz="3200" dirty="0">
                <a:latin typeface="+mn-lt"/>
                <a:ea typeface="+mn-ea"/>
                <a:cs typeface="+mn-ea"/>
                <a:sym typeface="+mn-lt"/>
              </a:endParaRPr>
            </a:p>
          </p:txBody>
        </p:sp>
        <p:sp>
          <p:nvSpPr>
            <p:cNvPr id="26" name="TextBox 682"/>
            <p:cNvSpPr txBox="1"/>
            <p:nvPr/>
          </p:nvSpPr>
          <p:spPr>
            <a:xfrm>
              <a:off x="5649502" y="3379577"/>
              <a:ext cx="397350" cy="5064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200" dirty="0">
                  <a:latin typeface="+mn-lt"/>
                  <a:ea typeface="+mn-ea"/>
                  <a:cs typeface="+mn-ea"/>
                  <a:sym typeface="+mn-lt"/>
                </a:rPr>
                <a:t>A</a:t>
              </a:r>
              <a:endParaRPr lang="zh-CN" altLang="en-US" sz="3200" dirty="0">
                <a:latin typeface="+mn-lt"/>
                <a:ea typeface="+mn-ea"/>
                <a:cs typeface="+mn-ea"/>
                <a:sym typeface="+mn-lt"/>
              </a:endParaRPr>
            </a:p>
          </p:txBody>
        </p:sp>
        <p:sp>
          <p:nvSpPr>
            <p:cNvPr id="27" name="TextBox 682"/>
            <p:cNvSpPr txBox="1"/>
            <p:nvPr/>
          </p:nvSpPr>
          <p:spPr>
            <a:xfrm>
              <a:off x="2951457" y="2397162"/>
              <a:ext cx="404291" cy="50647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200" dirty="0">
                  <a:latin typeface="+mn-lt"/>
                  <a:ea typeface="+mn-ea"/>
                  <a:cs typeface="+mn-ea"/>
                  <a:sym typeface="+mn-lt"/>
                </a:rPr>
                <a:t>B</a:t>
              </a:r>
              <a:endParaRPr lang="zh-CN" altLang="en-US" sz="3200" dirty="0">
                <a:latin typeface="+mn-lt"/>
                <a:ea typeface="+mn-ea"/>
                <a:cs typeface="+mn-ea"/>
                <a:sym typeface="+mn-lt"/>
              </a:endParaRPr>
            </a:p>
          </p:txBody>
        </p:sp>
        <p:sp>
          <p:nvSpPr>
            <p:cNvPr id="28" name="TextBox 27"/>
            <p:cNvSpPr txBox="1"/>
            <p:nvPr/>
          </p:nvSpPr>
          <p:spPr bwMode="auto">
            <a:xfrm>
              <a:off x="2029433" y="926087"/>
              <a:ext cx="2239708" cy="399849"/>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400" b="1" dirty="0">
                  <a:solidFill>
                    <a:schemeClr val="bg1">
                      <a:lumMod val="50000"/>
                    </a:schemeClr>
                  </a:solidFill>
                  <a:latin typeface="+mn-lt"/>
                  <a:ea typeface="+mn-ea"/>
                  <a:cs typeface="+mn-ea"/>
                  <a:sym typeface="+mn-lt"/>
                </a:rPr>
                <a:t>Add title text</a:t>
              </a:r>
              <a:endParaRPr lang="zh-CN" altLang="en-US" sz="2400" b="1" dirty="0">
                <a:solidFill>
                  <a:schemeClr val="bg1">
                    <a:lumMod val="50000"/>
                  </a:schemeClr>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26" presetClass="emph" presetSubtype="0" fill="hold" nodeType="with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sp>
        <p:nvSpPr>
          <p:cNvPr id="6" name="Freeform 5"/>
          <p:cNvSpPr/>
          <p:nvPr/>
        </p:nvSpPr>
        <p:spPr bwMode="auto">
          <a:xfrm>
            <a:off x="4455435" y="2321035"/>
            <a:ext cx="2644823" cy="2629649"/>
          </a:xfrm>
          <a:custGeom>
            <a:avLst/>
            <a:gdLst>
              <a:gd name="T0" fmla="*/ 2100 w 2100"/>
              <a:gd name="T1" fmla="*/ 630 h 2147"/>
              <a:gd name="T2" fmla="*/ 634 w 2100"/>
              <a:gd name="T3" fmla="*/ 510 h 2147"/>
              <a:gd name="T4" fmla="*/ 1574 w 2100"/>
              <a:gd name="T5" fmla="*/ 1621 h 2147"/>
              <a:gd name="T6" fmla="*/ 991 w 2100"/>
              <a:gd name="T7" fmla="*/ 1572 h 2147"/>
              <a:gd name="T8" fmla="*/ 2100 w 2100"/>
              <a:gd name="T9" fmla="*/ 630 h 2147"/>
            </a:gdLst>
            <a:ahLst/>
            <a:cxnLst>
              <a:cxn ang="0">
                <a:pos x="T0" y="T1"/>
              </a:cxn>
              <a:cxn ang="0">
                <a:pos x="T2" y="T3"/>
              </a:cxn>
              <a:cxn ang="0">
                <a:pos x="T4" y="T5"/>
              </a:cxn>
              <a:cxn ang="0">
                <a:pos x="T6" y="T7"/>
              </a:cxn>
              <a:cxn ang="0">
                <a:pos x="T8" y="T9"/>
              </a:cxn>
            </a:cxnLst>
            <a:rect l="0" t="0" r="r" b="b"/>
            <a:pathLst>
              <a:path w="2100" h="2147">
                <a:moveTo>
                  <a:pt x="2100" y="630"/>
                </a:moveTo>
                <a:cubicBezTo>
                  <a:pt x="1728" y="193"/>
                  <a:pt x="1072" y="139"/>
                  <a:pt x="634" y="510"/>
                </a:cubicBezTo>
                <a:cubicBezTo>
                  <a:pt x="0" y="1047"/>
                  <a:pt x="953" y="2147"/>
                  <a:pt x="1574" y="1621"/>
                </a:cubicBezTo>
                <a:cubicBezTo>
                  <a:pt x="1400" y="1768"/>
                  <a:pt x="1139" y="1747"/>
                  <a:pt x="991" y="1572"/>
                </a:cubicBezTo>
                <a:cubicBezTo>
                  <a:pt x="466" y="952"/>
                  <a:pt x="1563" y="0"/>
                  <a:pt x="2100" y="630"/>
                </a:cubicBezTo>
                <a:close/>
              </a:path>
            </a:pathLst>
          </a:custGeom>
          <a:solidFill>
            <a:srgbClr val="FF7D7B"/>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7" name="Freeform 6"/>
          <p:cNvSpPr/>
          <p:nvPr/>
        </p:nvSpPr>
        <p:spPr bwMode="auto">
          <a:xfrm>
            <a:off x="5099786" y="2381798"/>
            <a:ext cx="2697396" cy="2568886"/>
          </a:xfrm>
          <a:custGeom>
            <a:avLst/>
            <a:gdLst>
              <a:gd name="T0" fmla="*/ 1521 w 2142"/>
              <a:gd name="T1" fmla="*/ 2097 h 2097"/>
              <a:gd name="T2" fmla="*/ 1637 w 2142"/>
              <a:gd name="T3" fmla="*/ 634 h 2097"/>
              <a:gd name="T4" fmla="*/ 526 w 2142"/>
              <a:gd name="T5" fmla="*/ 1574 h 2097"/>
              <a:gd name="T6" fmla="*/ 575 w 2142"/>
              <a:gd name="T7" fmla="*/ 991 h 2097"/>
              <a:gd name="T8" fmla="*/ 1521 w 2142"/>
              <a:gd name="T9" fmla="*/ 2097 h 2097"/>
            </a:gdLst>
            <a:ahLst/>
            <a:cxnLst>
              <a:cxn ang="0">
                <a:pos x="T0" y="T1"/>
              </a:cxn>
              <a:cxn ang="0">
                <a:pos x="T2" y="T3"/>
              </a:cxn>
              <a:cxn ang="0">
                <a:pos x="T4" y="T5"/>
              </a:cxn>
              <a:cxn ang="0">
                <a:pos x="T6" y="T7"/>
              </a:cxn>
              <a:cxn ang="0">
                <a:pos x="T8" y="T9"/>
              </a:cxn>
            </a:cxnLst>
            <a:rect l="0" t="0" r="r" b="b"/>
            <a:pathLst>
              <a:path w="2142" h="2097">
                <a:moveTo>
                  <a:pt x="1521" y="2097"/>
                </a:moveTo>
                <a:cubicBezTo>
                  <a:pt x="1954" y="1724"/>
                  <a:pt x="2007" y="1071"/>
                  <a:pt x="1637" y="634"/>
                </a:cubicBezTo>
                <a:cubicBezTo>
                  <a:pt x="1100" y="0"/>
                  <a:pt x="0" y="953"/>
                  <a:pt x="526" y="1574"/>
                </a:cubicBezTo>
                <a:cubicBezTo>
                  <a:pt x="379" y="1400"/>
                  <a:pt x="400" y="1139"/>
                  <a:pt x="575" y="991"/>
                </a:cubicBezTo>
                <a:cubicBezTo>
                  <a:pt x="1194" y="467"/>
                  <a:pt x="2142" y="1558"/>
                  <a:pt x="1521" y="2097"/>
                </a:cubicBezTo>
                <a:close/>
              </a:path>
            </a:pathLst>
          </a:custGeom>
          <a:solidFill>
            <a:srgbClr val="FF7D7B"/>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9" name="Freeform 7"/>
          <p:cNvSpPr/>
          <p:nvPr/>
        </p:nvSpPr>
        <p:spPr bwMode="auto">
          <a:xfrm>
            <a:off x="4394819" y="3032894"/>
            <a:ext cx="2705438" cy="2573699"/>
          </a:xfrm>
          <a:custGeom>
            <a:avLst/>
            <a:gdLst>
              <a:gd name="T0" fmla="*/ 633 w 2148"/>
              <a:gd name="T1" fmla="*/ 0 h 2101"/>
              <a:gd name="T2" fmla="*/ 512 w 2148"/>
              <a:gd name="T3" fmla="*/ 1467 h 2101"/>
              <a:gd name="T4" fmla="*/ 1623 w 2148"/>
              <a:gd name="T5" fmla="*/ 527 h 2101"/>
              <a:gd name="T6" fmla="*/ 1574 w 2148"/>
              <a:gd name="T7" fmla="*/ 1110 h 2101"/>
              <a:gd name="T8" fmla="*/ 633 w 2148"/>
              <a:gd name="T9" fmla="*/ 0 h 2101"/>
            </a:gdLst>
            <a:ahLst/>
            <a:cxnLst>
              <a:cxn ang="0">
                <a:pos x="T0" y="T1"/>
              </a:cxn>
              <a:cxn ang="0">
                <a:pos x="T2" y="T3"/>
              </a:cxn>
              <a:cxn ang="0">
                <a:pos x="T4" y="T5"/>
              </a:cxn>
              <a:cxn ang="0">
                <a:pos x="T6" y="T7"/>
              </a:cxn>
              <a:cxn ang="0">
                <a:pos x="T8" y="T9"/>
              </a:cxn>
            </a:cxnLst>
            <a:rect l="0" t="0" r="r" b="b"/>
            <a:pathLst>
              <a:path w="2148" h="2101">
                <a:moveTo>
                  <a:pt x="633" y="0"/>
                </a:moveTo>
                <a:cubicBezTo>
                  <a:pt x="195" y="371"/>
                  <a:pt x="140" y="1028"/>
                  <a:pt x="512" y="1467"/>
                </a:cubicBezTo>
                <a:cubicBezTo>
                  <a:pt x="1048" y="2101"/>
                  <a:pt x="2148" y="1148"/>
                  <a:pt x="1623" y="527"/>
                </a:cubicBezTo>
                <a:cubicBezTo>
                  <a:pt x="1770" y="701"/>
                  <a:pt x="1748" y="962"/>
                  <a:pt x="1574" y="1110"/>
                </a:cubicBezTo>
                <a:cubicBezTo>
                  <a:pt x="953" y="1636"/>
                  <a:pt x="0" y="536"/>
                  <a:pt x="633" y="0"/>
                </a:cubicBezTo>
                <a:close/>
              </a:path>
            </a:pathLst>
          </a:custGeom>
          <a:solidFill>
            <a:srgbClr val="FF7D7B"/>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10" name="Freeform 8"/>
          <p:cNvSpPr/>
          <p:nvPr/>
        </p:nvSpPr>
        <p:spPr bwMode="auto">
          <a:xfrm>
            <a:off x="5091744" y="3018154"/>
            <a:ext cx="2641111" cy="2624234"/>
          </a:xfrm>
          <a:custGeom>
            <a:avLst/>
            <a:gdLst>
              <a:gd name="T0" fmla="*/ 0 w 2097"/>
              <a:gd name="T1" fmla="*/ 1520 h 2142"/>
              <a:gd name="T2" fmla="*/ 1463 w 2097"/>
              <a:gd name="T3" fmla="*/ 1636 h 2142"/>
              <a:gd name="T4" fmla="*/ 523 w 2097"/>
              <a:gd name="T5" fmla="*/ 525 h 2142"/>
              <a:gd name="T6" fmla="*/ 1106 w 2097"/>
              <a:gd name="T7" fmla="*/ 574 h 2142"/>
              <a:gd name="T8" fmla="*/ 0 w 2097"/>
              <a:gd name="T9" fmla="*/ 1520 h 2142"/>
            </a:gdLst>
            <a:ahLst/>
            <a:cxnLst>
              <a:cxn ang="0">
                <a:pos x="T0" y="T1"/>
              </a:cxn>
              <a:cxn ang="0">
                <a:pos x="T2" y="T3"/>
              </a:cxn>
              <a:cxn ang="0">
                <a:pos x="T4" y="T5"/>
              </a:cxn>
              <a:cxn ang="0">
                <a:pos x="T6" y="T7"/>
              </a:cxn>
              <a:cxn ang="0">
                <a:pos x="T8" y="T9"/>
              </a:cxn>
            </a:cxnLst>
            <a:rect l="0" t="0" r="r" b="b"/>
            <a:pathLst>
              <a:path w="2097" h="2142">
                <a:moveTo>
                  <a:pt x="0" y="1520"/>
                </a:moveTo>
                <a:cubicBezTo>
                  <a:pt x="373" y="1954"/>
                  <a:pt x="1026" y="2006"/>
                  <a:pt x="1463" y="1636"/>
                </a:cubicBezTo>
                <a:cubicBezTo>
                  <a:pt x="2097" y="1100"/>
                  <a:pt x="1144" y="0"/>
                  <a:pt x="523" y="525"/>
                </a:cubicBezTo>
                <a:cubicBezTo>
                  <a:pt x="697" y="378"/>
                  <a:pt x="958" y="400"/>
                  <a:pt x="1106" y="574"/>
                </a:cubicBezTo>
                <a:cubicBezTo>
                  <a:pt x="1630" y="1193"/>
                  <a:pt x="539" y="2142"/>
                  <a:pt x="0" y="1520"/>
                </a:cubicBezTo>
                <a:close/>
              </a:path>
            </a:pathLst>
          </a:custGeom>
          <a:solidFill>
            <a:srgbClr val="FF7D7B"/>
          </a:solidFill>
          <a:ln>
            <a:noFill/>
          </a:ln>
        </p:spPr>
        <p:txBody>
          <a:bodyPr vert="horz" wrap="square" lIns="91440" tIns="45720" rIns="91440" bIns="45720" numCol="1" anchor="t" anchorCtr="0" compatLnSpc="1"/>
          <a:lstStyle/>
          <a:p>
            <a:endParaRPr lang="en-US" sz="2000">
              <a:solidFill>
                <a:schemeClr val="bg1">
                  <a:lumMod val="50000"/>
                </a:schemeClr>
              </a:solidFill>
              <a:cs typeface="+mn-ea"/>
              <a:sym typeface="+mn-lt"/>
            </a:endParaRPr>
          </a:p>
        </p:txBody>
      </p:sp>
      <p:sp>
        <p:nvSpPr>
          <p:cNvPr id="14" name="Rectangle 10"/>
          <p:cNvSpPr/>
          <p:nvPr/>
        </p:nvSpPr>
        <p:spPr>
          <a:xfrm>
            <a:off x="7747507" y="2185458"/>
            <a:ext cx="3297865" cy="738664"/>
          </a:xfrm>
          <a:prstGeom prst="rect">
            <a:avLst/>
          </a:prstGeom>
          <a:noFill/>
        </p:spPr>
        <p:txBody>
          <a:bodyPr wrap="square">
            <a:spAutoFit/>
          </a:bodyPr>
          <a:lstStyle/>
          <a:p>
            <a:pPr lvl="0"/>
            <a:r>
              <a:rPr lang="en-US" altLang="zh-CN" sz="1400" b="1" dirty="0">
                <a:solidFill>
                  <a:srgbClr val="FFFFFF">
                    <a:lumMod val="50000"/>
                  </a:srgbClr>
                </a:solidFill>
                <a:cs typeface="+mn-ea"/>
                <a:sym typeface="+mn-lt"/>
              </a:rPr>
              <a:t>Add title text</a:t>
            </a:r>
          </a:p>
          <a:p>
            <a:pPr lvl="0"/>
            <a:r>
              <a:rPr lang="en-US" altLang="zh-CN" sz="1400" dirty="0">
                <a:solidFill>
                  <a:srgbClr val="FFFFFF">
                    <a:lumMod val="50000"/>
                  </a:srgbClr>
                </a:solidFill>
                <a:cs typeface="+mn-ea"/>
                <a:sym typeface="+mn-lt"/>
              </a:rPr>
              <a:t>Click here to add content, content to match the title. </a:t>
            </a:r>
          </a:p>
        </p:txBody>
      </p:sp>
      <p:sp>
        <p:nvSpPr>
          <p:cNvPr id="15" name="Oval 3"/>
          <p:cNvSpPr/>
          <p:nvPr/>
        </p:nvSpPr>
        <p:spPr>
          <a:xfrm>
            <a:off x="7832137"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16" name="Oval 11"/>
          <p:cNvSpPr/>
          <p:nvPr/>
        </p:nvSpPr>
        <p:spPr>
          <a:xfrm>
            <a:off x="8049249"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17" name="Oval 12"/>
          <p:cNvSpPr/>
          <p:nvPr/>
        </p:nvSpPr>
        <p:spPr>
          <a:xfrm>
            <a:off x="8266361"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18" name="Oval 13"/>
          <p:cNvSpPr/>
          <p:nvPr/>
        </p:nvSpPr>
        <p:spPr>
          <a:xfrm>
            <a:off x="8483473"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19" name="Oval 14"/>
          <p:cNvSpPr/>
          <p:nvPr/>
        </p:nvSpPr>
        <p:spPr>
          <a:xfrm>
            <a:off x="8700585"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20" name="Oval 15"/>
          <p:cNvSpPr/>
          <p:nvPr/>
        </p:nvSpPr>
        <p:spPr>
          <a:xfrm>
            <a:off x="8917697"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21" name="Oval 16"/>
          <p:cNvSpPr/>
          <p:nvPr/>
        </p:nvSpPr>
        <p:spPr>
          <a:xfrm>
            <a:off x="9134809"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22" name="Oval 17"/>
          <p:cNvSpPr/>
          <p:nvPr/>
        </p:nvSpPr>
        <p:spPr>
          <a:xfrm>
            <a:off x="9351923"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23" name="TextBox 18"/>
          <p:cNvSpPr txBox="1"/>
          <p:nvPr/>
        </p:nvSpPr>
        <p:spPr>
          <a:xfrm>
            <a:off x="9573128" y="3258378"/>
            <a:ext cx="556563" cy="307777"/>
          </a:xfrm>
          <a:prstGeom prst="rect">
            <a:avLst/>
          </a:prstGeom>
          <a:noFill/>
        </p:spPr>
        <p:txBody>
          <a:bodyPr wrap="none" rtlCol="0">
            <a:spAutoFit/>
          </a:bodyPr>
          <a:lstStyle/>
          <a:p>
            <a:r>
              <a:rPr lang="en-US" sz="1400" dirty="0">
                <a:solidFill>
                  <a:schemeClr val="bg1">
                    <a:lumMod val="50000"/>
                  </a:schemeClr>
                </a:solidFill>
                <a:cs typeface="+mn-ea"/>
                <a:sym typeface="+mn-lt"/>
              </a:rPr>
              <a:t>80%</a:t>
            </a:r>
          </a:p>
        </p:txBody>
      </p:sp>
      <p:sp>
        <p:nvSpPr>
          <p:cNvPr id="24" name="Rectangle 19"/>
          <p:cNvSpPr/>
          <p:nvPr/>
        </p:nvSpPr>
        <p:spPr>
          <a:xfrm>
            <a:off x="7747508" y="4412656"/>
            <a:ext cx="3297865" cy="738664"/>
          </a:xfrm>
          <a:prstGeom prst="rect">
            <a:avLst/>
          </a:prstGeom>
          <a:noFill/>
        </p:spPr>
        <p:txBody>
          <a:bodyPr wrap="square">
            <a:spAutoFit/>
          </a:bodyPr>
          <a:lstStyle/>
          <a:p>
            <a:pPr lvl="0"/>
            <a:r>
              <a:rPr lang="en-US" altLang="zh-CN" sz="1400" b="1" dirty="0">
                <a:solidFill>
                  <a:srgbClr val="FFFFFF">
                    <a:lumMod val="50000"/>
                  </a:srgbClr>
                </a:solidFill>
                <a:cs typeface="+mn-ea"/>
                <a:sym typeface="+mn-lt"/>
              </a:rPr>
              <a:t>Add title text</a:t>
            </a:r>
          </a:p>
          <a:p>
            <a:pPr lvl="0"/>
            <a:r>
              <a:rPr lang="en-US" altLang="zh-CN" sz="1400" dirty="0">
                <a:solidFill>
                  <a:srgbClr val="FFFFFF">
                    <a:lumMod val="50000"/>
                  </a:srgbClr>
                </a:solidFill>
                <a:cs typeface="+mn-ea"/>
                <a:sym typeface="+mn-lt"/>
              </a:rPr>
              <a:t>Click here to add content, content to match the title. </a:t>
            </a:r>
          </a:p>
        </p:txBody>
      </p:sp>
      <p:sp>
        <p:nvSpPr>
          <p:cNvPr id="25" name="Oval 20"/>
          <p:cNvSpPr/>
          <p:nvPr/>
        </p:nvSpPr>
        <p:spPr>
          <a:xfrm>
            <a:off x="7832138"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26" name="Oval 21"/>
          <p:cNvSpPr/>
          <p:nvPr/>
        </p:nvSpPr>
        <p:spPr>
          <a:xfrm>
            <a:off x="8049250"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27" name="Oval 22"/>
          <p:cNvSpPr/>
          <p:nvPr/>
        </p:nvSpPr>
        <p:spPr>
          <a:xfrm>
            <a:off x="8266362"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28" name="Oval 23"/>
          <p:cNvSpPr/>
          <p:nvPr/>
        </p:nvSpPr>
        <p:spPr>
          <a:xfrm>
            <a:off x="8483474"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29" name="Oval 24"/>
          <p:cNvSpPr/>
          <p:nvPr/>
        </p:nvSpPr>
        <p:spPr>
          <a:xfrm>
            <a:off x="8700586"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30" name="Oval 25"/>
          <p:cNvSpPr/>
          <p:nvPr/>
        </p:nvSpPr>
        <p:spPr>
          <a:xfrm>
            <a:off x="8917698"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31" name="Oval 26"/>
          <p:cNvSpPr/>
          <p:nvPr/>
        </p:nvSpPr>
        <p:spPr>
          <a:xfrm>
            <a:off x="9134810"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32" name="Oval 27"/>
          <p:cNvSpPr/>
          <p:nvPr/>
        </p:nvSpPr>
        <p:spPr>
          <a:xfrm>
            <a:off x="9351924"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33" name="TextBox 28"/>
          <p:cNvSpPr txBox="1"/>
          <p:nvPr/>
        </p:nvSpPr>
        <p:spPr>
          <a:xfrm>
            <a:off x="9573129" y="5485576"/>
            <a:ext cx="556563" cy="307777"/>
          </a:xfrm>
          <a:prstGeom prst="rect">
            <a:avLst/>
          </a:prstGeom>
          <a:noFill/>
        </p:spPr>
        <p:txBody>
          <a:bodyPr wrap="none" rtlCol="0">
            <a:spAutoFit/>
          </a:bodyPr>
          <a:lstStyle/>
          <a:p>
            <a:r>
              <a:rPr lang="en-US" sz="1400">
                <a:solidFill>
                  <a:schemeClr val="bg1">
                    <a:lumMod val="50000"/>
                  </a:schemeClr>
                </a:solidFill>
                <a:cs typeface="+mn-ea"/>
                <a:sym typeface="+mn-lt"/>
              </a:rPr>
              <a:t>90%</a:t>
            </a:r>
          </a:p>
        </p:txBody>
      </p:sp>
      <p:sp>
        <p:nvSpPr>
          <p:cNvPr id="34" name="Rectangle 29"/>
          <p:cNvSpPr/>
          <p:nvPr/>
        </p:nvSpPr>
        <p:spPr>
          <a:xfrm>
            <a:off x="1064329" y="2185458"/>
            <a:ext cx="3297865" cy="954107"/>
          </a:xfrm>
          <a:prstGeom prst="rect">
            <a:avLst/>
          </a:prstGeom>
          <a:noFill/>
        </p:spPr>
        <p:txBody>
          <a:bodyPr wrap="square">
            <a:spAutoFit/>
          </a:bodyPr>
          <a:lstStyle/>
          <a:p>
            <a:pPr lvl="0" algn="r"/>
            <a:r>
              <a:rPr lang="en-US" altLang="zh-CN" sz="1400" b="1" dirty="0">
                <a:solidFill>
                  <a:srgbClr val="FFFFFF">
                    <a:lumMod val="50000"/>
                  </a:srgbClr>
                </a:solidFill>
                <a:cs typeface="+mn-ea"/>
                <a:sym typeface="+mn-lt"/>
              </a:rPr>
              <a:t>Add title text</a:t>
            </a:r>
          </a:p>
          <a:p>
            <a:pPr lvl="0" algn="r"/>
            <a:r>
              <a:rPr lang="en-US" altLang="zh-CN" sz="1400" dirty="0">
                <a:solidFill>
                  <a:srgbClr val="FFFFFF">
                    <a:lumMod val="50000"/>
                  </a:srgbClr>
                </a:solidFill>
                <a:cs typeface="+mn-ea"/>
                <a:sym typeface="+mn-lt"/>
              </a:rPr>
              <a:t>Click here to add content, content to match the title. </a:t>
            </a:r>
          </a:p>
          <a:p>
            <a:pPr lvl="0" algn="r"/>
            <a:endParaRPr lang="en-US" altLang="zh-CN" sz="1400" dirty="0">
              <a:solidFill>
                <a:srgbClr val="FFFFFF">
                  <a:lumMod val="50000"/>
                </a:srgbClr>
              </a:solidFill>
              <a:cs typeface="+mn-ea"/>
              <a:sym typeface="+mn-lt"/>
            </a:endParaRPr>
          </a:p>
        </p:txBody>
      </p:sp>
      <p:sp>
        <p:nvSpPr>
          <p:cNvPr id="35" name="Oval 30"/>
          <p:cNvSpPr/>
          <p:nvPr/>
        </p:nvSpPr>
        <p:spPr>
          <a:xfrm>
            <a:off x="2630410"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36" name="Oval 31"/>
          <p:cNvSpPr/>
          <p:nvPr/>
        </p:nvSpPr>
        <p:spPr>
          <a:xfrm>
            <a:off x="2847522"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37" name="Oval 32"/>
          <p:cNvSpPr/>
          <p:nvPr/>
        </p:nvSpPr>
        <p:spPr>
          <a:xfrm>
            <a:off x="3064634"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38" name="Oval 33"/>
          <p:cNvSpPr/>
          <p:nvPr/>
        </p:nvSpPr>
        <p:spPr>
          <a:xfrm>
            <a:off x="3281746"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39" name="Oval 34"/>
          <p:cNvSpPr/>
          <p:nvPr/>
        </p:nvSpPr>
        <p:spPr>
          <a:xfrm>
            <a:off x="3498858"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40" name="Oval 35"/>
          <p:cNvSpPr/>
          <p:nvPr/>
        </p:nvSpPr>
        <p:spPr>
          <a:xfrm>
            <a:off x="3715970"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41" name="Oval 36"/>
          <p:cNvSpPr/>
          <p:nvPr/>
        </p:nvSpPr>
        <p:spPr>
          <a:xfrm>
            <a:off x="3933082"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42" name="Oval 37"/>
          <p:cNvSpPr/>
          <p:nvPr/>
        </p:nvSpPr>
        <p:spPr>
          <a:xfrm>
            <a:off x="4150196" y="3345136"/>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43" name="TextBox 39"/>
          <p:cNvSpPr txBox="1"/>
          <p:nvPr/>
        </p:nvSpPr>
        <p:spPr>
          <a:xfrm>
            <a:off x="2026108" y="3258378"/>
            <a:ext cx="556563" cy="307777"/>
          </a:xfrm>
          <a:prstGeom prst="rect">
            <a:avLst/>
          </a:prstGeom>
          <a:noFill/>
        </p:spPr>
        <p:txBody>
          <a:bodyPr wrap="none" rtlCol="0">
            <a:spAutoFit/>
          </a:bodyPr>
          <a:lstStyle/>
          <a:p>
            <a:r>
              <a:rPr lang="en-US" sz="1400">
                <a:solidFill>
                  <a:schemeClr val="bg1">
                    <a:lumMod val="50000"/>
                  </a:schemeClr>
                </a:solidFill>
                <a:cs typeface="+mn-ea"/>
                <a:sym typeface="+mn-lt"/>
              </a:rPr>
              <a:t>70%</a:t>
            </a:r>
          </a:p>
        </p:txBody>
      </p:sp>
      <p:sp>
        <p:nvSpPr>
          <p:cNvPr id="44" name="Rectangle 39"/>
          <p:cNvSpPr/>
          <p:nvPr/>
        </p:nvSpPr>
        <p:spPr>
          <a:xfrm>
            <a:off x="1064329" y="4412656"/>
            <a:ext cx="3297865" cy="738664"/>
          </a:xfrm>
          <a:prstGeom prst="rect">
            <a:avLst/>
          </a:prstGeom>
          <a:noFill/>
        </p:spPr>
        <p:txBody>
          <a:bodyPr wrap="square">
            <a:spAutoFit/>
          </a:bodyPr>
          <a:lstStyle/>
          <a:p>
            <a:pPr lvl="0" algn="r"/>
            <a:r>
              <a:rPr lang="en-US" altLang="zh-CN" sz="1400" b="1" dirty="0">
                <a:solidFill>
                  <a:srgbClr val="FFFFFF">
                    <a:lumMod val="50000"/>
                  </a:srgbClr>
                </a:solidFill>
                <a:cs typeface="+mn-ea"/>
                <a:sym typeface="+mn-lt"/>
              </a:rPr>
              <a:t>Add title text</a:t>
            </a:r>
          </a:p>
          <a:p>
            <a:pPr lvl="0" algn="r"/>
            <a:r>
              <a:rPr lang="en-US" altLang="zh-CN" sz="1400" dirty="0">
                <a:solidFill>
                  <a:srgbClr val="FFFFFF">
                    <a:lumMod val="50000"/>
                  </a:srgbClr>
                </a:solidFill>
                <a:cs typeface="+mn-ea"/>
                <a:sym typeface="+mn-lt"/>
              </a:rPr>
              <a:t>Click here to add content, content to match the title. </a:t>
            </a:r>
          </a:p>
        </p:txBody>
      </p:sp>
      <p:sp>
        <p:nvSpPr>
          <p:cNvPr id="45" name="Oval 40"/>
          <p:cNvSpPr/>
          <p:nvPr/>
        </p:nvSpPr>
        <p:spPr>
          <a:xfrm>
            <a:off x="2630410"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46" name="Oval 41"/>
          <p:cNvSpPr/>
          <p:nvPr/>
        </p:nvSpPr>
        <p:spPr>
          <a:xfrm>
            <a:off x="2847522"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47" name="Oval 42"/>
          <p:cNvSpPr/>
          <p:nvPr/>
        </p:nvSpPr>
        <p:spPr>
          <a:xfrm>
            <a:off x="3064634"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48" name="Oval 43"/>
          <p:cNvSpPr/>
          <p:nvPr/>
        </p:nvSpPr>
        <p:spPr>
          <a:xfrm>
            <a:off x="3281746"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49" name="Oval 44"/>
          <p:cNvSpPr/>
          <p:nvPr/>
        </p:nvSpPr>
        <p:spPr>
          <a:xfrm>
            <a:off x="3498858"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50" name="Oval 45"/>
          <p:cNvSpPr/>
          <p:nvPr/>
        </p:nvSpPr>
        <p:spPr>
          <a:xfrm>
            <a:off x="3715970"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51" name="Oval 46"/>
          <p:cNvSpPr/>
          <p:nvPr/>
        </p:nvSpPr>
        <p:spPr>
          <a:xfrm>
            <a:off x="3933082"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52" name="Oval 47"/>
          <p:cNvSpPr/>
          <p:nvPr/>
        </p:nvSpPr>
        <p:spPr>
          <a:xfrm>
            <a:off x="4150196" y="5572334"/>
            <a:ext cx="118872" cy="118872"/>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cs typeface="+mn-ea"/>
              <a:sym typeface="+mn-lt"/>
            </a:endParaRPr>
          </a:p>
        </p:txBody>
      </p:sp>
      <p:sp>
        <p:nvSpPr>
          <p:cNvPr id="53" name="TextBox 49"/>
          <p:cNvSpPr txBox="1"/>
          <p:nvPr/>
        </p:nvSpPr>
        <p:spPr>
          <a:xfrm>
            <a:off x="2026108" y="5485576"/>
            <a:ext cx="556563" cy="307777"/>
          </a:xfrm>
          <a:prstGeom prst="rect">
            <a:avLst/>
          </a:prstGeom>
          <a:noFill/>
        </p:spPr>
        <p:txBody>
          <a:bodyPr wrap="none" rtlCol="0">
            <a:spAutoFit/>
          </a:bodyPr>
          <a:lstStyle/>
          <a:p>
            <a:r>
              <a:rPr lang="en-US" sz="1400">
                <a:solidFill>
                  <a:schemeClr val="bg1">
                    <a:lumMod val="50000"/>
                  </a:schemeClr>
                </a:solidFill>
                <a:cs typeface="+mn-ea"/>
                <a:sym typeface="+mn-lt"/>
              </a:rPr>
              <a:t>30%</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anim calcmode="lin" valueType="num">
                                      <p:cBhvr>
                                        <p:cTn id="97" dur="1000" fill="hold"/>
                                        <p:tgtEl>
                                          <p:spTgt spid="27"/>
                                        </p:tgtEl>
                                        <p:attrNameLst>
                                          <p:attrName>ppt_x</p:attrName>
                                        </p:attrNameLst>
                                      </p:cBhvr>
                                      <p:tavLst>
                                        <p:tav tm="0">
                                          <p:val>
                                            <p:strVal val="#ppt_x"/>
                                          </p:val>
                                        </p:tav>
                                        <p:tav tm="100000">
                                          <p:val>
                                            <p:strVal val="#ppt_x"/>
                                          </p:val>
                                        </p:tav>
                                      </p:tavLst>
                                    </p:anim>
                                    <p:anim calcmode="lin" valueType="num">
                                      <p:cBhvr>
                                        <p:cTn id="98" dur="1000" fill="hold"/>
                                        <p:tgtEl>
                                          <p:spTgt spid="2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1000"/>
                                        <p:tgtEl>
                                          <p:spTgt spid="29"/>
                                        </p:tgtEl>
                                      </p:cBhvr>
                                    </p:animEffect>
                                    <p:anim calcmode="lin" valueType="num">
                                      <p:cBhvr>
                                        <p:cTn id="107" dur="1000" fill="hold"/>
                                        <p:tgtEl>
                                          <p:spTgt spid="29"/>
                                        </p:tgtEl>
                                        <p:attrNameLst>
                                          <p:attrName>ppt_x</p:attrName>
                                        </p:attrNameLst>
                                      </p:cBhvr>
                                      <p:tavLst>
                                        <p:tav tm="0">
                                          <p:val>
                                            <p:strVal val="#ppt_x"/>
                                          </p:val>
                                        </p:tav>
                                        <p:tav tm="100000">
                                          <p:val>
                                            <p:strVal val="#ppt_x"/>
                                          </p:val>
                                        </p:tav>
                                      </p:tavLst>
                                    </p:anim>
                                    <p:anim calcmode="lin" valueType="num">
                                      <p:cBhvr>
                                        <p:cTn id="108" dur="1000" fill="hold"/>
                                        <p:tgtEl>
                                          <p:spTgt spid="29"/>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1000"/>
                                        <p:tgtEl>
                                          <p:spTgt spid="30"/>
                                        </p:tgtEl>
                                      </p:cBhvr>
                                    </p:animEffect>
                                    <p:anim calcmode="lin" valueType="num">
                                      <p:cBhvr>
                                        <p:cTn id="112" dur="1000" fill="hold"/>
                                        <p:tgtEl>
                                          <p:spTgt spid="30"/>
                                        </p:tgtEl>
                                        <p:attrNameLst>
                                          <p:attrName>ppt_x</p:attrName>
                                        </p:attrNameLst>
                                      </p:cBhvr>
                                      <p:tavLst>
                                        <p:tav tm="0">
                                          <p:val>
                                            <p:strVal val="#ppt_x"/>
                                          </p:val>
                                        </p:tav>
                                        <p:tav tm="100000">
                                          <p:val>
                                            <p:strVal val="#ppt_x"/>
                                          </p:val>
                                        </p:tav>
                                      </p:tavLst>
                                    </p:anim>
                                    <p:anim calcmode="lin" valueType="num">
                                      <p:cBhvr>
                                        <p:cTn id="113" dur="1000" fill="hold"/>
                                        <p:tgtEl>
                                          <p:spTgt spid="30"/>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1000"/>
                                        <p:tgtEl>
                                          <p:spTgt spid="31"/>
                                        </p:tgtEl>
                                      </p:cBhvr>
                                    </p:animEffect>
                                    <p:anim calcmode="lin" valueType="num">
                                      <p:cBhvr>
                                        <p:cTn id="117" dur="1000" fill="hold"/>
                                        <p:tgtEl>
                                          <p:spTgt spid="31"/>
                                        </p:tgtEl>
                                        <p:attrNameLst>
                                          <p:attrName>ppt_x</p:attrName>
                                        </p:attrNameLst>
                                      </p:cBhvr>
                                      <p:tavLst>
                                        <p:tav tm="0">
                                          <p:val>
                                            <p:strVal val="#ppt_x"/>
                                          </p:val>
                                        </p:tav>
                                        <p:tav tm="100000">
                                          <p:val>
                                            <p:strVal val="#ppt_x"/>
                                          </p:val>
                                        </p:tav>
                                      </p:tavLst>
                                    </p:anim>
                                    <p:anim calcmode="lin" valueType="num">
                                      <p:cBhvr>
                                        <p:cTn id="118" dur="1000" fill="hold"/>
                                        <p:tgtEl>
                                          <p:spTgt spid="31"/>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1000"/>
                                        <p:tgtEl>
                                          <p:spTgt spid="32"/>
                                        </p:tgtEl>
                                      </p:cBhvr>
                                    </p:animEffect>
                                    <p:anim calcmode="lin" valueType="num">
                                      <p:cBhvr>
                                        <p:cTn id="122" dur="1000" fill="hold"/>
                                        <p:tgtEl>
                                          <p:spTgt spid="32"/>
                                        </p:tgtEl>
                                        <p:attrNameLst>
                                          <p:attrName>ppt_x</p:attrName>
                                        </p:attrNameLst>
                                      </p:cBhvr>
                                      <p:tavLst>
                                        <p:tav tm="0">
                                          <p:val>
                                            <p:strVal val="#ppt_x"/>
                                          </p:val>
                                        </p:tav>
                                        <p:tav tm="100000">
                                          <p:val>
                                            <p:strVal val="#ppt_x"/>
                                          </p:val>
                                        </p:tav>
                                      </p:tavLst>
                                    </p:anim>
                                    <p:anim calcmode="lin" valueType="num">
                                      <p:cBhvr>
                                        <p:cTn id="123" dur="1000" fill="hold"/>
                                        <p:tgtEl>
                                          <p:spTgt spid="3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fade">
                                      <p:cBhvr>
                                        <p:cTn id="126" dur="1000"/>
                                        <p:tgtEl>
                                          <p:spTgt spid="33"/>
                                        </p:tgtEl>
                                      </p:cBhvr>
                                    </p:animEffect>
                                    <p:anim calcmode="lin" valueType="num">
                                      <p:cBhvr>
                                        <p:cTn id="127" dur="1000" fill="hold"/>
                                        <p:tgtEl>
                                          <p:spTgt spid="33"/>
                                        </p:tgtEl>
                                        <p:attrNameLst>
                                          <p:attrName>ppt_x</p:attrName>
                                        </p:attrNameLst>
                                      </p:cBhvr>
                                      <p:tavLst>
                                        <p:tav tm="0">
                                          <p:val>
                                            <p:strVal val="#ppt_x"/>
                                          </p:val>
                                        </p:tav>
                                        <p:tav tm="100000">
                                          <p:val>
                                            <p:strVal val="#ppt_x"/>
                                          </p:val>
                                        </p:tav>
                                      </p:tavLst>
                                    </p:anim>
                                    <p:anim calcmode="lin" valueType="num">
                                      <p:cBhvr>
                                        <p:cTn id="128" dur="1000" fill="hold"/>
                                        <p:tgtEl>
                                          <p:spTgt spid="33"/>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5"/>
                                        </p:tgtEl>
                                        <p:attrNameLst>
                                          <p:attrName>style.visibility</p:attrName>
                                        </p:attrNameLst>
                                      </p:cBhvr>
                                      <p:to>
                                        <p:strVal val="visible"/>
                                      </p:to>
                                    </p:set>
                                    <p:animEffect transition="in" filter="fade">
                                      <p:cBhvr>
                                        <p:cTn id="136" dur="1000"/>
                                        <p:tgtEl>
                                          <p:spTgt spid="35"/>
                                        </p:tgtEl>
                                      </p:cBhvr>
                                    </p:animEffect>
                                    <p:anim calcmode="lin" valueType="num">
                                      <p:cBhvr>
                                        <p:cTn id="137" dur="1000" fill="hold"/>
                                        <p:tgtEl>
                                          <p:spTgt spid="35"/>
                                        </p:tgtEl>
                                        <p:attrNameLst>
                                          <p:attrName>ppt_x</p:attrName>
                                        </p:attrNameLst>
                                      </p:cBhvr>
                                      <p:tavLst>
                                        <p:tav tm="0">
                                          <p:val>
                                            <p:strVal val="#ppt_x"/>
                                          </p:val>
                                        </p:tav>
                                        <p:tav tm="100000">
                                          <p:val>
                                            <p:strVal val="#ppt_x"/>
                                          </p:val>
                                        </p:tav>
                                      </p:tavLst>
                                    </p:anim>
                                    <p:anim calcmode="lin" valueType="num">
                                      <p:cBhvr>
                                        <p:cTn id="138" dur="1000" fill="hold"/>
                                        <p:tgtEl>
                                          <p:spTgt spid="35"/>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fade">
                                      <p:cBhvr>
                                        <p:cTn id="141" dur="1000"/>
                                        <p:tgtEl>
                                          <p:spTgt spid="36"/>
                                        </p:tgtEl>
                                      </p:cBhvr>
                                    </p:animEffect>
                                    <p:anim calcmode="lin" valueType="num">
                                      <p:cBhvr>
                                        <p:cTn id="142" dur="1000" fill="hold"/>
                                        <p:tgtEl>
                                          <p:spTgt spid="36"/>
                                        </p:tgtEl>
                                        <p:attrNameLst>
                                          <p:attrName>ppt_x</p:attrName>
                                        </p:attrNameLst>
                                      </p:cBhvr>
                                      <p:tavLst>
                                        <p:tav tm="0">
                                          <p:val>
                                            <p:strVal val="#ppt_x"/>
                                          </p:val>
                                        </p:tav>
                                        <p:tav tm="100000">
                                          <p:val>
                                            <p:strVal val="#ppt_x"/>
                                          </p:val>
                                        </p:tav>
                                      </p:tavLst>
                                    </p:anim>
                                    <p:anim calcmode="lin" valueType="num">
                                      <p:cBhvr>
                                        <p:cTn id="143" dur="1000" fill="hold"/>
                                        <p:tgtEl>
                                          <p:spTgt spid="3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7"/>
                                        </p:tgtEl>
                                        <p:attrNameLst>
                                          <p:attrName>style.visibility</p:attrName>
                                        </p:attrNameLst>
                                      </p:cBhvr>
                                      <p:to>
                                        <p:strVal val="visible"/>
                                      </p:to>
                                    </p:set>
                                    <p:animEffect transition="in" filter="fade">
                                      <p:cBhvr>
                                        <p:cTn id="146" dur="1000"/>
                                        <p:tgtEl>
                                          <p:spTgt spid="37"/>
                                        </p:tgtEl>
                                      </p:cBhvr>
                                    </p:animEffect>
                                    <p:anim calcmode="lin" valueType="num">
                                      <p:cBhvr>
                                        <p:cTn id="147" dur="1000" fill="hold"/>
                                        <p:tgtEl>
                                          <p:spTgt spid="37"/>
                                        </p:tgtEl>
                                        <p:attrNameLst>
                                          <p:attrName>ppt_x</p:attrName>
                                        </p:attrNameLst>
                                      </p:cBhvr>
                                      <p:tavLst>
                                        <p:tav tm="0">
                                          <p:val>
                                            <p:strVal val="#ppt_x"/>
                                          </p:val>
                                        </p:tav>
                                        <p:tav tm="100000">
                                          <p:val>
                                            <p:strVal val="#ppt_x"/>
                                          </p:val>
                                        </p:tav>
                                      </p:tavLst>
                                    </p:anim>
                                    <p:anim calcmode="lin" valueType="num">
                                      <p:cBhvr>
                                        <p:cTn id="148" dur="1000" fill="hold"/>
                                        <p:tgtEl>
                                          <p:spTgt spid="37"/>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38"/>
                                        </p:tgtEl>
                                        <p:attrNameLst>
                                          <p:attrName>style.visibility</p:attrName>
                                        </p:attrNameLst>
                                      </p:cBhvr>
                                      <p:to>
                                        <p:strVal val="visible"/>
                                      </p:to>
                                    </p:set>
                                    <p:animEffect transition="in" filter="fade">
                                      <p:cBhvr>
                                        <p:cTn id="151" dur="1000"/>
                                        <p:tgtEl>
                                          <p:spTgt spid="38"/>
                                        </p:tgtEl>
                                      </p:cBhvr>
                                    </p:animEffect>
                                    <p:anim calcmode="lin" valueType="num">
                                      <p:cBhvr>
                                        <p:cTn id="152" dur="1000" fill="hold"/>
                                        <p:tgtEl>
                                          <p:spTgt spid="38"/>
                                        </p:tgtEl>
                                        <p:attrNameLst>
                                          <p:attrName>ppt_x</p:attrName>
                                        </p:attrNameLst>
                                      </p:cBhvr>
                                      <p:tavLst>
                                        <p:tav tm="0">
                                          <p:val>
                                            <p:strVal val="#ppt_x"/>
                                          </p:val>
                                        </p:tav>
                                        <p:tav tm="100000">
                                          <p:val>
                                            <p:strVal val="#ppt_x"/>
                                          </p:val>
                                        </p:tav>
                                      </p:tavLst>
                                    </p:anim>
                                    <p:anim calcmode="lin" valueType="num">
                                      <p:cBhvr>
                                        <p:cTn id="153" dur="1000" fill="hold"/>
                                        <p:tgtEl>
                                          <p:spTgt spid="38"/>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39"/>
                                        </p:tgtEl>
                                        <p:attrNameLst>
                                          <p:attrName>style.visibility</p:attrName>
                                        </p:attrNameLst>
                                      </p:cBhvr>
                                      <p:to>
                                        <p:strVal val="visible"/>
                                      </p:to>
                                    </p:set>
                                    <p:animEffect transition="in" filter="fade">
                                      <p:cBhvr>
                                        <p:cTn id="156" dur="1000"/>
                                        <p:tgtEl>
                                          <p:spTgt spid="39"/>
                                        </p:tgtEl>
                                      </p:cBhvr>
                                    </p:animEffect>
                                    <p:anim calcmode="lin" valueType="num">
                                      <p:cBhvr>
                                        <p:cTn id="157" dur="1000" fill="hold"/>
                                        <p:tgtEl>
                                          <p:spTgt spid="39"/>
                                        </p:tgtEl>
                                        <p:attrNameLst>
                                          <p:attrName>ppt_x</p:attrName>
                                        </p:attrNameLst>
                                      </p:cBhvr>
                                      <p:tavLst>
                                        <p:tav tm="0">
                                          <p:val>
                                            <p:strVal val="#ppt_x"/>
                                          </p:val>
                                        </p:tav>
                                        <p:tav tm="100000">
                                          <p:val>
                                            <p:strVal val="#ppt_x"/>
                                          </p:val>
                                        </p:tav>
                                      </p:tavLst>
                                    </p:anim>
                                    <p:anim calcmode="lin" valueType="num">
                                      <p:cBhvr>
                                        <p:cTn id="158" dur="1000" fill="hold"/>
                                        <p:tgtEl>
                                          <p:spTgt spid="39"/>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41"/>
                                        </p:tgtEl>
                                        <p:attrNameLst>
                                          <p:attrName>style.visibility</p:attrName>
                                        </p:attrNameLst>
                                      </p:cBhvr>
                                      <p:to>
                                        <p:strVal val="visible"/>
                                      </p:to>
                                    </p:set>
                                    <p:animEffect transition="in" filter="fade">
                                      <p:cBhvr>
                                        <p:cTn id="166" dur="1000"/>
                                        <p:tgtEl>
                                          <p:spTgt spid="41"/>
                                        </p:tgtEl>
                                      </p:cBhvr>
                                    </p:animEffect>
                                    <p:anim calcmode="lin" valueType="num">
                                      <p:cBhvr>
                                        <p:cTn id="167" dur="1000" fill="hold"/>
                                        <p:tgtEl>
                                          <p:spTgt spid="41"/>
                                        </p:tgtEl>
                                        <p:attrNameLst>
                                          <p:attrName>ppt_x</p:attrName>
                                        </p:attrNameLst>
                                      </p:cBhvr>
                                      <p:tavLst>
                                        <p:tav tm="0">
                                          <p:val>
                                            <p:strVal val="#ppt_x"/>
                                          </p:val>
                                        </p:tav>
                                        <p:tav tm="100000">
                                          <p:val>
                                            <p:strVal val="#ppt_x"/>
                                          </p:val>
                                        </p:tav>
                                      </p:tavLst>
                                    </p:anim>
                                    <p:anim calcmode="lin" valueType="num">
                                      <p:cBhvr>
                                        <p:cTn id="168" dur="1000" fill="hold"/>
                                        <p:tgtEl>
                                          <p:spTgt spid="41"/>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42"/>
                                        </p:tgtEl>
                                        <p:attrNameLst>
                                          <p:attrName>style.visibility</p:attrName>
                                        </p:attrNameLst>
                                      </p:cBhvr>
                                      <p:to>
                                        <p:strVal val="visible"/>
                                      </p:to>
                                    </p:set>
                                    <p:animEffect transition="in" filter="fade">
                                      <p:cBhvr>
                                        <p:cTn id="171" dur="1000"/>
                                        <p:tgtEl>
                                          <p:spTgt spid="42"/>
                                        </p:tgtEl>
                                      </p:cBhvr>
                                    </p:animEffect>
                                    <p:anim calcmode="lin" valueType="num">
                                      <p:cBhvr>
                                        <p:cTn id="172" dur="1000" fill="hold"/>
                                        <p:tgtEl>
                                          <p:spTgt spid="42"/>
                                        </p:tgtEl>
                                        <p:attrNameLst>
                                          <p:attrName>ppt_x</p:attrName>
                                        </p:attrNameLst>
                                      </p:cBhvr>
                                      <p:tavLst>
                                        <p:tav tm="0">
                                          <p:val>
                                            <p:strVal val="#ppt_x"/>
                                          </p:val>
                                        </p:tav>
                                        <p:tav tm="100000">
                                          <p:val>
                                            <p:strVal val="#ppt_x"/>
                                          </p:val>
                                        </p:tav>
                                      </p:tavLst>
                                    </p:anim>
                                    <p:anim calcmode="lin" valueType="num">
                                      <p:cBhvr>
                                        <p:cTn id="173" dur="1000" fill="hold"/>
                                        <p:tgtEl>
                                          <p:spTgt spid="42"/>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43"/>
                                        </p:tgtEl>
                                        <p:attrNameLst>
                                          <p:attrName>style.visibility</p:attrName>
                                        </p:attrNameLst>
                                      </p:cBhvr>
                                      <p:to>
                                        <p:strVal val="visible"/>
                                      </p:to>
                                    </p:set>
                                    <p:animEffect transition="in" filter="fade">
                                      <p:cBhvr>
                                        <p:cTn id="176" dur="1000"/>
                                        <p:tgtEl>
                                          <p:spTgt spid="43"/>
                                        </p:tgtEl>
                                      </p:cBhvr>
                                    </p:animEffect>
                                    <p:anim calcmode="lin" valueType="num">
                                      <p:cBhvr>
                                        <p:cTn id="177" dur="1000" fill="hold"/>
                                        <p:tgtEl>
                                          <p:spTgt spid="43"/>
                                        </p:tgtEl>
                                        <p:attrNameLst>
                                          <p:attrName>ppt_x</p:attrName>
                                        </p:attrNameLst>
                                      </p:cBhvr>
                                      <p:tavLst>
                                        <p:tav tm="0">
                                          <p:val>
                                            <p:strVal val="#ppt_x"/>
                                          </p:val>
                                        </p:tav>
                                        <p:tav tm="100000">
                                          <p:val>
                                            <p:strVal val="#ppt_x"/>
                                          </p:val>
                                        </p:tav>
                                      </p:tavLst>
                                    </p:anim>
                                    <p:anim calcmode="lin" valueType="num">
                                      <p:cBhvr>
                                        <p:cTn id="178" dur="1000" fill="hold"/>
                                        <p:tgtEl>
                                          <p:spTgt spid="43"/>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44"/>
                                        </p:tgtEl>
                                        <p:attrNameLst>
                                          <p:attrName>style.visibility</p:attrName>
                                        </p:attrNameLst>
                                      </p:cBhvr>
                                      <p:to>
                                        <p:strVal val="visible"/>
                                      </p:to>
                                    </p:set>
                                    <p:animEffect transition="in" filter="fade">
                                      <p:cBhvr>
                                        <p:cTn id="181" dur="1000"/>
                                        <p:tgtEl>
                                          <p:spTgt spid="44"/>
                                        </p:tgtEl>
                                      </p:cBhvr>
                                    </p:animEffect>
                                    <p:anim calcmode="lin" valueType="num">
                                      <p:cBhvr>
                                        <p:cTn id="182" dur="1000" fill="hold"/>
                                        <p:tgtEl>
                                          <p:spTgt spid="44"/>
                                        </p:tgtEl>
                                        <p:attrNameLst>
                                          <p:attrName>ppt_x</p:attrName>
                                        </p:attrNameLst>
                                      </p:cBhvr>
                                      <p:tavLst>
                                        <p:tav tm="0">
                                          <p:val>
                                            <p:strVal val="#ppt_x"/>
                                          </p:val>
                                        </p:tav>
                                        <p:tav tm="100000">
                                          <p:val>
                                            <p:strVal val="#ppt_x"/>
                                          </p:val>
                                        </p:tav>
                                      </p:tavLst>
                                    </p:anim>
                                    <p:anim calcmode="lin" valueType="num">
                                      <p:cBhvr>
                                        <p:cTn id="183" dur="1000" fill="hold"/>
                                        <p:tgtEl>
                                          <p:spTgt spid="44"/>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45"/>
                                        </p:tgtEl>
                                        <p:attrNameLst>
                                          <p:attrName>style.visibility</p:attrName>
                                        </p:attrNameLst>
                                      </p:cBhvr>
                                      <p:to>
                                        <p:strVal val="visible"/>
                                      </p:to>
                                    </p:set>
                                    <p:animEffect transition="in" filter="fade">
                                      <p:cBhvr>
                                        <p:cTn id="186" dur="1000"/>
                                        <p:tgtEl>
                                          <p:spTgt spid="45"/>
                                        </p:tgtEl>
                                      </p:cBhvr>
                                    </p:animEffect>
                                    <p:anim calcmode="lin" valueType="num">
                                      <p:cBhvr>
                                        <p:cTn id="187" dur="1000" fill="hold"/>
                                        <p:tgtEl>
                                          <p:spTgt spid="45"/>
                                        </p:tgtEl>
                                        <p:attrNameLst>
                                          <p:attrName>ppt_x</p:attrName>
                                        </p:attrNameLst>
                                      </p:cBhvr>
                                      <p:tavLst>
                                        <p:tav tm="0">
                                          <p:val>
                                            <p:strVal val="#ppt_x"/>
                                          </p:val>
                                        </p:tav>
                                        <p:tav tm="100000">
                                          <p:val>
                                            <p:strVal val="#ppt_x"/>
                                          </p:val>
                                        </p:tav>
                                      </p:tavLst>
                                    </p:anim>
                                    <p:anim calcmode="lin" valueType="num">
                                      <p:cBhvr>
                                        <p:cTn id="188" dur="1000" fill="hold"/>
                                        <p:tgtEl>
                                          <p:spTgt spid="45"/>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46"/>
                                        </p:tgtEl>
                                        <p:attrNameLst>
                                          <p:attrName>style.visibility</p:attrName>
                                        </p:attrNameLst>
                                      </p:cBhvr>
                                      <p:to>
                                        <p:strVal val="visible"/>
                                      </p:to>
                                    </p:set>
                                    <p:animEffect transition="in" filter="fade">
                                      <p:cBhvr>
                                        <p:cTn id="191" dur="1000"/>
                                        <p:tgtEl>
                                          <p:spTgt spid="46"/>
                                        </p:tgtEl>
                                      </p:cBhvr>
                                    </p:animEffect>
                                    <p:anim calcmode="lin" valueType="num">
                                      <p:cBhvr>
                                        <p:cTn id="192" dur="1000" fill="hold"/>
                                        <p:tgtEl>
                                          <p:spTgt spid="46"/>
                                        </p:tgtEl>
                                        <p:attrNameLst>
                                          <p:attrName>ppt_x</p:attrName>
                                        </p:attrNameLst>
                                      </p:cBhvr>
                                      <p:tavLst>
                                        <p:tav tm="0">
                                          <p:val>
                                            <p:strVal val="#ppt_x"/>
                                          </p:val>
                                        </p:tav>
                                        <p:tav tm="100000">
                                          <p:val>
                                            <p:strVal val="#ppt_x"/>
                                          </p:val>
                                        </p:tav>
                                      </p:tavLst>
                                    </p:anim>
                                    <p:anim calcmode="lin" valueType="num">
                                      <p:cBhvr>
                                        <p:cTn id="193" dur="1000" fill="hold"/>
                                        <p:tgtEl>
                                          <p:spTgt spid="46"/>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47"/>
                                        </p:tgtEl>
                                        <p:attrNameLst>
                                          <p:attrName>style.visibility</p:attrName>
                                        </p:attrNameLst>
                                      </p:cBhvr>
                                      <p:to>
                                        <p:strVal val="visible"/>
                                      </p:to>
                                    </p:set>
                                    <p:animEffect transition="in" filter="fade">
                                      <p:cBhvr>
                                        <p:cTn id="196" dur="1000"/>
                                        <p:tgtEl>
                                          <p:spTgt spid="47"/>
                                        </p:tgtEl>
                                      </p:cBhvr>
                                    </p:animEffect>
                                    <p:anim calcmode="lin" valueType="num">
                                      <p:cBhvr>
                                        <p:cTn id="197" dur="1000" fill="hold"/>
                                        <p:tgtEl>
                                          <p:spTgt spid="47"/>
                                        </p:tgtEl>
                                        <p:attrNameLst>
                                          <p:attrName>ppt_x</p:attrName>
                                        </p:attrNameLst>
                                      </p:cBhvr>
                                      <p:tavLst>
                                        <p:tav tm="0">
                                          <p:val>
                                            <p:strVal val="#ppt_x"/>
                                          </p:val>
                                        </p:tav>
                                        <p:tav tm="100000">
                                          <p:val>
                                            <p:strVal val="#ppt_x"/>
                                          </p:val>
                                        </p:tav>
                                      </p:tavLst>
                                    </p:anim>
                                    <p:anim calcmode="lin" valueType="num">
                                      <p:cBhvr>
                                        <p:cTn id="198" dur="1000" fill="hold"/>
                                        <p:tgtEl>
                                          <p:spTgt spid="47"/>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48"/>
                                        </p:tgtEl>
                                        <p:attrNameLst>
                                          <p:attrName>style.visibility</p:attrName>
                                        </p:attrNameLst>
                                      </p:cBhvr>
                                      <p:to>
                                        <p:strVal val="visible"/>
                                      </p:to>
                                    </p:set>
                                    <p:animEffect transition="in" filter="fade">
                                      <p:cBhvr>
                                        <p:cTn id="201" dur="1000"/>
                                        <p:tgtEl>
                                          <p:spTgt spid="48"/>
                                        </p:tgtEl>
                                      </p:cBhvr>
                                    </p:animEffect>
                                    <p:anim calcmode="lin" valueType="num">
                                      <p:cBhvr>
                                        <p:cTn id="202" dur="1000" fill="hold"/>
                                        <p:tgtEl>
                                          <p:spTgt spid="48"/>
                                        </p:tgtEl>
                                        <p:attrNameLst>
                                          <p:attrName>ppt_x</p:attrName>
                                        </p:attrNameLst>
                                      </p:cBhvr>
                                      <p:tavLst>
                                        <p:tav tm="0">
                                          <p:val>
                                            <p:strVal val="#ppt_x"/>
                                          </p:val>
                                        </p:tav>
                                        <p:tav tm="100000">
                                          <p:val>
                                            <p:strVal val="#ppt_x"/>
                                          </p:val>
                                        </p:tav>
                                      </p:tavLst>
                                    </p:anim>
                                    <p:anim calcmode="lin" valueType="num">
                                      <p:cBhvr>
                                        <p:cTn id="203" dur="1000" fill="hold"/>
                                        <p:tgtEl>
                                          <p:spTgt spid="48"/>
                                        </p:tgtEl>
                                        <p:attrNameLst>
                                          <p:attrName>ppt_y</p:attrName>
                                        </p:attrNameLst>
                                      </p:cBhvr>
                                      <p:tavLst>
                                        <p:tav tm="0">
                                          <p:val>
                                            <p:strVal val="#ppt_y+.1"/>
                                          </p:val>
                                        </p:tav>
                                        <p:tav tm="100000">
                                          <p:val>
                                            <p:strVal val="#ppt_y"/>
                                          </p:val>
                                        </p:tav>
                                      </p:tavLst>
                                    </p:anim>
                                  </p:childTnLst>
                                </p:cTn>
                              </p:par>
                              <p:par>
                                <p:cTn id="204" presetID="42" presetClass="entr" presetSubtype="0" fill="hold" grpId="0" nodeType="withEffect">
                                  <p:stCondLst>
                                    <p:cond delay="0"/>
                                  </p:stCondLst>
                                  <p:childTnLst>
                                    <p:set>
                                      <p:cBhvr>
                                        <p:cTn id="205" dur="1" fill="hold">
                                          <p:stCondLst>
                                            <p:cond delay="0"/>
                                          </p:stCondLst>
                                        </p:cTn>
                                        <p:tgtEl>
                                          <p:spTgt spid="49"/>
                                        </p:tgtEl>
                                        <p:attrNameLst>
                                          <p:attrName>style.visibility</p:attrName>
                                        </p:attrNameLst>
                                      </p:cBhvr>
                                      <p:to>
                                        <p:strVal val="visible"/>
                                      </p:to>
                                    </p:set>
                                    <p:animEffect transition="in" filter="fade">
                                      <p:cBhvr>
                                        <p:cTn id="206" dur="1000"/>
                                        <p:tgtEl>
                                          <p:spTgt spid="49"/>
                                        </p:tgtEl>
                                      </p:cBhvr>
                                    </p:animEffect>
                                    <p:anim calcmode="lin" valueType="num">
                                      <p:cBhvr>
                                        <p:cTn id="207" dur="1000" fill="hold"/>
                                        <p:tgtEl>
                                          <p:spTgt spid="49"/>
                                        </p:tgtEl>
                                        <p:attrNameLst>
                                          <p:attrName>ppt_x</p:attrName>
                                        </p:attrNameLst>
                                      </p:cBhvr>
                                      <p:tavLst>
                                        <p:tav tm="0">
                                          <p:val>
                                            <p:strVal val="#ppt_x"/>
                                          </p:val>
                                        </p:tav>
                                        <p:tav tm="100000">
                                          <p:val>
                                            <p:strVal val="#ppt_x"/>
                                          </p:val>
                                        </p:tav>
                                      </p:tavLst>
                                    </p:anim>
                                    <p:anim calcmode="lin" valueType="num">
                                      <p:cBhvr>
                                        <p:cTn id="208" dur="1000" fill="hold"/>
                                        <p:tgtEl>
                                          <p:spTgt spid="49"/>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0"/>
                                  </p:stCondLst>
                                  <p:childTnLst>
                                    <p:set>
                                      <p:cBhvr>
                                        <p:cTn id="210" dur="1" fill="hold">
                                          <p:stCondLst>
                                            <p:cond delay="0"/>
                                          </p:stCondLst>
                                        </p:cTn>
                                        <p:tgtEl>
                                          <p:spTgt spid="50"/>
                                        </p:tgtEl>
                                        <p:attrNameLst>
                                          <p:attrName>style.visibility</p:attrName>
                                        </p:attrNameLst>
                                      </p:cBhvr>
                                      <p:to>
                                        <p:strVal val="visible"/>
                                      </p:to>
                                    </p:set>
                                    <p:animEffect transition="in" filter="fade">
                                      <p:cBhvr>
                                        <p:cTn id="211" dur="1000"/>
                                        <p:tgtEl>
                                          <p:spTgt spid="50"/>
                                        </p:tgtEl>
                                      </p:cBhvr>
                                    </p:animEffect>
                                    <p:anim calcmode="lin" valueType="num">
                                      <p:cBhvr>
                                        <p:cTn id="212" dur="1000" fill="hold"/>
                                        <p:tgtEl>
                                          <p:spTgt spid="50"/>
                                        </p:tgtEl>
                                        <p:attrNameLst>
                                          <p:attrName>ppt_x</p:attrName>
                                        </p:attrNameLst>
                                      </p:cBhvr>
                                      <p:tavLst>
                                        <p:tav tm="0">
                                          <p:val>
                                            <p:strVal val="#ppt_x"/>
                                          </p:val>
                                        </p:tav>
                                        <p:tav tm="100000">
                                          <p:val>
                                            <p:strVal val="#ppt_x"/>
                                          </p:val>
                                        </p:tav>
                                      </p:tavLst>
                                    </p:anim>
                                    <p:anim calcmode="lin" valueType="num">
                                      <p:cBhvr>
                                        <p:cTn id="213" dur="1000" fill="hold"/>
                                        <p:tgtEl>
                                          <p:spTgt spid="50"/>
                                        </p:tgtEl>
                                        <p:attrNameLst>
                                          <p:attrName>ppt_y</p:attrName>
                                        </p:attrNameLst>
                                      </p:cBhvr>
                                      <p:tavLst>
                                        <p:tav tm="0">
                                          <p:val>
                                            <p:strVal val="#ppt_y+.1"/>
                                          </p:val>
                                        </p:tav>
                                        <p:tav tm="100000">
                                          <p:val>
                                            <p:strVal val="#ppt_y"/>
                                          </p:val>
                                        </p:tav>
                                      </p:tavLst>
                                    </p:anim>
                                  </p:childTnLst>
                                </p:cTn>
                              </p:par>
                              <p:par>
                                <p:cTn id="214" presetID="42" presetClass="entr" presetSubtype="0" fill="hold" grpId="0" nodeType="withEffect">
                                  <p:stCondLst>
                                    <p:cond delay="0"/>
                                  </p:stCondLst>
                                  <p:childTnLst>
                                    <p:set>
                                      <p:cBhvr>
                                        <p:cTn id="215" dur="1" fill="hold">
                                          <p:stCondLst>
                                            <p:cond delay="0"/>
                                          </p:stCondLst>
                                        </p:cTn>
                                        <p:tgtEl>
                                          <p:spTgt spid="51"/>
                                        </p:tgtEl>
                                        <p:attrNameLst>
                                          <p:attrName>style.visibility</p:attrName>
                                        </p:attrNameLst>
                                      </p:cBhvr>
                                      <p:to>
                                        <p:strVal val="visible"/>
                                      </p:to>
                                    </p:set>
                                    <p:animEffect transition="in" filter="fade">
                                      <p:cBhvr>
                                        <p:cTn id="216" dur="1000"/>
                                        <p:tgtEl>
                                          <p:spTgt spid="51"/>
                                        </p:tgtEl>
                                      </p:cBhvr>
                                    </p:animEffect>
                                    <p:anim calcmode="lin" valueType="num">
                                      <p:cBhvr>
                                        <p:cTn id="217" dur="1000" fill="hold"/>
                                        <p:tgtEl>
                                          <p:spTgt spid="51"/>
                                        </p:tgtEl>
                                        <p:attrNameLst>
                                          <p:attrName>ppt_x</p:attrName>
                                        </p:attrNameLst>
                                      </p:cBhvr>
                                      <p:tavLst>
                                        <p:tav tm="0">
                                          <p:val>
                                            <p:strVal val="#ppt_x"/>
                                          </p:val>
                                        </p:tav>
                                        <p:tav tm="100000">
                                          <p:val>
                                            <p:strVal val="#ppt_x"/>
                                          </p:val>
                                        </p:tav>
                                      </p:tavLst>
                                    </p:anim>
                                    <p:anim calcmode="lin" valueType="num">
                                      <p:cBhvr>
                                        <p:cTn id="218" dur="1000" fill="hold"/>
                                        <p:tgtEl>
                                          <p:spTgt spid="51"/>
                                        </p:tgtEl>
                                        <p:attrNameLst>
                                          <p:attrName>ppt_y</p:attrName>
                                        </p:attrNameLst>
                                      </p:cBhvr>
                                      <p:tavLst>
                                        <p:tav tm="0">
                                          <p:val>
                                            <p:strVal val="#ppt_y+.1"/>
                                          </p:val>
                                        </p:tav>
                                        <p:tav tm="100000">
                                          <p:val>
                                            <p:strVal val="#ppt_y"/>
                                          </p:val>
                                        </p:tav>
                                      </p:tavLst>
                                    </p:anim>
                                  </p:childTnLst>
                                </p:cTn>
                              </p:par>
                              <p:par>
                                <p:cTn id="219" presetID="42" presetClass="entr" presetSubtype="0" fill="hold" grpId="0" nodeType="withEffect">
                                  <p:stCondLst>
                                    <p:cond delay="0"/>
                                  </p:stCondLst>
                                  <p:childTnLst>
                                    <p:set>
                                      <p:cBhvr>
                                        <p:cTn id="220" dur="1" fill="hold">
                                          <p:stCondLst>
                                            <p:cond delay="0"/>
                                          </p:stCondLst>
                                        </p:cTn>
                                        <p:tgtEl>
                                          <p:spTgt spid="52"/>
                                        </p:tgtEl>
                                        <p:attrNameLst>
                                          <p:attrName>style.visibility</p:attrName>
                                        </p:attrNameLst>
                                      </p:cBhvr>
                                      <p:to>
                                        <p:strVal val="visible"/>
                                      </p:to>
                                    </p:set>
                                    <p:animEffect transition="in" filter="fade">
                                      <p:cBhvr>
                                        <p:cTn id="221" dur="1000"/>
                                        <p:tgtEl>
                                          <p:spTgt spid="52"/>
                                        </p:tgtEl>
                                      </p:cBhvr>
                                    </p:animEffect>
                                    <p:anim calcmode="lin" valueType="num">
                                      <p:cBhvr>
                                        <p:cTn id="222" dur="1000" fill="hold"/>
                                        <p:tgtEl>
                                          <p:spTgt spid="52"/>
                                        </p:tgtEl>
                                        <p:attrNameLst>
                                          <p:attrName>ppt_x</p:attrName>
                                        </p:attrNameLst>
                                      </p:cBhvr>
                                      <p:tavLst>
                                        <p:tav tm="0">
                                          <p:val>
                                            <p:strVal val="#ppt_x"/>
                                          </p:val>
                                        </p:tav>
                                        <p:tav tm="100000">
                                          <p:val>
                                            <p:strVal val="#ppt_x"/>
                                          </p:val>
                                        </p:tav>
                                      </p:tavLst>
                                    </p:anim>
                                    <p:anim calcmode="lin" valueType="num">
                                      <p:cBhvr>
                                        <p:cTn id="223" dur="1000" fill="hold"/>
                                        <p:tgtEl>
                                          <p:spTgt spid="52"/>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53"/>
                                        </p:tgtEl>
                                        <p:attrNameLst>
                                          <p:attrName>style.visibility</p:attrName>
                                        </p:attrNameLst>
                                      </p:cBhvr>
                                      <p:to>
                                        <p:strVal val="visible"/>
                                      </p:to>
                                    </p:set>
                                    <p:animEffect transition="in" filter="fade">
                                      <p:cBhvr>
                                        <p:cTn id="226" dur="1000"/>
                                        <p:tgtEl>
                                          <p:spTgt spid="53"/>
                                        </p:tgtEl>
                                      </p:cBhvr>
                                    </p:animEffect>
                                    <p:anim calcmode="lin" valueType="num">
                                      <p:cBhvr>
                                        <p:cTn id="227" dur="1000" fill="hold"/>
                                        <p:tgtEl>
                                          <p:spTgt spid="53"/>
                                        </p:tgtEl>
                                        <p:attrNameLst>
                                          <p:attrName>ppt_x</p:attrName>
                                        </p:attrNameLst>
                                      </p:cBhvr>
                                      <p:tavLst>
                                        <p:tav tm="0">
                                          <p:val>
                                            <p:strVal val="#ppt_x"/>
                                          </p:val>
                                        </p:tav>
                                        <p:tav tm="100000">
                                          <p:val>
                                            <p:strVal val="#ppt_x"/>
                                          </p:val>
                                        </p:tav>
                                      </p:tavLst>
                                    </p:anim>
                                    <p:anim calcmode="lin" valueType="num">
                                      <p:cBhvr>
                                        <p:cTn id="22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4" grpId="0"/>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grpSp>
        <p:nvGrpSpPr>
          <p:cNvPr id="6" name="组合 5"/>
          <p:cNvGrpSpPr/>
          <p:nvPr/>
        </p:nvGrpSpPr>
        <p:grpSpPr>
          <a:xfrm>
            <a:off x="1639593" y="2289597"/>
            <a:ext cx="8940200" cy="3539897"/>
            <a:chOff x="3955224" y="4624462"/>
            <a:chExt cx="16591413" cy="6569420"/>
          </a:xfrm>
        </p:grpSpPr>
        <p:sp>
          <p:nvSpPr>
            <p:cNvPr id="7" name="Bent Arrow 70"/>
            <p:cNvSpPr/>
            <p:nvPr/>
          </p:nvSpPr>
          <p:spPr>
            <a:xfrm rot="5400000" flipH="1">
              <a:off x="14538431" y="6921749"/>
              <a:ext cx="1123829" cy="1101471"/>
            </a:xfrm>
            <a:prstGeom prst="bentArrow">
              <a:avLst>
                <a:gd name="adj1" fmla="val 11812"/>
                <a:gd name="adj2" fmla="val 11928"/>
                <a:gd name="adj3" fmla="val 22809"/>
                <a:gd name="adj4" fmla="val 79194"/>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3200">
                <a:solidFill>
                  <a:schemeClr val="tx1"/>
                </a:solidFill>
                <a:cs typeface="+mn-ea"/>
                <a:sym typeface="+mn-lt"/>
              </a:endParaRPr>
            </a:p>
          </p:txBody>
        </p:sp>
        <p:sp>
          <p:nvSpPr>
            <p:cNvPr id="9" name="Round Diagonal Corner Rectangle 53"/>
            <p:cNvSpPr/>
            <p:nvPr/>
          </p:nvSpPr>
          <p:spPr>
            <a:xfrm>
              <a:off x="5600547" y="4649380"/>
              <a:ext cx="2102572" cy="2103120"/>
            </a:xfrm>
            <a:prstGeom prst="round2DiagRect">
              <a:avLst>
                <a:gd name="adj1" fmla="val 18841"/>
                <a:gd name="adj2" fmla="val 0"/>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cs typeface="+mn-ea"/>
                <a:sym typeface="+mn-lt"/>
              </a:endParaRPr>
            </a:p>
          </p:txBody>
        </p:sp>
        <p:sp>
          <p:nvSpPr>
            <p:cNvPr id="10" name="TextBox 9"/>
            <p:cNvSpPr txBox="1"/>
            <p:nvPr/>
          </p:nvSpPr>
          <p:spPr>
            <a:xfrm>
              <a:off x="5431504" y="5786836"/>
              <a:ext cx="2393098" cy="925243"/>
            </a:xfrm>
            <a:prstGeom prst="rect">
              <a:avLst/>
            </a:prstGeom>
            <a:noFill/>
          </p:spPr>
          <p:txBody>
            <a:bodyPr wrap="none" lIns="219419" tIns="109710" rIns="219419" bIns="109710" rtlCol="0">
              <a:spAutoFit/>
            </a:bodyPr>
            <a:lstStyle/>
            <a:p>
              <a:pPr algn="ctr"/>
              <a:r>
                <a:rPr lang="en-US" altLang="zh-CN" dirty="0">
                  <a:solidFill>
                    <a:schemeClr val="bg1"/>
                  </a:solidFill>
                  <a:cs typeface="+mn-ea"/>
                  <a:sym typeface="+mn-lt"/>
                </a:rPr>
                <a:t>Add text</a:t>
              </a:r>
              <a:endParaRPr lang="bg-BG" dirty="0">
                <a:solidFill>
                  <a:schemeClr val="bg1"/>
                </a:solidFill>
                <a:cs typeface="+mn-ea"/>
                <a:sym typeface="+mn-lt"/>
              </a:endParaRPr>
            </a:p>
          </p:txBody>
        </p:sp>
        <p:sp>
          <p:nvSpPr>
            <p:cNvPr id="14" name="Bent Arrow 89"/>
            <p:cNvSpPr/>
            <p:nvPr/>
          </p:nvSpPr>
          <p:spPr>
            <a:xfrm rot="10800000" flipH="1">
              <a:off x="8795371" y="6910570"/>
              <a:ext cx="1123829" cy="1101471"/>
            </a:xfrm>
            <a:prstGeom prst="bentArrow">
              <a:avLst>
                <a:gd name="adj1" fmla="val 11812"/>
                <a:gd name="adj2" fmla="val 11928"/>
                <a:gd name="adj3" fmla="val 22809"/>
                <a:gd name="adj4" fmla="val 79194"/>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3200">
                <a:solidFill>
                  <a:schemeClr val="tx1"/>
                </a:solidFill>
                <a:cs typeface="+mn-ea"/>
                <a:sym typeface="+mn-lt"/>
              </a:endParaRPr>
            </a:p>
          </p:txBody>
        </p:sp>
        <p:sp>
          <p:nvSpPr>
            <p:cNvPr id="15" name="Freeform 49"/>
            <p:cNvSpPr>
              <a:spLocks noChangeArrowheads="1"/>
            </p:cNvSpPr>
            <p:nvPr/>
          </p:nvSpPr>
          <p:spPr bwMode="auto">
            <a:xfrm>
              <a:off x="6312249" y="5162888"/>
              <a:ext cx="694622" cy="681881"/>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338 h 471"/>
                <a:gd name="T14" fmla="*/ 177 w 479"/>
                <a:gd name="T15" fmla="*/ 338 h 471"/>
                <a:gd name="T16" fmla="*/ 133 w 479"/>
                <a:gd name="T17" fmla="*/ 338 h 471"/>
                <a:gd name="T18" fmla="*/ 133 w 479"/>
                <a:gd name="T19" fmla="*/ 178 h 471"/>
                <a:gd name="T20" fmla="*/ 177 w 479"/>
                <a:gd name="T21" fmla="*/ 178 h 471"/>
                <a:gd name="T22" fmla="*/ 177 w 479"/>
                <a:gd name="T23" fmla="*/ 338 h 471"/>
                <a:gd name="T24" fmla="*/ 159 w 479"/>
                <a:gd name="T25" fmla="*/ 160 h 471"/>
                <a:gd name="T26" fmla="*/ 159 w 479"/>
                <a:gd name="T27" fmla="*/ 160 h 471"/>
                <a:gd name="T28" fmla="*/ 133 w 479"/>
                <a:gd name="T29" fmla="*/ 134 h 471"/>
                <a:gd name="T30" fmla="*/ 159 w 479"/>
                <a:gd name="T31" fmla="*/ 107 h 471"/>
                <a:gd name="T32" fmla="*/ 186 w 479"/>
                <a:gd name="T33" fmla="*/ 134 h 471"/>
                <a:gd name="T34" fmla="*/ 159 w 479"/>
                <a:gd name="T35" fmla="*/ 160 h 471"/>
                <a:gd name="T36" fmla="*/ 354 w 479"/>
                <a:gd name="T37" fmla="*/ 338 h 471"/>
                <a:gd name="T38" fmla="*/ 354 w 479"/>
                <a:gd name="T39" fmla="*/ 338 h 471"/>
                <a:gd name="T40" fmla="*/ 310 w 479"/>
                <a:gd name="T41" fmla="*/ 338 h 471"/>
                <a:gd name="T42" fmla="*/ 310 w 479"/>
                <a:gd name="T43" fmla="*/ 249 h 471"/>
                <a:gd name="T44" fmla="*/ 284 w 479"/>
                <a:gd name="T45" fmla="*/ 213 h 471"/>
                <a:gd name="T46" fmla="*/ 256 w 479"/>
                <a:gd name="T47" fmla="*/ 231 h 471"/>
                <a:gd name="T48" fmla="*/ 256 w 479"/>
                <a:gd name="T49" fmla="*/ 240 h 471"/>
                <a:gd name="T50" fmla="*/ 256 w 479"/>
                <a:gd name="T51" fmla="*/ 338 h 471"/>
                <a:gd name="T52" fmla="*/ 212 w 479"/>
                <a:gd name="T53" fmla="*/ 338 h 471"/>
                <a:gd name="T54" fmla="*/ 212 w 479"/>
                <a:gd name="T55" fmla="*/ 231 h 471"/>
                <a:gd name="T56" fmla="*/ 203 w 479"/>
                <a:gd name="T57" fmla="*/ 178 h 471"/>
                <a:gd name="T58" fmla="*/ 247 w 479"/>
                <a:gd name="T59" fmla="*/ 178 h 471"/>
                <a:gd name="T60" fmla="*/ 247 w 479"/>
                <a:gd name="T61" fmla="*/ 196 h 471"/>
                <a:gd name="T62" fmla="*/ 256 w 479"/>
                <a:gd name="T63" fmla="*/ 196 h 471"/>
                <a:gd name="T64" fmla="*/ 300 w 479"/>
                <a:gd name="T65" fmla="*/ 178 h 471"/>
                <a:gd name="T66" fmla="*/ 354 w 479"/>
                <a:gd name="T67" fmla="*/ 240 h 471"/>
                <a:gd name="T68" fmla="*/ 354 w 479"/>
                <a:gd name="T69"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chemeClr val="bg1"/>
            </a:solidFill>
            <a:ln>
              <a:noFill/>
            </a:ln>
            <a:effectLst/>
          </p:spPr>
          <p:txBody>
            <a:bodyPr wrap="none" anchor="ctr"/>
            <a:lstStyle/>
            <a:p>
              <a:endParaRPr lang="en-US" sz="1100" dirty="0">
                <a:cs typeface="+mn-ea"/>
                <a:sym typeface="+mn-lt"/>
              </a:endParaRPr>
            </a:p>
          </p:txBody>
        </p:sp>
        <p:grpSp>
          <p:nvGrpSpPr>
            <p:cNvPr id="16" name="Group 1"/>
            <p:cNvGrpSpPr/>
            <p:nvPr/>
          </p:nvGrpSpPr>
          <p:grpSpPr>
            <a:xfrm>
              <a:off x="7681904" y="4649380"/>
              <a:ext cx="2393098" cy="2103120"/>
              <a:chOff x="7681904" y="4649380"/>
              <a:chExt cx="2393098" cy="2103120"/>
            </a:xfrm>
          </p:grpSpPr>
          <p:sp>
            <p:nvSpPr>
              <p:cNvPr id="34" name="Round Diagonal Corner Rectangle 52"/>
              <p:cNvSpPr/>
              <p:nvPr/>
            </p:nvSpPr>
            <p:spPr>
              <a:xfrm rot="5400000">
                <a:off x="7817116" y="4649654"/>
                <a:ext cx="2103120" cy="2102572"/>
              </a:xfrm>
              <a:prstGeom prst="round2DiagRect">
                <a:avLst>
                  <a:gd name="adj1" fmla="val 18841"/>
                  <a:gd name="adj2" fmla="val 0"/>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cs typeface="+mn-ea"/>
                  <a:sym typeface="+mn-lt"/>
                </a:endParaRPr>
              </a:p>
            </p:txBody>
          </p:sp>
          <p:sp>
            <p:nvSpPr>
              <p:cNvPr id="35" name="TextBox 14"/>
              <p:cNvSpPr txBox="1"/>
              <p:nvPr/>
            </p:nvSpPr>
            <p:spPr>
              <a:xfrm>
                <a:off x="7681904" y="5786836"/>
                <a:ext cx="2393098" cy="925243"/>
              </a:xfrm>
              <a:prstGeom prst="rect">
                <a:avLst/>
              </a:prstGeom>
              <a:noFill/>
            </p:spPr>
            <p:txBody>
              <a:bodyPr wrap="none" lIns="219419" tIns="109710" rIns="219419" bIns="109710" rtlCol="0">
                <a:spAutoFit/>
              </a:bodyPr>
              <a:lstStyle/>
              <a:p>
                <a:pPr algn="ctr"/>
                <a:r>
                  <a:rPr lang="en-US" altLang="zh-CN" dirty="0">
                    <a:solidFill>
                      <a:schemeClr val="bg1"/>
                    </a:solidFill>
                    <a:cs typeface="+mn-ea"/>
                    <a:sym typeface="+mn-lt"/>
                  </a:rPr>
                  <a:t>Add text</a:t>
                </a:r>
                <a:endParaRPr lang="bg-BG" altLang="zh-CN" dirty="0">
                  <a:solidFill>
                    <a:schemeClr val="bg1"/>
                  </a:solidFill>
                  <a:cs typeface="+mn-ea"/>
                  <a:sym typeface="+mn-lt"/>
                </a:endParaRPr>
              </a:p>
            </p:txBody>
          </p:sp>
          <p:sp>
            <p:nvSpPr>
              <p:cNvPr id="36" name="Freeform 86"/>
              <p:cNvSpPr>
                <a:spLocks noChangeArrowheads="1"/>
              </p:cNvSpPr>
              <p:nvPr/>
            </p:nvSpPr>
            <p:spPr bwMode="auto">
              <a:xfrm>
                <a:off x="8502195" y="5128610"/>
                <a:ext cx="694622" cy="681876"/>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p:spPr>
            <p:txBody>
              <a:bodyPr wrap="none" anchor="ctr"/>
              <a:lstStyle/>
              <a:p>
                <a:endParaRPr lang="en-US" sz="1100" dirty="0">
                  <a:cs typeface="+mn-ea"/>
                  <a:sym typeface="+mn-lt"/>
                </a:endParaRPr>
              </a:p>
            </p:txBody>
          </p:sp>
        </p:grpSp>
        <p:grpSp>
          <p:nvGrpSpPr>
            <p:cNvPr id="17" name="Group 6"/>
            <p:cNvGrpSpPr/>
            <p:nvPr/>
          </p:nvGrpSpPr>
          <p:grpSpPr>
            <a:xfrm>
              <a:off x="16504984" y="4627100"/>
              <a:ext cx="2393098" cy="2103120"/>
              <a:chOff x="16504984" y="4627100"/>
              <a:chExt cx="2393098" cy="2103120"/>
            </a:xfrm>
          </p:grpSpPr>
          <p:sp>
            <p:nvSpPr>
              <p:cNvPr id="31" name="Round Diagonal Corner Rectangle 100"/>
              <p:cNvSpPr/>
              <p:nvPr/>
            </p:nvSpPr>
            <p:spPr>
              <a:xfrm rot="5400000">
                <a:off x="16640196" y="4627374"/>
                <a:ext cx="2103120" cy="2102572"/>
              </a:xfrm>
              <a:prstGeom prst="round2DiagRect">
                <a:avLst>
                  <a:gd name="adj1" fmla="val 18841"/>
                  <a:gd name="adj2" fmla="val 0"/>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cs typeface="+mn-ea"/>
                  <a:sym typeface="+mn-lt"/>
                </a:endParaRPr>
              </a:p>
            </p:txBody>
          </p:sp>
          <p:sp>
            <p:nvSpPr>
              <p:cNvPr id="32" name="TextBox 18"/>
              <p:cNvSpPr txBox="1"/>
              <p:nvPr/>
            </p:nvSpPr>
            <p:spPr>
              <a:xfrm>
                <a:off x="16504984" y="5786835"/>
                <a:ext cx="2393098" cy="925243"/>
              </a:xfrm>
              <a:prstGeom prst="rect">
                <a:avLst/>
              </a:prstGeom>
              <a:noFill/>
            </p:spPr>
            <p:txBody>
              <a:bodyPr wrap="none" lIns="219419" tIns="109710" rIns="219419" bIns="109710" rtlCol="0">
                <a:spAutoFit/>
              </a:bodyPr>
              <a:lstStyle/>
              <a:p>
                <a:pPr algn="ctr"/>
                <a:r>
                  <a:rPr lang="en-US" altLang="zh-CN" dirty="0">
                    <a:solidFill>
                      <a:schemeClr val="bg1"/>
                    </a:solidFill>
                    <a:cs typeface="+mn-ea"/>
                    <a:sym typeface="+mn-lt"/>
                  </a:rPr>
                  <a:t>Add text</a:t>
                </a:r>
                <a:endParaRPr lang="bg-BG" altLang="zh-CN" dirty="0">
                  <a:solidFill>
                    <a:schemeClr val="bg1"/>
                  </a:solidFill>
                  <a:cs typeface="+mn-ea"/>
                  <a:sym typeface="+mn-lt"/>
                </a:endParaRPr>
              </a:p>
            </p:txBody>
          </p:sp>
          <p:sp>
            <p:nvSpPr>
              <p:cNvPr id="33" name="Freeform 86"/>
              <p:cNvSpPr>
                <a:spLocks noChangeArrowheads="1"/>
              </p:cNvSpPr>
              <p:nvPr/>
            </p:nvSpPr>
            <p:spPr bwMode="auto">
              <a:xfrm>
                <a:off x="17325275" y="5128610"/>
                <a:ext cx="694622" cy="681876"/>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bg1"/>
              </a:solidFill>
              <a:ln>
                <a:noFill/>
              </a:ln>
              <a:effectLst/>
            </p:spPr>
            <p:txBody>
              <a:bodyPr wrap="none" anchor="ctr"/>
              <a:lstStyle/>
              <a:p>
                <a:endParaRPr lang="en-US" sz="1100" dirty="0">
                  <a:cs typeface="+mn-ea"/>
                  <a:sym typeface="+mn-lt"/>
                </a:endParaRPr>
              </a:p>
            </p:txBody>
          </p:sp>
        </p:grpSp>
        <p:grpSp>
          <p:nvGrpSpPr>
            <p:cNvPr id="18" name="Group 5"/>
            <p:cNvGrpSpPr/>
            <p:nvPr/>
          </p:nvGrpSpPr>
          <p:grpSpPr>
            <a:xfrm>
              <a:off x="14308754" y="4624462"/>
              <a:ext cx="2393098" cy="2103120"/>
              <a:chOff x="14308754" y="4624462"/>
              <a:chExt cx="2393098" cy="2103120"/>
            </a:xfrm>
          </p:grpSpPr>
          <p:sp>
            <p:nvSpPr>
              <p:cNvPr id="28" name="Round Diagonal Corner Rectangle 44"/>
              <p:cNvSpPr/>
              <p:nvPr/>
            </p:nvSpPr>
            <p:spPr>
              <a:xfrm>
                <a:off x="14444272" y="4624462"/>
                <a:ext cx="2102572" cy="2103120"/>
              </a:xfrm>
              <a:prstGeom prst="round2DiagRect">
                <a:avLst>
                  <a:gd name="adj1" fmla="val 18841"/>
                  <a:gd name="adj2" fmla="val 0"/>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cs typeface="+mn-ea"/>
                  <a:sym typeface="+mn-lt"/>
                </a:endParaRPr>
              </a:p>
            </p:txBody>
          </p:sp>
          <p:sp>
            <p:nvSpPr>
              <p:cNvPr id="29" name="TextBox 22"/>
              <p:cNvSpPr txBox="1"/>
              <p:nvPr/>
            </p:nvSpPr>
            <p:spPr>
              <a:xfrm>
                <a:off x="14308754" y="5778210"/>
                <a:ext cx="2393098" cy="925243"/>
              </a:xfrm>
              <a:prstGeom prst="rect">
                <a:avLst/>
              </a:prstGeom>
              <a:noFill/>
            </p:spPr>
            <p:txBody>
              <a:bodyPr wrap="none" lIns="219419" tIns="109710" rIns="219419" bIns="109710" rtlCol="0">
                <a:spAutoFit/>
              </a:bodyPr>
              <a:lstStyle/>
              <a:p>
                <a:pPr algn="ctr"/>
                <a:r>
                  <a:rPr lang="en-US" altLang="zh-CN" dirty="0">
                    <a:solidFill>
                      <a:schemeClr val="bg1"/>
                    </a:solidFill>
                    <a:cs typeface="+mn-ea"/>
                    <a:sym typeface="+mn-lt"/>
                  </a:rPr>
                  <a:t>Add text</a:t>
                </a:r>
                <a:endParaRPr lang="bg-BG" altLang="zh-CN" dirty="0">
                  <a:solidFill>
                    <a:schemeClr val="bg1"/>
                  </a:solidFill>
                  <a:cs typeface="+mn-ea"/>
                  <a:sym typeface="+mn-lt"/>
                </a:endParaRPr>
              </a:p>
            </p:txBody>
          </p:sp>
          <p:sp>
            <p:nvSpPr>
              <p:cNvPr id="30" name="Freeform 78"/>
              <p:cNvSpPr>
                <a:spLocks noChangeArrowheads="1"/>
              </p:cNvSpPr>
              <p:nvPr/>
            </p:nvSpPr>
            <p:spPr bwMode="auto">
              <a:xfrm>
                <a:off x="15189499" y="5162893"/>
                <a:ext cx="694622" cy="681876"/>
              </a:xfrm>
              <a:custGeom>
                <a:avLst/>
                <a:gdLst>
                  <a:gd name="T0" fmla="*/ 212 w 479"/>
                  <a:gd name="T1" fmla="*/ 169 h 471"/>
                  <a:gd name="T2" fmla="*/ 212 w 479"/>
                  <a:gd name="T3" fmla="*/ 169 h 471"/>
                  <a:gd name="T4" fmla="*/ 185 w 479"/>
                  <a:gd name="T5" fmla="*/ 142 h 471"/>
                  <a:gd name="T6" fmla="*/ 177 w 479"/>
                  <a:gd name="T7" fmla="*/ 142 h 471"/>
                  <a:gd name="T8" fmla="*/ 168 w 479"/>
                  <a:gd name="T9" fmla="*/ 160 h 471"/>
                  <a:gd name="T10" fmla="*/ 168 w 479"/>
                  <a:gd name="T11" fmla="*/ 187 h 471"/>
                  <a:gd name="T12" fmla="*/ 194 w 479"/>
                  <a:gd name="T13" fmla="*/ 213 h 471"/>
                  <a:gd name="T14" fmla="*/ 203 w 479"/>
                  <a:gd name="T15" fmla="*/ 213 h 471"/>
                  <a:gd name="T16" fmla="*/ 212 w 479"/>
                  <a:gd name="T17" fmla="*/ 169 h 471"/>
                  <a:gd name="T18" fmla="*/ 238 w 479"/>
                  <a:gd name="T19" fmla="*/ 0 h 471"/>
                  <a:gd name="T20" fmla="*/ 238 w 479"/>
                  <a:gd name="T21" fmla="*/ 0 h 471"/>
                  <a:gd name="T22" fmla="*/ 0 w 479"/>
                  <a:gd name="T23" fmla="*/ 231 h 471"/>
                  <a:gd name="T24" fmla="*/ 238 w 479"/>
                  <a:gd name="T25" fmla="*/ 470 h 471"/>
                  <a:gd name="T26" fmla="*/ 478 w 479"/>
                  <a:gd name="T27" fmla="*/ 231 h 471"/>
                  <a:gd name="T28" fmla="*/ 238 w 479"/>
                  <a:gd name="T29" fmla="*/ 0 h 471"/>
                  <a:gd name="T30" fmla="*/ 221 w 479"/>
                  <a:gd name="T31" fmla="*/ 338 h 471"/>
                  <a:gd name="T32" fmla="*/ 221 w 479"/>
                  <a:gd name="T33" fmla="*/ 338 h 471"/>
                  <a:gd name="T34" fmla="*/ 185 w 479"/>
                  <a:gd name="T35" fmla="*/ 346 h 471"/>
                  <a:gd name="T36" fmla="*/ 185 w 479"/>
                  <a:gd name="T37" fmla="*/ 346 h 471"/>
                  <a:gd name="T38" fmla="*/ 185 w 479"/>
                  <a:gd name="T39" fmla="*/ 346 h 471"/>
                  <a:gd name="T40" fmla="*/ 124 w 479"/>
                  <a:gd name="T41" fmla="*/ 301 h 471"/>
                  <a:gd name="T42" fmla="*/ 194 w 479"/>
                  <a:gd name="T43" fmla="*/ 248 h 471"/>
                  <a:gd name="T44" fmla="*/ 194 w 479"/>
                  <a:gd name="T45" fmla="*/ 248 h 471"/>
                  <a:gd name="T46" fmla="*/ 185 w 479"/>
                  <a:gd name="T47" fmla="*/ 231 h 471"/>
                  <a:gd name="T48" fmla="*/ 185 w 479"/>
                  <a:gd name="T49" fmla="*/ 231 h 471"/>
                  <a:gd name="T50" fmla="*/ 159 w 479"/>
                  <a:gd name="T51" fmla="*/ 222 h 471"/>
                  <a:gd name="T52" fmla="*/ 141 w 479"/>
                  <a:gd name="T53" fmla="*/ 178 h 471"/>
                  <a:gd name="T54" fmla="*/ 194 w 479"/>
                  <a:gd name="T55" fmla="*/ 125 h 471"/>
                  <a:gd name="T56" fmla="*/ 256 w 479"/>
                  <a:gd name="T57" fmla="*/ 125 h 471"/>
                  <a:gd name="T58" fmla="*/ 256 w 479"/>
                  <a:gd name="T59" fmla="*/ 125 h 471"/>
                  <a:gd name="T60" fmla="*/ 238 w 479"/>
                  <a:gd name="T61" fmla="*/ 134 h 471"/>
                  <a:gd name="T62" fmla="*/ 221 w 479"/>
                  <a:gd name="T63" fmla="*/ 134 h 471"/>
                  <a:gd name="T64" fmla="*/ 238 w 479"/>
                  <a:gd name="T65" fmla="*/ 178 h 471"/>
                  <a:gd name="T66" fmla="*/ 230 w 479"/>
                  <a:gd name="T67" fmla="*/ 213 h 471"/>
                  <a:gd name="T68" fmla="*/ 212 w 479"/>
                  <a:gd name="T69" fmla="*/ 231 h 471"/>
                  <a:gd name="T70" fmla="*/ 230 w 479"/>
                  <a:gd name="T71" fmla="*/ 240 h 471"/>
                  <a:gd name="T72" fmla="*/ 256 w 479"/>
                  <a:gd name="T73" fmla="*/ 284 h 471"/>
                  <a:gd name="T74" fmla="*/ 221 w 479"/>
                  <a:gd name="T75" fmla="*/ 338 h 471"/>
                  <a:gd name="T76" fmla="*/ 354 w 479"/>
                  <a:gd name="T77" fmla="*/ 231 h 471"/>
                  <a:gd name="T78" fmla="*/ 354 w 479"/>
                  <a:gd name="T79" fmla="*/ 231 h 471"/>
                  <a:gd name="T80" fmla="*/ 310 w 479"/>
                  <a:gd name="T81" fmla="*/ 231 h 471"/>
                  <a:gd name="T82" fmla="*/ 310 w 479"/>
                  <a:gd name="T83" fmla="*/ 275 h 471"/>
                  <a:gd name="T84" fmla="*/ 291 w 479"/>
                  <a:gd name="T85" fmla="*/ 275 h 471"/>
                  <a:gd name="T86" fmla="*/ 291 w 479"/>
                  <a:gd name="T87" fmla="*/ 231 h 471"/>
                  <a:gd name="T88" fmla="*/ 256 w 479"/>
                  <a:gd name="T89" fmla="*/ 231 h 471"/>
                  <a:gd name="T90" fmla="*/ 256 w 479"/>
                  <a:gd name="T91" fmla="*/ 213 h 471"/>
                  <a:gd name="T92" fmla="*/ 291 w 479"/>
                  <a:gd name="T93" fmla="*/ 213 h 471"/>
                  <a:gd name="T94" fmla="*/ 291 w 479"/>
                  <a:gd name="T95" fmla="*/ 169 h 471"/>
                  <a:gd name="T96" fmla="*/ 310 w 479"/>
                  <a:gd name="T97" fmla="*/ 169 h 471"/>
                  <a:gd name="T98" fmla="*/ 310 w 479"/>
                  <a:gd name="T99" fmla="*/ 213 h 471"/>
                  <a:gd name="T100" fmla="*/ 354 w 479"/>
                  <a:gd name="T101" fmla="*/ 213 h 471"/>
                  <a:gd name="T102" fmla="*/ 354 w 479"/>
                  <a:gd name="T103" fmla="*/ 231 h 471"/>
                  <a:gd name="T104" fmla="*/ 194 w 479"/>
                  <a:gd name="T105" fmla="*/ 266 h 471"/>
                  <a:gd name="T106" fmla="*/ 194 w 479"/>
                  <a:gd name="T107" fmla="*/ 266 h 471"/>
                  <a:gd name="T108" fmla="*/ 194 w 479"/>
                  <a:gd name="T109" fmla="*/ 266 h 471"/>
                  <a:gd name="T110" fmla="*/ 159 w 479"/>
                  <a:gd name="T111" fmla="*/ 275 h 471"/>
                  <a:gd name="T112" fmla="*/ 150 w 479"/>
                  <a:gd name="T113" fmla="*/ 301 h 471"/>
                  <a:gd name="T114" fmla="*/ 194 w 479"/>
                  <a:gd name="T115" fmla="*/ 328 h 471"/>
                  <a:gd name="T116" fmla="*/ 230 w 479"/>
                  <a:gd name="T117" fmla="*/ 293 h 471"/>
                  <a:gd name="T118" fmla="*/ 194 w 479"/>
                  <a:gd name="T119" fmla="*/ 26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9" h="471">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chemeClr val="bg1"/>
              </a:solidFill>
              <a:ln>
                <a:noFill/>
              </a:ln>
              <a:effectLst/>
            </p:spPr>
            <p:txBody>
              <a:bodyPr wrap="none" anchor="ctr"/>
              <a:lstStyle/>
              <a:p>
                <a:endParaRPr lang="en-US" sz="1100" dirty="0">
                  <a:cs typeface="+mn-ea"/>
                  <a:sym typeface="+mn-lt"/>
                </a:endParaRPr>
              </a:p>
            </p:txBody>
          </p:sp>
        </p:grpSp>
        <p:grpSp>
          <p:nvGrpSpPr>
            <p:cNvPr id="19" name="Group 3"/>
            <p:cNvGrpSpPr/>
            <p:nvPr/>
          </p:nvGrpSpPr>
          <p:grpSpPr>
            <a:xfrm>
              <a:off x="9848405" y="6752500"/>
              <a:ext cx="2393098" cy="2103120"/>
              <a:chOff x="9848405" y="6752500"/>
              <a:chExt cx="2393098" cy="2103120"/>
            </a:xfrm>
          </p:grpSpPr>
          <p:sp>
            <p:nvSpPr>
              <p:cNvPr id="25" name="Round Diagonal Corner Rectangle 54"/>
              <p:cNvSpPr/>
              <p:nvPr/>
            </p:nvSpPr>
            <p:spPr>
              <a:xfrm>
                <a:off x="10013458" y="6752500"/>
                <a:ext cx="2102572" cy="2103120"/>
              </a:xfrm>
              <a:prstGeom prst="round2DiagRect">
                <a:avLst>
                  <a:gd name="adj1" fmla="val 18841"/>
                  <a:gd name="adj2" fmla="val 0"/>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cs typeface="+mn-ea"/>
                  <a:sym typeface="+mn-lt"/>
                </a:endParaRPr>
              </a:p>
            </p:txBody>
          </p:sp>
          <p:sp>
            <p:nvSpPr>
              <p:cNvPr id="26" name="TextBox 26"/>
              <p:cNvSpPr txBox="1"/>
              <p:nvPr/>
            </p:nvSpPr>
            <p:spPr>
              <a:xfrm>
                <a:off x="9848405" y="7858854"/>
                <a:ext cx="2393098" cy="925243"/>
              </a:xfrm>
              <a:prstGeom prst="rect">
                <a:avLst/>
              </a:prstGeom>
              <a:noFill/>
            </p:spPr>
            <p:txBody>
              <a:bodyPr wrap="none" lIns="219419" tIns="109710" rIns="219419" bIns="109710" rtlCol="0">
                <a:spAutoFit/>
              </a:bodyPr>
              <a:lstStyle/>
              <a:p>
                <a:pPr algn="ctr"/>
                <a:r>
                  <a:rPr lang="en-US" altLang="zh-CN" dirty="0">
                    <a:solidFill>
                      <a:schemeClr val="bg1"/>
                    </a:solidFill>
                    <a:cs typeface="+mn-ea"/>
                    <a:sym typeface="+mn-lt"/>
                  </a:rPr>
                  <a:t>Add text</a:t>
                </a:r>
                <a:endParaRPr lang="bg-BG" altLang="zh-CN" dirty="0">
                  <a:solidFill>
                    <a:schemeClr val="bg1"/>
                  </a:solidFill>
                  <a:cs typeface="+mn-ea"/>
                  <a:sym typeface="+mn-lt"/>
                </a:endParaRPr>
              </a:p>
            </p:txBody>
          </p:sp>
          <p:sp>
            <p:nvSpPr>
              <p:cNvPr id="27" name="Freeform 79"/>
              <p:cNvSpPr>
                <a:spLocks noChangeArrowheads="1"/>
              </p:cNvSpPr>
              <p:nvPr/>
            </p:nvSpPr>
            <p:spPr bwMode="auto">
              <a:xfrm>
                <a:off x="10715993" y="7234910"/>
                <a:ext cx="694625" cy="681876"/>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293 w 479"/>
                  <a:gd name="T13" fmla="*/ 160 h 471"/>
                  <a:gd name="T14" fmla="*/ 293 w 479"/>
                  <a:gd name="T15" fmla="*/ 160 h 471"/>
                  <a:gd name="T16" fmla="*/ 257 w 479"/>
                  <a:gd name="T17" fmla="*/ 160 h 471"/>
                  <a:gd name="T18" fmla="*/ 249 w 479"/>
                  <a:gd name="T19" fmla="*/ 178 h 471"/>
                  <a:gd name="T20" fmla="*/ 249 w 479"/>
                  <a:gd name="T21" fmla="*/ 195 h 471"/>
                  <a:gd name="T22" fmla="*/ 293 w 479"/>
                  <a:gd name="T23" fmla="*/ 195 h 471"/>
                  <a:gd name="T24" fmla="*/ 293 w 479"/>
                  <a:gd name="T25" fmla="*/ 240 h 471"/>
                  <a:gd name="T26" fmla="*/ 249 w 479"/>
                  <a:gd name="T27" fmla="*/ 240 h 471"/>
                  <a:gd name="T28" fmla="*/ 249 w 479"/>
                  <a:gd name="T29" fmla="*/ 346 h 471"/>
                  <a:gd name="T30" fmla="*/ 213 w 479"/>
                  <a:gd name="T31" fmla="*/ 346 h 471"/>
                  <a:gd name="T32" fmla="*/ 213 w 479"/>
                  <a:gd name="T33" fmla="*/ 240 h 471"/>
                  <a:gd name="T34" fmla="*/ 169 w 479"/>
                  <a:gd name="T35" fmla="*/ 240 h 471"/>
                  <a:gd name="T36" fmla="*/ 169 w 479"/>
                  <a:gd name="T37" fmla="*/ 195 h 471"/>
                  <a:gd name="T38" fmla="*/ 213 w 479"/>
                  <a:gd name="T39" fmla="*/ 195 h 471"/>
                  <a:gd name="T40" fmla="*/ 213 w 479"/>
                  <a:gd name="T41" fmla="*/ 178 h 471"/>
                  <a:gd name="T42" fmla="*/ 257 w 479"/>
                  <a:gd name="T43" fmla="*/ 125 h 471"/>
                  <a:gd name="T44" fmla="*/ 293 w 479"/>
                  <a:gd name="T45" fmla="*/ 125 h 471"/>
                  <a:gd name="T46" fmla="*/ 293 w 479"/>
                  <a:gd name="T47" fmla="*/ 16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chemeClr val="bg1"/>
              </a:solidFill>
              <a:ln>
                <a:noFill/>
              </a:ln>
              <a:effectLst/>
            </p:spPr>
            <p:txBody>
              <a:bodyPr wrap="none" anchor="ctr"/>
              <a:lstStyle/>
              <a:p>
                <a:endParaRPr lang="en-US" sz="1100" dirty="0">
                  <a:cs typeface="+mn-ea"/>
                  <a:sym typeface="+mn-lt"/>
                </a:endParaRPr>
              </a:p>
            </p:txBody>
          </p:sp>
        </p:grpSp>
        <p:grpSp>
          <p:nvGrpSpPr>
            <p:cNvPr id="20" name="Group 4"/>
            <p:cNvGrpSpPr/>
            <p:nvPr/>
          </p:nvGrpSpPr>
          <p:grpSpPr>
            <a:xfrm>
              <a:off x="12098806" y="6752500"/>
              <a:ext cx="2393098" cy="2103120"/>
              <a:chOff x="12098806" y="6752500"/>
              <a:chExt cx="2393098" cy="2103120"/>
            </a:xfrm>
          </p:grpSpPr>
          <p:sp>
            <p:nvSpPr>
              <p:cNvPr id="22" name="Round Diagonal Corner Rectangle 45"/>
              <p:cNvSpPr/>
              <p:nvPr/>
            </p:nvSpPr>
            <p:spPr>
              <a:xfrm rot="16200000">
                <a:off x="12230026" y="6752774"/>
                <a:ext cx="2103120" cy="2102572"/>
              </a:xfrm>
              <a:prstGeom prst="round2DiagRect">
                <a:avLst>
                  <a:gd name="adj1" fmla="val 18841"/>
                  <a:gd name="adj2" fmla="val 0"/>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100">
                  <a:cs typeface="+mn-ea"/>
                  <a:sym typeface="+mn-lt"/>
                </a:endParaRPr>
              </a:p>
            </p:txBody>
          </p:sp>
          <p:sp>
            <p:nvSpPr>
              <p:cNvPr id="23" name="TextBox 30"/>
              <p:cNvSpPr txBox="1"/>
              <p:nvPr/>
            </p:nvSpPr>
            <p:spPr>
              <a:xfrm>
                <a:off x="12098806" y="7858854"/>
                <a:ext cx="2393098" cy="925243"/>
              </a:xfrm>
              <a:prstGeom prst="rect">
                <a:avLst/>
              </a:prstGeom>
              <a:noFill/>
            </p:spPr>
            <p:txBody>
              <a:bodyPr wrap="none" lIns="219419" tIns="109710" rIns="219419" bIns="109710" rtlCol="0">
                <a:spAutoFit/>
              </a:bodyPr>
              <a:lstStyle/>
              <a:p>
                <a:pPr algn="ctr"/>
                <a:r>
                  <a:rPr lang="en-US" altLang="zh-CN" dirty="0">
                    <a:solidFill>
                      <a:schemeClr val="bg1"/>
                    </a:solidFill>
                    <a:cs typeface="+mn-ea"/>
                    <a:sym typeface="+mn-lt"/>
                  </a:rPr>
                  <a:t>Add text</a:t>
                </a:r>
                <a:endParaRPr lang="bg-BG" altLang="zh-CN" dirty="0">
                  <a:solidFill>
                    <a:schemeClr val="bg1"/>
                  </a:solidFill>
                  <a:cs typeface="+mn-ea"/>
                  <a:sym typeface="+mn-lt"/>
                </a:endParaRPr>
              </a:p>
            </p:txBody>
          </p:sp>
          <p:sp>
            <p:nvSpPr>
              <p:cNvPr id="24" name="Freeform 87"/>
              <p:cNvSpPr>
                <a:spLocks noChangeArrowheads="1"/>
              </p:cNvSpPr>
              <p:nvPr/>
            </p:nvSpPr>
            <p:spPr bwMode="auto">
              <a:xfrm>
                <a:off x="12973285" y="7251613"/>
                <a:ext cx="618153" cy="630895"/>
              </a:xfrm>
              <a:custGeom>
                <a:avLst/>
                <a:gdLst>
                  <a:gd name="T0" fmla="*/ 345 w 426"/>
                  <a:gd name="T1" fmla="*/ 213 h 435"/>
                  <a:gd name="T2" fmla="*/ 345 w 426"/>
                  <a:gd name="T3" fmla="*/ 213 h 435"/>
                  <a:gd name="T4" fmla="*/ 213 w 426"/>
                  <a:gd name="T5" fmla="*/ 346 h 435"/>
                  <a:gd name="T6" fmla="*/ 79 w 426"/>
                  <a:gd name="T7" fmla="*/ 213 h 435"/>
                  <a:gd name="T8" fmla="*/ 88 w 426"/>
                  <a:gd name="T9" fmla="*/ 195 h 435"/>
                  <a:gd name="T10" fmla="*/ 0 w 426"/>
                  <a:gd name="T11" fmla="*/ 195 h 435"/>
                  <a:gd name="T12" fmla="*/ 0 w 426"/>
                  <a:gd name="T13" fmla="*/ 363 h 435"/>
                  <a:gd name="T14" fmla="*/ 62 w 426"/>
                  <a:gd name="T15" fmla="*/ 434 h 435"/>
                  <a:gd name="T16" fmla="*/ 363 w 426"/>
                  <a:gd name="T17" fmla="*/ 434 h 435"/>
                  <a:gd name="T18" fmla="*/ 425 w 426"/>
                  <a:gd name="T19" fmla="*/ 363 h 435"/>
                  <a:gd name="T20" fmla="*/ 425 w 426"/>
                  <a:gd name="T21" fmla="*/ 195 h 435"/>
                  <a:gd name="T22" fmla="*/ 337 w 426"/>
                  <a:gd name="T23" fmla="*/ 195 h 435"/>
                  <a:gd name="T24" fmla="*/ 345 w 426"/>
                  <a:gd name="T25" fmla="*/ 213 h 435"/>
                  <a:gd name="T26" fmla="*/ 363 w 426"/>
                  <a:gd name="T27" fmla="*/ 0 h 435"/>
                  <a:gd name="T28" fmla="*/ 363 w 426"/>
                  <a:gd name="T29" fmla="*/ 0 h 435"/>
                  <a:gd name="T30" fmla="*/ 62 w 426"/>
                  <a:gd name="T31" fmla="*/ 0 h 435"/>
                  <a:gd name="T32" fmla="*/ 0 w 426"/>
                  <a:gd name="T33" fmla="*/ 71 h 435"/>
                  <a:gd name="T34" fmla="*/ 0 w 426"/>
                  <a:gd name="T35" fmla="*/ 142 h 435"/>
                  <a:gd name="T36" fmla="*/ 106 w 426"/>
                  <a:gd name="T37" fmla="*/ 142 h 435"/>
                  <a:gd name="T38" fmla="*/ 213 w 426"/>
                  <a:gd name="T39" fmla="*/ 89 h 435"/>
                  <a:gd name="T40" fmla="*/ 319 w 426"/>
                  <a:gd name="T41" fmla="*/ 142 h 435"/>
                  <a:gd name="T42" fmla="*/ 425 w 426"/>
                  <a:gd name="T43" fmla="*/ 142 h 435"/>
                  <a:gd name="T44" fmla="*/ 425 w 426"/>
                  <a:gd name="T45" fmla="*/ 71 h 435"/>
                  <a:gd name="T46" fmla="*/ 363 w 426"/>
                  <a:gd name="T47" fmla="*/ 0 h 435"/>
                  <a:gd name="T48" fmla="*/ 390 w 426"/>
                  <a:gd name="T49" fmla="*/ 89 h 435"/>
                  <a:gd name="T50" fmla="*/ 390 w 426"/>
                  <a:gd name="T51" fmla="*/ 89 h 435"/>
                  <a:gd name="T52" fmla="*/ 381 w 426"/>
                  <a:gd name="T53" fmla="*/ 97 h 435"/>
                  <a:gd name="T54" fmla="*/ 345 w 426"/>
                  <a:gd name="T55" fmla="*/ 97 h 435"/>
                  <a:gd name="T56" fmla="*/ 328 w 426"/>
                  <a:gd name="T57" fmla="*/ 89 h 435"/>
                  <a:gd name="T58" fmla="*/ 328 w 426"/>
                  <a:gd name="T59" fmla="*/ 53 h 435"/>
                  <a:gd name="T60" fmla="*/ 345 w 426"/>
                  <a:gd name="T61" fmla="*/ 36 h 435"/>
                  <a:gd name="T62" fmla="*/ 381 w 426"/>
                  <a:gd name="T63" fmla="*/ 36 h 435"/>
                  <a:gd name="T64" fmla="*/ 390 w 426"/>
                  <a:gd name="T65" fmla="*/ 53 h 435"/>
                  <a:gd name="T66" fmla="*/ 390 w 426"/>
                  <a:gd name="T67" fmla="*/ 89 h 435"/>
                  <a:gd name="T68" fmla="*/ 292 w 426"/>
                  <a:gd name="T69" fmla="*/ 213 h 435"/>
                  <a:gd name="T70" fmla="*/ 292 w 426"/>
                  <a:gd name="T71" fmla="*/ 213 h 435"/>
                  <a:gd name="T72" fmla="*/ 213 w 426"/>
                  <a:gd name="T73" fmla="*/ 133 h 435"/>
                  <a:gd name="T74" fmla="*/ 132 w 426"/>
                  <a:gd name="T75" fmla="*/ 213 h 435"/>
                  <a:gd name="T76" fmla="*/ 213 w 426"/>
                  <a:gd name="T77" fmla="*/ 293 h 435"/>
                  <a:gd name="T78" fmla="*/ 292 w 426"/>
                  <a:gd name="T79" fmla="*/ 2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solidFill>
              <a:ln>
                <a:noFill/>
              </a:ln>
              <a:effectLst/>
            </p:spPr>
            <p:txBody>
              <a:bodyPr wrap="none" anchor="ctr"/>
              <a:lstStyle/>
              <a:p>
                <a:endParaRPr lang="en-US" sz="1100" dirty="0">
                  <a:cs typeface="+mn-ea"/>
                  <a:sym typeface="+mn-lt"/>
                </a:endParaRPr>
              </a:p>
            </p:txBody>
          </p:sp>
        </p:grpSp>
        <p:sp>
          <p:nvSpPr>
            <p:cNvPr id="21" name="TextBox 32"/>
            <p:cNvSpPr txBox="1"/>
            <p:nvPr/>
          </p:nvSpPr>
          <p:spPr>
            <a:xfrm>
              <a:off x="3955224" y="9651699"/>
              <a:ext cx="16591413" cy="1542183"/>
            </a:xfrm>
            <a:prstGeom prst="rect">
              <a:avLst/>
            </a:prstGeom>
            <a:noFill/>
          </p:spPr>
          <p:txBody>
            <a:bodyPr wrap="square" rtlCol="0">
              <a:spAutoFit/>
            </a:bodyPr>
            <a:lstStyle/>
            <a:p>
              <a:pPr algn="ctr"/>
              <a:r>
                <a:rPr lang="en-US" altLang="zh-CN" sz="1600" dirty="0">
                  <a:solidFill>
                    <a:schemeClr val="bg1">
                      <a:lumMod val="50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600" dirty="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sp>
        <p:nvSpPr>
          <p:cNvPr id="6" name="圆角矩形 4"/>
          <p:cNvSpPr/>
          <p:nvPr/>
        </p:nvSpPr>
        <p:spPr>
          <a:xfrm>
            <a:off x="2489701" y="2298234"/>
            <a:ext cx="6732748" cy="504056"/>
          </a:xfrm>
          <a:prstGeom prst="roundRect">
            <a:avLst>
              <a:gd name="adj" fmla="val 50000"/>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等腰三角形 6"/>
          <p:cNvSpPr/>
          <p:nvPr/>
        </p:nvSpPr>
        <p:spPr>
          <a:xfrm rot="5400000">
            <a:off x="9354045" y="2472641"/>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9" name="圆角矩形 6"/>
          <p:cNvSpPr/>
          <p:nvPr/>
        </p:nvSpPr>
        <p:spPr>
          <a:xfrm>
            <a:off x="2489701" y="2298234"/>
            <a:ext cx="1683187"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9494456" y="2319430"/>
            <a:ext cx="821059" cy="461665"/>
          </a:xfrm>
          <a:prstGeom prst="rect">
            <a:avLst/>
          </a:prstGeom>
        </p:spPr>
        <p:txBody>
          <a:bodyPr wrap="none">
            <a:spAutoFit/>
          </a:bodyPr>
          <a:lstStyle/>
          <a:p>
            <a:pPr algn="ctr"/>
            <a:r>
              <a:rPr lang="en-US" altLang="zh-CN" sz="2400">
                <a:solidFill>
                  <a:schemeClr val="bg1">
                    <a:lumMod val="50000"/>
                  </a:schemeClr>
                </a:solidFill>
                <a:cs typeface="+mn-ea"/>
                <a:sym typeface="+mn-lt"/>
              </a:rPr>
              <a:t>25%</a:t>
            </a:r>
            <a:endParaRPr lang="zh-CN" altLang="en-US" sz="2400">
              <a:solidFill>
                <a:schemeClr val="bg1">
                  <a:lumMod val="50000"/>
                </a:schemeClr>
              </a:solidFill>
              <a:cs typeface="+mn-ea"/>
              <a:sym typeface="+mn-lt"/>
            </a:endParaRPr>
          </a:p>
        </p:txBody>
      </p:sp>
      <p:sp>
        <p:nvSpPr>
          <p:cNvPr id="14" name="椭圆 13"/>
          <p:cNvSpPr/>
          <p:nvPr/>
        </p:nvSpPr>
        <p:spPr>
          <a:xfrm>
            <a:off x="2093657" y="2154218"/>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en-US" altLang="zh-CN" dirty="0">
                <a:solidFill>
                  <a:schemeClr val="bg1"/>
                </a:solidFill>
                <a:cs typeface="+mn-ea"/>
                <a:sym typeface="+mn-lt"/>
              </a:rPr>
              <a:t>Title</a:t>
            </a:r>
            <a:endParaRPr lang="zh-CN" altLang="en-US" dirty="0">
              <a:solidFill>
                <a:schemeClr val="bg1"/>
              </a:solidFill>
              <a:cs typeface="+mn-ea"/>
              <a:sym typeface="+mn-lt"/>
            </a:endParaRPr>
          </a:p>
        </p:txBody>
      </p:sp>
      <p:sp>
        <p:nvSpPr>
          <p:cNvPr id="15" name="圆角矩形 9"/>
          <p:cNvSpPr/>
          <p:nvPr/>
        </p:nvSpPr>
        <p:spPr>
          <a:xfrm>
            <a:off x="2489701" y="3234338"/>
            <a:ext cx="6732748" cy="504056"/>
          </a:xfrm>
          <a:prstGeom prst="roundRect">
            <a:avLst>
              <a:gd name="adj" fmla="val 50000"/>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p:cNvSpPr/>
          <p:nvPr/>
        </p:nvSpPr>
        <p:spPr>
          <a:xfrm rot="5400000">
            <a:off x="9354045" y="3408745"/>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17" name="圆角矩形 11"/>
          <p:cNvSpPr/>
          <p:nvPr/>
        </p:nvSpPr>
        <p:spPr>
          <a:xfrm>
            <a:off x="2489701" y="3234338"/>
            <a:ext cx="3366374"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9494456" y="3255534"/>
            <a:ext cx="821059" cy="461665"/>
          </a:xfrm>
          <a:prstGeom prst="rect">
            <a:avLst/>
          </a:prstGeom>
        </p:spPr>
        <p:txBody>
          <a:bodyPr wrap="none">
            <a:spAutoFit/>
          </a:bodyPr>
          <a:lstStyle/>
          <a:p>
            <a:pPr algn="ctr"/>
            <a:r>
              <a:rPr lang="en-US" altLang="zh-CN" sz="2400">
                <a:solidFill>
                  <a:schemeClr val="bg1">
                    <a:lumMod val="50000"/>
                  </a:schemeClr>
                </a:solidFill>
                <a:cs typeface="+mn-ea"/>
                <a:sym typeface="+mn-lt"/>
              </a:rPr>
              <a:t>50%</a:t>
            </a:r>
            <a:endParaRPr lang="zh-CN" altLang="en-US" sz="2400">
              <a:solidFill>
                <a:schemeClr val="bg1">
                  <a:lumMod val="50000"/>
                </a:schemeClr>
              </a:solidFill>
              <a:cs typeface="+mn-ea"/>
              <a:sym typeface="+mn-lt"/>
            </a:endParaRPr>
          </a:p>
        </p:txBody>
      </p:sp>
      <p:sp>
        <p:nvSpPr>
          <p:cNvPr id="19" name="椭圆 18"/>
          <p:cNvSpPr/>
          <p:nvPr/>
        </p:nvSpPr>
        <p:spPr>
          <a:xfrm>
            <a:off x="2093657" y="3090322"/>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en-US" altLang="zh-CN" dirty="0">
                <a:solidFill>
                  <a:schemeClr val="bg1"/>
                </a:solidFill>
                <a:cs typeface="+mn-ea"/>
                <a:sym typeface="+mn-lt"/>
              </a:rPr>
              <a:t>Title</a:t>
            </a:r>
            <a:endParaRPr lang="zh-CN" altLang="en-US" dirty="0">
              <a:solidFill>
                <a:schemeClr val="bg1"/>
              </a:solidFill>
              <a:cs typeface="+mn-ea"/>
              <a:sym typeface="+mn-lt"/>
            </a:endParaRPr>
          </a:p>
        </p:txBody>
      </p:sp>
      <p:sp>
        <p:nvSpPr>
          <p:cNvPr id="20" name="圆角矩形 14"/>
          <p:cNvSpPr/>
          <p:nvPr/>
        </p:nvSpPr>
        <p:spPr>
          <a:xfrm>
            <a:off x="2489701" y="4170442"/>
            <a:ext cx="6732748" cy="504056"/>
          </a:xfrm>
          <a:prstGeom prst="roundRect">
            <a:avLst>
              <a:gd name="adj" fmla="val 50000"/>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0"/>
          <p:cNvSpPr/>
          <p:nvPr/>
        </p:nvSpPr>
        <p:spPr>
          <a:xfrm rot="5400000">
            <a:off x="9354045" y="4344849"/>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22" name="圆角矩形 16"/>
          <p:cNvSpPr/>
          <p:nvPr/>
        </p:nvSpPr>
        <p:spPr>
          <a:xfrm>
            <a:off x="2489701" y="4170442"/>
            <a:ext cx="5076564"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9494456" y="4191638"/>
            <a:ext cx="821059" cy="461665"/>
          </a:xfrm>
          <a:prstGeom prst="rect">
            <a:avLst/>
          </a:prstGeom>
        </p:spPr>
        <p:txBody>
          <a:bodyPr wrap="none">
            <a:spAutoFit/>
          </a:bodyPr>
          <a:lstStyle/>
          <a:p>
            <a:pPr algn="ctr"/>
            <a:r>
              <a:rPr lang="en-US" altLang="zh-CN" sz="2400">
                <a:solidFill>
                  <a:schemeClr val="bg1">
                    <a:lumMod val="50000"/>
                  </a:schemeClr>
                </a:solidFill>
                <a:cs typeface="+mn-ea"/>
                <a:sym typeface="+mn-lt"/>
              </a:rPr>
              <a:t>75%</a:t>
            </a:r>
            <a:endParaRPr lang="zh-CN" altLang="en-US" sz="2400">
              <a:solidFill>
                <a:schemeClr val="bg1">
                  <a:lumMod val="50000"/>
                </a:schemeClr>
              </a:solidFill>
              <a:cs typeface="+mn-ea"/>
              <a:sym typeface="+mn-lt"/>
            </a:endParaRPr>
          </a:p>
        </p:txBody>
      </p:sp>
      <p:sp>
        <p:nvSpPr>
          <p:cNvPr id="24" name="椭圆 23"/>
          <p:cNvSpPr/>
          <p:nvPr/>
        </p:nvSpPr>
        <p:spPr>
          <a:xfrm>
            <a:off x="2093657" y="4026426"/>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en-US" altLang="zh-CN" dirty="0">
                <a:solidFill>
                  <a:schemeClr val="bg1"/>
                </a:solidFill>
                <a:cs typeface="+mn-ea"/>
                <a:sym typeface="+mn-lt"/>
              </a:rPr>
              <a:t>Title</a:t>
            </a:r>
            <a:endParaRPr lang="zh-CN" altLang="en-US" dirty="0">
              <a:solidFill>
                <a:schemeClr val="bg1"/>
              </a:solidFill>
              <a:cs typeface="+mn-ea"/>
              <a:sym typeface="+mn-lt"/>
            </a:endParaRPr>
          </a:p>
        </p:txBody>
      </p:sp>
      <p:sp>
        <p:nvSpPr>
          <p:cNvPr id="25" name="矩形 24"/>
          <p:cNvSpPr/>
          <p:nvPr/>
        </p:nvSpPr>
        <p:spPr>
          <a:xfrm>
            <a:off x="1993618" y="5342452"/>
            <a:ext cx="8486946" cy="738664"/>
          </a:xfrm>
          <a:prstGeom prst="rect">
            <a:avLst/>
          </a:prstGeom>
        </p:spPr>
        <p:txBody>
          <a:bodyPr wrap="square">
            <a:spAutoFit/>
          </a:bodyPr>
          <a:lstStyle/>
          <a:p>
            <a:pPr algn="ctr"/>
            <a:r>
              <a:rPr lang="en-US" altLang="zh-CN" sz="1400" dirty="0">
                <a:solidFill>
                  <a:schemeClr val="bg1">
                    <a:lumMod val="50000"/>
                  </a:schemeClr>
                </a:solidFill>
                <a:cs typeface="+mn-ea"/>
                <a:sym typeface="+mn-lt"/>
              </a:rPr>
              <a:t>Click here to add content, content to match the title. Click here to add content, content to match the title. </a:t>
            </a:r>
          </a:p>
          <a:p>
            <a:pPr algn="ctr"/>
            <a:r>
              <a:rPr lang="en-US" altLang="zh-CN" sz="1400" dirty="0">
                <a:solidFill>
                  <a:schemeClr val="bg1">
                    <a:lumMod val="50000"/>
                  </a:schemeClr>
                </a:solidFill>
                <a:cs typeface="+mn-ea"/>
                <a:sym typeface="+mn-lt"/>
              </a:rPr>
              <a:t>Click here to add content, content to match the title. Click here to add content, content to match the title. </a:t>
            </a:r>
          </a:p>
          <a:p>
            <a:pPr algn="ctr"/>
            <a:endParaRPr lang="en-US" altLang="zh-CN" sz="1400" dirty="0">
              <a:solidFill>
                <a:schemeClr val="bg1">
                  <a:lumMod val="50000"/>
                </a:schemeClr>
              </a:solidFill>
              <a:cs typeface="+mn-ea"/>
              <a:sym typeface="+mn-lt"/>
            </a:endParaRPr>
          </a:p>
        </p:txBody>
      </p:sp>
      <p:sp>
        <p:nvSpPr>
          <p:cNvPr id="26" name="矩形 25"/>
          <p:cNvSpPr/>
          <p:nvPr/>
        </p:nvSpPr>
        <p:spPr>
          <a:xfrm>
            <a:off x="2024096" y="5134634"/>
            <a:ext cx="8356239" cy="117156"/>
          </a:xfrm>
          <a:prstGeom prst="rect">
            <a:avLst/>
          </a:prstGeom>
          <a:pattFill prst="dk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1000"/>
                                        <p:tgtEl>
                                          <p:spTgt spid="26"/>
                                        </p:tgtEl>
                                      </p:cBhvr>
                                    </p:animEffect>
                                    <p:anim calcmode="lin" valueType="num">
                                      <p:cBhvr>
                                        <p:cTn id="87" dur="1000" fill="hold"/>
                                        <p:tgtEl>
                                          <p:spTgt spid="26"/>
                                        </p:tgtEl>
                                        <p:attrNameLst>
                                          <p:attrName>ppt_x</p:attrName>
                                        </p:attrNameLst>
                                      </p:cBhvr>
                                      <p:tavLst>
                                        <p:tav tm="0">
                                          <p:val>
                                            <p:strVal val="#ppt_x"/>
                                          </p:val>
                                        </p:tav>
                                        <p:tav tm="100000">
                                          <p:val>
                                            <p:strVal val="#ppt_x"/>
                                          </p:val>
                                        </p:tav>
                                      </p:tavLst>
                                    </p:anim>
                                    <p:anim calcmode="lin" valueType="num">
                                      <p:cBhvr>
                                        <p:cTn id="88" dur="1000" fill="hold"/>
                                        <p:tgtEl>
                                          <p:spTgt spid="2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1000"/>
                                        <p:tgtEl>
                                          <p:spTgt spid="25"/>
                                        </p:tgtEl>
                                      </p:cBhvr>
                                    </p:animEffect>
                                    <p:anim calcmode="lin" valueType="num">
                                      <p:cBhvr>
                                        <p:cTn id="92" dur="1000" fill="hold"/>
                                        <p:tgtEl>
                                          <p:spTgt spid="25"/>
                                        </p:tgtEl>
                                        <p:attrNameLst>
                                          <p:attrName>ppt_x</p:attrName>
                                        </p:attrNameLst>
                                      </p:cBhvr>
                                      <p:tavLst>
                                        <p:tav tm="0">
                                          <p:val>
                                            <p:strVal val="#ppt_x"/>
                                          </p:val>
                                        </p:tav>
                                        <p:tav tm="100000">
                                          <p:val>
                                            <p:strVal val="#ppt_x"/>
                                          </p:val>
                                        </p:tav>
                                      </p:tavLst>
                                    </p:anim>
                                    <p:anim calcmode="lin" valueType="num">
                                      <p:cBhvr>
                                        <p:cTn id="9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4" grpId="0" animBg="1"/>
      <p:bldP spid="15" grpId="0" animBg="1"/>
      <p:bldP spid="16" grpId="0" animBg="1"/>
      <p:bldP spid="17" grpId="0" animBg="1"/>
      <p:bldP spid="18" grpId="0"/>
      <p:bldP spid="19" grpId="0" animBg="1"/>
      <p:bldP spid="20" grpId="0" animBg="1"/>
      <p:bldP spid="21" grpId="0" animBg="1"/>
      <p:bldP spid="22" grpId="0" animBg="1"/>
      <p:bldP spid="23" grpId="0"/>
      <p:bldP spid="24" grpId="0" animBg="1"/>
      <p:bldP spid="25" grpId="0"/>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a:ext>
            </a:extLst>
          </a:blip>
          <a:stretch>
            <a:fillRect/>
          </a:stretch>
        </p:blipFill>
        <p:spPr>
          <a:xfrm flipH="1">
            <a:off x="0" y="1240"/>
            <a:ext cx="12190413" cy="6857107"/>
          </a:xfrm>
          <a:prstGeom prst="rect">
            <a:avLst/>
          </a:prstGeom>
        </p:spPr>
      </p:pic>
      <p:sp>
        <p:nvSpPr>
          <p:cNvPr id="12" name="Rectangle 18"/>
          <p:cNvSpPr>
            <a:spLocks noChangeArrowheads="1"/>
          </p:cNvSpPr>
          <p:nvPr/>
        </p:nvSpPr>
        <p:spPr bwMode="auto">
          <a:xfrm>
            <a:off x="6738498" y="1981200"/>
            <a:ext cx="677108" cy="254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en-US" altLang="zh-CN" sz="4400" b="1" dirty="0">
                <a:solidFill>
                  <a:srgbClr val="FF7D7B"/>
                </a:solidFill>
                <a:cs typeface="+mn-ea"/>
                <a:sym typeface="+mn-lt"/>
              </a:rPr>
              <a:t>Part four</a:t>
            </a:r>
          </a:p>
        </p:txBody>
      </p:sp>
      <p:sp>
        <p:nvSpPr>
          <p:cNvPr id="13" name="Rectangle 18"/>
          <p:cNvSpPr>
            <a:spLocks noChangeArrowheads="1"/>
          </p:cNvSpPr>
          <p:nvPr/>
        </p:nvSpPr>
        <p:spPr bwMode="auto">
          <a:xfrm>
            <a:off x="7577858" y="2246100"/>
            <a:ext cx="161583" cy="203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base">
              <a:spcBef>
                <a:spcPct val="0"/>
              </a:spcBef>
              <a:spcAft>
                <a:spcPct val="0"/>
              </a:spcAft>
            </a:pPr>
            <a:r>
              <a:rPr lang="en-US" altLang="zh-CN" sz="1050" dirty="0">
                <a:solidFill>
                  <a:srgbClr val="FF7D7B"/>
                </a:solidFill>
                <a:cs typeface="+mn-ea"/>
                <a:sym typeface="+mn-lt"/>
              </a:rPr>
              <a:t>CONTENTS</a:t>
            </a:r>
          </a:p>
        </p:txBody>
      </p:sp>
      <p:sp>
        <p:nvSpPr>
          <p:cNvPr id="14" name="Line 21"/>
          <p:cNvSpPr>
            <a:spLocks noChangeShapeType="1"/>
          </p:cNvSpPr>
          <p:nvPr/>
        </p:nvSpPr>
        <p:spPr bwMode="auto">
          <a:xfrm>
            <a:off x="7434655" y="2236349"/>
            <a:ext cx="0" cy="2033368"/>
          </a:xfrm>
          <a:prstGeom prst="line">
            <a:avLst/>
          </a:prstGeom>
          <a:noFill/>
          <a:ln w="6350">
            <a:solidFill>
              <a:srgbClr val="FF7D7B"/>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1600">
              <a:ln>
                <a:solidFill>
                  <a:schemeClr val="tx1">
                    <a:lumMod val="60000"/>
                    <a:lumOff val="40000"/>
                  </a:schemeClr>
                </a:solidFill>
              </a:ln>
              <a:solidFill>
                <a:srgbClr val="FF7D7B"/>
              </a:solidFill>
              <a:cs typeface="+mn-ea"/>
              <a:sym typeface="+mn-lt"/>
            </a:endParaRPr>
          </a:p>
        </p:txBody>
      </p:sp>
      <p:sp>
        <p:nvSpPr>
          <p:cNvPr id="16" name="文本框 3"/>
          <p:cNvSpPr txBox="1"/>
          <p:nvPr/>
        </p:nvSpPr>
        <p:spPr>
          <a:xfrm>
            <a:off x="8127308" y="1227309"/>
            <a:ext cx="677108" cy="4044445"/>
          </a:xfrm>
          <a:prstGeom prst="rect">
            <a:avLst/>
          </a:prstGeom>
          <a:solidFill>
            <a:srgbClr val="FF7D7B"/>
          </a:solidFill>
          <a:ln w="12700">
            <a:noFill/>
          </a:ln>
        </p:spPr>
        <p:txBody>
          <a:bodyPr vert="eaVert" wrap="square" rtlCol="0">
            <a:spAutoFit/>
          </a:bodyPr>
          <a:lstStyle>
            <a:defPPr>
              <a:defRPr lang="zh-CN"/>
            </a:defPPr>
            <a:lvl1pPr algn="ctr">
              <a:defRPr kumimoji="1" sz="3200">
                <a:solidFill>
                  <a:schemeClr val="bg1"/>
                </a:solidFill>
                <a:latin typeface="汉仪大宋简" pitchFamily="49" charset="-122"/>
                <a:ea typeface="汉仪大宋简"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par>
                                <p:cTn id="19" presetID="16" presetClass="entr" presetSubtype="42" fill="hold" grpId="0"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barn(outHorizontal)">
                                      <p:cBhvr>
                                        <p:cTn id="21" dur="500"/>
                                        <p:tgtEl>
                                          <p:spTgt spid="14"/>
                                        </p:tgtEl>
                                      </p:cBhvr>
                                    </p:animEffect>
                                  </p:childTnLst>
                                </p:cTn>
                              </p:par>
                            </p:childTnLst>
                          </p:cTn>
                        </p:par>
                        <p:par>
                          <p:cTn id="22" fill="hold">
                            <p:stCondLst>
                              <p:cond delay="1500"/>
                            </p:stCondLst>
                            <p:childTnLst>
                              <p:par>
                                <p:cTn id="23" presetID="16" presetClass="entr" presetSubtype="4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outHorizontal)">
                                      <p:cBhvr>
                                        <p:cTn id="2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email">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a:ext>
            </a:extLst>
          </a:blip>
          <a:stretch>
            <a:fillRect/>
          </a:stretch>
        </p:blipFill>
        <p:spPr>
          <a:xfrm flipH="1">
            <a:off x="0" y="1240"/>
            <a:ext cx="12190413" cy="6857107"/>
          </a:xfrm>
          <a:prstGeom prst="rect">
            <a:avLst/>
          </a:prstGeom>
        </p:spPr>
      </p:pic>
      <p:sp>
        <p:nvSpPr>
          <p:cNvPr id="36" name="文本框 3"/>
          <p:cNvSpPr txBox="1"/>
          <p:nvPr/>
        </p:nvSpPr>
        <p:spPr>
          <a:xfrm>
            <a:off x="6982818" y="1614998"/>
            <a:ext cx="553998" cy="3477190"/>
          </a:xfrm>
          <a:prstGeom prst="rect">
            <a:avLst/>
          </a:prstGeom>
          <a:solidFill>
            <a:srgbClr val="FF7D7B"/>
          </a:solidFill>
          <a:ln w="12700">
            <a:noFill/>
          </a:ln>
        </p:spPr>
        <p:txBody>
          <a:bodyPr vert="eaVert" wrap="square" rtlCol="0">
            <a:spAutoFit/>
          </a:bodyPr>
          <a:lstStyle/>
          <a:p>
            <a:pPr algn="ctr"/>
            <a:r>
              <a:rPr kumimoji="1" lang="en-US" altLang="zh-CN" sz="2400" dirty="0">
                <a:solidFill>
                  <a:schemeClr val="bg1"/>
                </a:solidFill>
                <a:cs typeface="+mn-ea"/>
                <a:sym typeface="+mn-lt"/>
              </a:rPr>
              <a:t>01</a:t>
            </a:r>
            <a:r>
              <a:rPr kumimoji="1" lang="zh-CN" altLang="en-US" sz="2400" dirty="0">
                <a:solidFill>
                  <a:schemeClr val="bg1"/>
                </a:solidFill>
                <a:cs typeface="+mn-ea"/>
                <a:sym typeface="+mn-lt"/>
              </a:rPr>
              <a:t>   </a:t>
            </a:r>
            <a:r>
              <a:rPr kumimoji="1" lang="en-US" altLang="zh-CN" sz="2400" dirty="0">
                <a:solidFill>
                  <a:schemeClr val="bg1"/>
                </a:solidFill>
                <a:cs typeface="+mn-ea"/>
                <a:sym typeface="+mn-lt"/>
              </a:rPr>
              <a:t>Add title text</a:t>
            </a:r>
            <a:endParaRPr kumimoji="1" lang="zh-CN" altLang="en-US" sz="2400" dirty="0">
              <a:solidFill>
                <a:schemeClr val="bg1"/>
              </a:solidFill>
              <a:cs typeface="+mn-ea"/>
              <a:sym typeface="+mn-lt"/>
            </a:endParaRPr>
          </a:p>
        </p:txBody>
      </p:sp>
      <p:sp>
        <p:nvSpPr>
          <p:cNvPr id="39" name="文本框 3"/>
          <p:cNvSpPr txBox="1"/>
          <p:nvPr/>
        </p:nvSpPr>
        <p:spPr>
          <a:xfrm>
            <a:off x="7896823" y="1614998"/>
            <a:ext cx="553998" cy="3477190"/>
          </a:xfrm>
          <a:prstGeom prst="rect">
            <a:avLst/>
          </a:prstGeom>
          <a:solidFill>
            <a:srgbClr val="FF7D7B"/>
          </a:solidFill>
          <a:ln w="12700">
            <a:noFill/>
          </a:ln>
        </p:spPr>
        <p:txBody>
          <a:bodyPr vert="eaVert" wrap="square" rtlCol="0">
            <a:spAutoFit/>
          </a:bodyPr>
          <a:lstStyle/>
          <a:p>
            <a:pPr algn="ctr"/>
            <a:r>
              <a:rPr kumimoji="1" lang="en-US" altLang="zh-CN" sz="2400" dirty="0">
                <a:solidFill>
                  <a:schemeClr val="bg1"/>
                </a:solidFill>
                <a:cs typeface="+mn-ea"/>
                <a:sym typeface="+mn-lt"/>
              </a:rPr>
              <a:t>02</a:t>
            </a:r>
            <a:r>
              <a:rPr kumimoji="1" lang="zh-CN" altLang="en-US" sz="2400" dirty="0">
                <a:solidFill>
                  <a:schemeClr val="bg1"/>
                </a:solidFill>
                <a:cs typeface="+mn-ea"/>
                <a:sym typeface="+mn-lt"/>
              </a:rPr>
              <a:t>   </a:t>
            </a:r>
            <a:r>
              <a:rPr kumimoji="1" lang="en-US" altLang="zh-CN" sz="2400" dirty="0">
                <a:solidFill>
                  <a:schemeClr val="bg1"/>
                </a:solidFill>
                <a:cs typeface="+mn-ea"/>
                <a:sym typeface="+mn-lt"/>
              </a:rPr>
              <a:t>Add title text</a:t>
            </a:r>
            <a:endParaRPr kumimoji="1" lang="zh-CN" altLang="en-US" sz="2400" dirty="0">
              <a:solidFill>
                <a:schemeClr val="bg1"/>
              </a:solidFill>
              <a:cs typeface="+mn-ea"/>
              <a:sym typeface="+mn-lt"/>
            </a:endParaRPr>
          </a:p>
        </p:txBody>
      </p:sp>
      <p:sp>
        <p:nvSpPr>
          <p:cNvPr id="42" name="文本框 3"/>
          <p:cNvSpPr txBox="1"/>
          <p:nvPr/>
        </p:nvSpPr>
        <p:spPr>
          <a:xfrm>
            <a:off x="8810828" y="1614998"/>
            <a:ext cx="553998" cy="3477190"/>
          </a:xfrm>
          <a:prstGeom prst="rect">
            <a:avLst/>
          </a:prstGeom>
          <a:solidFill>
            <a:srgbClr val="FF7D7B"/>
          </a:solidFill>
          <a:ln w="12700">
            <a:noFill/>
          </a:ln>
        </p:spPr>
        <p:txBody>
          <a:bodyPr vert="eaVert" wrap="square" rtlCol="0">
            <a:spAutoFit/>
          </a:bodyPr>
          <a:lstStyle/>
          <a:p>
            <a:pPr algn="ctr"/>
            <a:r>
              <a:rPr kumimoji="1" lang="en-US" altLang="zh-CN" sz="2400" dirty="0">
                <a:solidFill>
                  <a:schemeClr val="bg1"/>
                </a:solidFill>
                <a:cs typeface="+mn-ea"/>
                <a:sym typeface="+mn-lt"/>
              </a:rPr>
              <a:t>03</a:t>
            </a:r>
            <a:r>
              <a:rPr kumimoji="1" lang="zh-CN" altLang="en-US" sz="2400" dirty="0">
                <a:solidFill>
                  <a:schemeClr val="bg1"/>
                </a:solidFill>
                <a:cs typeface="+mn-ea"/>
                <a:sym typeface="+mn-lt"/>
              </a:rPr>
              <a:t>   </a:t>
            </a:r>
            <a:r>
              <a:rPr kumimoji="1" lang="en-US" altLang="zh-CN" sz="2400" dirty="0">
                <a:solidFill>
                  <a:schemeClr val="bg1"/>
                </a:solidFill>
                <a:cs typeface="+mn-ea"/>
                <a:sym typeface="+mn-lt"/>
              </a:rPr>
              <a:t>Add title text</a:t>
            </a:r>
            <a:endParaRPr kumimoji="1" lang="zh-CN" altLang="en-US" sz="2400" dirty="0">
              <a:solidFill>
                <a:schemeClr val="bg1"/>
              </a:solidFill>
              <a:cs typeface="+mn-ea"/>
              <a:sym typeface="+mn-lt"/>
            </a:endParaRPr>
          </a:p>
        </p:txBody>
      </p:sp>
      <p:sp>
        <p:nvSpPr>
          <p:cNvPr id="45" name="文本框 3"/>
          <p:cNvSpPr txBox="1"/>
          <p:nvPr/>
        </p:nvSpPr>
        <p:spPr>
          <a:xfrm>
            <a:off x="9724832" y="1614998"/>
            <a:ext cx="553998" cy="3477190"/>
          </a:xfrm>
          <a:prstGeom prst="rect">
            <a:avLst/>
          </a:prstGeom>
          <a:solidFill>
            <a:srgbClr val="FF7D7B"/>
          </a:solidFill>
          <a:ln w="12700">
            <a:noFill/>
          </a:ln>
        </p:spPr>
        <p:txBody>
          <a:bodyPr vert="eaVert" wrap="square" rtlCol="0">
            <a:spAutoFit/>
          </a:bodyPr>
          <a:lstStyle/>
          <a:p>
            <a:pPr algn="ctr"/>
            <a:r>
              <a:rPr kumimoji="1" lang="en-US" altLang="zh-CN" sz="2400" dirty="0">
                <a:solidFill>
                  <a:schemeClr val="bg1"/>
                </a:solidFill>
                <a:cs typeface="+mn-ea"/>
                <a:sym typeface="+mn-lt"/>
              </a:rPr>
              <a:t>04</a:t>
            </a:r>
            <a:r>
              <a:rPr kumimoji="1" lang="zh-CN" altLang="en-US" sz="2400" dirty="0">
                <a:solidFill>
                  <a:schemeClr val="bg1"/>
                </a:solidFill>
                <a:cs typeface="+mn-ea"/>
                <a:sym typeface="+mn-lt"/>
              </a:rPr>
              <a:t>   </a:t>
            </a:r>
            <a:r>
              <a:rPr kumimoji="1" lang="en-US" altLang="zh-CN" sz="2400" dirty="0">
                <a:solidFill>
                  <a:schemeClr val="bg1"/>
                </a:solidFill>
                <a:cs typeface="+mn-ea"/>
                <a:sym typeface="+mn-lt"/>
              </a:rPr>
              <a:t>Add title text</a:t>
            </a:r>
            <a:endParaRPr kumimoji="1" lang="zh-CN" altLang="en-US" sz="2400" dirty="0">
              <a:solidFill>
                <a:schemeClr val="bg1"/>
              </a:solidFill>
              <a:cs typeface="+mn-ea"/>
              <a:sym typeface="+mn-lt"/>
            </a:endParaRPr>
          </a:p>
        </p:txBody>
      </p:sp>
      <p:sp>
        <p:nvSpPr>
          <p:cNvPr id="47" name="Rectangle 18"/>
          <p:cNvSpPr>
            <a:spLocks noChangeArrowheads="1"/>
          </p:cNvSpPr>
          <p:nvPr/>
        </p:nvSpPr>
        <p:spPr bwMode="auto">
          <a:xfrm>
            <a:off x="5420077" y="1330036"/>
            <a:ext cx="738664" cy="376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en-US" altLang="zh-CN" sz="4800" b="1" dirty="0">
                <a:solidFill>
                  <a:srgbClr val="FF7D7B"/>
                </a:solidFill>
                <a:cs typeface="+mn-ea"/>
                <a:sym typeface="+mn-lt"/>
              </a:rPr>
              <a:t>CONTENTS</a:t>
            </a:r>
          </a:p>
        </p:txBody>
      </p:sp>
      <p:sp>
        <p:nvSpPr>
          <p:cNvPr id="49" name="Line 21"/>
          <p:cNvSpPr>
            <a:spLocks noChangeShapeType="1"/>
          </p:cNvSpPr>
          <p:nvPr/>
        </p:nvSpPr>
        <p:spPr bwMode="auto">
          <a:xfrm>
            <a:off x="6177787" y="2366244"/>
            <a:ext cx="0" cy="1748177"/>
          </a:xfrm>
          <a:prstGeom prst="line">
            <a:avLst/>
          </a:prstGeom>
          <a:noFill/>
          <a:ln w="6350">
            <a:solidFill>
              <a:srgbClr val="FF7D7B"/>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1600">
              <a:ln>
                <a:solidFill>
                  <a:schemeClr val="tx1">
                    <a:lumMod val="60000"/>
                    <a:lumOff val="40000"/>
                  </a:schemeClr>
                </a:solidFill>
              </a:ln>
              <a:solidFill>
                <a:srgbClr val="FF7D7B"/>
              </a:solidFill>
              <a:cs typeface="+mn-ea"/>
              <a:sym typeface="+mn-lt"/>
            </a:endParaRPr>
          </a:p>
        </p:txBody>
      </p:sp>
      <p:sp>
        <p:nvSpPr>
          <p:cNvPr id="10"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anim calcmode="lin" valueType="num">
                                      <p:cBhvr>
                                        <p:cTn id="12" dur="500" fill="hold"/>
                                        <p:tgtEl>
                                          <p:spTgt spid="47"/>
                                        </p:tgtEl>
                                        <p:attrNameLst>
                                          <p:attrName>ppt_x</p:attrName>
                                        </p:attrNameLst>
                                      </p:cBhvr>
                                      <p:tavLst>
                                        <p:tav tm="0">
                                          <p:val>
                                            <p:strVal val="#ppt_x"/>
                                          </p:val>
                                        </p:tav>
                                        <p:tav tm="100000">
                                          <p:val>
                                            <p:strVal val="#ppt_x"/>
                                          </p:val>
                                        </p:tav>
                                      </p:tavLst>
                                    </p:anim>
                                    <p:anim calcmode="lin" valueType="num">
                                      <p:cBhvr>
                                        <p:cTn id="13" dur="500" fill="hold"/>
                                        <p:tgtEl>
                                          <p:spTgt spid="47"/>
                                        </p:tgtEl>
                                        <p:attrNameLst>
                                          <p:attrName>ppt_y</p:attrName>
                                        </p:attrNameLst>
                                      </p:cBhvr>
                                      <p:tavLst>
                                        <p:tav tm="0">
                                          <p:val>
                                            <p:strVal val="#ppt_y-.1"/>
                                          </p:val>
                                        </p:tav>
                                        <p:tav tm="100000">
                                          <p:val>
                                            <p:strVal val="#ppt_y"/>
                                          </p:val>
                                        </p:tav>
                                      </p:tavLst>
                                    </p:anim>
                                  </p:childTnLst>
                                </p:cTn>
                              </p:par>
                              <p:par>
                                <p:cTn id="14" presetID="16" presetClass="entr" presetSubtype="42" fill="hold" grpId="0" nodeType="withEffect">
                                  <p:stCondLst>
                                    <p:cond delay="1000"/>
                                  </p:stCondLst>
                                  <p:childTnLst>
                                    <p:set>
                                      <p:cBhvr>
                                        <p:cTn id="15" dur="1" fill="hold">
                                          <p:stCondLst>
                                            <p:cond delay="0"/>
                                          </p:stCondLst>
                                        </p:cTn>
                                        <p:tgtEl>
                                          <p:spTgt spid="49"/>
                                        </p:tgtEl>
                                        <p:attrNameLst>
                                          <p:attrName>style.visibility</p:attrName>
                                        </p:attrNameLst>
                                      </p:cBhvr>
                                      <p:to>
                                        <p:strVal val="visible"/>
                                      </p:to>
                                    </p:set>
                                    <p:animEffect transition="in" filter="barn(outHorizontal)">
                                      <p:cBhvr>
                                        <p:cTn id="16" dur="500"/>
                                        <p:tgtEl>
                                          <p:spTgt spid="49"/>
                                        </p:tgtEl>
                                      </p:cBhvr>
                                    </p:animEffect>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ppt_x"/>
                                          </p:val>
                                        </p:tav>
                                        <p:tav tm="100000">
                                          <p:val>
                                            <p:strVal val="#ppt_x"/>
                                          </p:val>
                                        </p:tav>
                                      </p:tavLst>
                                    </p:anim>
                                    <p:anim calcmode="lin" valueType="num">
                                      <p:cBhvr additive="base">
                                        <p:cTn id="21" dur="500" fill="hold"/>
                                        <p:tgtEl>
                                          <p:spTgt spid="36"/>
                                        </p:tgtEl>
                                        <p:attrNameLst>
                                          <p:attrName>ppt_y</p:attrName>
                                        </p:attrNameLst>
                                      </p:cBhvr>
                                      <p:tavLst>
                                        <p:tav tm="0">
                                          <p:val>
                                            <p:strVal val="1+#ppt_h/2"/>
                                          </p:val>
                                        </p:tav>
                                        <p:tav tm="100000">
                                          <p:val>
                                            <p:strVal val="#ppt_y"/>
                                          </p:val>
                                        </p:tav>
                                      </p:tavLst>
                                    </p:anim>
                                  </p:childTnLst>
                                </p:cTn>
                              </p:par>
                            </p:childTnLst>
                          </p:cTn>
                        </p:par>
                        <p:par>
                          <p:cTn id="22" fill="hold">
                            <p:stCondLst>
                              <p:cond delay="2750"/>
                            </p:stCondLst>
                            <p:childTnLst>
                              <p:par>
                                <p:cTn id="23" presetID="2" presetClass="entr" presetSubtype="1"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0-#ppt_h/2"/>
                                          </p:val>
                                        </p:tav>
                                        <p:tav tm="100000">
                                          <p:val>
                                            <p:strVal val="#ppt_y"/>
                                          </p:val>
                                        </p:tav>
                                      </p:tavLst>
                                    </p:anim>
                                  </p:childTnLst>
                                </p:cTn>
                              </p:par>
                            </p:childTnLst>
                          </p:cTn>
                        </p:par>
                        <p:par>
                          <p:cTn id="27" fill="hold">
                            <p:stCondLst>
                              <p:cond delay="3250"/>
                            </p:stCondLst>
                            <p:childTnLst>
                              <p:par>
                                <p:cTn id="28" presetID="2" presetClass="entr" presetSubtype="4"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childTnLst>
                          </p:cTn>
                        </p:par>
                        <p:par>
                          <p:cTn id="32" fill="hold">
                            <p:stCondLst>
                              <p:cond delay="3750"/>
                            </p:stCondLst>
                            <p:childTnLst>
                              <p:par>
                                <p:cTn id="33" presetID="2" presetClass="entr" presetSubtype="1"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47" grpId="0"/>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sp>
        <p:nvSpPr>
          <p:cNvPr id="6" name="圆角矩形 7"/>
          <p:cNvSpPr/>
          <p:nvPr/>
        </p:nvSpPr>
        <p:spPr>
          <a:xfrm>
            <a:off x="1360510" y="1873860"/>
            <a:ext cx="3961086" cy="4286803"/>
          </a:xfrm>
          <a:prstGeom prst="roundRect">
            <a:avLst>
              <a:gd name="adj" fmla="val 0"/>
            </a:avLst>
          </a:prstGeom>
          <a:blipFill dpi="0" rotWithShape="1">
            <a:blip r:embed="rId3" cstate="email">
              <a:extLst>
                <a:ext uri="{28A0092B-C50C-407E-A947-70E740481C1C}">
                  <a14:useLocalDpi xmlns:a14="http://schemas.microsoft.com/office/drawing/2010/main"/>
                </a:ext>
              </a:extLst>
            </a:blip>
            <a:srcRect/>
            <a:tile tx="0" ty="0" sx="100000" sy="100000" flip="none" algn="tl"/>
          </a:blipFill>
          <a:ln w="3175">
            <a:noFill/>
          </a:ln>
        </p:spPr>
        <p:style>
          <a:lnRef idx="2">
            <a:schemeClr val="accent1">
              <a:shade val="50000"/>
            </a:schemeClr>
          </a:lnRef>
          <a:fillRef idx="1">
            <a:schemeClr val="accent1"/>
          </a:fillRef>
          <a:effectRef idx="0">
            <a:schemeClr val="accent1"/>
          </a:effectRef>
          <a:fontRef idx="minor">
            <a:schemeClr val="lt1"/>
          </a:fontRef>
        </p:style>
        <p:txBody>
          <a:bodyPr lIns="133384" tIns="66693" rIns="133384" bIns="66693" rtlCol="0" anchor="ctr"/>
          <a:lstStyle/>
          <a:p>
            <a:pPr algn="ctr"/>
            <a:endParaRPr lang="zh-CN" altLang="en-US" dirty="0">
              <a:cs typeface="+mn-ea"/>
              <a:sym typeface="+mn-lt"/>
            </a:endParaRPr>
          </a:p>
        </p:txBody>
      </p:sp>
      <p:sp>
        <p:nvSpPr>
          <p:cNvPr id="7" name="Rectangle 23"/>
          <p:cNvSpPr/>
          <p:nvPr/>
        </p:nvSpPr>
        <p:spPr>
          <a:xfrm>
            <a:off x="6448251" y="2266157"/>
            <a:ext cx="4943475" cy="830997"/>
          </a:xfrm>
          <a:prstGeom prst="rect">
            <a:avLst/>
          </a:prstGeom>
        </p:spPr>
        <p:txBody>
          <a:bodyPr>
            <a:spAutoFit/>
          </a:bodyPr>
          <a:lstStyle/>
          <a:p>
            <a:r>
              <a:rPr lang="en-US" altLang="zh-CN" sz="1600" dirty="0">
                <a:solidFill>
                  <a:schemeClr val="bg1">
                    <a:lumMod val="50000"/>
                  </a:schemeClr>
                </a:solidFill>
                <a:cs typeface="+mn-ea"/>
                <a:sym typeface="+mn-lt"/>
              </a:rPr>
              <a:t>Click here to add content, content to match the title. </a:t>
            </a:r>
          </a:p>
          <a:p>
            <a:r>
              <a:rPr lang="en-US" altLang="zh-CN" sz="1600" dirty="0">
                <a:solidFill>
                  <a:schemeClr val="bg1">
                    <a:lumMod val="50000"/>
                  </a:schemeClr>
                </a:solidFill>
                <a:cs typeface="+mn-ea"/>
                <a:sym typeface="+mn-lt"/>
              </a:rPr>
              <a:t>Click here to add content, content to match the title. </a:t>
            </a:r>
          </a:p>
          <a:p>
            <a:endParaRPr lang="en-US" altLang="zh-CN" sz="1600" dirty="0">
              <a:solidFill>
                <a:schemeClr val="bg1">
                  <a:lumMod val="50000"/>
                </a:schemeClr>
              </a:solidFill>
              <a:cs typeface="+mn-ea"/>
              <a:sym typeface="+mn-lt"/>
            </a:endParaRPr>
          </a:p>
        </p:txBody>
      </p:sp>
      <p:sp>
        <p:nvSpPr>
          <p:cNvPr id="9" name="Rectangle 43"/>
          <p:cNvSpPr/>
          <p:nvPr/>
        </p:nvSpPr>
        <p:spPr>
          <a:xfrm>
            <a:off x="6448251" y="3256757"/>
            <a:ext cx="4943475" cy="830997"/>
          </a:xfrm>
          <a:prstGeom prst="rect">
            <a:avLst/>
          </a:prstGeom>
        </p:spPr>
        <p:txBody>
          <a:bodyPr>
            <a:spAutoFit/>
          </a:bodyPr>
          <a:lstStyle/>
          <a:p>
            <a:r>
              <a:rPr lang="en-US" altLang="zh-CN" sz="1600" dirty="0">
                <a:solidFill>
                  <a:schemeClr val="bg1">
                    <a:lumMod val="50000"/>
                  </a:schemeClr>
                </a:solidFill>
                <a:cs typeface="+mn-ea"/>
                <a:sym typeface="+mn-lt"/>
              </a:rPr>
              <a:t>Click here to add content, content to match the title. </a:t>
            </a:r>
          </a:p>
          <a:p>
            <a:r>
              <a:rPr lang="en-US" altLang="zh-CN" sz="1600" dirty="0">
                <a:solidFill>
                  <a:schemeClr val="bg1">
                    <a:lumMod val="50000"/>
                  </a:schemeClr>
                </a:solidFill>
                <a:cs typeface="+mn-ea"/>
                <a:sym typeface="+mn-lt"/>
              </a:rPr>
              <a:t>Click here to add content, content to match the title. </a:t>
            </a:r>
          </a:p>
          <a:p>
            <a:endParaRPr lang="en-US" altLang="zh-CN" sz="1600" dirty="0">
              <a:solidFill>
                <a:schemeClr val="bg1">
                  <a:lumMod val="50000"/>
                </a:schemeClr>
              </a:solidFill>
              <a:cs typeface="+mn-ea"/>
              <a:sym typeface="+mn-lt"/>
            </a:endParaRPr>
          </a:p>
        </p:txBody>
      </p:sp>
      <p:sp>
        <p:nvSpPr>
          <p:cNvPr id="10" name="Rectangle 45"/>
          <p:cNvSpPr/>
          <p:nvPr/>
        </p:nvSpPr>
        <p:spPr>
          <a:xfrm>
            <a:off x="6448251" y="4285457"/>
            <a:ext cx="4943475" cy="830997"/>
          </a:xfrm>
          <a:prstGeom prst="rect">
            <a:avLst/>
          </a:prstGeom>
        </p:spPr>
        <p:txBody>
          <a:bodyPr>
            <a:spAutoFit/>
          </a:bodyPr>
          <a:lstStyle/>
          <a:p>
            <a:r>
              <a:rPr lang="en-US" altLang="zh-CN" sz="1600" dirty="0">
                <a:solidFill>
                  <a:schemeClr val="bg1">
                    <a:lumMod val="50000"/>
                  </a:schemeClr>
                </a:solidFill>
                <a:cs typeface="+mn-ea"/>
                <a:sym typeface="+mn-lt"/>
              </a:rPr>
              <a:t>Click here to add content, content to match the title. </a:t>
            </a:r>
          </a:p>
          <a:p>
            <a:r>
              <a:rPr lang="en-US" altLang="zh-CN" sz="1600" dirty="0">
                <a:solidFill>
                  <a:schemeClr val="bg1">
                    <a:lumMod val="50000"/>
                  </a:schemeClr>
                </a:solidFill>
                <a:cs typeface="+mn-ea"/>
                <a:sym typeface="+mn-lt"/>
              </a:rPr>
              <a:t>Click here to add content, content to match the title. </a:t>
            </a:r>
          </a:p>
          <a:p>
            <a:endParaRPr lang="en-US" altLang="zh-CN" sz="1600" dirty="0">
              <a:solidFill>
                <a:schemeClr val="bg1">
                  <a:lumMod val="50000"/>
                </a:schemeClr>
              </a:solidFill>
              <a:cs typeface="+mn-ea"/>
              <a:sym typeface="+mn-lt"/>
            </a:endParaRPr>
          </a:p>
        </p:txBody>
      </p:sp>
      <p:sp>
        <p:nvSpPr>
          <p:cNvPr id="14" name="Rectangle 47"/>
          <p:cNvSpPr/>
          <p:nvPr/>
        </p:nvSpPr>
        <p:spPr>
          <a:xfrm>
            <a:off x="6448251" y="5333207"/>
            <a:ext cx="4943475" cy="830997"/>
          </a:xfrm>
          <a:prstGeom prst="rect">
            <a:avLst/>
          </a:prstGeom>
        </p:spPr>
        <p:txBody>
          <a:bodyPr>
            <a:spAutoFit/>
          </a:bodyPr>
          <a:lstStyle/>
          <a:p>
            <a:r>
              <a:rPr lang="en-US" altLang="zh-CN" sz="1600" dirty="0">
                <a:solidFill>
                  <a:schemeClr val="bg1">
                    <a:lumMod val="50000"/>
                  </a:schemeClr>
                </a:solidFill>
                <a:cs typeface="+mn-ea"/>
                <a:sym typeface="+mn-lt"/>
              </a:rPr>
              <a:t>Click here to add content, content to match the title. </a:t>
            </a:r>
          </a:p>
          <a:p>
            <a:r>
              <a:rPr lang="en-US" altLang="zh-CN" sz="1600" dirty="0">
                <a:solidFill>
                  <a:schemeClr val="bg1">
                    <a:lumMod val="50000"/>
                  </a:schemeClr>
                </a:solidFill>
                <a:cs typeface="+mn-ea"/>
                <a:sym typeface="+mn-lt"/>
              </a:rPr>
              <a:t>Click here to add content, content to match the title. </a:t>
            </a:r>
          </a:p>
          <a:p>
            <a:endParaRPr lang="en-US" altLang="zh-CN" sz="1600" dirty="0">
              <a:solidFill>
                <a:schemeClr val="bg1">
                  <a:lumMod val="50000"/>
                </a:schemeClr>
              </a:solidFill>
              <a:cs typeface="+mn-ea"/>
              <a:sym typeface="+mn-lt"/>
            </a:endParaRPr>
          </a:p>
        </p:txBody>
      </p:sp>
      <p:cxnSp>
        <p:nvCxnSpPr>
          <p:cNvPr id="15" name="Straight Connector 16"/>
          <p:cNvCxnSpPr/>
          <p:nvPr/>
        </p:nvCxnSpPr>
        <p:spPr>
          <a:xfrm>
            <a:off x="6103764" y="2067585"/>
            <a:ext cx="0" cy="39195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anim calcmode="lin" valueType="num">
                                      <p:cBhvr>
                                        <p:cTn id="36" dur="250" fill="hold"/>
                                        <p:tgtEl>
                                          <p:spTgt spid="14"/>
                                        </p:tgtEl>
                                        <p:attrNameLst>
                                          <p:attrName>ppt_x</p:attrName>
                                        </p:attrNameLst>
                                      </p:cBhvr>
                                      <p:tavLst>
                                        <p:tav tm="0">
                                          <p:val>
                                            <p:strVal val="#ppt_x"/>
                                          </p:val>
                                        </p:tav>
                                        <p:tav tm="100000">
                                          <p:val>
                                            <p:strVal val="#ppt_x"/>
                                          </p:val>
                                        </p:tav>
                                      </p:tavLst>
                                    </p:anim>
                                    <p:anim calcmode="lin" valueType="num">
                                      <p:cBhvr>
                                        <p:cTn id="37" dur="25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50"/>
                                        <p:tgtEl>
                                          <p:spTgt spid="15"/>
                                        </p:tgtEl>
                                      </p:cBhvr>
                                    </p:animEffect>
                                    <p:anim calcmode="lin" valueType="num">
                                      <p:cBhvr>
                                        <p:cTn id="42" dur="250" fill="hold"/>
                                        <p:tgtEl>
                                          <p:spTgt spid="15"/>
                                        </p:tgtEl>
                                        <p:attrNameLst>
                                          <p:attrName>ppt_x</p:attrName>
                                        </p:attrNameLst>
                                      </p:cBhvr>
                                      <p:tavLst>
                                        <p:tav tm="0">
                                          <p:val>
                                            <p:strVal val="#ppt_x"/>
                                          </p:val>
                                        </p:tav>
                                        <p:tav tm="100000">
                                          <p:val>
                                            <p:strVal val="#ppt_x"/>
                                          </p:val>
                                        </p:tav>
                                      </p:tavLst>
                                    </p:anim>
                                    <p:anim calcmode="lin" valueType="num">
                                      <p:cBhvr>
                                        <p:cTn id="43"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grpSp>
        <p:nvGrpSpPr>
          <p:cNvPr id="6" name="组合 5"/>
          <p:cNvGrpSpPr/>
          <p:nvPr/>
        </p:nvGrpSpPr>
        <p:grpSpPr>
          <a:xfrm>
            <a:off x="1221866" y="2438606"/>
            <a:ext cx="9760490" cy="3463886"/>
            <a:chOff x="729928" y="1384450"/>
            <a:chExt cx="7794021" cy="2766009"/>
          </a:xfrm>
        </p:grpSpPr>
        <p:grpSp>
          <p:nvGrpSpPr>
            <p:cNvPr id="7" name="组合 6"/>
            <p:cNvGrpSpPr/>
            <p:nvPr/>
          </p:nvGrpSpPr>
          <p:grpSpPr>
            <a:xfrm>
              <a:off x="761775" y="2196656"/>
              <a:ext cx="7452586" cy="1025288"/>
              <a:chOff x="1015699" y="2928875"/>
              <a:chExt cx="9936781" cy="1367050"/>
            </a:xfrm>
          </p:grpSpPr>
          <p:cxnSp>
            <p:nvCxnSpPr>
              <p:cNvPr id="28" name="Straight Connector 31"/>
              <p:cNvCxnSpPr/>
              <p:nvPr/>
            </p:nvCxnSpPr>
            <p:spPr>
              <a:xfrm flipV="1">
                <a:off x="1015699" y="3621611"/>
                <a:ext cx="9936781" cy="1"/>
              </a:xfrm>
              <a:prstGeom prst="line">
                <a:avLst/>
              </a:prstGeom>
              <a:ln w="13970">
                <a:solidFill>
                  <a:schemeClr val="bg1">
                    <a:lumMod val="50000"/>
                  </a:schemeClr>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flipV="1">
                <a:off x="2311076" y="292887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5"/>
              <p:cNvSpPr/>
              <p:nvPr/>
            </p:nvSpPr>
            <p:spPr>
              <a:xfrm>
                <a:off x="2247244" y="3561532"/>
                <a:ext cx="127665" cy="127665"/>
              </a:xfrm>
              <a:prstGeom prst="ellipse">
                <a:avLst/>
              </a:prstGeom>
              <a:solidFill>
                <a:srgbClr val="FF7D7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cs typeface="+mn-ea"/>
                  <a:sym typeface="+mn-lt"/>
                </a:endParaRPr>
              </a:p>
            </p:txBody>
          </p:sp>
          <p:cxnSp>
            <p:nvCxnSpPr>
              <p:cNvPr id="31" name="Straight Connector 31"/>
              <p:cNvCxnSpPr/>
              <p:nvPr/>
            </p:nvCxnSpPr>
            <p:spPr>
              <a:xfrm flipV="1">
                <a:off x="7265810" y="292887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Oval 5"/>
              <p:cNvSpPr/>
              <p:nvPr/>
            </p:nvSpPr>
            <p:spPr>
              <a:xfrm>
                <a:off x="7201978" y="3561532"/>
                <a:ext cx="127665" cy="127665"/>
              </a:xfrm>
              <a:prstGeom prst="ellipse">
                <a:avLst/>
              </a:prstGeom>
              <a:solidFill>
                <a:srgbClr val="FF7D7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cs typeface="+mn-ea"/>
                  <a:sym typeface="+mn-lt"/>
                </a:endParaRPr>
              </a:p>
            </p:txBody>
          </p:sp>
          <p:cxnSp>
            <p:nvCxnSpPr>
              <p:cNvPr id="33" name="Straight Connector 31"/>
              <p:cNvCxnSpPr/>
              <p:nvPr/>
            </p:nvCxnSpPr>
            <p:spPr>
              <a:xfrm flipV="1">
                <a:off x="4777173" y="359943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5"/>
              <p:cNvSpPr/>
              <p:nvPr/>
            </p:nvSpPr>
            <p:spPr>
              <a:xfrm>
                <a:off x="4713341" y="3561532"/>
                <a:ext cx="127665" cy="127665"/>
              </a:xfrm>
              <a:prstGeom prst="ellipse">
                <a:avLst/>
              </a:prstGeom>
              <a:solidFill>
                <a:srgbClr val="FF7D7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cs typeface="+mn-ea"/>
                  <a:sym typeface="+mn-lt"/>
                </a:endParaRPr>
              </a:p>
            </p:txBody>
          </p:sp>
          <p:cxnSp>
            <p:nvCxnSpPr>
              <p:cNvPr id="35" name="Straight Connector 31"/>
              <p:cNvCxnSpPr/>
              <p:nvPr/>
            </p:nvCxnSpPr>
            <p:spPr>
              <a:xfrm flipV="1">
                <a:off x="9743294" y="359943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Oval 5"/>
              <p:cNvSpPr/>
              <p:nvPr/>
            </p:nvSpPr>
            <p:spPr>
              <a:xfrm>
                <a:off x="9679462" y="3561532"/>
                <a:ext cx="127665" cy="127665"/>
              </a:xfrm>
              <a:prstGeom prst="ellipse">
                <a:avLst/>
              </a:prstGeom>
              <a:solidFill>
                <a:srgbClr val="FF7D7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cs typeface="+mn-ea"/>
                  <a:sym typeface="+mn-lt"/>
                </a:endParaRPr>
              </a:p>
            </p:txBody>
          </p:sp>
        </p:grpSp>
        <p:sp>
          <p:nvSpPr>
            <p:cNvPr id="9" name="矩形 8"/>
            <p:cNvSpPr/>
            <p:nvPr/>
          </p:nvSpPr>
          <p:spPr>
            <a:xfrm>
              <a:off x="2293841" y="1523838"/>
              <a:ext cx="2504854" cy="879492"/>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a:p>
              <a:pPr>
                <a:lnSpc>
                  <a:spcPct val="150000"/>
                </a:lnSpc>
                <a:spcBef>
                  <a:spcPts val="750"/>
                </a:spcBef>
                <a:buFont typeface="Arial" panose="020B0604020202020204" pitchFamily="34" charset="0"/>
                <a:buChar char="•"/>
              </a:pPr>
              <a:endParaRPr lang="zh-CN" altLang="en-US" sz="1400" dirty="0">
                <a:solidFill>
                  <a:schemeClr val="bg1">
                    <a:lumMod val="50000"/>
                  </a:schemeClr>
                </a:solidFill>
                <a:cs typeface="+mn-ea"/>
                <a:sym typeface="+mn-lt"/>
              </a:endParaRPr>
            </a:p>
          </p:txBody>
        </p:sp>
        <p:sp>
          <p:nvSpPr>
            <p:cNvPr id="10" name="矩形 9"/>
            <p:cNvSpPr/>
            <p:nvPr/>
          </p:nvSpPr>
          <p:spPr>
            <a:xfrm>
              <a:off x="6019095" y="1523838"/>
              <a:ext cx="2504854" cy="879492"/>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a:p>
              <a:pPr>
                <a:lnSpc>
                  <a:spcPct val="150000"/>
                </a:lnSpc>
                <a:spcBef>
                  <a:spcPts val="750"/>
                </a:spcBef>
                <a:buFont typeface="Arial" panose="020B0604020202020204" pitchFamily="34" charset="0"/>
                <a:buChar char="•"/>
              </a:pPr>
              <a:endParaRPr lang="zh-CN" altLang="en-US" sz="1400" dirty="0">
                <a:solidFill>
                  <a:schemeClr val="bg1">
                    <a:lumMod val="50000"/>
                  </a:schemeClr>
                </a:solidFill>
                <a:cs typeface="+mn-ea"/>
                <a:sym typeface="+mn-lt"/>
              </a:endParaRPr>
            </a:p>
          </p:txBody>
        </p:sp>
        <p:sp>
          <p:nvSpPr>
            <p:cNvPr id="14" name="矩形 13"/>
            <p:cNvSpPr/>
            <p:nvPr/>
          </p:nvSpPr>
          <p:spPr>
            <a:xfrm>
              <a:off x="729928" y="3221944"/>
              <a:ext cx="2504854" cy="879492"/>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a:p>
              <a:pPr>
                <a:lnSpc>
                  <a:spcPct val="150000"/>
                </a:lnSpc>
                <a:spcBef>
                  <a:spcPts val="750"/>
                </a:spcBef>
                <a:buFont typeface="Arial" panose="020B0604020202020204" pitchFamily="34" charset="0"/>
                <a:buChar char="•"/>
              </a:pPr>
              <a:endParaRPr lang="zh-CN" altLang="en-US" sz="1400" dirty="0">
                <a:solidFill>
                  <a:schemeClr val="bg1">
                    <a:lumMod val="50000"/>
                  </a:schemeClr>
                </a:solidFill>
                <a:cs typeface="+mn-ea"/>
                <a:sym typeface="+mn-lt"/>
              </a:endParaRPr>
            </a:p>
          </p:txBody>
        </p:sp>
        <p:sp>
          <p:nvSpPr>
            <p:cNvPr id="15" name="矩形 14"/>
            <p:cNvSpPr/>
            <p:nvPr/>
          </p:nvSpPr>
          <p:spPr>
            <a:xfrm>
              <a:off x="4312308" y="3221944"/>
              <a:ext cx="2504854" cy="879492"/>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en-US" altLang="zh-CN" sz="1400" dirty="0">
                  <a:solidFill>
                    <a:schemeClr val="bg1">
                      <a:lumMod val="50000"/>
                    </a:schemeClr>
                  </a:solidFill>
                  <a:cs typeface="+mn-ea"/>
                  <a:sym typeface="+mn-lt"/>
                </a:rPr>
                <a:t>Click here to add content, content to match the title. </a:t>
              </a:r>
              <a:endParaRPr lang="zh-CN" altLang="en-US" sz="1400" dirty="0">
                <a:solidFill>
                  <a:schemeClr val="bg1">
                    <a:lumMod val="50000"/>
                  </a:schemeClr>
                </a:solidFill>
                <a:cs typeface="+mn-ea"/>
                <a:sym typeface="+mn-lt"/>
              </a:endParaRPr>
            </a:p>
            <a:p>
              <a:pPr>
                <a:lnSpc>
                  <a:spcPct val="150000"/>
                </a:lnSpc>
                <a:spcBef>
                  <a:spcPts val="750"/>
                </a:spcBef>
                <a:buFont typeface="Arial" panose="020B0604020202020204" pitchFamily="34" charset="0"/>
                <a:buChar char="•"/>
              </a:pPr>
              <a:endParaRPr lang="zh-CN" altLang="en-US" sz="1400" dirty="0">
                <a:solidFill>
                  <a:schemeClr val="bg1">
                    <a:lumMod val="50000"/>
                  </a:schemeClr>
                </a:solidFill>
                <a:cs typeface="+mn-ea"/>
                <a:sym typeface="+mn-lt"/>
              </a:endParaRPr>
            </a:p>
          </p:txBody>
        </p:sp>
        <p:grpSp>
          <p:nvGrpSpPr>
            <p:cNvPr id="16" name="组合 15"/>
            <p:cNvGrpSpPr/>
            <p:nvPr/>
          </p:nvGrpSpPr>
          <p:grpSpPr>
            <a:xfrm>
              <a:off x="1262027" y="1384450"/>
              <a:ext cx="938264" cy="940162"/>
              <a:chOff x="1262027" y="1384450"/>
              <a:chExt cx="938264" cy="940162"/>
            </a:xfrm>
          </p:grpSpPr>
          <p:sp>
            <p:nvSpPr>
              <p:cNvPr id="26"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F7D7B"/>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cs typeface="+mn-ea"/>
                  <a:sym typeface="+mn-lt"/>
                </a:endParaRPr>
              </a:p>
            </p:txBody>
          </p:sp>
          <p:sp>
            <p:nvSpPr>
              <p:cNvPr id="27" name="TextBox 25"/>
              <p:cNvSpPr txBox="1"/>
              <p:nvPr/>
            </p:nvSpPr>
            <p:spPr>
              <a:xfrm>
                <a:off x="1375372" y="1652631"/>
                <a:ext cx="732388" cy="417806"/>
              </a:xfrm>
              <a:prstGeom prst="rect">
                <a:avLst/>
              </a:prstGeom>
              <a:noFill/>
            </p:spPr>
            <p:txBody>
              <a:bodyPr wrap="none" rtlCol="0">
                <a:spAutoFit/>
              </a:bodyPr>
              <a:lstStyle/>
              <a:p>
                <a:r>
                  <a:rPr lang="en-US" altLang="zh-CN" sz="2800" b="1" dirty="0">
                    <a:solidFill>
                      <a:schemeClr val="bg1"/>
                    </a:solidFill>
                    <a:cs typeface="+mn-ea"/>
                    <a:sym typeface="+mn-lt"/>
                  </a:rPr>
                  <a:t>Title</a:t>
                </a:r>
                <a:endParaRPr lang="zh-CN" altLang="en-US" sz="2800" b="1" dirty="0">
                  <a:solidFill>
                    <a:schemeClr val="bg1"/>
                  </a:solidFill>
                  <a:cs typeface="+mn-ea"/>
                  <a:sym typeface="+mn-lt"/>
                </a:endParaRPr>
              </a:p>
            </p:txBody>
          </p:sp>
        </p:grpSp>
        <p:grpSp>
          <p:nvGrpSpPr>
            <p:cNvPr id="17" name="组合 16"/>
            <p:cNvGrpSpPr/>
            <p:nvPr/>
          </p:nvGrpSpPr>
          <p:grpSpPr>
            <a:xfrm>
              <a:off x="4980226" y="1384450"/>
              <a:ext cx="938264" cy="940162"/>
              <a:chOff x="1262027" y="1384450"/>
              <a:chExt cx="938264" cy="940162"/>
            </a:xfrm>
          </p:grpSpPr>
          <p:sp>
            <p:nvSpPr>
              <p:cNvPr id="24"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F7D7B"/>
              </a:solidFill>
              <a:ln w="25400" cap="flat" cmpd="sng" algn="ctr">
                <a:noFill/>
                <a:prstDash val="solid"/>
              </a:ln>
              <a:effectLst/>
            </p:spPr>
            <p:txBody>
              <a:bodyPr anchor="ctr"/>
              <a:lstStyle/>
              <a:p>
                <a:pPr algn="ctr" fontAlgn="base">
                  <a:spcBef>
                    <a:spcPct val="0"/>
                  </a:spcBef>
                  <a:spcAft>
                    <a:spcPct val="0"/>
                  </a:spcAft>
                  <a:defRPr/>
                </a:pPr>
                <a:endParaRPr lang="zh-CN" altLang="en-US" sz="2800" b="1" kern="0">
                  <a:solidFill>
                    <a:schemeClr val="bg1">
                      <a:lumMod val="50000"/>
                    </a:schemeClr>
                  </a:solidFill>
                  <a:cs typeface="+mn-ea"/>
                  <a:sym typeface="+mn-lt"/>
                </a:endParaRPr>
              </a:p>
            </p:txBody>
          </p:sp>
          <p:sp>
            <p:nvSpPr>
              <p:cNvPr id="25" name="TextBox 28"/>
              <p:cNvSpPr txBox="1"/>
              <p:nvPr/>
            </p:nvSpPr>
            <p:spPr>
              <a:xfrm>
                <a:off x="1375372" y="1652631"/>
                <a:ext cx="732388" cy="417806"/>
              </a:xfrm>
              <a:prstGeom prst="rect">
                <a:avLst/>
              </a:prstGeom>
              <a:noFill/>
            </p:spPr>
            <p:txBody>
              <a:bodyPr wrap="none" rtlCol="0">
                <a:spAutoFit/>
              </a:bodyPr>
              <a:lstStyle/>
              <a:p>
                <a:r>
                  <a:rPr lang="en-US" altLang="zh-CN" sz="2800" b="1" dirty="0">
                    <a:solidFill>
                      <a:schemeClr val="bg1"/>
                    </a:solidFill>
                    <a:cs typeface="+mn-ea"/>
                    <a:sym typeface="+mn-lt"/>
                  </a:rPr>
                  <a:t>Title</a:t>
                </a:r>
                <a:endParaRPr lang="zh-CN" altLang="en-US" sz="2800" b="1" dirty="0">
                  <a:solidFill>
                    <a:schemeClr val="bg1"/>
                  </a:solidFill>
                  <a:cs typeface="+mn-ea"/>
                  <a:sym typeface="+mn-lt"/>
                </a:endParaRPr>
              </a:p>
            </p:txBody>
          </p:sp>
        </p:grpSp>
        <p:grpSp>
          <p:nvGrpSpPr>
            <p:cNvPr id="18" name="组合 17"/>
            <p:cNvGrpSpPr/>
            <p:nvPr/>
          </p:nvGrpSpPr>
          <p:grpSpPr>
            <a:xfrm>
              <a:off x="3113749" y="3210297"/>
              <a:ext cx="938264" cy="940162"/>
              <a:chOff x="1262027" y="1384450"/>
              <a:chExt cx="938264" cy="940162"/>
            </a:xfrm>
          </p:grpSpPr>
          <p:sp>
            <p:nvSpPr>
              <p:cNvPr id="22"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F7D7B"/>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cs typeface="+mn-ea"/>
                  <a:sym typeface="+mn-lt"/>
                </a:endParaRPr>
              </a:p>
            </p:txBody>
          </p:sp>
          <p:sp>
            <p:nvSpPr>
              <p:cNvPr id="23" name="TextBox 31"/>
              <p:cNvSpPr txBox="1"/>
              <p:nvPr/>
            </p:nvSpPr>
            <p:spPr>
              <a:xfrm>
                <a:off x="1375372" y="1652631"/>
                <a:ext cx="732388" cy="417806"/>
              </a:xfrm>
              <a:prstGeom prst="rect">
                <a:avLst/>
              </a:prstGeom>
              <a:noFill/>
            </p:spPr>
            <p:txBody>
              <a:bodyPr wrap="none" rtlCol="0">
                <a:spAutoFit/>
              </a:bodyPr>
              <a:lstStyle/>
              <a:p>
                <a:r>
                  <a:rPr lang="en-US" altLang="zh-CN" sz="2800" b="1" dirty="0">
                    <a:solidFill>
                      <a:schemeClr val="bg1"/>
                    </a:solidFill>
                    <a:cs typeface="+mn-ea"/>
                    <a:sym typeface="+mn-lt"/>
                  </a:rPr>
                  <a:t>Title</a:t>
                </a:r>
                <a:endParaRPr lang="zh-CN" altLang="en-US" sz="2800" b="1" dirty="0">
                  <a:solidFill>
                    <a:schemeClr val="bg1"/>
                  </a:solidFill>
                  <a:cs typeface="+mn-ea"/>
                  <a:sym typeface="+mn-lt"/>
                </a:endParaRPr>
              </a:p>
            </p:txBody>
          </p:sp>
        </p:grpSp>
        <p:grpSp>
          <p:nvGrpSpPr>
            <p:cNvPr id="19" name="组合 18"/>
            <p:cNvGrpSpPr/>
            <p:nvPr/>
          </p:nvGrpSpPr>
          <p:grpSpPr>
            <a:xfrm>
              <a:off x="6835996" y="3210297"/>
              <a:ext cx="938264" cy="940162"/>
              <a:chOff x="1262027" y="1384450"/>
              <a:chExt cx="938264" cy="940162"/>
            </a:xfrm>
          </p:grpSpPr>
          <p:sp>
            <p:nvSpPr>
              <p:cNvPr id="20"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F7D7B"/>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cs typeface="+mn-ea"/>
                  <a:sym typeface="+mn-lt"/>
                </a:endParaRPr>
              </a:p>
            </p:txBody>
          </p:sp>
          <p:sp>
            <p:nvSpPr>
              <p:cNvPr id="21" name="TextBox 34"/>
              <p:cNvSpPr txBox="1"/>
              <p:nvPr/>
            </p:nvSpPr>
            <p:spPr>
              <a:xfrm>
                <a:off x="1375372" y="1652631"/>
                <a:ext cx="732388" cy="417806"/>
              </a:xfrm>
              <a:prstGeom prst="rect">
                <a:avLst/>
              </a:prstGeom>
              <a:noFill/>
            </p:spPr>
            <p:txBody>
              <a:bodyPr wrap="none" rtlCol="0">
                <a:spAutoFit/>
              </a:bodyPr>
              <a:lstStyle/>
              <a:p>
                <a:r>
                  <a:rPr lang="en-US" altLang="zh-CN" sz="2800" b="1" dirty="0">
                    <a:solidFill>
                      <a:schemeClr val="bg1"/>
                    </a:solidFill>
                    <a:cs typeface="+mn-ea"/>
                    <a:sym typeface="+mn-lt"/>
                  </a:rPr>
                  <a:t>Title</a:t>
                </a:r>
                <a:endParaRPr lang="zh-CN" altLang="en-US" sz="2800" b="1" dirty="0">
                  <a:solidFill>
                    <a:schemeClr val="bg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grpSp>
        <p:nvGrpSpPr>
          <p:cNvPr id="6" name="组合 5"/>
          <p:cNvGrpSpPr/>
          <p:nvPr/>
        </p:nvGrpSpPr>
        <p:grpSpPr>
          <a:xfrm flipH="1">
            <a:off x="1788182" y="2150792"/>
            <a:ext cx="8818487" cy="4409244"/>
            <a:chOff x="345165" y="915566"/>
            <a:chExt cx="8064897" cy="4032448"/>
          </a:xfrm>
        </p:grpSpPr>
        <p:sp>
          <p:nvSpPr>
            <p:cNvPr id="7" name="饼形 10"/>
            <p:cNvSpPr/>
            <p:nvPr/>
          </p:nvSpPr>
          <p:spPr>
            <a:xfrm>
              <a:off x="3854494" y="2067694"/>
              <a:ext cx="1872208" cy="1872208"/>
            </a:xfrm>
            <a:prstGeom prst="pie">
              <a:avLst>
                <a:gd name="adj1" fmla="val 0"/>
                <a:gd name="adj2" fmla="val 5433853"/>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饼形 11"/>
            <p:cNvSpPr/>
            <p:nvPr/>
          </p:nvSpPr>
          <p:spPr>
            <a:xfrm flipH="1">
              <a:off x="3201274" y="1486482"/>
              <a:ext cx="3029484" cy="3029484"/>
            </a:xfrm>
            <a:prstGeom prst="pie">
              <a:avLst>
                <a:gd name="adj1" fmla="val 0"/>
                <a:gd name="adj2" fmla="val 5433853"/>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饼形 12"/>
            <p:cNvSpPr/>
            <p:nvPr/>
          </p:nvSpPr>
          <p:spPr>
            <a:xfrm flipV="1">
              <a:off x="3565852" y="1709922"/>
              <a:ext cx="2448882" cy="2448882"/>
            </a:xfrm>
            <a:prstGeom prst="pie">
              <a:avLst>
                <a:gd name="adj1" fmla="val 0"/>
                <a:gd name="adj2" fmla="val 5433853"/>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饼形 13"/>
            <p:cNvSpPr/>
            <p:nvPr/>
          </p:nvSpPr>
          <p:spPr>
            <a:xfrm flipH="1" flipV="1">
              <a:off x="2699792" y="915566"/>
              <a:ext cx="4032448" cy="4032448"/>
            </a:xfrm>
            <a:prstGeom prst="pie">
              <a:avLst>
                <a:gd name="adj1" fmla="val 0"/>
                <a:gd name="adj2" fmla="val 5433853"/>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矩形 14"/>
            <p:cNvSpPr/>
            <p:nvPr/>
          </p:nvSpPr>
          <p:spPr>
            <a:xfrm>
              <a:off x="467544" y="915566"/>
              <a:ext cx="1944216" cy="432048"/>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6372200" y="915566"/>
              <a:ext cx="1944216" cy="432048"/>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467544" y="3075806"/>
              <a:ext cx="1944216" cy="432048"/>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6372200" y="3075806"/>
              <a:ext cx="1944216" cy="432048"/>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594605" y="967456"/>
              <a:ext cx="1690094" cy="30021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en-US" altLang="zh-CN" sz="1600" b="1" dirty="0">
                  <a:solidFill>
                    <a:schemeClr val="bg1"/>
                  </a:solidFill>
                  <a:cs typeface="+mn-ea"/>
                  <a:sym typeface="+mn-lt"/>
                </a:rPr>
                <a:t>Add title text</a:t>
              </a:r>
            </a:p>
          </p:txBody>
        </p:sp>
        <p:sp>
          <p:nvSpPr>
            <p:cNvPr id="20" name="矩形 19"/>
            <p:cNvSpPr/>
            <p:nvPr/>
          </p:nvSpPr>
          <p:spPr>
            <a:xfrm>
              <a:off x="566631" y="3127696"/>
              <a:ext cx="1690094" cy="30021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en-US" altLang="zh-CN" sz="1600" b="1" dirty="0">
                  <a:solidFill>
                    <a:schemeClr val="bg1"/>
                  </a:solidFill>
                  <a:cs typeface="+mn-ea"/>
                  <a:sym typeface="+mn-lt"/>
                </a:rPr>
                <a:t>Add title text</a:t>
              </a:r>
            </a:p>
          </p:txBody>
        </p:sp>
        <p:sp>
          <p:nvSpPr>
            <p:cNvPr id="21" name="矩形 20"/>
            <p:cNvSpPr/>
            <p:nvPr/>
          </p:nvSpPr>
          <p:spPr>
            <a:xfrm>
              <a:off x="6499261" y="972074"/>
              <a:ext cx="1690094" cy="30021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en-US" altLang="zh-CN" sz="1600" b="1" dirty="0">
                  <a:solidFill>
                    <a:schemeClr val="bg1"/>
                  </a:solidFill>
                  <a:cs typeface="+mn-ea"/>
                  <a:sym typeface="+mn-lt"/>
                </a:rPr>
                <a:t>Add title text</a:t>
              </a:r>
            </a:p>
          </p:txBody>
        </p:sp>
        <p:sp>
          <p:nvSpPr>
            <p:cNvPr id="22" name="矩形 21"/>
            <p:cNvSpPr/>
            <p:nvPr/>
          </p:nvSpPr>
          <p:spPr>
            <a:xfrm>
              <a:off x="6499261" y="3127695"/>
              <a:ext cx="1690094" cy="30021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en-US" altLang="zh-CN" sz="1600" b="1" dirty="0">
                  <a:solidFill>
                    <a:schemeClr val="bg1"/>
                  </a:solidFill>
                  <a:cs typeface="+mn-ea"/>
                  <a:sym typeface="+mn-lt"/>
                </a:rPr>
                <a:t>Add title text</a:t>
              </a:r>
            </a:p>
          </p:txBody>
        </p:sp>
        <p:sp>
          <p:nvSpPr>
            <p:cNvPr id="23" name="矩形 22"/>
            <p:cNvSpPr/>
            <p:nvPr/>
          </p:nvSpPr>
          <p:spPr>
            <a:xfrm flipH="1">
              <a:off x="345165" y="1353904"/>
              <a:ext cx="2160240" cy="667130"/>
            </a:xfrm>
            <a:prstGeom prst="rect">
              <a:avLst/>
            </a:prstGeom>
            <a:effectLst/>
          </p:spPr>
          <p:txBody>
            <a:bodyPr wrap="square" lIns="121893" tIns="60946" rIns="121893" bIns="60946">
              <a:spAutoFit/>
            </a:bodyPr>
            <a:lstStyle/>
            <a:p>
              <a:pPr>
                <a:lnSpc>
                  <a:spcPct val="150000"/>
                </a:lnSpc>
              </a:pPr>
              <a:r>
                <a:rPr lang="en-US" altLang="zh-CN" sz="1400" dirty="0">
                  <a:solidFill>
                    <a:schemeClr val="bg1">
                      <a:lumMod val="50000"/>
                    </a:schemeClr>
                  </a:solidFill>
                  <a:cs typeface="+mn-ea"/>
                  <a:sym typeface="+mn-lt"/>
                </a:rPr>
                <a:t>Click here to add content, content to match the title. </a:t>
              </a:r>
            </a:p>
          </p:txBody>
        </p:sp>
        <p:sp>
          <p:nvSpPr>
            <p:cNvPr id="24" name="矩形 23"/>
            <p:cNvSpPr/>
            <p:nvPr/>
          </p:nvSpPr>
          <p:spPr>
            <a:xfrm flipH="1">
              <a:off x="345165" y="3584359"/>
              <a:ext cx="2160240" cy="667130"/>
            </a:xfrm>
            <a:prstGeom prst="rect">
              <a:avLst/>
            </a:prstGeom>
            <a:effectLst/>
          </p:spPr>
          <p:txBody>
            <a:bodyPr wrap="square" lIns="121893" tIns="60946" rIns="121893" bIns="60946">
              <a:spAutoFit/>
            </a:bodyPr>
            <a:lstStyle/>
            <a:p>
              <a:pPr>
                <a:lnSpc>
                  <a:spcPct val="150000"/>
                </a:lnSpc>
              </a:pPr>
              <a:r>
                <a:rPr lang="en-US" altLang="zh-CN" sz="1400" dirty="0">
                  <a:solidFill>
                    <a:schemeClr val="bg1">
                      <a:lumMod val="50000"/>
                    </a:schemeClr>
                  </a:solidFill>
                  <a:cs typeface="+mn-ea"/>
                  <a:sym typeface="+mn-lt"/>
                </a:rPr>
                <a:t>Click here to add content, content to match the title. </a:t>
              </a:r>
            </a:p>
          </p:txBody>
        </p:sp>
        <p:sp>
          <p:nvSpPr>
            <p:cNvPr id="25" name="矩形 24"/>
            <p:cNvSpPr/>
            <p:nvPr/>
          </p:nvSpPr>
          <p:spPr>
            <a:xfrm flipH="1">
              <a:off x="6249822" y="1353904"/>
              <a:ext cx="2160240" cy="667130"/>
            </a:xfrm>
            <a:prstGeom prst="rect">
              <a:avLst/>
            </a:prstGeom>
            <a:effectLst/>
          </p:spPr>
          <p:txBody>
            <a:bodyPr wrap="square" lIns="121893" tIns="60946" rIns="121893" bIns="60946">
              <a:spAutoFit/>
            </a:bodyPr>
            <a:lstStyle/>
            <a:p>
              <a:pPr>
                <a:lnSpc>
                  <a:spcPct val="150000"/>
                </a:lnSpc>
              </a:pPr>
              <a:r>
                <a:rPr lang="en-US" altLang="zh-CN" sz="1400" dirty="0">
                  <a:solidFill>
                    <a:schemeClr val="bg1">
                      <a:lumMod val="50000"/>
                    </a:schemeClr>
                  </a:solidFill>
                  <a:cs typeface="+mn-ea"/>
                  <a:sym typeface="+mn-lt"/>
                </a:rPr>
                <a:t>Click here to add content, content to match the title. </a:t>
              </a:r>
              <a:endParaRPr lang="en-US" altLang="zh-CN" sz="1200" dirty="0">
                <a:solidFill>
                  <a:schemeClr val="bg1">
                    <a:lumMod val="50000"/>
                  </a:schemeClr>
                </a:solidFill>
                <a:cs typeface="+mn-ea"/>
                <a:sym typeface="+mn-lt"/>
              </a:endParaRPr>
            </a:p>
          </p:txBody>
        </p:sp>
        <p:sp>
          <p:nvSpPr>
            <p:cNvPr id="26" name="矩形 25"/>
            <p:cNvSpPr/>
            <p:nvPr/>
          </p:nvSpPr>
          <p:spPr>
            <a:xfrm flipH="1">
              <a:off x="6249822" y="3574697"/>
              <a:ext cx="2160240" cy="667130"/>
            </a:xfrm>
            <a:prstGeom prst="rect">
              <a:avLst/>
            </a:prstGeom>
            <a:effectLst/>
          </p:spPr>
          <p:txBody>
            <a:bodyPr wrap="square" lIns="121893" tIns="60946" rIns="121893" bIns="60946">
              <a:spAutoFit/>
            </a:bodyPr>
            <a:lstStyle/>
            <a:p>
              <a:pPr>
                <a:lnSpc>
                  <a:spcPct val="150000"/>
                </a:lnSpc>
              </a:pPr>
              <a:r>
                <a:rPr lang="en-US" altLang="zh-CN" sz="1400" dirty="0">
                  <a:solidFill>
                    <a:schemeClr val="bg1">
                      <a:lumMod val="50000"/>
                    </a:schemeClr>
                  </a:solidFill>
                  <a:cs typeface="+mn-ea"/>
                  <a:sym typeface="+mn-lt"/>
                </a:rPr>
                <a:t>Click here to add content, content to match the title. </a:t>
              </a:r>
            </a:p>
          </p:txBody>
        </p:sp>
        <p:sp>
          <p:nvSpPr>
            <p:cNvPr id="27" name="TextBox 26"/>
            <p:cNvSpPr txBox="1"/>
            <p:nvPr/>
          </p:nvSpPr>
          <p:spPr>
            <a:xfrm>
              <a:off x="4820495" y="3144209"/>
              <a:ext cx="591098" cy="337770"/>
            </a:xfrm>
            <a:prstGeom prst="rect">
              <a:avLst/>
            </a:prstGeom>
            <a:noFill/>
          </p:spPr>
          <p:txBody>
            <a:bodyPr wrap="none" rtlCol="0">
              <a:spAutoFit/>
            </a:bodyPr>
            <a:lstStyle/>
            <a:p>
              <a:r>
                <a:rPr lang="en-US" altLang="zh-CN" b="1" dirty="0">
                  <a:solidFill>
                    <a:schemeClr val="bg1"/>
                  </a:solidFill>
                  <a:cs typeface="+mn-ea"/>
                  <a:sym typeface="+mn-lt"/>
                </a:rPr>
                <a:t>10%</a:t>
              </a:r>
              <a:endParaRPr lang="zh-CN" altLang="en-US" b="1" dirty="0">
                <a:solidFill>
                  <a:schemeClr val="bg1"/>
                </a:solidFill>
                <a:cs typeface="+mn-ea"/>
                <a:sym typeface="+mn-lt"/>
              </a:endParaRPr>
            </a:p>
          </p:txBody>
        </p:sp>
        <p:sp>
          <p:nvSpPr>
            <p:cNvPr id="28" name="TextBox 27"/>
            <p:cNvSpPr txBox="1"/>
            <p:nvPr/>
          </p:nvSpPr>
          <p:spPr>
            <a:xfrm>
              <a:off x="4820495" y="2243066"/>
              <a:ext cx="591098" cy="337770"/>
            </a:xfrm>
            <a:prstGeom prst="rect">
              <a:avLst/>
            </a:prstGeom>
            <a:noFill/>
          </p:spPr>
          <p:txBody>
            <a:bodyPr wrap="none" rtlCol="0">
              <a:spAutoFit/>
            </a:bodyPr>
            <a:lstStyle/>
            <a:p>
              <a:r>
                <a:rPr lang="en-US" altLang="zh-CN" b="1" dirty="0">
                  <a:solidFill>
                    <a:schemeClr val="bg1"/>
                  </a:solidFill>
                  <a:cs typeface="+mn-ea"/>
                  <a:sym typeface="+mn-lt"/>
                </a:rPr>
                <a:t>12%</a:t>
              </a:r>
              <a:endParaRPr lang="zh-CN" altLang="en-US" b="1" dirty="0">
                <a:solidFill>
                  <a:schemeClr val="bg1"/>
                </a:solidFill>
                <a:cs typeface="+mn-ea"/>
                <a:sym typeface="+mn-lt"/>
              </a:endParaRPr>
            </a:p>
          </p:txBody>
        </p:sp>
        <p:sp>
          <p:nvSpPr>
            <p:cNvPr id="29" name="TextBox 28"/>
            <p:cNvSpPr txBox="1"/>
            <p:nvPr/>
          </p:nvSpPr>
          <p:spPr>
            <a:xfrm>
              <a:off x="3372538" y="2074871"/>
              <a:ext cx="1013311" cy="591098"/>
            </a:xfrm>
            <a:prstGeom prst="rect">
              <a:avLst/>
            </a:prstGeom>
            <a:noFill/>
          </p:spPr>
          <p:txBody>
            <a:bodyPr wrap="none" rtlCol="0">
              <a:spAutoFit/>
            </a:bodyPr>
            <a:lstStyle/>
            <a:p>
              <a:r>
                <a:rPr lang="en-US" altLang="zh-CN" sz="3600" b="1" dirty="0">
                  <a:solidFill>
                    <a:schemeClr val="bg1"/>
                  </a:solidFill>
                  <a:cs typeface="+mn-ea"/>
                  <a:sym typeface="+mn-lt"/>
                </a:rPr>
                <a:t>45%</a:t>
              </a:r>
              <a:endParaRPr lang="zh-CN" altLang="en-US" sz="3600" b="1" dirty="0">
                <a:solidFill>
                  <a:schemeClr val="bg1"/>
                </a:solidFill>
                <a:cs typeface="+mn-ea"/>
                <a:sym typeface="+mn-lt"/>
              </a:endParaRPr>
            </a:p>
          </p:txBody>
        </p:sp>
        <p:sp>
          <p:nvSpPr>
            <p:cNvPr id="30" name="TextBox 29"/>
            <p:cNvSpPr txBox="1"/>
            <p:nvPr/>
          </p:nvSpPr>
          <p:spPr>
            <a:xfrm>
              <a:off x="3713947" y="3150950"/>
              <a:ext cx="591098" cy="337770"/>
            </a:xfrm>
            <a:prstGeom prst="rect">
              <a:avLst/>
            </a:prstGeom>
            <a:noFill/>
          </p:spPr>
          <p:txBody>
            <a:bodyPr wrap="none" rtlCol="0">
              <a:spAutoFit/>
            </a:bodyPr>
            <a:lstStyle/>
            <a:p>
              <a:r>
                <a:rPr lang="en-US" altLang="zh-CN" b="1" dirty="0">
                  <a:solidFill>
                    <a:schemeClr val="bg1"/>
                  </a:solidFill>
                  <a:cs typeface="+mn-ea"/>
                  <a:sym typeface="+mn-lt"/>
                </a:rPr>
                <a:t>36%</a:t>
              </a:r>
              <a:endParaRPr lang="zh-CN" altLang="en-US" b="1"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a:solidFill>
                    <a:srgbClr val="FF7D7B"/>
                  </a:solidFill>
                  <a:latin typeface="汉仪大宋简" pitchFamily="49" charset="-122"/>
                  <a:ea typeface="汉仪大宋简" pitchFamily="49" charset="-122"/>
                </a:defRPr>
              </a:lvl1pPr>
            </a:lstStyle>
            <a:p>
              <a:r>
                <a:rPr lang="en-US" altLang="zh-CN" b="1" dirty="0">
                  <a:latin typeface="+mn-lt"/>
                  <a:ea typeface="+mn-ea"/>
                  <a:cs typeface="+mn-ea"/>
                  <a:sym typeface="+mn-lt"/>
                </a:rPr>
                <a:t>Add title text</a:t>
              </a:r>
              <a:endParaRPr lang="zh-CN" altLang="en-US" b="1" dirty="0">
                <a:latin typeface="+mn-lt"/>
                <a:ea typeface="+mn-ea"/>
                <a:cs typeface="+mn-ea"/>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grpSp>
        <p:nvGrpSpPr>
          <p:cNvPr id="6" name="组合 5"/>
          <p:cNvGrpSpPr/>
          <p:nvPr/>
        </p:nvGrpSpPr>
        <p:grpSpPr>
          <a:xfrm>
            <a:off x="983698" y="2319454"/>
            <a:ext cx="10223016" cy="3148208"/>
            <a:chOff x="2202074" y="2195263"/>
            <a:chExt cx="6212619" cy="1913196"/>
          </a:xfrm>
        </p:grpSpPr>
        <p:sp>
          <p:nvSpPr>
            <p:cNvPr id="7" name="Teardrop 5"/>
            <p:cNvSpPr/>
            <p:nvPr/>
          </p:nvSpPr>
          <p:spPr>
            <a:xfrm rot="8100000">
              <a:off x="7040580" y="2195263"/>
              <a:ext cx="1233736" cy="1233737"/>
            </a:xfrm>
            <a:prstGeom prst="teardrop">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Teardrop 6"/>
            <p:cNvSpPr/>
            <p:nvPr/>
          </p:nvSpPr>
          <p:spPr>
            <a:xfrm rot="8100000">
              <a:off x="5466940" y="2195263"/>
              <a:ext cx="1233736" cy="1233737"/>
            </a:xfrm>
            <a:prstGeom prst="teardrop">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Teardrop 7"/>
            <p:cNvSpPr/>
            <p:nvPr/>
          </p:nvSpPr>
          <p:spPr>
            <a:xfrm rot="8100000">
              <a:off x="3906956" y="2195263"/>
              <a:ext cx="1233736" cy="1233737"/>
            </a:xfrm>
            <a:prstGeom prst="teardrop">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Teardrop 8"/>
            <p:cNvSpPr/>
            <p:nvPr/>
          </p:nvSpPr>
          <p:spPr>
            <a:xfrm rot="8100000">
              <a:off x="2339433" y="2195263"/>
              <a:ext cx="1233736" cy="1233737"/>
            </a:xfrm>
            <a:prstGeom prst="teardrop">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5" name="Oval 10"/>
            <p:cNvSpPr/>
            <p:nvPr/>
          </p:nvSpPr>
          <p:spPr>
            <a:xfrm>
              <a:off x="2461432" y="2316550"/>
              <a:ext cx="991161" cy="991161"/>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6" name="Oval 11"/>
            <p:cNvSpPr/>
            <p:nvPr/>
          </p:nvSpPr>
          <p:spPr>
            <a:xfrm>
              <a:off x="4021416" y="2316549"/>
              <a:ext cx="991161" cy="991161"/>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7" name="Oval 12"/>
            <p:cNvSpPr/>
            <p:nvPr/>
          </p:nvSpPr>
          <p:spPr>
            <a:xfrm>
              <a:off x="5595055" y="2316549"/>
              <a:ext cx="991161" cy="991161"/>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8" name="Oval 13"/>
            <p:cNvSpPr/>
            <p:nvPr/>
          </p:nvSpPr>
          <p:spPr>
            <a:xfrm>
              <a:off x="7164173" y="2316548"/>
              <a:ext cx="991161" cy="991161"/>
            </a:xfrm>
            <a:prstGeom prst="ellips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9" name="Rectangle 15"/>
            <p:cNvSpPr/>
            <p:nvPr/>
          </p:nvSpPr>
          <p:spPr>
            <a:xfrm>
              <a:off x="2202074" y="3784847"/>
              <a:ext cx="1509877" cy="317966"/>
            </a:xfrm>
            <a:prstGeom prst="rect">
              <a:avLst/>
            </a:prstGeom>
          </p:spPr>
          <p:txBody>
            <a:bodyPr wrap="square">
              <a:spAutoFit/>
            </a:bodyPr>
            <a:lstStyle/>
            <a:p>
              <a:pPr algn="ctr"/>
              <a:r>
                <a:rPr lang="en-US" altLang="zh-CN" sz="1400" dirty="0">
                  <a:solidFill>
                    <a:schemeClr val="bg1">
                      <a:lumMod val="50000"/>
                    </a:schemeClr>
                  </a:solidFill>
                  <a:cs typeface="+mn-ea"/>
                  <a:sym typeface="+mn-lt"/>
                </a:rPr>
                <a:t>Click here to add content, content to match the title. </a:t>
              </a:r>
            </a:p>
          </p:txBody>
        </p:sp>
        <p:sp>
          <p:nvSpPr>
            <p:cNvPr id="20" name="Rectangle 18"/>
            <p:cNvSpPr/>
            <p:nvPr/>
          </p:nvSpPr>
          <p:spPr>
            <a:xfrm>
              <a:off x="3765116" y="3784847"/>
              <a:ext cx="1509877" cy="317966"/>
            </a:xfrm>
            <a:prstGeom prst="rect">
              <a:avLst/>
            </a:prstGeom>
          </p:spPr>
          <p:txBody>
            <a:bodyPr wrap="square">
              <a:spAutoFit/>
            </a:bodyPr>
            <a:lstStyle/>
            <a:p>
              <a:pPr algn="ctr"/>
              <a:r>
                <a:rPr lang="en-US" altLang="zh-CN" sz="1400" dirty="0">
                  <a:solidFill>
                    <a:schemeClr val="bg1">
                      <a:lumMod val="50000"/>
                    </a:schemeClr>
                  </a:solidFill>
                  <a:cs typeface="+mn-ea"/>
                  <a:sym typeface="+mn-lt"/>
                </a:rPr>
                <a:t>Click here to add content, content to match the title. </a:t>
              </a:r>
            </a:p>
          </p:txBody>
        </p:sp>
        <p:sp>
          <p:nvSpPr>
            <p:cNvPr id="21" name="Rectangle 19"/>
            <p:cNvSpPr/>
            <p:nvPr/>
          </p:nvSpPr>
          <p:spPr>
            <a:xfrm>
              <a:off x="5328158" y="3784847"/>
              <a:ext cx="1509877" cy="317966"/>
            </a:xfrm>
            <a:prstGeom prst="rect">
              <a:avLst/>
            </a:prstGeom>
          </p:spPr>
          <p:txBody>
            <a:bodyPr wrap="square">
              <a:spAutoFit/>
            </a:bodyPr>
            <a:lstStyle/>
            <a:p>
              <a:pPr algn="ctr"/>
              <a:r>
                <a:rPr lang="en-US" altLang="zh-CN" sz="1400" dirty="0">
                  <a:solidFill>
                    <a:schemeClr val="bg1">
                      <a:lumMod val="50000"/>
                    </a:schemeClr>
                  </a:solidFill>
                  <a:cs typeface="+mn-ea"/>
                  <a:sym typeface="+mn-lt"/>
                </a:rPr>
                <a:t>Click here to add content, content to match the title. </a:t>
              </a:r>
            </a:p>
          </p:txBody>
        </p:sp>
        <p:sp>
          <p:nvSpPr>
            <p:cNvPr id="22" name="Rectangle 20"/>
            <p:cNvSpPr/>
            <p:nvPr/>
          </p:nvSpPr>
          <p:spPr>
            <a:xfrm>
              <a:off x="6904816" y="3790493"/>
              <a:ext cx="1509877" cy="317966"/>
            </a:xfrm>
            <a:prstGeom prst="rect">
              <a:avLst/>
            </a:prstGeom>
          </p:spPr>
          <p:txBody>
            <a:bodyPr wrap="square">
              <a:spAutoFit/>
            </a:bodyPr>
            <a:lstStyle/>
            <a:p>
              <a:pPr algn="ctr"/>
              <a:r>
                <a:rPr lang="en-US" altLang="zh-CN" sz="1400" dirty="0">
                  <a:solidFill>
                    <a:schemeClr val="bg1">
                      <a:lumMod val="50000"/>
                    </a:schemeClr>
                  </a:solidFill>
                  <a:cs typeface="+mn-ea"/>
                  <a:sym typeface="+mn-lt"/>
                </a:rPr>
                <a:t>Click here to add content, content to match the title. </a:t>
              </a:r>
            </a:p>
          </p:txBody>
        </p:sp>
        <p:sp>
          <p:nvSpPr>
            <p:cNvPr id="23" name="Freeform 6"/>
            <p:cNvSpPr>
              <a:spLocks noEditPoints="1"/>
            </p:cNvSpPr>
            <p:nvPr/>
          </p:nvSpPr>
          <p:spPr bwMode="auto">
            <a:xfrm>
              <a:off x="5938222" y="2688762"/>
              <a:ext cx="270508" cy="246727"/>
            </a:xfrm>
            <a:custGeom>
              <a:avLst/>
              <a:gdLst>
                <a:gd name="T0" fmla="*/ 0 w 77"/>
                <a:gd name="T1" fmla="*/ 29 h 70"/>
                <a:gd name="T2" fmla="*/ 5 w 77"/>
                <a:gd name="T3" fmla="*/ 29 h 70"/>
                <a:gd name="T4" fmla="*/ 5 w 77"/>
                <a:gd name="T5" fmla="*/ 26 h 70"/>
                <a:gd name="T6" fmla="*/ 13 w 77"/>
                <a:gd name="T7" fmla="*/ 8 h 70"/>
                <a:gd name="T8" fmla="*/ 31 w 77"/>
                <a:gd name="T9" fmla="*/ 0 h 70"/>
                <a:gd name="T10" fmla="*/ 48 w 77"/>
                <a:gd name="T11" fmla="*/ 0 h 70"/>
                <a:gd name="T12" fmla="*/ 66 w 77"/>
                <a:gd name="T13" fmla="*/ 8 h 70"/>
                <a:gd name="T14" fmla="*/ 74 w 77"/>
                <a:gd name="T15" fmla="*/ 26 h 70"/>
                <a:gd name="T16" fmla="*/ 74 w 77"/>
                <a:gd name="T17" fmla="*/ 29 h 70"/>
                <a:gd name="T18" fmla="*/ 77 w 77"/>
                <a:gd name="T19" fmla="*/ 29 h 70"/>
                <a:gd name="T20" fmla="*/ 77 w 77"/>
                <a:gd name="T21" fmla="*/ 58 h 70"/>
                <a:gd name="T22" fmla="*/ 71 w 77"/>
                <a:gd name="T23" fmla="*/ 58 h 70"/>
                <a:gd name="T24" fmla="*/ 71 w 77"/>
                <a:gd name="T25" fmla="*/ 70 h 70"/>
                <a:gd name="T26" fmla="*/ 56 w 77"/>
                <a:gd name="T27" fmla="*/ 70 h 70"/>
                <a:gd name="T28" fmla="*/ 56 w 77"/>
                <a:gd name="T29" fmla="*/ 58 h 70"/>
                <a:gd name="T30" fmla="*/ 21 w 77"/>
                <a:gd name="T31" fmla="*/ 58 h 70"/>
                <a:gd name="T32" fmla="*/ 21 w 77"/>
                <a:gd name="T33" fmla="*/ 70 h 70"/>
                <a:gd name="T34" fmla="*/ 7 w 77"/>
                <a:gd name="T35" fmla="*/ 70 h 70"/>
                <a:gd name="T36" fmla="*/ 7 w 77"/>
                <a:gd name="T37" fmla="*/ 58 h 70"/>
                <a:gd name="T38" fmla="*/ 0 w 77"/>
                <a:gd name="T39" fmla="*/ 58 h 70"/>
                <a:gd name="T40" fmla="*/ 0 w 77"/>
                <a:gd name="T41" fmla="*/ 29 h 70"/>
                <a:gd name="T42" fmla="*/ 16 w 77"/>
                <a:gd name="T43" fmla="*/ 29 h 70"/>
                <a:gd name="T44" fmla="*/ 63 w 77"/>
                <a:gd name="T45" fmla="*/ 29 h 70"/>
                <a:gd name="T46" fmla="*/ 63 w 77"/>
                <a:gd name="T47" fmla="*/ 26 h 70"/>
                <a:gd name="T48" fmla="*/ 59 w 77"/>
                <a:gd name="T49" fmla="*/ 15 h 70"/>
                <a:gd name="T50" fmla="*/ 48 w 77"/>
                <a:gd name="T51" fmla="*/ 11 h 70"/>
                <a:gd name="T52" fmla="*/ 31 w 77"/>
                <a:gd name="T53" fmla="*/ 11 h 70"/>
                <a:gd name="T54" fmla="*/ 20 w 77"/>
                <a:gd name="T55" fmla="*/ 15 h 70"/>
                <a:gd name="T56" fmla="*/ 16 w 77"/>
                <a:gd name="T57" fmla="*/ 26 h 70"/>
                <a:gd name="T58" fmla="*/ 16 w 77"/>
                <a:gd name="T59" fmla="*/ 29 h 70"/>
                <a:gd name="T60" fmla="*/ 70 w 77"/>
                <a:gd name="T61" fmla="*/ 37 h 70"/>
                <a:gd name="T62" fmla="*/ 53 w 77"/>
                <a:gd name="T63" fmla="*/ 40 h 70"/>
                <a:gd name="T64" fmla="*/ 53 w 77"/>
                <a:gd name="T65" fmla="*/ 48 h 70"/>
                <a:gd name="T66" fmla="*/ 63 w 77"/>
                <a:gd name="T67" fmla="*/ 48 h 70"/>
                <a:gd name="T68" fmla="*/ 70 w 77"/>
                <a:gd name="T69" fmla="*/ 48 h 70"/>
                <a:gd name="T70" fmla="*/ 70 w 77"/>
                <a:gd name="T71" fmla="*/ 37 h 70"/>
                <a:gd name="T72" fmla="*/ 7 w 77"/>
                <a:gd name="T73" fmla="*/ 37 h 70"/>
                <a:gd name="T74" fmla="*/ 7 w 77"/>
                <a:gd name="T75" fmla="*/ 48 h 70"/>
                <a:gd name="T76" fmla="*/ 16 w 77"/>
                <a:gd name="T77" fmla="*/ 48 h 70"/>
                <a:gd name="T78" fmla="*/ 24 w 77"/>
                <a:gd name="T79" fmla="*/ 48 h 70"/>
                <a:gd name="T80" fmla="*/ 24 w 77"/>
                <a:gd name="T81" fmla="*/ 40 h 70"/>
                <a:gd name="T82" fmla="*/ 7 w 77"/>
                <a:gd name="T83" fmla="*/ 3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70">
                  <a:moveTo>
                    <a:pt x="0" y="29"/>
                  </a:moveTo>
                  <a:cubicBezTo>
                    <a:pt x="5" y="29"/>
                    <a:pt x="5" y="29"/>
                    <a:pt x="5" y="29"/>
                  </a:cubicBezTo>
                  <a:cubicBezTo>
                    <a:pt x="5" y="26"/>
                    <a:pt x="5" y="26"/>
                    <a:pt x="5" y="26"/>
                  </a:cubicBezTo>
                  <a:cubicBezTo>
                    <a:pt x="5" y="19"/>
                    <a:pt x="8" y="12"/>
                    <a:pt x="13" y="8"/>
                  </a:cubicBezTo>
                  <a:cubicBezTo>
                    <a:pt x="17" y="3"/>
                    <a:pt x="24" y="0"/>
                    <a:pt x="31" y="0"/>
                  </a:cubicBezTo>
                  <a:cubicBezTo>
                    <a:pt x="48" y="0"/>
                    <a:pt x="48" y="0"/>
                    <a:pt x="48" y="0"/>
                  </a:cubicBezTo>
                  <a:cubicBezTo>
                    <a:pt x="55" y="0"/>
                    <a:pt x="61" y="3"/>
                    <a:pt x="66" y="8"/>
                  </a:cubicBezTo>
                  <a:cubicBezTo>
                    <a:pt x="71" y="12"/>
                    <a:pt x="74" y="19"/>
                    <a:pt x="74" y="26"/>
                  </a:cubicBezTo>
                  <a:cubicBezTo>
                    <a:pt x="74" y="29"/>
                    <a:pt x="74" y="29"/>
                    <a:pt x="74" y="29"/>
                  </a:cubicBezTo>
                  <a:cubicBezTo>
                    <a:pt x="77" y="29"/>
                    <a:pt x="77" y="29"/>
                    <a:pt x="77" y="29"/>
                  </a:cubicBezTo>
                  <a:cubicBezTo>
                    <a:pt x="77" y="58"/>
                    <a:pt x="77" y="58"/>
                    <a:pt x="77" y="58"/>
                  </a:cubicBezTo>
                  <a:cubicBezTo>
                    <a:pt x="71" y="58"/>
                    <a:pt x="71" y="58"/>
                    <a:pt x="71" y="58"/>
                  </a:cubicBezTo>
                  <a:cubicBezTo>
                    <a:pt x="71" y="70"/>
                    <a:pt x="71" y="70"/>
                    <a:pt x="71" y="70"/>
                  </a:cubicBezTo>
                  <a:cubicBezTo>
                    <a:pt x="56" y="70"/>
                    <a:pt x="56" y="70"/>
                    <a:pt x="56" y="70"/>
                  </a:cubicBezTo>
                  <a:cubicBezTo>
                    <a:pt x="56" y="58"/>
                    <a:pt x="56" y="58"/>
                    <a:pt x="56" y="58"/>
                  </a:cubicBezTo>
                  <a:cubicBezTo>
                    <a:pt x="21" y="58"/>
                    <a:pt x="21" y="58"/>
                    <a:pt x="21" y="58"/>
                  </a:cubicBezTo>
                  <a:cubicBezTo>
                    <a:pt x="21" y="70"/>
                    <a:pt x="21" y="70"/>
                    <a:pt x="21" y="70"/>
                  </a:cubicBezTo>
                  <a:cubicBezTo>
                    <a:pt x="7" y="70"/>
                    <a:pt x="7" y="70"/>
                    <a:pt x="7" y="70"/>
                  </a:cubicBezTo>
                  <a:cubicBezTo>
                    <a:pt x="7" y="58"/>
                    <a:pt x="7" y="58"/>
                    <a:pt x="7" y="58"/>
                  </a:cubicBezTo>
                  <a:cubicBezTo>
                    <a:pt x="0" y="58"/>
                    <a:pt x="0" y="58"/>
                    <a:pt x="0" y="58"/>
                  </a:cubicBezTo>
                  <a:cubicBezTo>
                    <a:pt x="0" y="29"/>
                    <a:pt x="0" y="29"/>
                    <a:pt x="0" y="29"/>
                  </a:cubicBezTo>
                  <a:close/>
                  <a:moveTo>
                    <a:pt x="16" y="29"/>
                  </a:moveTo>
                  <a:cubicBezTo>
                    <a:pt x="63" y="29"/>
                    <a:pt x="63" y="29"/>
                    <a:pt x="63" y="29"/>
                  </a:cubicBezTo>
                  <a:cubicBezTo>
                    <a:pt x="63" y="26"/>
                    <a:pt x="63" y="26"/>
                    <a:pt x="63" y="26"/>
                  </a:cubicBezTo>
                  <a:cubicBezTo>
                    <a:pt x="63" y="22"/>
                    <a:pt x="61" y="18"/>
                    <a:pt x="59" y="15"/>
                  </a:cubicBezTo>
                  <a:cubicBezTo>
                    <a:pt x="56" y="13"/>
                    <a:pt x="52" y="11"/>
                    <a:pt x="48" y="11"/>
                  </a:cubicBezTo>
                  <a:cubicBezTo>
                    <a:pt x="31" y="11"/>
                    <a:pt x="31" y="11"/>
                    <a:pt x="31" y="11"/>
                  </a:cubicBezTo>
                  <a:cubicBezTo>
                    <a:pt x="27" y="11"/>
                    <a:pt x="23" y="13"/>
                    <a:pt x="20" y="15"/>
                  </a:cubicBezTo>
                  <a:cubicBezTo>
                    <a:pt x="18" y="18"/>
                    <a:pt x="16" y="22"/>
                    <a:pt x="16" y="26"/>
                  </a:cubicBezTo>
                  <a:cubicBezTo>
                    <a:pt x="16" y="29"/>
                    <a:pt x="16" y="29"/>
                    <a:pt x="16" y="29"/>
                  </a:cubicBezTo>
                  <a:close/>
                  <a:moveTo>
                    <a:pt x="70" y="37"/>
                  </a:moveTo>
                  <a:cubicBezTo>
                    <a:pt x="53" y="40"/>
                    <a:pt x="53" y="40"/>
                    <a:pt x="53" y="40"/>
                  </a:cubicBezTo>
                  <a:cubicBezTo>
                    <a:pt x="53" y="48"/>
                    <a:pt x="53" y="48"/>
                    <a:pt x="53" y="48"/>
                  </a:cubicBezTo>
                  <a:cubicBezTo>
                    <a:pt x="63" y="48"/>
                    <a:pt x="63" y="48"/>
                    <a:pt x="63" y="48"/>
                  </a:cubicBezTo>
                  <a:cubicBezTo>
                    <a:pt x="70" y="48"/>
                    <a:pt x="70" y="48"/>
                    <a:pt x="70" y="48"/>
                  </a:cubicBezTo>
                  <a:cubicBezTo>
                    <a:pt x="70" y="37"/>
                    <a:pt x="70" y="37"/>
                    <a:pt x="70" y="37"/>
                  </a:cubicBezTo>
                  <a:close/>
                  <a:moveTo>
                    <a:pt x="7" y="37"/>
                  </a:moveTo>
                  <a:cubicBezTo>
                    <a:pt x="7" y="48"/>
                    <a:pt x="7" y="48"/>
                    <a:pt x="7" y="48"/>
                  </a:cubicBezTo>
                  <a:cubicBezTo>
                    <a:pt x="16" y="48"/>
                    <a:pt x="16" y="48"/>
                    <a:pt x="16" y="48"/>
                  </a:cubicBezTo>
                  <a:cubicBezTo>
                    <a:pt x="24" y="48"/>
                    <a:pt x="24" y="48"/>
                    <a:pt x="24" y="48"/>
                  </a:cubicBezTo>
                  <a:cubicBezTo>
                    <a:pt x="24" y="40"/>
                    <a:pt x="24" y="40"/>
                    <a:pt x="24" y="40"/>
                  </a:cubicBezTo>
                  <a:lnTo>
                    <a:pt x="7" y="3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 name="Freeform 15"/>
            <p:cNvSpPr>
              <a:spLocks noEditPoints="1"/>
            </p:cNvSpPr>
            <p:nvPr/>
          </p:nvSpPr>
          <p:spPr bwMode="auto">
            <a:xfrm>
              <a:off x="2819313" y="2635999"/>
              <a:ext cx="257131" cy="352255"/>
            </a:xfrm>
            <a:custGeom>
              <a:avLst/>
              <a:gdLst>
                <a:gd name="T0" fmla="*/ 37 w 73"/>
                <a:gd name="T1" fmla="*/ 0 h 100"/>
                <a:gd name="T2" fmla="*/ 63 w 73"/>
                <a:gd name="T3" fmla="*/ 9 h 100"/>
                <a:gd name="T4" fmla="*/ 73 w 73"/>
                <a:gd name="T5" fmla="*/ 33 h 100"/>
                <a:gd name="T6" fmla="*/ 73 w 73"/>
                <a:gd name="T7" fmla="*/ 40 h 100"/>
                <a:gd name="T8" fmla="*/ 70 w 73"/>
                <a:gd name="T9" fmla="*/ 47 h 100"/>
                <a:gd name="T10" fmla="*/ 50 w 73"/>
                <a:gd name="T11" fmla="*/ 74 h 100"/>
                <a:gd name="T12" fmla="*/ 48 w 73"/>
                <a:gd name="T13" fmla="*/ 76 h 100"/>
                <a:gd name="T14" fmla="*/ 48 w 73"/>
                <a:gd name="T15" fmla="*/ 80 h 100"/>
                <a:gd name="T16" fmla="*/ 46 w 73"/>
                <a:gd name="T17" fmla="*/ 80 h 100"/>
                <a:gd name="T18" fmla="*/ 44 w 73"/>
                <a:gd name="T19" fmla="*/ 80 h 100"/>
                <a:gd name="T20" fmla="*/ 38 w 73"/>
                <a:gd name="T21" fmla="*/ 80 h 100"/>
                <a:gd name="T22" fmla="*/ 36 w 73"/>
                <a:gd name="T23" fmla="*/ 80 h 100"/>
                <a:gd name="T24" fmla="*/ 31 w 73"/>
                <a:gd name="T25" fmla="*/ 80 h 100"/>
                <a:gd name="T26" fmla="*/ 29 w 73"/>
                <a:gd name="T27" fmla="*/ 80 h 100"/>
                <a:gd name="T28" fmla="*/ 27 w 73"/>
                <a:gd name="T29" fmla="*/ 80 h 100"/>
                <a:gd name="T30" fmla="*/ 27 w 73"/>
                <a:gd name="T31" fmla="*/ 80 h 100"/>
                <a:gd name="T32" fmla="*/ 27 w 73"/>
                <a:gd name="T33" fmla="*/ 76 h 100"/>
                <a:gd name="T34" fmla="*/ 21 w 73"/>
                <a:gd name="T35" fmla="*/ 70 h 100"/>
                <a:gd name="T36" fmla="*/ 0 w 73"/>
                <a:gd name="T37" fmla="*/ 33 h 100"/>
                <a:gd name="T38" fmla="*/ 11 w 73"/>
                <a:gd name="T39" fmla="*/ 9 h 100"/>
                <a:gd name="T40" fmla="*/ 37 w 73"/>
                <a:gd name="T41" fmla="*/ 0 h 100"/>
                <a:gd name="T42" fmla="*/ 45 w 73"/>
                <a:gd name="T43" fmla="*/ 86 h 100"/>
                <a:gd name="T44" fmla="*/ 43 w 73"/>
                <a:gd name="T45" fmla="*/ 100 h 100"/>
                <a:gd name="T46" fmla="*/ 31 w 73"/>
                <a:gd name="T47" fmla="*/ 100 h 100"/>
                <a:gd name="T48" fmla="*/ 30 w 73"/>
                <a:gd name="T49" fmla="*/ 86 h 100"/>
                <a:gd name="T50" fmla="*/ 45 w 73"/>
                <a:gd name="T51" fmla="*/ 86 h 100"/>
                <a:gd name="T52" fmla="*/ 37 w 73"/>
                <a:gd name="T53" fmla="*/ 74 h 100"/>
                <a:gd name="T54" fmla="*/ 43 w 73"/>
                <a:gd name="T55" fmla="*/ 74 h 100"/>
                <a:gd name="T56" fmla="*/ 48 w 73"/>
                <a:gd name="T57" fmla="*/ 6 h 100"/>
                <a:gd name="T58" fmla="*/ 37 w 73"/>
                <a:gd name="T59" fmla="*/ 4 h 100"/>
                <a:gd name="T60" fmla="*/ 36 w 73"/>
                <a:gd name="T61" fmla="*/ 4 h 100"/>
                <a:gd name="T62" fmla="*/ 37 w 73"/>
                <a:gd name="T63" fmla="*/ 74 h 100"/>
                <a:gd name="T64" fmla="*/ 17 w 73"/>
                <a:gd name="T65" fmla="*/ 10 h 100"/>
                <a:gd name="T66" fmla="*/ 16 w 73"/>
                <a:gd name="T67" fmla="*/ 58 h 100"/>
                <a:gd name="T68" fmla="*/ 25 w 73"/>
                <a:gd name="T69" fmla="*/ 67 h 100"/>
                <a:gd name="T70" fmla="*/ 30 w 73"/>
                <a:gd name="T71" fmla="*/ 72 h 100"/>
                <a:gd name="T72" fmla="*/ 27 w 73"/>
                <a:gd name="T73" fmla="*/ 5 h 100"/>
                <a:gd name="T74" fmla="*/ 17 w 73"/>
                <a:gd name="T75" fmla="*/ 10 h 100"/>
                <a:gd name="T76" fmla="*/ 60 w 73"/>
                <a:gd name="T77" fmla="*/ 13 h 100"/>
                <a:gd name="T78" fmla="*/ 56 w 73"/>
                <a:gd name="T79" fmla="*/ 60 h 100"/>
                <a:gd name="T80" fmla="*/ 66 w 73"/>
                <a:gd name="T81" fmla="*/ 45 h 100"/>
                <a:gd name="T82" fmla="*/ 68 w 73"/>
                <a:gd name="T83" fmla="*/ 39 h 100"/>
                <a:gd name="T84" fmla="*/ 69 w 73"/>
                <a:gd name="T85" fmla="*/ 33 h 100"/>
                <a:gd name="T86" fmla="*/ 60 w 73"/>
                <a:gd name="T87" fmla="*/ 1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100">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 name="Freeform 18"/>
            <p:cNvSpPr>
              <a:spLocks noEditPoints="1"/>
            </p:cNvSpPr>
            <p:nvPr/>
          </p:nvSpPr>
          <p:spPr bwMode="auto">
            <a:xfrm>
              <a:off x="4340653" y="2657225"/>
              <a:ext cx="334419" cy="334419"/>
            </a:xfrm>
            <a:custGeom>
              <a:avLst/>
              <a:gdLst>
                <a:gd name="T0" fmla="*/ 24 w 95"/>
                <a:gd name="T1" fmla="*/ 49 h 95"/>
                <a:gd name="T2" fmla="*/ 25 w 95"/>
                <a:gd name="T3" fmla="*/ 57 h 95"/>
                <a:gd name="T4" fmla="*/ 27 w 95"/>
                <a:gd name="T5" fmla="*/ 53 h 95"/>
                <a:gd name="T6" fmla="*/ 19 w 95"/>
                <a:gd name="T7" fmla="*/ 44 h 95"/>
                <a:gd name="T8" fmla="*/ 18 w 95"/>
                <a:gd name="T9" fmla="*/ 37 h 95"/>
                <a:gd name="T10" fmla="*/ 32 w 95"/>
                <a:gd name="T11" fmla="*/ 37 h 95"/>
                <a:gd name="T12" fmla="*/ 27 w 95"/>
                <a:gd name="T13" fmla="*/ 42 h 95"/>
                <a:gd name="T14" fmla="*/ 26 w 95"/>
                <a:gd name="T15" fmla="*/ 36 h 95"/>
                <a:gd name="T16" fmla="*/ 25 w 95"/>
                <a:gd name="T17" fmla="*/ 39 h 95"/>
                <a:gd name="T18" fmla="*/ 32 w 95"/>
                <a:gd name="T19" fmla="*/ 48 h 95"/>
                <a:gd name="T20" fmla="*/ 33 w 95"/>
                <a:gd name="T21" fmla="*/ 55 h 95"/>
                <a:gd name="T22" fmla="*/ 18 w 95"/>
                <a:gd name="T23" fmla="*/ 56 h 95"/>
                <a:gd name="T24" fmla="*/ 0 w 95"/>
                <a:gd name="T25" fmla="*/ 28 h 95"/>
                <a:gd name="T26" fmla="*/ 0 w 95"/>
                <a:gd name="T27" fmla="*/ 67 h 95"/>
                <a:gd name="T28" fmla="*/ 28 w 95"/>
                <a:gd name="T29" fmla="*/ 95 h 95"/>
                <a:gd name="T30" fmla="*/ 67 w 95"/>
                <a:gd name="T31" fmla="*/ 95 h 95"/>
                <a:gd name="T32" fmla="*/ 95 w 95"/>
                <a:gd name="T33" fmla="*/ 67 h 95"/>
                <a:gd name="T34" fmla="*/ 95 w 95"/>
                <a:gd name="T35" fmla="*/ 27 h 95"/>
                <a:gd name="T36" fmla="*/ 67 w 95"/>
                <a:gd name="T37" fmla="*/ 0 h 95"/>
                <a:gd name="T38" fmla="*/ 28 w 95"/>
                <a:gd name="T39" fmla="*/ 0 h 95"/>
                <a:gd name="T40" fmla="*/ 0 w 95"/>
                <a:gd name="T41" fmla="*/ 28 h 95"/>
                <a:gd name="T42" fmla="*/ 12 w 95"/>
                <a:gd name="T43" fmla="*/ 62 h 95"/>
                <a:gd name="T44" fmla="*/ 62 w 95"/>
                <a:gd name="T45" fmla="*/ 82 h 95"/>
                <a:gd name="T46" fmla="*/ 83 w 95"/>
                <a:gd name="T47" fmla="*/ 33 h 95"/>
                <a:gd name="T48" fmla="*/ 33 w 95"/>
                <a:gd name="T49" fmla="*/ 12 h 95"/>
                <a:gd name="T50" fmla="*/ 47 w 95"/>
                <a:gd name="T51" fmla="*/ 36 h 95"/>
                <a:gd name="T52" fmla="*/ 44 w 95"/>
                <a:gd name="T53" fmla="*/ 61 h 95"/>
                <a:gd name="T54" fmla="*/ 37 w 95"/>
                <a:gd name="T55" fmla="*/ 36 h 95"/>
                <a:gd name="T56" fmla="*/ 34 w 95"/>
                <a:gd name="T57" fmla="*/ 32 h 95"/>
                <a:gd name="T58" fmla="*/ 47 w 95"/>
                <a:gd name="T59" fmla="*/ 36 h 95"/>
                <a:gd name="T60" fmla="*/ 48 w 95"/>
                <a:gd name="T61" fmla="*/ 37 h 95"/>
                <a:gd name="T62" fmla="*/ 63 w 95"/>
                <a:gd name="T63" fmla="*/ 37 h 95"/>
                <a:gd name="T64" fmla="*/ 61 w 95"/>
                <a:gd name="T65" fmla="*/ 60 h 95"/>
                <a:gd name="T66" fmla="*/ 48 w 95"/>
                <a:gd name="T67" fmla="*/ 56 h 95"/>
                <a:gd name="T68" fmla="*/ 56 w 95"/>
                <a:gd name="T69" fmla="*/ 57 h 95"/>
                <a:gd name="T70" fmla="*/ 55 w 95"/>
                <a:gd name="T71" fmla="*/ 37 h 95"/>
                <a:gd name="T72" fmla="*/ 57 w 95"/>
                <a:gd name="T73" fmla="*/ 37 h 95"/>
                <a:gd name="T74" fmla="*/ 70 w 95"/>
                <a:gd name="T75" fmla="*/ 50 h 95"/>
                <a:gd name="T76" fmla="*/ 64 w 95"/>
                <a:gd name="T77" fmla="*/ 61 h 95"/>
                <a:gd name="T78" fmla="*/ 71 w 95"/>
                <a:gd name="T79" fmla="*/ 32 h 95"/>
                <a:gd name="T80" fmla="*/ 78 w 95"/>
                <a:gd name="T81" fmla="*/ 37 h 95"/>
                <a:gd name="T82" fmla="*/ 77 w 95"/>
                <a:gd name="T83" fmla="*/ 49 h 95"/>
                <a:gd name="T84" fmla="*/ 72 w 95"/>
                <a:gd name="T85" fmla="*/ 45 h 95"/>
                <a:gd name="T86" fmla="*/ 70 w 95"/>
                <a:gd name="T87" fmla="*/ 36 h 95"/>
                <a:gd name="T88" fmla="*/ 72 w 95"/>
                <a:gd name="T89"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 h="95">
                  <a:moveTo>
                    <a:pt x="18" y="49"/>
                  </a:moveTo>
                  <a:cubicBezTo>
                    <a:pt x="24" y="49"/>
                    <a:pt x="24" y="49"/>
                    <a:pt x="24" y="49"/>
                  </a:cubicBezTo>
                  <a:cubicBezTo>
                    <a:pt x="24" y="56"/>
                    <a:pt x="24" y="56"/>
                    <a:pt x="24" y="56"/>
                  </a:cubicBezTo>
                  <a:cubicBezTo>
                    <a:pt x="24" y="57"/>
                    <a:pt x="25" y="57"/>
                    <a:pt x="25" y="57"/>
                  </a:cubicBezTo>
                  <a:cubicBezTo>
                    <a:pt x="26" y="57"/>
                    <a:pt x="27" y="57"/>
                    <a:pt x="27" y="56"/>
                  </a:cubicBezTo>
                  <a:cubicBezTo>
                    <a:pt x="27" y="53"/>
                    <a:pt x="27" y="53"/>
                    <a:pt x="27" y="53"/>
                  </a:cubicBezTo>
                  <a:cubicBezTo>
                    <a:pt x="27" y="51"/>
                    <a:pt x="26" y="50"/>
                    <a:pt x="24" y="49"/>
                  </a:cubicBezTo>
                  <a:cubicBezTo>
                    <a:pt x="22" y="46"/>
                    <a:pt x="20" y="45"/>
                    <a:pt x="19" y="44"/>
                  </a:cubicBezTo>
                  <a:cubicBezTo>
                    <a:pt x="19" y="43"/>
                    <a:pt x="18" y="42"/>
                    <a:pt x="18" y="41"/>
                  </a:cubicBezTo>
                  <a:cubicBezTo>
                    <a:pt x="18" y="37"/>
                    <a:pt x="18" y="37"/>
                    <a:pt x="18" y="37"/>
                  </a:cubicBezTo>
                  <a:cubicBezTo>
                    <a:pt x="18" y="34"/>
                    <a:pt x="21" y="32"/>
                    <a:pt x="26" y="32"/>
                  </a:cubicBezTo>
                  <a:cubicBezTo>
                    <a:pt x="30" y="32"/>
                    <a:pt x="32" y="34"/>
                    <a:pt x="32" y="37"/>
                  </a:cubicBezTo>
                  <a:cubicBezTo>
                    <a:pt x="32" y="42"/>
                    <a:pt x="32" y="42"/>
                    <a:pt x="32" y="42"/>
                  </a:cubicBezTo>
                  <a:cubicBezTo>
                    <a:pt x="27" y="42"/>
                    <a:pt x="27" y="42"/>
                    <a:pt x="27" y="42"/>
                  </a:cubicBezTo>
                  <a:cubicBezTo>
                    <a:pt x="27" y="37"/>
                    <a:pt x="27" y="37"/>
                    <a:pt x="27" y="37"/>
                  </a:cubicBezTo>
                  <a:cubicBezTo>
                    <a:pt x="27" y="36"/>
                    <a:pt x="26" y="36"/>
                    <a:pt x="26" y="36"/>
                  </a:cubicBezTo>
                  <a:cubicBezTo>
                    <a:pt x="25" y="36"/>
                    <a:pt x="24" y="36"/>
                    <a:pt x="24" y="37"/>
                  </a:cubicBezTo>
                  <a:cubicBezTo>
                    <a:pt x="25" y="39"/>
                    <a:pt x="25" y="39"/>
                    <a:pt x="25" y="39"/>
                  </a:cubicBezTo>
                  <a:cubicBezTo>
                    <a:pt x="25" y="40"/>
                    <a:pt x="25" y="42"/>
                    <a:pt x="27" y="43"/>
                  </a:cubicBezTo>
                  <a:cubicBezTo>
                    <a:pt x="29" y="46"/>
                    <a:pt x="31" y="47"/>
                    <a:pt x="32" y="48"/>
                  </a:cubicBezTo>
                  <a:cubicBezTo>
                    <a:pt x="32" y="49"/>
                    <a:pt x="33" y="50"/>
                    <a:pt x="33" y="52"/>
                  </a:cubicBezTo>
                  <a:cubicBezTo>
                    <a:pt x="33" y="55"/>
                    <a:pt x="33" y="55"/>
                    <a:pt x="33" y="55"/>
                  </a:cubicBezTo>
                  <a:cubicBezTo>
                    <a:pt x="33" y="59"/>
                    <a:pt x="30" y="61"/>
                    <a:pt x="25" y="61"/>
                  </a:cubicBezTo>
                  <a:cubicBezTo>
                    <a:pt x="21" y="61"/>
                    <a:pt x="18" y="59"/>
                    <a:pt x="18" y="56"/>
                  </a:cubicBezTo>
                  <a:cubicBezTo>
                    <a:pt x="18" y="49"/>
                    <a:pt x="18" y="49"/>
                    <a:pt x="18" y="49"/>
                  </a:cubicBezTo>
                  <a:close/>
                  <a:moveTo>
                    <a:pt x="0" y="28"/>
                  </a:moveTo>
                  <a:cubicBezTo>
                    <a:pt x="0" y="47"/>
                    <a:pt x="0" y="47"/>
                    <a:pt x="0" y="47"/>
                  </a:cubicBezTo>
                  <a:cubicBezTo>
                    <a:pt x="0" y="67"/>
                    <a:pt x="0" y="67"/>
                    <a:pt x="0" y="67"/>
                  </a:cubicBezTo>
                  <a:cubicBezTo>
                    <a:pt x="14" y="81"/>
                    <a:pt x="14" y="81"/>
                    <a:pt x="14" y="81"/>
                  </a:cubicBezTo>
                  <a:cubicBezTo>
                    <a:pt x="28" y="95"/>
                    <a:pt x="28" y="95"/>
                    <a:pt x="28" y="95"/>
                  </a:cubicBezTo>
                  <a:cubicBezTo>
                    <a:pt x="48" y="95"/>
                    <a:pt x="48" y="95"/>
                    <a:pt x="48" y="95"/>
                  </a:cubicBezTo>
                  <a:cubicBezTo>
                    <a:pt x="67" y="95"/>
                    <a:pt x="67" y="95"/>
                    <a:pt x="67" y="95"/>
                  </a:cubicBezTo>
                  <a:cubicBezTo>
                    <a:pt x="81" y="81"/>
                    <a:pt x="81" y="81"/>
                    <a:pt x="81" y="81"/>
                  </a:cubicBezTo>
                  <a:cubicBezTo>
                    <a:pt x="95" y="67"/>
                    <a:pt x="95" y="67"/>
                    <a:pt x="95" y="67"/>
                  </a:cubicBezTo>
                  <a:cubicBezTo>
                    <a:pt x="95" y="47"/>
                    <a:pt x="95" y="47"/>
                    <a:pt x="95" y="47"/>
                  </a:cubicBezTo>
                  <a:cubicBezTo>
                    <a:pt x="95" y="27"/>
                    <a:pt x="95" y="27"/>
                    <a:pt x="95" y="27"/>
                  </a:cubicBezTo>
                  <a:cubicBezTo>
                    <a:pt x="81" y="14"/>
                    <a:pt x="81" y="14"/>
                    <a:pt x="81" y="14"/>
                  </a:cubicBezTo>
                  <a:cubicBezTo>
                    <a:pt x="67" y="0"/>
                    <a:pt x="67" y="0"/>
                    <a:pt x="67" y="0"/>
                  </a:cubicBezTo>
                  <a:cubicBezTo>
                    <a:pt x="47" y="0"/>
                    <a:pt x="47" y="0"/>
                    <a:pt x="47" y="0"/>
                  </a:cubicBezTo>
                  <a:cubicBezTo>
                    <a:pt x="28" y="0"/>
                    <a:pt x="28" y="0"/>
                    <a:pt x="28" y="0"/>
                  </a:cubicBezTo>
                  <a:cubicBezTo>
                    <a:pt x="14" y="14"/>
                    <a:pt x="14" y="14"/>
                    <a:pt x="14" y="14"/>
                  </a:cubicBezTo>
                  <a:cubicBezTo>
                    <a:pt x="0" y="28"/>
                    <a:pt x="0" y="28"/>
                    <a:pt x="0" y="28"/>
                  </a:cubicBezTo>
                  <a:close/>
                  <a:moveTo>
                    <a:pt x="12" y="33"/>
                  </a:moveTo>
                  <a:cubicBezTo>
                    <a:pt x="12" y="62"/>
                    <a:pt x="12" y="62"/>
                    <a:pt x="12" y="62"/>
                  </a:cubicBezTo>
                  <a:cubicBezTo>
                    <a:pt x="33" y="83"/>
                    <a:pt x="33" y="83"/>
                    <a:pt x="33" y="83"/>
                  </a:cubicBezTo>
                  <a:cubicBezTo>
                    <a:pt x="62" y="82"/>
                    <a:pt x="62" y="82"/>
                    <a:pt x="62" y="82"/>
                  </a:cubicBezTo>
                  <a:cubicBezTo>
                    <a:pt x="83" y="62"/>
                    <a:pt x="83" y="62"/>
                    <a:pt x="83" y="62"/>
                  </a:cubicBezTo>
                  <a:cubicBezTo>
                    <a:pt x="83" y="33"/>
                    <a:pt x="83" y="33"/>
                    <a:pt x="83" y="33"/>
                  </a:cubicBezTo>
                  <a:cubicBezTo>
                    <a:pt x="62" y="12"/>
                    <a:pt x="62" y="12"/>
                    <a:pt x="62" y="12"/>
                  </a:cubicBezTo>
                  <a:cubicBezTo>
                    <a:pt x="33" y="12"/>
                    <a:pt x="33" y="12"/>
                    <a:pt x="33" y="12"/>
                  </a:cubicBezTo>
                  <a:cubicBezTo>
                    <a:pt x="12" y="33"/>
                    <a:pt x="12" y="33"/>
                    <a:pt x="12" y="33"/>
                  </a:cubicBezTo>
                  <a:close/>
                  <a:moveTo>
                    <a:pt x="47" y="36"/>
                  </a:moveTo>
                  <a:cubicBezTo>
                    <a:pt x="44" y="36"/>
                    <a:pt x="44" y="36"/>
                    <a:pt x="44" y="36"/>
                  </a:cubicBezTo>
                  <a:cubicBezTo>
                    <a:pt x="44" y="61"/>
                    <a:pt x="44" y="61"/>
                    <a:pt x="44" y="61"/>
                  </a:cubicBezTo>
                  <a:cubicBezTo>
                    <a:pt x="37" y="61"/>
                    <a:pt x="37" y="61"/>
                    <a:pt x="37" y="61"/>
                  </a:cubicBezTo>
                  <a:cubicBezTo>
                    <a:pt x="37" y="36"/>
                    <a:pt x="37" y="36"/>
                    <a:pt x="37" y="36"/>
                  </a:cubicBezTo>
                  <a:cubicBezTo>
                    <a:pt x="34" y="36"/>
                    <a:pt x="34" y="36"/>
                    <a:pt x="34" y="36"/>
                  </a:cubicBezTo>
                  <a:cubicBezTo>
                    <a:pt x="34" y="32"/>
                    <a:pt x="34" y="32"/>
                    <a:pt x="34" y="32"/>
                  </a:cubicBezTo>
                  <a:cubicBezTo>
                    <a:pt x="47" y="32"/>
                    <a:pt x="47" y="32"/>
                    <a:pt x="47" y="32"/>
                  </a:cubicBezTo>
                  <a:cubicBezTo>
                    <a:pt x="47" y="36"/>
                    <a:pt x="47" y="36"/>
                    <a:pt x="47" y="36"/>
                  </a:cubicBezTo>
                  <a:close/>
                  <a:moveTo>
                    <a:pt x="48" y="56"/>
                  </a:moveTo>
                  <a:cubicBezTo>
                    <a:pt x="48" y="37"/>
                    <a:pt x="48" y="37"/>
                    <a:pt x="48" y="37"/>
                  </a:cubicBezTo>
                  <a:cubicBezTo>
                    <a:pt x="48" y="34"/>
                    <a:pt x="51" y="32"/>
                    <a:pt x="56" y="32"/>
                  </a:cubicBezTo>
                  <a:cubicBezTo>
                    <a:pt x="60" y="32"/>
                    <a:pt x="63" y="34"/>
                    <a:pt x="63" y="37"/>
                  </a:cubicBezTo>
                  <a:cubicBezTo>
                    <a:pt x="63" y="56"/>
                    <a:pt x="63" y="56"/>
                    <a:pt x="63" y="56"/>
                  </a:cubicBezTo>
                  <a:cubicBezTo>
                    <a:pt x="63" y="58"/>
                    <a:pt x="62" y="59"/>
                    <a:pt x="61" y="60"/>
                  </a:cubicBezTo>
                  <a:cubicBezTo>
                    <a:pt x="59" y="61"/>
                    <a:pt x="58" y="61"/>
                    <a:pt x="56" y="61"/>
                  </a:cubicBezTo>
                  <a:cubicBezTo>
                    <a:pt x="51" y="61"/>
                    <a:pt x="48" y="59"/>
                    <a:pt x="48" y="56"/>
                  </a:cubicBezTo>
                  <a:close/>
                  <a:moveTo>
                    <a:pt x="57" y="56"/>
                  </a:moveTo>
                  <a:cubicBezTo>
                    <a:pt x="57" y="57"/>
                    <a:pt x="56" y="57"/>
                    <a:pt x="56" y="57"/>
                  </a:cubicBezTo>
                  <a:cubicBezTo>
                    <a:pt x="55" y="57"/>
                    <a:pt x="55" y="57"/>
                    <a:pt x="55" y="56"/>
                  </a:cubicBezTo>
                  <a:cubicBezTo>
                    <a:pt x="55" y="37"/>
                    <a:pt x="55" y="37"/>
                    <a:pt x="55" y="37"/>
                  </a:cubicBezTo>
                  <a:cubicBezTo>
                    <a:pt x="55" y="36"/>
                    <a:pt x="55" y="36"/>
                    <a:pt x="56" y="36"/>
                  </a:cubicBezTo>
                  <a:cubicBezTo>
                    <a:pt x="56" y="36"/>
                    <a:pt x="57" y="36"/>
                    <a:pt x="57" y="37"/>
                  </a:cubicBezTo>
                  <a:cubicBezTo>
                    <a:pt x="57" y="56"/>
                    <a:pt x="57" y="56"/>
                    <a:pt x="57" y="56"/>
                  </a:cubicBezTo>
                  <a:close/>
                  <a:moveTo>
                    <a:pt x="70" y="50"/>
                  </a:moveTo>
                  <a:cubicBezTo>
                    <a:pt x="70" y="61"/>
                    <a:pt x="70" y="61"/>
                    <a:pt x="70" y="61"/>
                  </a:cubicBezTo>
                  <a:cubicBezTo>
                    <a:pt x="64" y="61"/>
                    <a:pt x="64" y="61"/>
                    <a:pt x="64" y="61"/>
                  </a:cubicBezTo>
                  <a:cubicBezTo>
                    <a:pt x="64" y="32"/>
                    <a:pt x="64" y="32"/>
                    <a:pt x="64" y="32"/>
                  </a:cubicBezTo>
                  <a:cubicBezTo>
                    <a:pt x="71" y="32"/>
                    <a:pt x="71" y="32"/>
                    <a:pt x="71" y="32"/>
                  </a:cubicBezTo>
                  <a:cubicBezTo>
                    <a:pt x="73" y="32"/>
                    <a:pt x="75" y="32"/>
                    <a:pt x="77" y="33"/>
                  </a:cubicBezTo>
                  <a:cubicBezTo>
                    <a:pt x="78" y="34"/>
                    <a:pt x="78" y="35"/>
                    <a:pt x="78" y="37"/>
                  </a:cubicBezTo>
                  <a:cubicBezTo>
                    <a:pt x="78" y="45"/>
                    <a:pt x="78" y="45"/>
                    <a:pt x="78" y="45"/>
                  </a:cubicBezTo>
                  <a:cubicBezTo>
                    <a:pt x="78" y="47"/>
                    <a:pt x="78" y="48"/>
                    <a:pt x="77" y="49"/>
                  </a:cubicBezTo>
                  <a:cubicBezTo>
                    <a:pt x="76" y="50"/>
                    <a:pt x="74" y="50"/>
                    <a:pt x="70" y="50"/>
                  </a:cubicBezTo>
                  <a:close/>
                  <a:moveTo>
                    <a:pt x="72" y="45"/>
                  </a:moveTo>
                  <a:cubicBezTo>
                    <a:pt x="72" y="46"/>
                    <a:pt x="72" y="46"/>
                    <a:pt x="70" y="46"/>
                  </a:cubicBezTo>
                  <a:cubicBezTo>
                    <a:pt x="70" y="36"/>
                    <a:pt x="70" y="36"/>
                    <a:pt x="70" y="36"/>
                  </a:cubicBezTo>
                  <a:cubicBezTo>
                    <a:pt x="72" y="36"/>
                    <a:pt x="72" y="37"/>
                    <a:pt x="72" y="38"/>
                  </a:cubicBezTo>
                  <a:lnTo>
                    <a:pt x="72" y="4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 name="Freeform 33"/>
            <p:cNvSpPr>
              <a:spLocks noEditPoints="1"/>
            </p:cNvSpPr>
            <p:nvPr/>
          </p:nvSpPr>
          <p:spPr bwMode="auto">
            <a:xfrm>
              <a:off x="7492468" y="2717420"/>
              <a:ext cx="329960" cy="214028"/>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709" y="1577430"/>
            <a:ext cx="8870996" cy="3559606"/>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algn="ctr" defTabSz="914309">
                <a:defRPr/>
              </a:pPr>
              <a:r>
                <a:rPr lang="en-US" dirty="0">
                  <a:solidFill>
                    <a:schemeClr val="bg2">
                      <a:lumMod val="50000"/>
                    </a:schemeClr>
                  </a:solidFill>
                  <a:latin typeface="MS Reference Sans Serif" panose="020B0604030504040204" pitchFamily="34" charset="0"/>
                  <a:cs typeface="Arial" panose="020B0604020202020204" pitchFamily="34" charset="0"/>
                </a:rPr>
                <a:t>We respect your valuable time with </a:t>
              </a:r>
              <a:r>
                <a:rPr lang="en-US" altLang="zh-CN" dirty="0">
                  <a:solidFill>
                    <a:schemeClr val="bg2">
                      <a:lumMod val="50000"/>
                    </a:schemeClr>
                  </a:solidFill>
                  <a:latin typeface="MS Reference Sans Serif" panose="020B0604030504040204" pitchFamily="34" charset="0"/>
                  <a:cs typeface="Arial" panose="020B0604020202020204" pitchFamily="34" charset="0"/>
                </a:rPr>
                <a:t>freeppt7</a:t>
              </a:r>
              <a:r>
                <a:rPr lang="en-US" dirty="0">
                  <a:solidFill>
                    <a:schemeClr val="bg2">
                      <a:lumMod val="50000"/>
                    </a:schemeClr>
                  </a:solidFill>
                  <a:latin typeface="MS Reference Sans Serif" panose="020B0604030504040204" pitchFamily="34" charset="0"/>
                  <a:cs typeface="Arial" panose="020B0604020202020204" pitchFamily="34" charset="0"/>
                </a:rPr>
                <a:t>!</a:t>
              </a:r>
            </a:p>
            <a:p>
              <a:pPr algn="ctr" defTabSz="914309">
                <a:defRPr/>
              </a:pPr>
              <a:r>
                <a:rPr lang="en-US" dirty="0">
                  <a:solidFill>
                    <a:schemeClr val="bg2">
                      <a:lumMod val="50000"/>
                    </a:schemeClr>
                  </a:solidFill>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algn="ctr" defTabSz="914309">
                <a:defRPr/>
              </a:pPr>
              <a:r>
                <a:rPr lang="en-US" sz="1400" b="1" dirty="0">
                  <a:solidFill>
                    <a:schemeClr val="bg2">
                      <a:lumMod val="50000"/>
                    </a:schemeClr>
                  </a:solidFill>
                  <a:latin typeface="MS Reference Sans Serif" panose="020B0604030504040204" pitchFamily="34" charset="0"/>
                  <a:cs typeface="Arial" panose="020B0604020202020204" pitchFamily="34" charset="0"/>
                </a:rPr>
                <a:t>CREDIT:</a:t>
              </a:r>
              <a:r>
                <a:rPr lang="en-US" sz="1400" dirty="0">
                  <a:solidFill>
                    <a:schemeClr val="bg2">
                      <a:lumMod val="50000"/>
                    </a:schemeClr>
                  </a:solidFill>
                  <a:latin typeface="MS Reference Sans Serif" panose="020B0604030504040204" pitchFamily="34" charset="0"/>
                  <a:cs typeface="Arial" panose="020B0604020202020204" pitchFamily="34" charset="0"/>
                </a:rPr>
                <a:t> Freeppt7.com created this PowerPoint template.</a:t>
              </a:r>
            </a:p>
            <a:p>
              <a:pPr algn="ctr" defTabSz="914309">
                <a:defRPr/>
              </a:pPr>
              <a:r>
                <a:rPr lang="en-US" sz="1400" dirty="0">
                  <a:solidFill>
                    <a:schemeClr val="bg2">
                      <a:lumMod val="50000"/>
                    </a:schemeClr>
                  </a:solidFill>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algn="ctr" defTabSz="914309">
                <a:defRPr/>
              </a:pPr>
              <a:r>
                <a:rPr lang="en-US" dirty="0">
                  <a:solidFill>
                    <a:schemeClr val="bg2">
                      <a:lumMod val="50000"/>
                    </a:schemeClr>
                  </a:solidFill>
                  <a:latin typeface="MS Reference Sans Serif" panose="020B0604030504040204" pitchFamily="34" charset="0"/>
                  <a:cs typeface="Arial" panose="020B0604020202020204" pitchFamily="34" charset="0"/>
                </a:rPr>
                <a:t>Do you have a design request, please visit our </a:t>
              </a:r>
              <a:r>
                <a:rPr lang="en-US" b="1" u="sng" dirty="0">
                  <a:solidFill>
                    <a:schemeClr val="bg2">
                      <a:lumMod val="50000"/>
                    </a:schemeClr>
                  </a:solidFill>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lang="en-US" dirty="0">
                  <a:solidFill>
                    <a:schemeClr val="bg2">
                      <a:lumMod val="50000"/>
                    </a:schemeClr>
                  </a:solidFill>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1823" y="5670351"/>
            <a:ext cx="5168940" cy="461605"/>
          </a:xfrm>
          <a:prstGeom prst="rect">
            <a:avLst/>
          </a:prstGeom>
          <a:noFill/>
        </p:spPr>
        <p:txBody>
          <a:bodyPr wrap="square" rtlCol="0">
            <a:spAutoFit/>
          </a:bodyPr>
          <a:lstStyle/>
          <a:p>
            <a:pPr algn="ctr"/>
            <a:r>
              <a:rPr lang="en-US" altLang="zh-CN" sz="2400" dirty="0">
                <a:solidFill>
                  <a:schemeClr val="bg2">
                    <a:lumMod val="50000"/>
                  </a:schemeClr>
                </a:solidFill>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solidFill>
                <a:schemeClr val="bg2">
                  <a:lumMod val="50000"/>
                </a:schemeClr>
              </a:solidFill>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a:ext>
            </a:extLst>
          </a:blip>
          <a:stretch>
            <a:fillRect/>
          </a:stretch>
        </p:blipFill>
        <p:spPr>
          <a:xfrm flipH="1">
            <a:off x="0" y="1240"/>
            <a:ext cx="12190413" cy="6857107"/>
          </a:xfrm>
          <a:prstGeom prst="rect">
            <a:avLst/>
          </a:prstGeom>
        </p:spPr>
      </p:pic>
      <p:sp>
        <p:nvSpPr>
          <p:cNvPr id="6" name="Title 1"/>
          <p:cNvSpPr txBox="1"/>
          <p:nvPr/>
        </p:nvSpPr>
        <p:spPr>
          <a:xfrm>
            <a:off x="5927971" y="2288597"/>
            <a:ext cx="3906761" cy="1991749"/>
          </a:xfrm>
          <a:prstGeom prst="rect">
            <a:avLst/>
          </a:prstGeom>
        </p:spPr>
        <p:txBody>
          <a:bodyPr vert="horz" lIns="0" tIns="0" rIns="0" bIns="0" rtlCol="0" anchor="ctr">
            <a:norm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ts val="4800"/>
              </a:lnSpc>
              <a:spcBef>
                <a:spcPct val="0"/>
              </a:spcBef>
              <a:spcAft>
                <a:spcPts val="0"/>
              </a:spcAft>
              <a:buClrTx/>
              <a:buSzTx/>
              <a:buFontTx/>
              <a:buNone/>
              <a:tabLst/>
              <a:defRPr/>
            </a:pPr>
            <a:r>
              <a:rPr lang="en-US" altLang="zh-CN" sz="7200" dirty="0">
                <a:solidFill>
                  <a:srgbClr val="FF7D7B"/>
                </a:solidFill>
                <a:latin typeface="字魂59号-创粗黑" panose="00000500000000000000" pitchFamily="2" charset="-122"/>
                <a:ea typeface="字魂59号-创粗黑" panose="00000500000000000000" pitchFamily="2" charset="-122"/>
                <a:cs typeface="+mn-ea"/>
                <a:sym typeface="+mn-lt"/>
              </a:rPr>
              <a:t>THANKS </a:t>
            </a:r>
            <a:endParaRPr kumimoji="0" lang="id-ID" sz="7200" b="0" i="0" u="none" strike="noStrike" kern="1200" cap="none" spc="0" normalizeH="0" baseline="0" noProof="0" dirty="0">
              <a:ln>
                <a:noFill/>
              </a:ln>
              <a:solidFill>
                <a:srgbClr val="FF7D7B"/>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1" name="组合 10"/>
          <p:cNvGrpSpPr/>
          <p:nvPr/>
        </p:nvGrpSpPr>
        <p:grpSpPr>
          <a:xfrm>
            <a:off x="5308443" y="1280886"/>
            <a:ext cx="5410586" cy="4060054"/>
            <a:chOff x="3070509" y="1027702"/>
            <a:chExt cx="6118601" cy="4772666"/>
          </a:xfrm>
        </p:grpSpPr>
        <p:grpSp>
          <p:nvGrpSpPr>
            <p:cNvPr id="12" name="组合 11"/>
            <p:cNvGrpSpPr/>
            <p:nvPr/>
          </p:nvGrpSpPr>
          <p:grpSpPr>
            <a:xfrm>
              <a:off x="3070509" y="4439396"/>
              <a:ext cx="1516129" cy="1360972"/>
              <a:chOff x="3302737" y="4227028"/>
              <a:chExt cx="1516129" cy="1360972"/>
            </a:xfrm>
          </p:grpSpPr>
          <p:cxnSp>
            <p:nvCxnSpPr>
              <p:cNvPr id="16" name="直接连接符 15"/>
              <p:cNvCxnSpPr/>
              <p:nvPr/>
            </p:nvCxnSpPr>
            <p:spPr>
              <a:xfrm>
                <a:off x="3802743" y="4227028"/>
                <a:ext cx="0" cy="1360972"/>
              </a:xfrm>
              <a:prstGeom prst="line">
                <a:avLst/>
              </a:prstGeom>
              <a:ln>
                <a:solidFill>
                  <a:srgbClr val="FF7D7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302737" y="5227013"/>
                <a:ext cx="1516129" cy="0"/>
              </a:xfrm>
              <a:prstGeom prst="line">
                <a:avLst/>
              </a:prstGeom>
              <a:ln>
                <a:solidFill>
                  <a:srgbClr val="FF7D7B"/>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flipH="1" flipV="1">
              <a:off x="7893878" y="1027702"/>
              <a:ext cx="1295232" cy="1272653"/>
              <a:chOff x="3302736" y="4315347"/>
              <a:chExt cx="1295232" cy="1272653"/>
            </a:xfrm>
          </p:grpSpPr>
          <p:cxnSp>
            <p:nvCxnSpPr>
              <p:cNvPr id="14" name="直接连接符 13"/>
              <p:cNvCxnSpPr/>
              <p:nvPr/>
            </p:nvCxnSpPr>
            <p:spPr>
              <a:xfrm flipH="1">
                <a:off x="3802743" y="4315347"/>
                <a:ext cx="0" cy="1272653"/>
              </a:xfrm>
              <a:prstGeom prst="line">
                <a:avLst/>
              </a:prstGeom>
              <a:ln>
                <a:solidFill>
                  <a:srgbClr val="FF7D7B"/>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302736" y="5227014"/>
                <a:ext cx="1295232" cy="0"/>
              </a:xfrm>
              <a:prstGeom prst="line">
                <a:avLst/>
              </a:prstGeom>
              <a:ln>
                <a:solidFill>
                  <a:srgbClr val="FF7D7B"/>
                </a:solidFill>
              </a:ln>
            </p:spPr>
            <p:style>
              <a:lnRef idx="1">
                <a:schemeClr val="accent1"/>
              </a:lnRef>
              <a:fillRef idx="0">
                <a:schemeClr val="accent1"/>
              </a:fillRef>
              <a:effectRef idx="0">
                <a:schemeClr val="accent1"/>
              </a:effectRef>
              <a:fontRef idx="minor">
                <a:schemeClr val="tx1"/>
              </a:fontRef>
            </p:style>
          </p:cxnSp>
        </p:grpSp>
      </p:grpSp>
      <p:grpSp>
        <p:nvGrpSpPr>
          <p:cNvPr id="2" name="组合 1">
            <a:extLst>
              <a:ext uri="{FF2B5EF4-FFF2-40B4-BE49-F238E27FC236}">
                <a16:creationId xmlns:a16="http://schemas.microsoft.com/office/drawing/2014/main" id="{A2A3B102-0597-D052-8B2B-8432C880E258}"/>
              </a:ext>
            </a:extLst>
          </p:cNvPr>
          <p:cNvGrpSpPr/>
          <p:nvPr/>
        </p:nvGrpSpPr>
        <p:grpSpPr>
          <a:xfrm>
            <a:off x="6825492" y="4873719"/>
            <a:ext cx="3734477" cy="314481"/>
            <a:chOff x="4414802" y="4745227"/>
            <a:chExt cx="3734477" cy="314481"/>
          </a:xfrm>
        </p:grpSpPr>
        <p:grpSp>
          <p:nvGrpSpPr>
            <p:cNvPr id="4" name="组合 3">
              <a:extLst>
                <a:ext uri="{FF2B5EF4-FFF2-40B4-BE49-F238E27FC236}">
                  <a16:creationId xmlns:a16="http://schemas.microsoft.com/office/drawing/2014/main" id="{5958765A-2480-2840-F750-1FAEF9FC64A9}"/>
                </a:ext>
              </a:extLst>
            </p:cNvPr>
            <p:cNvGrpSpPr/>
            <p:nvPr/>
          </p:nvGrpSpPr>
          <p:grpSpPr>
            <a:xfrm>
              <a:off x="6654696" y="4763888"/>
              <a:ext cx="290407" cy="290407"/>
              <a:chOff x="2633025" y="5543873"/>
              <a:chExt cx="290407" cy="290407"/>
            </a:xfrm>
            <a:solidFill>
              <a:schemeClr val="bg1"/>
            </a:solidFill>
          </p:grpSpPr>
          <p:sp>
            <p:nvSpPr>
              <p:cNvPr id="24" name="Oval 15">
                <a:extLst>
                  <a:ext uri="{FF2B5EF4-FFF2-40B4-BE49-F238E27FC236}">
                    <a16:creationId xmlns:a16="http://schemas.microsoft.com/office/drawing/2014/main" id="{AA46E517-DE8B-FD5A-8648-41E3CC25311E}"/>
                  </a:ext>
                </a:extLst>
              </p:cNvPr>
              <p:cNvSpPr>
                <a:spLocks/>
              </p:cNvSpPr>
              <p:nvPr/>
            </p:nvSpPr>
            <p:spPr bwMode="auto">
              <a:xfrm>
                <a:off x="2633025" y="5543873"/>
                <a:ext cx="290407" cy="290407"/>
              </a:xfrm>
              <a:prstGeom prst="ellipse">
                <a:avLst/>
              </a:prstGeom>
              <a:solidFill>
                <a:srgbClr val="FF7D7B"/>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25" name="Group 16">
                <a:extLst>
                  <a:ext uri="{FF2B5EF4-FFF2-40B4-BE49-F238E27FC236}">
                    <a16:creationId xmlns:a16="http://schemas.microsoft.com/office/drawing/2014/main" id="{1278BD69-E3AF-2F7C-ADB5-E42FE8511D3E}"/>
                  </a:ext>
                </a:extLst>
              </p:cNvPr>
              <p:cNvGrpSpPr>
                <a:grpSpLocks/>
              </p:cNvGrpSpPr>
              <p:nvPr/>
            </p:nvGrpSpPr>
            <p:grpSpPr bwMode="auto">
              <a:xfrm>
                <a:off x="2726440" y="5602052"/>
                <a:ext cx="104062" cy="167263"/>
                <a:chOff x="4441" y="3144"/>
                <a:chExt cx="215" cy="345"/>
              </a:xfrm>
              <a:grpFill/>
            </p:grpSpPr>
            <p:sp>
              <p:nvSpPr>
                <p:cNvPr id="26" name="Freeform 17">
                  <a:extLst>
                    <a:ext uri="{FF2B5EF4-FFF2-40B4-BE49-F238E27FC236}">
                      <a16:creationId xmlns:a16="http://schemas.microsoft.com/office/drawing/2014/main" id="{E2682C8B-37AA-BE8C-C77D-35DCF6C37D1C}"/>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7" name="Freeform 18">
                  <a:extLst>
                    <a:ext uri="{FF2B5EF4-FFF2-40B4-BE49-F238E27FC236}">
                      <a16:creationId xmlns:a16="http://schemas.microsoft.com/office/drawing/2014/main" id="{EB622620-482A-04D4-4FE3-F8742C9E6464}"/>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9" name="组合 8">
              <a:extLst>
                <a:ext uri="{FF2B5EF4-FFF2-40B4-BE49-F238E27FC236}">
                  <a16:creationId xmlns:a16="http://schemas.microsoft.com/office/drawing/2014/main" id="{55D07BC7-64DF-2414-51CA-369DCBF7359C}"/>
                </a:ext>
              </a:extLst>
            </p:cNvPr>
            <p:cNvGrpSpPr/>
            <p:nvPr/>
          </p:nvGrpSpPr>
          <p:grpSpPr>
            <a:xfrm>
              <a:off x="4414802" y="4745227"/>
              <a:ext cx="290407" cy="290407"/>
              <a:chOff x="732769" y="5535598"/>
              <a:chExt cx="290407" cy="290407"/>
            </a:xfrm>
            <a:solidFill>
              <a:schemeClr val="bg1"/>
            </a:solidFill>
          </p:grpSpPr>
          <p:sp>
            <p:nvSpPr>
              <p:cNvPr id="20" name="Oval 10">
                <a:extLst>
                  <a:ext uri="{FF2B5EF4-FFF2-40B4-BE49-F238E27FC236}">
                    <a16:creationId xmlns:a16="http://schemas.microsoft.com/office/drawing/2014/main" id="{28FAC725-85CD-80C7-1B85-BE8757152D9C}"/>
                  </a:ext>
                </a:extLst>
              </p:cNvPr>
              <p:cNvSpPr>
                <a:spLocks/>
              </p:cNvSpPr>
              <p:nvPr/>
            </p:nvSpPr>
            <p:spPr bwMode="auto">
              <a:xfrm>
                <a:off x="732769" y="5535598"/>
                <a:ext cx="290407" cy="290407"/>
              </a:xfrm>
              <a:prstGeom prst="ellipse">
                <a:avLst/>
              </a:prstGeom>
              <a:solidFill>
                <a:srgbClr val="FF7D7B"/>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21" name="组合 20">
                <a:extLst>
                  <a:ext uri="{FF2B5EF4-FFF2-40B4-BE49-F238E27FC236}">
                    <a16:creationId xmlns:a16="http://schemas.microsoft.com/office/drawing/2014/main" id="{C2D9B495-28CD-11CC-8944-A43EA9A6AF20}"/>
                  </a:ext>
                </a:extLst>
              </p:cNvPr>
              <p:cNvGrpSpPr/>
              <p:nvPr/>
            </p:nvGrpSpPr>
            <p:grpSpPr>
              <a:xfrm>
                <a:off x="811795" y="5598991"/>
                <a:ext cx="132841" cy="151011"/>
                <a:chOff x="860980" y="3583766"/>
                <a:chExt cx="100336" cy="114060"/>
              </a:xfrm>
              <a:grpFill/>
            </p:grpSpPr>
            <p:sp>
              <p:nvSpPr>
                <p:cNvPr id="22" name="Freeform 12">
                  <a:extLst>
                    <a:ext uri="{FF2B5EF4-FFF2-40B4-BE49-F238E27FC236}">
                      <a16:creationId xmlns:a16="http://schemas.microsoft.com/office/drawing/2014/main" id="{B7F9EA15-D984-923A-7A42-831B8D00E586}"/>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3" name="Freeform 13">
                  <a:extLst>
                    <a:ext uri="{FF2B5EF4-FFF2-40B4-BE49-F238E27FC236}">
                      <a16:creationId xmlns:a16="http://schemas.microsoft.com/office/drawing/2014/main" id="{C1EFAADB-CDDD-B9D8-6B69-FF221D3CC837}"/>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18" name="Text Box 20">
              <a:extLst>
                <a:ext uri="{FF2B5EF4-FFF2-40B4-BE49-F238E27FC236}">
                  <a16:creationId xmlns:a16="http://schemas.microsoft.com/office/drawing/2014/main" id="{36218C16-4E44-8586-EBAD-E5E83D4A92C4}"/>
                </a:ext>
              </a:extLst>
            </p:cNvPr>
            <p:cNvSpPr txBox="1">
              <a:spLocks/>
            </p:cNvSpPr>
            <p:nvPr/>
          </p:nvSpPr>
          <p:spPr bwMode="auto">
            <a:xfrm>
              <a:off x="6945103" y="4751931"/>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DC605E"/>
                  </a:solidFill>
                  <a:cs typeface="+mn-ea"/>
                  <a:sym typeface="+mn-lt"/>
                </a:rPr>
                <a:t>XX.XX.20XX</a:t>
              </a:r>
              <a:endParaRPr lang="zh-CN" altLang="en-US" sz="1400" dirty="0">
                <a:solidFill>
                  <a:srgbClr val="DC605E"/>
                </a:solidFill>
                <a:cs typeface="+mn-ea"/>
                <a:sym typeface="+mn-lt"/>
              </a:endParaRPr>
            </a:p>
          </p:txBody>
        </p:sp>
        <p:sp>
          <p:nvSpPr>
            <p:cNvPr id="19" name="矩形 18">
              <a:extLst>
                <a:ext uri="{FF2B5EF4-FFF2-40B4-BE49-F238E27FC236}">
                  <a16:creationId xmlns:a16="http://schemas.microsoft.com/office/drawing/2014/main" id="{17671806-584F-4483-C545-3FA22359D9D9}"/>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DC605E"/>
                  </a:solidFill>
                  <a:cs typeface="+mn-ea"/>
                  <a:sym typeface="+mn-lt"/>
                </a:rPr>
                <a:t>Report </a:t>
              </a:r>
              <a:r>
                <a:rPr lang="zh-CN" altLang="en-US" sz="1400" dirty="0">
                  <a:solidFill>
                    <a:srgbClr val="DC605E"/>
                  </a:solidFill>
                  <a:cs typeface="+mn-ea"/>
                  <a:sym typeface="+mn-lt"/>
                </a:rPr>
                <a:t>：</a:t>
              </a:r>
              <a:r>
                <a:rPr lang="en-US" altLang="zh-CN" sz="1400" dirty="0">
                  <a:solidFill>
                    <a:srgbClr val="DC605E"/>
                  </a:solidFill>
                  <a:cs typeface="+mn-ea"/>
                  <a:sym typeface="+mn-lt"/>
                </a:rPr>
                <a:t>freeppt7.com</a:t>
              </a:r>
              <a:endParaRPr lang="zh-CN" altLang="en-US" sz="1400" dirty="0">
                <a:solidFill>
                  <a:srgbClr val="DC605E"/>
                </a:solidFill>
                <a:cs typeface="+mn-ea"/>
                <a:sym typeface="+mn-lt"/>
              </a:endParaRPr>
            </a:p>
          </p:txBody>
        </p:sp>
      </p:grpSp>
    </p:spTree>
    <p:extLst>
      <p:ext uri="{BB962C8B-B14F-4D97-AF65-F5344CB8AC3E}">
        <p14:creationId xmlns:p14="http://schemas.microsoft.com/office/powerpoint/2010/main" val="828035458"/>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fill="hold"/>
                                            <p:tgtEl>
                                              <p:spTgt spid="5"/>
                                            </p:tgtEl>
                                            <p:attrNameLst>
                                              <p:attrName>ppt_x</p:attrName>
                                            </p:attrNameLst>
                                          </p:cBhvr>
                                          <p:tavLst>
                                            <p:tav tm="0">
                                              <p:val>
                                                <p:strVal val="#ppt_x"/>
                                              </p:val>
                                            </p:tav>
                                            <p:tav tm="100000">
                                              <p:val>
                                                <p:strVal val="#ppt_x"/>
                                              </p:val>
                                            </p:tav>
                                          </p:tavLst>
                                        </p:anim>
                                        <p:anim calcmode="lin" valueType="num">
                                          <p:cBhvr additive="base">
                                            <p:cTn id="18" dur="75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14" presetClass="entr" presetSubtype="10" fill="hold" grpId="0" nodeType="afterEffect">
                                      <p:stCondLst>
                                        <p:cond delay="0"/>
                                      </p:stCondLst>
                                      <p:iterate type="lt">
                                        <p:tmPct val="30000"/>
                                      </p:iterate>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250"/>
                                            <p:tgtEl>
                                              <p:spTgt spid="10"/>
                                            </p:tgtEl>
                                          </p:cBhvr>
                                        </p:animEffect>
                                      </p:childTnLst>
                                    </p:cTn>
                                  </p:par>
                                </p:childTnLst>
                              </p:cTn>
                            </p:par>
                            <p:par>
                              <p:cTn id="23" fill="hold">
                                <p:stCondLst>
                                  <p:cond delay="26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8"/>
                                            </p:tgtEl>
                                            <p:attrNameLst>
                                              <p:attrName>style.visibility</p:attrName>
                                            </p:attrNameLst>
                                          </p:cBhvr>
                                          <p:to>
                                            <p:strVal val="visible"/>
                                          </p:to>
                                        </p:set>
                                        <p:animEffect transition="in" filter="wipe(left)">
                                          <p:cBhvr>
                                            <p:cTn id="26" dur="2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a:ext>
            </a:extLst>
          </a:blip>
          <a:stretch>
            <a:fillRect/>
          </a:stretch>
        </p:blipFill>
        <p:spPr>
          <a:xfrm flipH="1">
            <a:off x="0" y="1240"/>
            <a:ext cx="12190413" cy="6857107"/>
          </a:xfrm>
          <a:prstGeom prst="rect">
            <a:avLst/>
          </a:prstGeom>
        </p:spPr>
      </p:pic>
      <p:sp>
        <p:nvSpPr>
          <p:cNvPr id="12" name="Rectangle 18"/>
          <p:cNvSpPr>
            <a:spLocks noChangeArrowheads="1"/>
          </p:cNvSpPr>
          <p:nvPr/>
        </p:nvSpPr>
        <p:spPr bwMode="auto">
          <a:xfrm>
            <a:off x="6738498" y="1981200"/>
            <a:ext cx="677108" cy="254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en-US" altLang="zh-CN" sz="4400" b="1" dirty="0">
                <a:solidFill>
                  <a:srgbClr val="FF7D7B"/>
                </a:solidFill>
                <a:cs typeface="+mn-ea"/>
                <a:sym typeface="+mn-lt"/>
              </a:rPr>
              <a:t>Part one</a:t>
            </a:r>
          </a:p>
        </p:txBody>
      </p:sp>
      <p:sp>
        <p:nvSpPr>
          <p:cNvPr id="13" name="Rectangle 18"/>
          <p:cNvSpPr>
            <a:spLocks noChangeArrowheads="1"/>
          </p:cNvSpPr>
          <p:nvPr/>
        </p:nvSpPr>
        <p:spPr bwMode="auto">
          <a:xfrm>
            <a:off x="7577858" y="2246100"/>
            <a:ext cx="161583" cy="203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base">
              <a:spcBef>
                <a:spcPct val="0"/>
              </a:spcBef>
              <a:spcAft>
                <a:spcPct val="0"/>
              </a:spcAft>
            </a:pPr>
            <a:r>
              <a:rPr lang="en-US" altLang="zh-CN" sz="1050" dirty="0">
                <a:solidFill>
                  <a:srgbClr val="FF7D7B"/>
                </a:solidFill>
                <a:cs typeface="+mn-ea"/>
                <a:sym typeface="+mn-lt"/>
              </a:rPr>
              <a:t>CONTENTS</a:t>
            </a:r>
          </a:p>
        </p:txBody>
      </p:sp>
      <p:sp>
        <p:nvSpPr>
          <p:cNvPr id="14" name="Line 21"/>
          <p:cNvSpPr>
            <a:spLocks noChangeShapeType="1"/>
          </p:cNvSpPr>
          <p:nvPr/>
        </p:nvSpPr>
        <p:spPr bwMode="auto">
          <a:xfrm>
            <a:off x="7434655" y="2236349"/>
            <a:ext cx="0" cy="2033368"/>
          </a:xfrm>
          <a:prstGeom prst="line">
            <a:avLst/>
          </a:prstGeom>
          <a:noFill/>
          <a:ln w="6350">
            <a:solidFill>
              <a:srgbClr val="FF7D7B"/>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1600">
              <a:ln>
                <a:solidFill>
                  <a:schemeClr val="tx1">
                    <a:lumMod val="60000"/>
                    <a:lumOff val="40000"/>
                  </a:schemeClr>
                </a:solidFill>
              </a:ln>
              <a:solidFill>
                <a:srgbClr val="FF7D7B"/>
              </a:solidFill>
              <a:cs typeface="+mn-ea"/>
              <a:sym typeface="+mn-lt"/>
            </a:endParaRPr>
          </a:p>
        </p:txBody>
      </p:sp>
      <p:sp>
        <p:nvSpPr>
          <p:cNvPr id="16" name="文本框 3"/>
          <p:cNvSpPr txBox="1"/>
          <p:nvPr/>
        </p:nvSpPr>
        <p:spPr>
          <a:xfrm>
            <a:off x="8127308" y="1227309"/>
            <a:ext cx="677108" cy="4044445"/>
          </a:xfrm>
          <a:prstGeom prst="rect">
            <a:avLst/>
          </a:prstGeom>
          <a:solidFill>
            <a:srgbClr val="FF7D7B"/>
          </a:solidFill>
          <a:ln w="12700">
            <a:noFill/>
          </a:ln>
        </p:spPr>
        <p:txBody>
          <a:bodyPr vert="eaVert" wrap="square" rtlCol="0">
            <a:spAutoFit/>
          </a:bodyPr>
          <a:lstStyle/>
          <a:p>
            <a:pPr algn="ctr"/>
            <a:r>
              <a:rPr kumimoji="1" lang="zh-CN" altLang="en-US" sz="3200" dirty="0">
                <a:solidFill>
                  <a:schemeClr val="bg1"/>
                </a:solidFill>
                <a:cs typeface="+mn-ea"/>
                <a:sym typeface="+mn-lt"/>
              </a:rPr>
              <a:t> </a:t>
            </a:r>
            <a:r>
              <a:rPr kumimoji="1" lang="en-US" altLang="zh-CN" sz="3200" spc="600" dirty="0">
                <a:solidFill>
                  <a:schemeClr val="bg1"/>
                </a:solidFill>
                <a:cs typeface="+mn-ea"/>
                <a:sym typeface="+mn-lt"/>
              </a:rPr>
              <a:t>Add title text</a:t>
            </a:r>
            <a:endParaRPr kumimoji="1" lang="zh-CN" altLang="en-US" sz="3200" spc="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par>
                                <p:cTn id="19" presetID="16" presetClass="entr" presetSubtype="42" fill="hold" grpId="0"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barn(outHorizontal)">
                                      <p:cBhvr>
                                        <p:cTn id="21" dur="500"/>
                                        <p:tgtEl>
                                          <p:spTgt spid="14"/>
                                        </p:tgtEl>
                                      </p:cBhvr>
                                    </p:animEffect>
                                  </p:childTnLst>
                                </p:cTn>
                              </p:par>
                            </p:childTnLst>
                          </p:cTn>
                        </p:par>
                        <p:par>
                          <p:cTn id="22" fill="hold">
                            <p:stCondLst>
                              <p:cond delay="1500"/>
                            </p:stCondLst>
                            <p:childTnLst>
                              <p:par>
                                <p:cTn id="23" presetID="16" presetClass="entr" presetSubtype="4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outHorizontal)">
                                      <p:cBhvr>
                                        <p:cTn id="2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grpSp>
        <p:nvGrpSpPr>
          <p:cNvPr id="6" name="组合 5"/>
          <p:cNvGrpSpPr/>
          <p:nvPr/>
        </p:nvGrpSpPr>
        <p:grpSpPr>
          <a:xfrm>
            <a:off x="905926" y="1951094"/>
            <a:ext cx="5829278" cy="4135132"/>
            <a:chOff x="4451635" y="2076182"/>
            <a:chExt cx="6801698" cy="4044937"/>
          </a:xfrm>
        </p:grpSpPr>
        <p:sp>
          <p:nvSpPr>
            <p:cNvPr id="7" name="矩形 6"/>
            <p:cNvSpPr/>
            <p:nvPr/>
          </p:nvSpPr>
          <p:spPr>
            <a:xfrm>
              <a:off x="4451635" y="2076182"/>
              <a:ext cx="3370291" cy="197836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dirty="0">
                <a:solidFill>
                  <a:prstClr val="white"/>
                </a:solidFill>
                <a:cs typeface="+mn-ea"/>
                <a:sym typeface="+mn-lt"/>
              </a:endParaRPr>
            </a:p>
          </p:txBody>
        </p:sp>
        <p:grpSp>
          <p:nvGrpSpPr>
            <p:cNvPr id="9" name="组合 8"/>
            <p:cNvGrpSpPr/>
            <p:nvPr/>
          </p:nvGrpSpPr>
          <p:grpSpPr>
            <a:xfrm>
              <a:off x="4451636" y="2076182"/>
              <a:ext cx="6801697" cy="4044937"/>
              <a:chOff x="4451636" y="2076182"/>
              <a:chExt cx="6801697" cy="4044937"/>
            </a:xfrm>
          </p:grpSpPr>
          <p:sp>
            <p:nvSpPr>
              <p:cNvPr id="10" name="矩形 9"/>
              <p:cNvSpPr/>
              <p:nvPr/>
            </p:nvSpPr>
            <p:spPr>
              <a:xfrm>
                <a:off x="7894253" y="4142758"/>
                <a:ext cx="3359080" cy="197836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prstClr val="white"/>
                  </a:solidFill>
                  <a:cs typeface="+mn-ea"/>
                  <a:sym typeface="+mn-lt"/>
                </a:endParaRPr>
              </a:p>
            </p:txBody>
          </p:sp>
          <p:grpSp>
            <p:nvGrpSpPr>
              <p:cNvPr id="14" name="组合 13"/>
              <p:cNvGrpSpPr/>
              <p:nvPr/>
            </p:nvGrpSpPr>
            <p:grpSpPr>
              <a:xfrm flipV="1">
                <a:off x="4451636" y="2076182"/>
                <a:ext cx="6801696" cy="4032241"/>
                <a:chOff x="4451636" y="2098484"/>
                <a:chExt cx="6801696" cy="4032241"/>
              </a:xfrm>
            </p:grpSpPr>
            <p:sp>
              <p:nvSpPr>
                <p:cNvPr id="15" name="矩形 14"/>
                <p:cNvSpPr/>
                <p:nvPr/>
              </p:nvSpPr>
              <p:spPr>
                <a:xfrm flipV="1">
                  <a:off x="4451636" y="2098484"/>
                  <a:ext cx="3370291" cy="1978362"/>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400" dirty="0">
                      <a:cs typeface="+mn-ea"/>
                      <a:sym typeface="+mn-lt"/>
                    </a:rPr>
                    <a:t>Click here to add text content, such as keywords, some brief introductions, etc.</a:t>
                  </a:r>
                  <a:endParaRPr lang="zh-CN" altLang="en-US" sz="1400" dirty="0">
                    <a:cs typeface="+mn-ea"/>
                    <a:sym typeface="+mn-lt"/>
                  </a:endParaRPr>
                </a:p>
              </p:txBody>
            </p:sp>
            <p:sp>
              <p:nvSpPr>
                <p:cNvPr id="16" name="矩形 15"/>
                <p:cNvSpPr/>
                <p:nvPr/>
              </p:nvSpPr>
              <p:spPr>
                <a:xfrm flipV="1">
                  <a:off x="7875947" y="4152363"/>
                  <a:ext cx="3377385" cy="1978362"/>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400" dirty="0">
                      <a:cs typeface="+mn-ea"/>
                      <a:sym typeface="+mn-lt"/>
                    </a:rPr>
                    <a:t>Click here to add text content, such as keywords, some brief introductions, etc.</a:t>
                  </a:r>
                  <a:endParaRPr lang="zh-CN" altLang="en-US" sz="1400" dirty="0">
                    <a:cs typeface="+mn-ea"/>
                    <a:sym typeface="+mn-lt"/>
                  </a:endParaRPr>
                </a:p>
              </p:txBody>
            </p:sp>
          </p:grpSp>
        </p:grpSp>
      </p:grpSp>
      <p:sp>
        <p:nvSpPr>
          <p:cNvPr id="17" name="文本框 16"/>
          <p:cNvSpPr txBox="1"/>
          <p:nvPr/>
        </p:nvSpPr>
        <p:spPr>
          <a:xfrm>
            <a:off x="7364690" y="2962331"/>
            <a:ext cx="4593494" cy="3108543"/>
          </a:xfrm>
          <a:prstGeom prst="rect">
            <a:avLst/>
          </a:prstGeom>
          <a:noFill/>
          <a:effectLst/>
        </p:spPr>
        <p:txBody>
          <a:bodyPr wrap="square" rtlCol="0">
            <a:spAutoFit/>
          </a:bodyPr>
          <a:lstStyle/>
          <a:p>
            <a:r>
              <a:rPr lang="en-US" altLang="zh-CN" sz="1400" dirty="0">
                <a:solidFill>
                  <a:schemeClr val="bg1">
                    <a:lumMod val="50000"/>
                  </a:schemeClr>
                </a:solidFill>
                <a:cs typeface="+mn-ea"/>
                <a:sym typeface="+mn-lt"/>
              </a:rPr>
              <a:t>Click here to add content, content to match the title. </a:t>
            </a:r>
          </a:p>
          <a:p>
            <a:r>
              <a:rPr lang="en-US" altLang="zh-CN" sz="1400" dirty="0">
                <a:solidFill>
                  <a:schemeClr val="bg1">
                    <a:lumMod val="50000"/>
                  </a:schemeClr>
                </a:solidFill>
                <a:cs typeface="+mn-ea"/>
                <a:sym typeface="+mn-lt"/>
              </a:rPr>
              <a:t>Click here to add content, content to match the title. </a:t>
            </a:r>
          </a:p>
          <a:p>
            <a:r>
              <a:rPr lang="en-US" altLang="zh-CN" sz="1400" dirty="0">
                <a:solidFill>
                  <a:schemeClr val="bg1">
                    <a:lumMod val="50000"/>
                  </a:schemeClr>
                </a:solidFill>
                <a:cs typeface="+mn-ea"/>
                <a:sym typeface="+mn-lt"/>
              </a:rPr>
              <a:t>Click here to add content, content to match the title. </a:t>
            </a:r>
          </a:p>
          <a:p>
            <a:r>
              <a:rPr lang="en-US" altLang="zh-CN" sz="1400" dirty="0">
                <a:solidFill>
                  <a:schemeClr val="bg1">
                    <a:lumMod val="50000"/>
                  </a:schemeClr>
                </a:solidFill>
                <a:cs typeface="+mn-ea"/>
                <a:sym typeface="+mn-lt"/>
              </a:rPr>
              <a:t>Click here to add content, content to match the title. </a:t>
            </a:r>
          </a:p>
          <a:p>
            <a:endParaRPr lang="en-US" altLang="zh-CN" sz="1400" dirty="0">
              <a:solidFill>
                <a:schemeClr val="bg1">
                  <a:lumMod val="50000"/>
                </a:schemeClr>
              </a:solidFill>
              <a:cs typeface="+mn-ea"/>
              <a:sym typeface="+mn-lt"/>
            </a:endParaRPr>
          </a:p>
          <a:p>
            <a:r>
              <a:rPr lang="en-US" altLang="zh-CN" sz="1400" dirty="0">
                <a:solidFill>
                  <a:schemeClr val="bg1">
                    <a:lumMod val="50000"/>
                  </a:schemeClr>
                </a:solidFill>
                <a:cs typeface="+mn-ea"/>
                <a:sym typeface="+mn-lt"/>
              </a:rPr>
              <a:t>Click here to add content, content to match the title. </a:t>
            </a:r>
          </a:p>
          <a:p>
            <a:r>
              <a:rPr lang="en-US" altLang="zh-CN" sz="1400" dirty="0">
                <a:solidFill>
                  <a:schemeClr val="bg1">
                    <a:lumMod val="50000"/>
                  </a:schemeClr>
                </a:solidFill>
                <a:cs typeface="+mn-ea"/>
                <a:sym typeface="+mn-lt"/>
              </a:rPr>
              <a:t>Click here to add content, content to match the title. </a:t>
            </a:r>
          </a:p>
          <a:p>
            <a:r>
              <a:rPr lang="en-US" altLang="zh-CN" sz="1400" dirty="0">
                <a:solidFill>
                  <a:schemeClr val="bg1">
                    <a:lumMod val="50000"/>
                  </a:schemeClr>
                </a:solidFill>
                <a:cs typeface="+mn-ea"/>
                <a:sym typeface="+mn-lt"/>
              </a:rPr>
              <a:t>Click here to add content, content to match the title. </a:t>
            </a:r>
          </a:p>
          <a:p>
            <a:r>
              <a:rPr lang="en-US" altLang="zh-CN" sz="1400" dirty="0">
                <a:solidFill>
                  <a:schemeClr val="bg1">
                    <a:lumMod val="50000"/>
                  </a:schemeClr>
                </a:solidFill>
                <a:cs typeface="+mn-ea"/>
                <a:sym typeface="+mn-lt"/>
              </a:rPr>
              <a:t>Click here to add content, content to match the title. </a:t>
            </a:r>
          </a:p>
          <a:p>
            <a:endParaRPr lang="en-US" altLang="zh-CN" sz="1400" dirty="0">
              <a:solidFill>
                <a:schemeClr val="bg1">
                  <a:lumMod val="50000"/>
                </a:schemeClr>
              </a:solidFill>
              <a:cs typeface="+mn-ea"/>
              <a:sym typeface="+mn-lt"/>
            </a:endParaRPr>
          </a:p>
          <a:p>
            <a:r>
              <a:rPr lang="en-US" altLang="zh-CN" sz="1400" dirty="0">
                <a:solidFill>
                  <a:schemeClr val="bg1">
                    <a:lumMod val="50000"/>
                  </a:schemeClr>
                </a:solidFill>
                <a:cs typeface="+mn-ea"/>
                <a:sym typeface="+mn-lt"/>
              </a:rPr>
              <a:t>Click here to add content, content to match the title. </a:t>
            </a:r>
          </a:p>
          <a:p>
            <a:r>
              <a:rPr lang="en-US" altLang="zh-CN" sz="1400" dirty="0">
                <a:solidFill>
                  <a:schemeClr val="bg1">
                    <a:lumMod val="50000"/>
                  </a:schemeClr>
                </a:solidFill>
                <a:cs typeface="+mn-ea"/>
                <a:sym typeface="+mn-lt"/>
              </a:rPr>
              <a:t>Click here to add content, content to match the title. </a:t>
            </a:r>
          </a:p>
          <a:p>
            <a:r>
              <a:rPr lang="en-US" altLang="zh-CN" sz="1400" dirty="0">
                <a:solidFill>
                  <a:schemeClr val="bg1">
                    <a:lumMod val="50000"/>
                  </a:schemeClr>
                </a:solidFill>
                <a:cs typeface="+mn-ea"/>
                <a:sym typeface="+mn-lt"/>
              </a:rPr>
              <a:t>Click here to add content, content to match the title. </a:t>
            </a:r>
          </a:p>
          <a:p>
            <a:r>
              <a:rPr lang="en-US" altLang="zh-CN" sz="1400" dirty="0">
                <a:solidFill>
                  <a:schemeClr val="bg1">
                    <a:lumMod val="50000"/>
                  </a:schemeClr>
                </a:solidFill>
                <a:cs typeface="+mn-ea"/>
                <a:sym typeface="+mn-lt"/>
              </a:rPr>
              <a:t>Click here to add content, content to match the title. </a:t>
            </a:r>
          </a:p>
        </p:txBody>
      </p:sp>
      <p:sp>
        <p:nvSpPr>
          <p:cNvPr id="18" name="文本框 29"/>
          <p:cNvSpPr txBox="1"/>
          <p:nvPr/>
        </p:nvSpPr>
        <p:spPr>
          <a:xfrm>
            <a:off x="7395686" y="2154169"/>
            <a:ext cx="2980303" cy="646331"/>
          </a:xfrm>
          <a:prstGeom prst="rect">
            <a:avLst/>
          </a:prstGeom>
          <a:noFill/>
          <a:effectLst/>
        </p:spPr>
        <p:txBody>
          <a:bodyPr wrap="none" rtlCol="0">
            <a:spAutoFit/>
          </a:bodyPr>
          <a:lstStyle/>
          <a:p>
            <a:r>
              <a:rPr lang="en-US" altLang="zh-CN" sz="3600" b="1" dirty="0">
                <a:solidFill>
                  <a:srgbClr val="FF7D7B"/>
                </a:solidFill>
                <a:cs typeface="+mn-ea"/>
                <a:sym typeface="+mn-lt"/>
              </a:rPr>
              <a:t>Add title text</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anim calcmode="lin" valueType="num">
                                      <p:cBhvr>
                                        <p:cTn id="18" dur="250" fill="hold"/>
                                        <p:tgtEl>
                                          <p:spTgt spid="17"/>
                                        </p:tgtEl>
                                        <p:attrNameLst>
                                          <p:attrName>ppt_x</p:attrName>
                                        </p:attrNameLst>
                                      </p:cBhvr>
                                      <p:tavLst>
                                        <p:tav tm="0">
                                          <p:val>
                                            <p:strVal val="#ppt_x"/>
                                          </p:val>
                                        </p:tav>
                                        <p:tav tm="100000">
                                          <p:val>
                                            <p:strVal val="#ppt_x"/>
                                          </p:val>
                                        </p:tav>
                                      </p:tavLst>
                                    </p:anim>
                                    <p:anim calcmode="lin" valueType="num">
                                      <p:cBhvr>
                                        <p:cTn id="19" dur="25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50"/>
                                        <p:tgtEl>
                                          <p:spTgt spid="18"/>
                                        </p:tgtEl>
                                      </p:cBhvr>
                                    </p:animEffect>
                                    <p:anim calcmode="lin" valueType="num">
                                      <p:cBhvr>
                                        <p:cTn id="24" dur="250" fill="hold"/>
                                        <p:tgtEl>
                                          <p:spTgt spid="18"/>
                                        </p:tgtEl>
                                        <p:attrNameLst>
                                          <p:attrName>ppt_x</p:attrName>
                                        </p:attrNameLst>
                                      </p:cBhvr>
                                      <p:tavLst>
                                        <p:tav tm="0">
                                          <p:val>
                                            <p:strVal val="#ppt_x"/>
                                          </p:val>
                                        </p:tav>
                                        <p:tav tm="100000">
                                          <p:val>
                                            <p:strVal val="#ppt_x"/>
                                          </p:val>
                                        </p:tav>
                                      </p:tavLst>
                                    </p:anim>
                                    <p:anim calcmode="lin" valueType="num">
                                      <p:cBhvr>
                                        <p:cTn id="25"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grpSp>
        <p:nvGrpSpPr>
          <p:cNvPr id="6" name="组合 5"/>
          <p:cNvGrpSpPr/>
          <p:nvPr/>
        </p:nvGrpSpPr>
        <p:grpSpPr>
          <a:xfrm>
            <a:off x="1336397" y="2515702"/>
            <a:ext cx="9546592" cy="3468156"/>
            <a:chOff x="132970" y="1110809"/>
            <a:chExt cx="8976750" cy="3261141"/>
          </a:xfrm>
        </p:grpSpPr>
        <p:sp>
          <p:nvSpPr>
            <p:cNvPr id="7" name="流程图: 数据 5"/>
            <p:cNvSpPr/>
            <p:nvPr/>
          </p:nvSpPr>
          <p:spPr>
            <a:xfrm>
              <a:off x="930581" y="1391785"/>
              <a:ext cx="2030283" cy="109671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cs typeface="+mn-ea"/>
                <a:sym typeface="+mn-lt"/>
              </a:endParaRPr>
            </a:p>
          </p:txBody>
        </p:sp>
        <p:sp>
          <p:nvSpPr>
            <p:cNvPr id="9" name="流程图: 数据 5"/>
            <p:cNvSpPr/>
            <p:nvPr/>
          </p:nvSpPr>
          <p:spPr>
            <a:xfrm>
              <a:off x="1735443" y="2278222"/>
              <a:ext cx="2030283" cy="109671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cs typeface="+mn-ea"/>
                <a:sym typeface="+mn-lt"/>
              </a:endParaRPr>
            </a:p>
          </p:txBody>
        </p:sp>
        <p:sp>
          <p:nvSpPr>
            <p:cNvPr id="10" name="流程图: 数据 5"/>
            <p:cNvSpPr/>
            <p:nvPr/>
          </p:nvSpPr>
          <p:spPr>
            <a:xfrm>
              <a:off x="2533054" y="3162845"/>
              <a:ext cx="2030283" cy="109852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cs typeface="+mn-ea"/>
                <a:sym typeface="+mn-lt"/>
              </a:endParaRPr>
            </a:p>
          </p:txBody>
        </p:sp>
        <p:sp>
          <p:nvSpPr>
            <p:cNvPr id="14" name="矩形 13"/>
            <p:cNvSpPr/>
            <p:nvPr/>
          </p:nvSpPr>
          <p:spPr>
            <a:xfrm flipH="1">
              <a:off x="2533054" y="3768304"/>
              <a:ext cx="2827894" cy="603646"/>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a:cs typeface="+mn-ea"/>
                  <a:sym typeface="+mn-lt"/>
                </a:rPr>
                <a:t>Add title text</a:t>
              </a:r>
              <a:endParaRPr lang="zh-CN" altLang="en-US" sz="1600" b="1" dirty="0">
                <a:cs typeface="+mn-ea"/>
                <a:sym typeface="+mn-lt"/>
              </a:endParaRPr>
            </a:p>
          </p:txBody>
        </p:sp>
        <p:sp>
          <p:nvSpPr>
            <p:cNvPr id="15" name="矩形 14"/>
            <p:cNvSpPr/>
            <p:nvPr/>
          </p:nvSpPr>
          <p:spPr>
            <a:xfrm flipH="1">
              <a:off x="1735443" y="2883681"/>
              <a:ext cx="2827894" cy="601834"/>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a:cs typeface="+mn-ea"/>
                  <a:sym typeface="+mn-lt"/>
                </a:rPr>
                <a:t>Add title text</a:t>
              </a:r>
              <a:endParaRPr lang="zh-CN" altLang="en-US" sz="1600" b="1" dirty="0">
                <a:cs typeface="+mn-ea"/>
                <a:sym typeface="+mn-lt"/>
              </a:endParaRPr>
            </a:p>
          </p:txBody>
        </p:sp>
        <p:sp>
          <p:nvSpPr>
            <p:cNvPr id="16" name="矩形 15"/>
            <p:cNvSpPr/>
            <p:nvPr/>
          </p:nvSpPr>
          <p:spPr>
            <a:xfrm flipH="1">
              <a:off x="937832" y="1997244"/>
              <a:ext cx="2827894" cy="603647"/>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a:cs typeface="+mn-ea"/>
                  <a:sym typeface="+mn-lt"/>
                </a:rPr>
                <a:t>Add title text</a:t>
              </a:r>
              <a:endParaRPr lang="zh-CN" altLang="en-US" sz="1600" b="1" dirty="0">
                <a:cs typeface="+mn-ea"/>
                <a:sym typeface="+mn-lt"/>
              </a:endParaRPr>
            </a:p>
          </p:txBody>
        </p:sp>
        <p:sp>
          <p:nvSpPr>
            <p:cNvPr id="17" name="矩形 16"/>
            <p:cNvSpPr/>
            <p:nvPr/>
          </p:nvSpPr>
          <p:spPr>
            <a:xfrm flipH="1">
              <a:off x="132970" y="1110809"/>
              <a:ext cx="2827894" cy="603646"/>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dirty="0">
                  <a:cs typeface="+mn-ea"/>
                  <a:sym typeface="+mn-lt"/>
                </a:rPr>
                <a:t>Add title text</a:t>
              </a:r>
              <a:endParaRPr lang="zh-CN" altLang="en-US" sz="1600" b="1" dirty="0">
                <a:cs typeface="+mn-ea"/>
                <a:sym typeface="+mn-lt"/>
              </a:endParaRPr>
            </a:p>
          </p:txBody>
        </p:sp>
        <p:sp>
          <p:nvSpPr>
            <p:cNvPr id="18" name="文本框 17"/>
            <p:cNvSpPr txBox="1"/>
            <p:nvPr/>
          </p:nvSpPr>
          <p:spPr>
            <a:xfrm>
              <a:off x="2975366" y="1212323"/>
              <a:ext cx="3741521" cy="289406"/>
            </a:xfrm>
            <a:prstGeom prst="rect">
              <a:avLst/>
            </a:prstGeom>
            <a:noFill/>
          </p:spPr>
          <p:txBody>
            <a:bodyPr>
              <a:spAutoFit/>
            </a:bodyPr>
            <a:lstStyle/>
            <a:p>
              <a:pPr eaLnBrk="1" fontAlgn="auto" hangingPunct="1">
                <a:spcBef>
                  <a:spcPts val="0"/>
                </a:spcBef>
                <a:spcAft>
                  <a:spcPts val="0"/>
                </a:spcAft>
                <a:defRPr/>
              </a:pPr>
              <a:endParaRPr lang="zh-CN" altLang="en-US" sz="1400" dirty="0">
                <a:solidFill>
                  <a:schemeClr val="tx1">
                    <a:lumMod val="50000"/>
                    <a:lumOff val="50000"/>
                  </a:schemeClr>
                </a:solidFill>
                <a:cs typeface="+mn-ea"/>
                <a:sym typeface="+mn-lt"/>
              </a:endParaRPr>
            </a:p>
          </p:txBody>
        </p:sp>
        <p:sp>
          <p:nvSpPr>
            <p:cNvPr id="19" name="文本框 18"/>
            <p:cNvSpPr txBox="1"/>
            <p:nvPr/>
          </p:nvSpPr>
          <p:spPr>
            <a:xfrm>
              <a:off x="3758475" y="2102384"/>
              <a:ext cx="3741521" cy="289406"/>
            </a:xfrm>
            <a:prstGeom prst="rect">
              <a:avLst/>
            </a:prstGeom>
            <a:noFill/>
          </p:spPr>
          <p:txBody>
            <a:bodyPr>
              <a:spAutoFit/>
            </a:bodyPr>
            <a:lstStyle/>
            <a:p>
              <a:pPr eaLnBrk="1" fontAlgn="auto" hangingPunct="1">
                <a:spcBef>
                  <a:spcPts val="0"/>
                </a:spcBef>
                <a:spcAft>
                  <a:spcPts val="0"/>
                </a:spcAft>
                <a:defRPr/>
              </a:pPr>
              <a:endParaRPr lang="zh-CN" altLang="en-US" sz="1400" dirty="0">
                <a:solidFill>
                  <a:schemeClr val="tx1">
                    <a:lumMod val="50000"/>
                    <a:lumOff val="50000"/>
                  </a:schemeClr>
                </a:solidFill>
                <a:cs typeface="+mn-ea"/>
                <a:sym typeface="+mn-lt"/>
              </a:endParaRPr>
            </a:p>
          </p:txBody>
        </p:sp>
        <p:sp>
          <p:nvSpPr>
            <p:cNvPr id="20" name="文本框 19"/>
            <p:cNvSpPr txBox="1"/>
            <p:nvPr/>
          </p:nvSpPr>
          <p:spPr>
            <a:xfrm>
              <a:off x="4585090" y="2992446"/>
              <a:ext cx="3741521" cy="289406"/>
            </a:xfrm>
            <a:prstGeom prst="rect">
              <a:avLst/>
            </a:prstGeom>
            <a:noFill/>
          </p:spPr>
          <p:txBody>
            <a:bodyPr>
              <a:spAutoFit/>
            </a:bodyPr>
            <a:lstStyle/>
            <a:p>
              <a:pPr eaLnBrk="1" fontAlgn="auto" hangingPunct="1">
                <a:spcBef>
                  <a:spcPts val="0"/>
                </a:spcBef>
                <a:spcAft>
                  <a:spcPts val="0"/>
                </a:spcAft>
                <a:defRPr/>
              </a:pPr>
              <a:endParaRPr lang="zh-CN" altLang="en-US" sz="1400" dirty="0">
                <a:solidFill>
                  <a:schemeClr val="tx1">
                    <a:lumMod val="50000"/>
                    <a:lumOff val="50000"/>
                  </a:schemeClr>
                </a:solidFill>
                <a:cs typeface="+mn-ea"/>
                <a:sym typeface="+mn-lt"/>
              </a:endParaRPr>
            </a:p>
          </p:txBody>
        </p:sp>
        <p:sp>
          <p:nvSpPr>
            <p:cNvPr id="21" name="矩形 20"/>
            <p:cNvSpPr/>
            <p:nvPr/>
          </p:nvSpPr>
          <p:spPr>
            <a:xfrm>
              <a:off x="3441207" y="1159844"/>
              <a:ext cx="3587239" cy="491989"/>
            </a:xfrm>
            <a:prstGeom prst="rect">
              <a:avLst/>
            </a:prstGeom>
          </p:spPr>
          <p:txBody>
            <a:bodyPr wrap="square">
              <a:spAutoFit/>
            </a:bodyPr>
            <a:lstStyle/>
            <a:p>
              <a:pPr algn="ctr"/>
              <a:r>
                <a:rPr lang="en-US" altLang="zh-CN" sz="1400" dirty="0">
                  <a:solidFill>
                    <a:schemeClr val="bg1">
                      <a:lumMod val="50000"/>
                    </a:schemeClr>
                  </a:solidFill>
                  <a:cs typeface="+mn-ea"/>
                  <a:sym typeface="+mn-lt"/>
                </a:rPr>
                <a:t>Click here to add text content, such as keywords, some brief introductions, etc.</a:t>
              </a:r>
              <a:endParaRPr lang="zh-CN" altLang="en-US" sz="1400" dirty="0">
                <a:solidFill>
                  <a:schemeClr val="bg1">
                    <a:lumMod val="50000"/>
                  </a:schemeClr>
                </a:solidFill>
                <a:cs typeface="+mn-ea"/>
                <a:sym typeface="+mn-lt"/>
              </a:endParaRPr>
            </a:p>
          </p:txBody>
        </p:sp>
        <p:sp>
          <p:nvSpPr>
            <p:cNvPr id="22" name="矩形 21"/>
            <p:cNvSpPr/>
            <p:nvPr/>
          </p:nvSpPr>
          <p:spPr>
            <a:xfrm>
              <a:off x="4013149" y="2063962"/>
              <a:ext cx="3486848" cy="491989"/>
            </a:xfrm>
            <a:prstGeom prst="rect">
              <a:avLst/>
            </a:prstGeom>
          </p:spPr>
          <p:txBody>
            <a:bodyPr wrap="square">
              <a:spAutoFit/>
            </a:bodyPr>
            <a:lstStyle/>
            <a:p>
              <a:pPr algn="ctr"/>
              <a:r>
                <a:rPr lang="en-US" altLang="zh-CN" sz="1400" dirty="0">
                  <a:solidFill>
                    <a:schemeClr val="bg1">
                      <a:lumMod val="50000"/>
                    </a:schemeClr>
                  </a:solidFill>
                  <a:cs typeface="+mn-ea"/>
                  <a:sym typeface="+mn-lt"/>
                </a:rPr>
                <a:t>Click here to add text content, such as keywords, some brief introductions, etc.</a:t>
              </a:r>
              <a:endParaRPr lang="zh-CN" altLang="en-US" sz="1400" dirty="0">
                <a:solidFill>
                  <a:schemeClr val="bg1">
                    <a:lumMod val="50000"/>
                  </a:schemeClr>
                </a:solidFill>
                <a:cs typeface="+mn-ea"/>
                <a:sym typeface="+mn-lt"/>
              </a:endParaRPr>
            </a:p>
          </p:txBody>
        </p:sp>
        <p:sp>
          <p:nvSpPr>
            <p:cNvPr id="23" name="矩形 22"/>
            <p:cNvSpPr/>
            <p:nvPr/>
          </p:nvSpPr>
          <p:spPr>
            <a:xfrm>
              <a:off x="4949337" y="2916133"/>
              <a:ext cx="3698048" cy="491989"/>
            </a:xfrm>
            <a:prstGeom prst="rect">
              <a:avLst/>
            </a:prstGeom>
          </p:spPr>
          <p:txBody>
            <a:bodyPr wrap="square">
              <a:spAutoFit/>
            </a:bodyPr>
            <a:lstStyle/>
            <a:p>
              <a:pPr algn="ctr"/>
              <a:r>
                <a:rPr lang="en-US" altLang="zh-CN" sz="1400" dirty="0">
                  <a:solidFill>
                    <a:schemeClr val="bg1">
                      <a:lumMod val="50000"/>
                    </a:schemeClr>
                  </a:solidFill>
                  <a:cs typeface="+mn-ea"/>
                  <a:sym typeface="+mn-lt"/>
                </a:rPr>
                <a:t>Click here to add text content, such as keywords, some brief introductions, etc.</a:t>
              </a:r>
              <a:endParaRPr lang="zh-CN" altLang="en-US" sz="1400" dirty="0">
                <a:solidFill>
                  <a:schemeClr val="bg1">
                    <a:lumMod val="50000"/>
                  </a:schemeClr>
                </a:solidFill>
                <a:cs typeface="+mn-ea"/>
                <a:sym typeface="+mn-lt"/>
              </a:endParaRPr>
            </a:p>
          </p:txBody>
        </p:sp>
        <p:sp>
          <p:nvSpPr>
            <p:cNvPr id="24" name="矩形 23"/>
            <p:cNvSpPr/>
            <p:nvPr/>
          </p:nvSpPr>
          <p:spPr>
            <a:xfrm>
              <a:off x="5643666" y="3837227"/>
              <a:ext cx="3466054" cy="491989"/>
            </a:xfrm>
            <a:prstGeom prst="rect">
              <a:avLst/>
            </a:prstGeom>
          </p:spPr>
          <p:txBody>
            <a:bodyPr wrap="square">
              <a:spAutoFit/>
            </a:bodyPr>
            <a:lstStyle/>
            <a:p>
              <a:pPr algn="ctr"/>
              <a:r>
                <a:rPr lang="en-US" altLang="zh-CN" sz="1400" dirty="0">
                  <a:solidFill>
                    <a:schemeClr val="bg1">
                      <a:lumMod val="50000"/>
                    </a:schemeClr>
                  </a:solidFill>
                  <a:cs typeface="+mn-ea"/>
                  <a:sym typeface="+mn-lt"/>
                </a:rPr>
                <a:t>Click here to add text content, such as keywords, some brief introductions, etc.</a:t>
              </a:r>
              <a:endParaRPr lang="zh-CN" altLang="en-US" sz="1400" dirty="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sp>
        <p:nvSpPr>
          <p:cNvPr id="6" name="五边形 4"/>
          <p:cNvSpPr/>
          <p:nvPr/>
        </p:nvSpPr>
        <p:spPr>
          <a:xfrm rot="5400000">
            <a:off x="1031165" y="2461207"/>
            <a:ext cx="2243593" cy="1741715"/>
          </a:xfrm>
          <a:prstGeom prst="homePlat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五边形 8"/>
          <p:cNvSpPr/>
          <p:nvPr/>
        </p:nvSpPr>
        <p:spPr>
          <a:xfrm rot="5400000">
            <a:off x="3730822" y="2461207"/>
            <a:ext cx="2243593" cy="1741715"/>
          </a:xfrm>
          <a:prstGeom prst="homePlat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五边形 11"/>
          <p:cNvSpPr/>
          <p:nvPr/>
        </p:nvSpPr>
        <p:spPr>
          <a:xfrm rot="5400000">
            <a:off x="6212765" y="2461207"/>
            <a:ext cx="2243593" cy="1741715"/>
          </a:xfrm>
          <a:prstGeom prst="homePlat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五边形 14"/>
          <p:cNvSpPr/>
          <p:nvPr/>
        </p:nvSpPr>
        <p:spPr>
          <a:xfrm rot="5400000">
            <a:off x="8912422" y="2461207"/>
            <a:ext cx="2243593" cy="1741715"/>
          </a:xfrm>
          <a:prstGeom prst="homePlate">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89877" y="2209693"/>
            <a:ext cx="1441420" cy="1446550"/>
          </a:xfrm>
          <a:prstGeom prst="rect">
            <a:avLst/>
          </a:prstGeom>
          <a:noFill/>
        </p:spPr>
        <p:txBody>
          <a:bodyPr wrap="none" rtlCol="0">
            <a:spAutoFit/>
          </a:bodyPr>
          <a:lstStyle/>
          <a:p>
            <a:r>
              <a:rPr lang="en-US" altLang="zh-CN" sz="8800" b="1" dirty="0">
                <a:solidFill>
                  <a:srgbClr val="F8F8F8"/>
                </a:solidFill>
                <a:cs typeface="+mn-ea"/>
                <a:sym typeface="+mn-lt"/>
              </a:rPr>
              <a:t>01</a:t>
            </a:r>
            <a:endParaRPr lang="zh-CN" altLang="en-US" sz="28700" b="1" dirty="0">
              <a:solidFill>
                <a:srgbClr val="F8F8F8"/>
              </a:solidFill>
              <a:cs typeface="+mn-ea"/>
              <a:sym typeface="+mn-lt"/>
            </a:endParaRPr>
          </a:p>
        </p:txBody>
      </p:sp>
      <p:sp>
        <p:nvSpPr>
          <p:cNvPr id="15" name="文本框 14"/>
          <p:cNvSpPr txBox="1"/>
          <p:nvPr/>
        </p:nvSpPr>
        <p:spPr>
          <a:xfrm>
            <a:off x="4130914" y="2209693"/>
            <a:ext cx="1441420" cy="1446550"/>
          </a:xfrm>
          <a:prstGeom prst="rect">
            <a:avLst/>
          </a:prstGeom>
          <a:noFill/>
        </p:spPr>
        <p:txBody>
          <a:bodyPr wrap="none" rtlCol="0">
            <a:spAutoFit/>
          </a:bodyPr>
          <a:lstStyle/>
          <a:p>
            <a:r>
              <a:rPr lang="en-US" altLang="zh-CN" sz="8800" b="1" dirty="0">
                <a:solidFill>
                  <a:srgbClr val="F8F8F8"/>
                </a:solidFill>
                <a:cs typeface="+mn-ea"/>
                <a:sym typeface="+mn-lt"/>
              </a:rPr>
              <a:t>02</a:t>
            </a:r>
            <a:endParaRPr lang="zh-CN" altLang="en-US" sz="28700" b="1" dirty="0">
              <a:solidFill>
                <a:srgbClr val="F8F8F8"/>
              </a:solidFill>
              <a:cs typeface="+mn-ea"/>
              <a:sym typeface="+mn-lt"/>
            </a:endParaRPr>
          </a:p>
        </p:txBody>
      </p:sp>
      <p:sp>
        <p:nvSpPr>
          <p:cNvPr id="16" name="文本框 15"/>
          <p:cNvSpPr txBox="1"/>
          <p:nvPr/>
        </p:nvSpPr>
        <p:spPr>
          <a:xfrm>
            <a:off x="6610958" y="2209693"/>
            <a:ext cx="1441420" cy="1446550"/>
          </a:xfrm>
          <a:prstGeom prst="rect">
            <a:avLst/>
          </a:prstGeom>
          <a:noFill/>
        </p:spPr>
        <p:txBody>
          <a:bodyPr wrap="none" rtlCol="0">
            <a:spAutoFit/>
          </a:bodyPr>
          <a:lstStyle/>
          <a:p>
            <a:r>
              <a:rPr lang="en-US" altLang="zh-CN" sz="8800" b="1" dirty="0">
                <a:solidFill>
                  <a:srgbClr val="F8F8F8"/>
                </a:solidFill>
                <a:cs typeface="+mn-ea"/>
                <a:sym typeface="+mn-lt"/>
              </a:rPr>
              <a:t>03</a:t>
            </a:r>
            <a:endParaRPr lang="zh-CN" altLang="en-US" sz="28700" b="1" dirty="0">
              <a:solidFill>
                <a:srgbClr val="F8F8F8"/>
              </a:solidFill>
              <a:cs typeface="+mn-ea"/>
              <a:sym typeface="+mn-lt"/>
            </a:endParaRPr>
          </a:p>
        </p:txBody>
      </p:sp>
      <p:sp>
        <p:nvSpPr>
          <p:cNvPr id="17" name="文本框 16"/>
          <p:cNvSpPr txBox="1"/>
          <p:nvPr/>
        </p:nvSpPr>
        <p:spPr>
          <a:xfrm>
            <a:off x="9356789" y="2209693"/>
            <a:ext cx="1441420" cy="1446550"/>
          </a:xfrm>
          <a:prstGeom prst="rect">
            <a:avLst/>
          </a:prstGeom>
          <a:noFill/>
        </p:spPr>
        <p:txBody>
          <a:bodyPr wrap="none" rtlCol="0">
            <a:spAutoFit/>
          </a:bodyPr>
          <a:lstStyle/>
          <a:p>
            <a:r>
              <a:rPr lang="en-US" altLang="zh-CN" sz="8800" b="1" dirty="0">
                <a:solidFill>
                  <a:srgbClr val="F8F8F8"/>
                </a:solidFill>
                <a:cs typeface="+mn-ea"/>
                <a:sym typeface="+mn-lt"/>
              </a:rPr>
              <a:t>04</a:t>
            </a:r>
            <a:endParaRPr lang="zh-CN" altLang="en-US" sz="28700" b="1" dirty="0">
              <a:solidFill>
                <a:srgbClr val="F8F8F8"/>
              </a:solidFill>
              <a:cs typeface="+mn-ea"/>
              <a:sym typeface="+mn-lt"/>
            </a:endParaRPr>
          </a:p>
        </p:txBody>
      </p:sp>
      <p:sp>
        <p:nvSpPr>
          <p:cNvPr id="18" name="文本框 17"/>
          <p:cNvSpPr txBox="1"/>
          <p:nvPr/>
        </p:nvSpPr>
        <p:spPr>
          <a:xfrm>
            <a:off x="1158735" y="4621392"/>
            <a:ext cx="1710306" cy="830997"/>
          </a:xfrm>
          <a:prstGeom prst="rect">
            <a:avLst/>
          </a:prstGeom>
          <a:noFill/>
        </p:spPr>
        <p:txBody>
          <a:bodyPr wrap="square" rtlCol="0">
            <a:spAutoFit/>
          </a:bodyPr>
          <a:lstStyle/>
          <a:p>
            <a:pPr algn="ctr"/>
            <a:r>
              <a:rPr lang="en-US" altLang="zh-CN" sz="1600" dirty="0">
                <a:solidFill>
                  <a:schemeClr val="bg1">
                    <a:lumMod val="50000"/>
                  </a:schemeClr>
                </a:solidFill>
                <a:cs typeface="+mn-ea"/>
                <a:sym typeface="+mn-lt"/>
              </a:rPr>
              <a:t>Click here to add content, content to match the title. </a:t>
            </a:r>
            <a:endParaRPr lang="zh-CN" altLang="en-US" sz="1600" dirty="0">
              <a:solidFill>
                <a:schemeClr val="bg1">
                  <a:lumMod val="50000"/>
                </a:schemeClr>
              </a:solidFill>
              <a:cs typeface="+mn-ea"/>
              <a:sym typeface="+mn-lt"/>
            </a:endParaRPr>
          </a:p>
        </p:txBody>
      </p:sp>
      <p:sp>
        <p:nvSpPr>
          <p:cNvPr id="19" name="文本框 18"/>
          <p:cNvSpPr txBox="1"/>
          <p:nvPr/>
        </p:nvSpPr>
        <p:spPr>
          <a:xfrm>
            <a:off x="3996440" y="4621392"/>
            <a:ext cx="1710306" cy="830997"/>
          </a:xfrm>
          <a:prstGeom prst="rect">
            <a:avLst/>
          </a:prstGeom>
          <a:noFill/>
        </p:spPr>
        <p:txBody>
          <a:bodyPr wrap="square" rtlCol="0">
            <a:spAutoFit/>
          </a:bodyPr>
          <a:lstStyle/>
          <a:p>
            <a:pPr algn="ctr"/>
            <a:r>
              <a:rPr lang="en-US" altLang="zh-CN" sz="1600" dirty="0">
                <a:solidFill>
                  <a:schemeClr val="bg1">
                    <a:lumMod val="50000"/>
                  </a:schemeClr>
                </a:solidFill>
                <a:cs typeface="+mn-ea"/>
                <a:sym typeface="+mn-lt"/>
              </a:rPr>
              <a:t>Click here to add content, content to match the title. </a:t>
            </a:r>
            <a:endParaRPr lang="zh-CN" altLang="en-US" sz="1600" dirty="0">
              <a:solidFill>
                <a:schemeClr val="bg1">
                  <a:lumMod val="50000"/>
                </a:schemeClr>
              </a:solidFill>
              <a:cs typeface="+mn-ea"/>
              <a:sym typeface="+mn-lt"/>
            </a:endParaRPr>
          </a:p>
        </p:txBody>
      </p:sp>
      <p:sp>
        <p:nvSpPr>
          <p:cNvPr id="20" name="文本框 19"/>
          <p:cNvSpPr txBox="1"/>
          <p:nvPr/>
        </p:nvSpPr>
        <p:spPr>
          <a:xfrm>
            <a:off x="6463704" y="4621392"/>
            <a:ext cx="1710306" cy="830997"/>
          </a:xfrm>
          <a:prstGeom prst="rect">
            <a:avLst/>
          </a:prstGeom>
          <a:noFill/>
        </p:spPr>
        <p:txBody>
          <a:bodyPr wrap="square" rtlCol="0">
            <a:spAutoFit/>
          </a:bodyPr>
          <a:lstStyle/>
          <a:p>
            <a:pPr algn="ctr"/>
            <a:r>
              <a:rPr lang="en-US" altLang="zh-CN" sz="1600" dirty="0">
                <a:solidFill>
                  <a:schemeClr val="bg1">
                    <a:lumMod val="50000"/>
                  </a:schemeClr>
                </a:solidFill>
                <a:cs typeface="+mn-ea"/>
                <a:sym typeface="+mn-lt"/>
              </a:rPr>
              <a:t>Click here to add content, content to match the title. </a:t>
            </a:r>
            <a:endParaRPr lang="zh-CN" altLang="en-US" sz="1600" dirty="0">
              <a:solidFill>
                <a:schemeClr val="bg1">
                  <a:lumMod val="50000"/>
                </a:schemeClr>
              </a:solidFill>
              <a:cs typeface="+mn-ea"/>
              <a:sym typeface="+mn-lt"/>
            </a:endParaRPr>
          </a:p>
        </p:txBody>
      </p:sp>
      <p:sp>
        <p:nvSpPr>
          <p:cNvPr id="21" name="文本框 20"/>
          <p:cNvSpPr txBox="1"/>
          <p:nvPr/>
        </p:nvSpPr>
        <p:spPr>
          <a:xfrm>
            <a:off x="9327723" y="4621392"/>
            <a:ext cx="1710306" cy="830997"/>
          </a:xfrm>
          <a:prstGeom prst="rect">
            <a:avLst/>
          </a:prstGeom>
          <a:noFill/>
        </p:spPr>
        <p:txBody>
          <a:bodyPr wrap="square" rtlCol="0">
            <a:spAutoFit/>
          </a:bodyPr>
          <a:lstStyle/>
          <a:p>
            <a:pPr algn="ctr"/>
            <a:r>
              <a:rPr lang="en-US" altLang="zh-CN" sz="1600" dirty="0">
                <a:solidFill>
                  <a:schemeClr val="bg1">
                    <a:lumMod val="50000"/>
                  </a:schemeClr>
                </a:solidFill>
                <a:cs typeface="+mn-ea"/>
                <a:sym typeface="+mn-lt"/>
              </a:rPr>
              <a:t>Click here to add content, content to match the title. </a:t>
            </a:r>
            <a:endParaRPr lang="zh-CN" altLang="en-US" sz="1600" dirty="0">
              <a:solidFill>
                <a:schemeClr val="bg1">
                  <a:lumMod val="50000"/>
                </a:schemeClr>
              </a:solidFill>
              <a:cs typeface="+mn-ea"/>
              <a:sym typeface="+mn-lt"/>
            </a:endParaRPr>
          </a:p>
        </p:txBody>
      </p:sp>
      <p:sp>
        <p:nvSpPr>
          <p:cNvPr id="22" name="文本框 21"/>
          <p:cNvSpPr txBox="1"/>
          <p:nvPr/>
        </p:nvSpPr>
        <p:spPr>
          <a:xfrm>
            <a:off x="1282104" y="3445872"/>
            <a:ext cx="1741715" cy="338554"/>
          </a:xfrm>
          <a:prstGeom prst="rect">
            <a:avLst/>
          </a:prstGeom>
          <a:noFill/>
        </p:spPr>
        <p:txBody>
          <a:bodyPr wrap="square" rtlCol="0">
            <a:spAutoFit/>
          </a:bodyPr>
          <a:lstStyle/>
          <a:p>
            <a:pPr algn="ctr"/>
            <a:r>
              <a:rPr lang="en-US" altLang="zh-CN" sz="1600" b="1" dirty="0">
                <a:solidFill>
                  <a:schemeClr val="bg1"/>
                </a:solidFill>
                <a:cs typeface="+mn-ea"/>
                <a:sym typeface="+mn-lt"/>
              </a:rPr>
              <a:t>Add title text</a:t>
            </a:r>
            <a:endParaRPr lang="zh-CN" altLang="en-US" sz="1600" b="1" dirty="0">
              <a:solidFill>
                <a:schemeClr val="bg1"/>
              </a:solidFill>
              <a:cs typeface="+mn-ea"/>
              <a:sym typeface="+mn-lt"/>
            </a:endParaRPr>
          </a:p>
        </p:txBody>
      </p:sp>
      <p:sp>
        <p:nvSpPr>
          <p:cNvPr id="23" name="文本框 22"/>
          <p:cNvSpPr txBox="1"/>
          <p:nvPr/>
        </p:nvSpPr>
        <p:spPr>
          <a:xfrm>
            <a:off x="3956180" y="3445872"/>
            <a:ext cx="1741715" cy="338554"/>
          </a:xfrm>
          <a:prstGeom prst="rect">
            <a:avLst/>
          </a:prstGeom>
          <a:noFill/>
        </p:spPr>
        <p:txBody>
          <a:bodyPr wrap="square" rtlCol="0">
            <a:spAutoFit/>
          </a:bodyPr>
          <a:lstStyle/>
          <a:p>
            <a:pPr algn="ctr"/>
            <a:r>
              <a:rPr lang="en-US" altLang="zh-CN" sz="1600" b="1" dirty="0">
                <a:solidFill>
                  <a:schemeClr val="bg1"/>
                </a:solidFill>
                <a:cs typeface="+mn-ea"/>
                <a:sym typeface="+mn-lt"/>
              </a:rPr>
              <a:t>Add title text</a:t>
            </a:r>
            <a:endParaRPr lang="zh-CN" altLang="en-US" sz="1600" b="1" dirty="0">
              <a:solidFill>
                <a:schemeClr val="bg1"/>
              </a:solidFill>
              <a:cs typeface="+mn-ea"/>
              <a:sym typeface="+mn-lt"/>
            </a:endParaRPr>
          </a:p>
        </p:txBody>
      </p:sp>
      <p:sp>
        <p:nvSpPr>
          <p:cNvPr id="24" name="文本框 23"/>
          <p:cNvSpPr txBox="1"/>
          <p:nvPr/>
        </p:nvSpPr>
        <p:spPr>
          <a:xfrm>
            <a:off x="6463704" y="3445872"/>
            <a:ext cx="1741715" cy="338554"/>
          </a:xfrm>
          <a:prstGeom prst="rect">
            <a:avLst/>
          </a:prstGeom>
          <a:noFill/>
        </p:spPr>
        <p:txBody>
          <a:bodyPr wrap="square" rtlCol="0">
            <a:spAutoFit/>
          </a:bodyPr>
          <a:lstStyle/>
          <a:p>
            <a:pPr algn="ctr"/>
            <a:r>
              <a:rPr lang="en-US" altLang="zh-CN" sz="1600" b="1" dirty="0">
                <a:solidFill>
                  <a:schemeClr val="bg1"/>
                </a:solidFill>
                <a:cs typeface="+mn-ea"/>
                <a:sym typeface="+mn-lt"/>
              </a:rPr>
              <a:t>Add title text</a:t>
            </a:r>
            <a:endParaRPr lang="zh-CN" altLang="en-US" sz="1600" b="1" dirty="0">
              <a:solidFill>
                <a:schemeClr val="bg1"/>
              </a:solidFill>
              <a:cs typeface="+mn-ea"/>
              <a:sym typeface="+mn-lt"/>
            </a:endParaRPr>
          </a:p>
        </p:txBody>
      </p:sp>
      <p:sp>
        <p:nvSpPr>
          <p:cNvPr id="25" name="文本框 24"/>
          <p:cNvSpPr txBox="1"/>
          <p:nvPr/>
        </p:nvSpPr>
        <p:spPr>
          <a:xfrm>
            <a:off x="9163360" y="3445872"/>
            <a:ext cx="1741715" cy="338554"/>
          </a:xfrm>
          <a:prstGeom prst="rect">
            <a:avLst/>
          </a:prstGeom>
          <a:noFill/>
        </p:spPr>
        <p:txBody>
          <a:bodyPr wrap="square" rtlCol="0">
            <a:spAutoFit/>
          </a:bodyPr>
          <a:lstStyle/>
          <a:p>
            <a:pPr algn="ctr"/>
            <a:r>
              <a:rPr lang="en-US" altLang="zh-CN" sz="1600" b="1" dirty="0">
                <a:solidFill>
                  <a:schemeClr val="bg1"/>
                </a:solidFill>
                <a:cs typeface="+mn-ea"/>
                <a:sym typeface="+mn-lt"/>
              </a:rPr>
              <a:t>Add title text</a:t>
            </a:r>
            <a:endParaRPr lang="zh-CN" altLang="en-US" sz="16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childTnLst>
                          </p:cTn>
                        </p:par>
                        <p:par>
                          <p:cTn id="41" fill="hold">
                            <p:stCondLst>
                              <p:cond delay="1000"/>
                            </p:stCondLst>
                            <p:childTnLst>
                              <p:par>
                                <p:cTn id="42" presetID="50" presetClass="entr" presetSubtype="0" decel="100000" fill="hold" grpId="0" nodeType="afterEffect">
                                  <p:stCondLst>
                                    <p:cond delay="0"/>
                                  </p:stCondLst>
                                  <p:iterate type="lt">
                                    <p:tmPct val="5000"/>
                                  </p:iterate>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strVal val="#ppt_w+.3"/>
                                          </p:val>
                                        </p:tav>
                                        <p:tav tm="100000">
                                          <p:val>
                                            <p:strVal val="#ppt_w"/>
                                          </p:val>
                                        </p:tav>
                                      </p:tavLst>
                                    </p:anim>
                                    <p:anim calcmode="lin" valueType="num">
                                      <p:cBhvr>
                                        <p:cTn id="45" dur="500" fill="hold"/>
                                        <p:tgtEl>
                                          <p:spTgt spid="14"/>
                                        </p:tgtEl>
                                        <p:attrNameLst>
                                          <p:attrName>ppt_h</p:attrName>
                                        </p:attrNameLst>
                                      </p:cBhvr>
                                      <p:tavLst>
                                        <p:tav tm="0">
                                          <p:val>
                                            <p:strVal val="#ppt_h"/>
                                          </p:val>
                                        </p:tav>
                                        <p:tav tm="100000">
                                          <p:val>
                                            <p:strVal val="#ppt_h"/>
                                          </p:val>
                                        </p:tav>
                                      </p:tavLst>
                                    </p:anim>
                                    <p:animEffect transition="in" filter="fade">
                                      <p:cBhvr>
                                        <p:cTn id="46" dur="500"/>
                                        <p:tgtEl>
                                          <p:spTgt spid="14"/>
                                        </p:tgtEl>
                                      </p:cBhvr>
                                    </p:animEffect>
                                  </p:childTnLst>
                                </p:cTn>
                              </p:par>
                              <p:par>
                                <p:cTn id="47" presetID="50" presetClass="entr" presetSubtype="0" decel="100000" fill="hold" grpId="0" nodeType="withEffect">
                                  <p:stCondLst>
                                    <p:cond delay="0"/>
                                  </p:stCondLst>
                                  <p:iterate type="lt">
                                    <p:tmPct val="5000"/>
                                  </p:iterate>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ppt_w+.3"/>
                                          </p:val>
                                        </p:tav>
                                        <p:tav tm="100000">
                                          <p:val>
                                            <p:strVal val="#ppt_w"/>
                                          </p:val>
                                        </p:tav>
                                      </p:tavLst>
                                    </p:anim>
                                    <p:anim calcmode="lin" valueType="num">
                                      <p:cBhvr>
                                        <p:cTn id="50" dur="500" fill="hold"/>
                                        <p:tgtEl>
                                          <p:spTgt spid="15"/>
                                        </p:tgtEl>
                                        <p:attrNameLst>
                                          <p:attrName>ppt_h</p:attrName>
                                        </p:attrNameLst>
                                      </p:cBhvr>
                                      <p:tavLst>
                                        <p:tav tm="0">
                                          <p:val>
                                            <p:strVal val="#ppt_h"/>
                                          </p:val>
                                        </p:tav>
                                        <p:tav tm="100000">
                                          <p:val>
                                            <p:strVal val="#ppt_h"/>
                                          </p:val>
                                        </p:tav>
                                      </p:tavLst>
                                    </p:anim>
                                    <p:animEffect transition="in" filter="fade">
                                      <p:cBhvr>
                                        <p:cTn id="51" dur="500"/>
                                        <p:tgtEl>
                                          <p:spTgt spid="15"/>
                                        </p:tgtEl>
                                      </p:cBhvr>
                                    </p:animEffect>
                                  </p:childTnLst>
                                </p:cTn>
                              </p:par>
                              <p:par>
                                <p:cTn id="52" presetID="50" presetClass="entr" presetSubtype="0" decel="100000" fill="hold" grpId="0" nodeType="withEffect">
                                  <p:stCondLst>
                                    <p:cond delay="0"/>
                                  </p:stCondLst>
                                  <p:iterate type="lt">
                                    <p:tmPct val="5000"/>
                                  </p:iterate>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strVal val="#ppt_w+.3"/>
                                          </p:val>
                                        </p:tav>
                                        <p:tav tm="100000">
                                          <p:val>
                                            <p:strVal val="#ppt_w"/>
                                          </p:val>
                                        </p:tav>
                                      </p:tavLst>
                                    </p:anim>
                                    <p:anim calcmode="lin" valueType="num">
                                      <p:cBhvr>
                                        <p:cTn id="55" dur="500" fill="hold"/>
                                        <p:tgtEl>
                                          <p:spTgt spid="16"/>
                                        </p:tgtEl>
                                        <p:attrNameLst>
                                          <p:attrName>ppt_h</p:attrName>
                                        </p:attrNameLst>
                                      </p:cBhvr>
                                      <p:tavLst>
                                        <p:tav tm="0">
                                          <p:val>
                                            <p:strVal val="#ppt_h"/>
                                          </p:val>
                                        </p:tav>
                                        <p:tav tm="100000">
                                          <p:val>
                                            <p:strVal val="#ppt_h"/>
                                          </p:val>
                                        </p:tav>
                                      </p:tavLst>
                                    </p:anim>
                                    <p:animEffect transition="in" filter="fade">
                                      <p:cBhvr>
                                        <p:cTn id="56" dur="500"/>
                                        <p:tgtEl>
                                          <p:spTgt spid="16"/>
                                        </p:tgtEl>
                                      </p:cBhvr>
                                    </p:animEffect>
                                  </p:childTnLst>
                                </p:cTn>
                              </p:par>
                              <p:par>
                                <p:cTn id="57" presetID="50" presetClass="entr" presetSubtype="0" decel="100000" fill="hold" grpId="0" nodeType="withEffect">
                                  <p:stCondLst>
                                    <p:cond delay="0"/>
                                  </p:stCondLst>
                                  <p:iterate type="lt">
                                    <p:tmPct val="5000"/>
                                  </p:iterate>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strVal val="#ppt_w+.3"/>
                                          </p:val>
                                        </p:tav>
                                        <p:tav tm="100000">
                                          <p:val>
                                            <p:strVal val="#ppt_w"/>
                                          </p:val>
                                        </p:tav>
                                      </p:tavLst>
                                    </p:anim>
                                    <p:anim calcmode="lin" valueType="num">
                                      <p:cBhvr>
                                        <p:cTn id="60" dur="500" fill="hold"/>
                                        <p:tgtEl>
                                          <p:spTgt spid="17"/>
                                        </p:tgtEl>
                                        <p:attrNameLst>
                                          <p:attrName>ppt_h</p:attrName>
                                        </p:attrNameLst>
                                      </p:cBhvr>
                                      <p:tavLst>
                                        <p:tav tm="0">
                                          <p:val>
                                            <p:strVal val="#ppt_h"/>
                                          </p:val>
                                        </p:tav>
                                        <p:tav tm="100000">
                                          <p:val>
                                            <p:strVal val="#ppt_h"/>
                                          </p:val>
                                        </p:tav>
                                      </p:tavLst>
                                    </p:anim>
                                    <p:animEffect transition="in" filter="fade">
                                      <p:cBhvr>
                                        <p:cTn id="61" dur="500"/>
                                        <p:tgtEl>
                                          <p:spTgt spid="17"/>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sp>
        <p:nvSpPr>
          <p:cNvPr id="6" name="矩形 5"/>
          <p:cNvSpPr/>
          <p:nvPr/>
        </p:nvSpPr>
        <p:spPr>
          <a:xfrm>
            <a:off x="6825378" y="4859180"/>
            <a:ext cx="4442759" cy="698717"/>
          </a:xfrm>
          <a:prstGeom prst="rect">
            <a:avLst/>
          </a:prstGeom>
        </p:spPr>
        <p:txBody>
          <a:bodyPr wrap="square">
            <a:spAutoFit/>
          </a:bodyPr>
          <a:lstStyle/>
          <a:p>
            <a:pPr>
              <a:lnSpc>
                <a:spcPct val="150000"/>
              </a:lnSpc>
            </a:pPr>
            <a:r>
              <a:rPr lang="en-US" altLang="zh-CN" sz="1400" dirty="0">
                <a:solidFill>
                  <a:schemeClr val="tx1">
                    <a:lumMod val="50000"/>
                    <a:lumOff val="50000"/>
                  </a:schemeClr>
                </a:solidFill>
                <a:cs typeface="+mn-ea"/>
                <a:sym typeface="+mn-lt"/>
              </a:rPr>
              <a:t>Click here to add text content, such as keywords, some brief introductions, etc.</a:t>
            </a:r>
            <a:endParaRPr lang="zh-CN" altLang="en-US" sz="1400" dirty="0">
              <a:solidFill>
                <a:schemeClr val="tx1">
                  <a:lumMod val="50000"/>
                  <a:lumOff val="50000"/>
                </a:schemeClr>
              </a:solidFill>
              <a:cs typeface="+mn-ea"/>
              <a:sym typeface="+mn-lt"/>
            </a:endParaRPr>
          </a:p>
        </p:txBody>
      </p:sp>
      <p:sp>
        <p:nvSpPr>
          <p:cNvPr id="7" name="矩形 6"/>
          <p:cNvSpPr/>
          <p:nvPr/>
        </p:nvSpPr>
        <p:spPr>
          <a:xfrm>
            <a:off x="778126" y="2749044"/>
            <a:ext cx="2712066" cy="1021883"/>
          </a:xfrm>
          <a:prstGeom prst="rect">
            <a:avLst/>
          </a:prstGeom>
        </p:spPr>
        <p:txBody>
          <a:bodyPr wrap="square">
            <a:spAutoFit/>
          </a:bodyPr>
          <a:lstStyle/>
          <a:p>
            <a:pPr>
              <a:lnSpc>
                <a:spcPct val="150000"/>
              </a:lnSpc>
            </a:pPr>
            <a:r>
              <a:rPr lang="en-US" altLang="zh-CN" sz="1400" dirty="0">
                <a:solidFill>
                  <a:schemeClr val="tx1">
                    <a:lumMod val="50000"/>
                    <a:lumOff val="50000"/>
                  </a:schemeClr>
                </a:solidFill>
                <a:cs typeface="+mn-ea"/>
                <a:sym typeface="+mn-lt"/>
              </a:rPr>
              <a:t>Click here to add text content, such as keywords, some brief introductions, etc.</a:t>
            </a:r>
            <a:endParaRPr lang="zh-CN" altLang="en-US" sz="1400" dirty="0">
              <a:solidFill>
                <a:schemeClr val="tx1">
                  <a:lumMod val="50000"/>
                  <a:lumOff val="50000"/>
                </a:schemeClr>
              </a:solidFill>
              <a:cs typeface="+mn-ea"/>
              <a:sym typeface="+mn-lt"/>
            </a:endParaRPr>
          </a:p>
        </p:txBody>
      </p:sp>
      <p:grpSp>
        <p:nvGrpSpPr>
          <p:cNvPr id="9" name="组合 8"/>
          <p:cNvGrpSpPr/>
          <p:nvPr/>
        </p:nvGrpSpPr>
        <p:grpSpPr>
          <a:xfrm>
            <a:off x="3490191" y="2089020"/>
            <a:ext cx="4390201" cy="3909494"/>
            <a:chOff x="4243088" y="2675589"/>
            <a:chExt cx="3264319" cy="2905377"/>
          </a:xfrm>
        </p:grpSpPr>
        <p:sp>
          <p:nvSpPr>
            <p:cNvPr id="10" name="Oval 274"/>
            <p:cNvSpPr>
              <a:spLocks noChangeArrowheads="1"/>
            </p:cNvSpPr>
            <p:nvPr/>
          </p:nvSpPr>
          <p:spPr bwMode="auto">
            <a:xfrm>
              <a:off x="4243088" y="2771472"/>
              <a:ext cx="1653905" cy="1654300"/>
            </a:xfrm>
            <a:prstGeom prst="ellipse">
              <a:avLst/>
            </a:prstGeom>
            <a:solidFill>
              <a:srgbClr val="FF7D7B">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cs typeface="+mn-ea"/>
                <a:sym typeface="+mn-lt"/>
              </a:endParaRPr>
            </a:p>
          </p:txBody>
        </p:sp>
        <p:sp>
          <p:nvSpPr>
            <p:cNvPr id="14" name="Oval 276"/>
            <p:cNvSpPr>
              <a:spLocks noChangeArrowheads="1"/>
            </p:cNvSpPr>
            <p:nvPr/>
          </p:nvSpPr>
          <p:spPr bwMode="auto">
            <a:xfrm>
              <a:off x="5490859" y="2675589"/>
              <a:ext cx="2016548" cy="2016000"/>
            </a:xfrm>
            <a:prstGeom prst="ellipse">
              <a:avLst/>
            </a:prstGeom>
            <a:solidFill>
              <a:srgbClr val="FF7D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F8F8F8"/>
                </a:solidFill>
                <a:cs typeface="+mn-ea"/>
                <a:sym typeface="+mn-lt"/>
              </a:endParaRPr>
            </a:p>
          </p:txBody>
        </p:sp>
        <p:sp>
          <p:nvSpPr>
            <p:cNvPr id="15" name="Oval 277"/>
            <p:cNvSpPr>
              <a:spLocks noChangeArrowheads="1"/>
            </p:cNvSpPr>
            <p:nvPr/>
          </p:nvSpPr>
          <p:spPr bwMode="auto">
            <a:xfrm>
              <a:off x="4793723" y="3887551"/>
              <a:ext cx="1694223" cy="1693415"/>
            </a:xfrm>
            <a:prstGeom prst="ellipse">
              <a:avLst/>
            </a:prstGeom>
            <a:solidFill>
              <a:srgbClr val="FF7D7B">
                <a:alpha val="62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cs typeface="+mn-ea"/>
                <a:sym typeface="+mn-lt"/>
              </a:endParaRPr>
            </a:p>
          </p:txBody>
        </p:sp>
        <p:sp>
          <p:nvSpPr>
            <p:cNvPr id="16" name="矩形 15"/>
            <p:cNvSpPr/>
            <p:nvPr/>
          </p:nvSpPr>
          <p:spPr>
            <a:xfrm>
              <a:off x="4725587" y="4591659"/>
              <a:ext cx="1648800" cy="274473"/>
            </a:xfrm>
            <a:prstGeom prst="rect">
              <a:avLst/>
            </a:prstGeom>
          </p:spPr>
          <p:txBody>
            <a:bodyPr wrap="square">
              <a:spAutoFit/>
            </a:bodyPr>
            <a:lstStyle/>
            <a:p>
              <a:pPr algn="ctr"/>
              <a:r>
                <a:rPr lang="en-US" altLang="zh-CN" b="1" dirty="0">
                  <a:solidFill>
                    <a:srgbClr val="F8F8F8"/>
                  </a:solidFill>
                  <a:cs typeface="+mn-ea"/>
                  <a:sym typeface="+mn-lt"/>
                </a:rPr>
                <a:t>Add title text</a:t>
              </a:r>
              <a:endParaRPr lang="zh-CN" altLang="en-US" b="1" dirty="0">
                <a:solidFill>
                  <a:srgbClr val="F8F8F8"/>
                </a:solidFill>
                <a:cs typeface="+mn-ea"/>
                <a:sym typeface="+mn-lt"/>
              </a:endParaRPr>
            </a:p>
          </p:txBody>
        </p:sp>
        <p:sp>
          <p:nvSpPr>
            <p:cNvPr id="17" name="矩形 16"/>
            <p:cNvSpPr/>
            <p:nvPr/>
          </p:nvSpPr>
          <p:spPr>
            <a:xfrm>
              <a:off x="4394348" y="3374021"/>
              <a:ext cx="1495887" cy="251600"/>
            </a:xfrm>
            <a:prstGeom prst="rect">
              <a:avLst/>
            </a:prstGeom>
          </p:spPr>
          <p:txBody>
            <a:bodyPr wrap="square">
              <a:spAutoFit/>
            </a:bodyPr>
            <a:lstStyle/>
            <a:p>
              <a:r>
                <a:rPr lang="en-US" altLang="zh-CN" sz="1600" b="1" dirty="0">
                  <a:solidFill>
                    <a:srgbClr val="F8F8F8"/>
                  </a:solidFill>
                  <a:cs typeface="+mn-ea"/>
                  <a:sym typeface="+mn-lt"/>
                </a:rPr>
                <a:t>Add title text</a:t>
              </a:r>
              <a:endParaRPr lang="zh-CN" altLang="en-US" sz="1600" b="1" dirty="0">
                <a:solidFill>
                  <a:srgbClr val="F8F8F8"/>
                </a:solidFill>
                <a:cs typeface="+mn-ea"/>
                <a:sym typeface="+mn-lt"/>
              </a:endParaRPr>
            </a:p>
          </p:txBody>
        </p:sp>
        <p:sp>
          <p:nvSpPr>
            <p:cNvPr id="18" name="矩形 17"/>
            <p:cNvSpPr/>
            <p:nvPr/>
          </p:nvSpPr>
          <p:spPr>
            <a:xfrm>
              <a:off x="4995139" y="3432741"/>
              <a:ext cx="2016548" cy="297345"/>
            </a:xfrm>
            <a:prstGeom prst="rect">
              <a:avLst/>
            </a:prstGeom>
          </p:spPr>
          <p:txBody>
            <a:bodyPr wrap="square">
              <a:spAutoFit/>
            </a:bodyPr>
            <a:lstStyle/>
            <a:p>
              <a:pPr algn="r"/>
              <a:r>
                <a:rPr lang="en-US" altLang="zh-CN" sz="2000" b="1" dirty="0">
                  <a:solidFill>
                    <a:srgbClr val="F8F8F8"/>
                  </a:solidFill>
                  <a:cs typeface="+mn-ea"/>
                  <a:sym typeface="+mn-lt"/>
                </a:rPr>
                <a:t>Add title text</a:t>
              </a:r>
              <a:endParaRPr lang="zh-CN" altLang="en-US" sz="2000" b="1" dirty="0">
                <a:solidFill>
                  <a:srgbClr val="F8F8F8"/>
                </a:solidFill>
                <a:cs typeface="+mn-ea"/>
                <a:sym typeface="+mn-lt"/>
              </a:endParaRPr>
            </a:p>
          </p:txBody>
        </p:sp>
      </p:grpSp>
      <p:sp>
        <p:nvSpPr>
          <p:cNvPr id="19" name="矩形 18"/>
          <p:cNvSpPr/>
          <p:nvPr/>
        </p:nvSpPr>
        <p:spPr>
          <a:xfrm>
            <a:off x="7874189" y="2338377"/>
            <a:ext cx="3443319" cy="698717"/>
          </a:xfrm>
          <a:prstGeom prst="rect">
            <a:avLst/>
          </a:prstGeom>
        </p:spPr>
        <p:txBody>
          <a:bodyPr wrap="square">
            <a:spAutoFit/>
          </a:bodyPr>
          <a:lstStyle/>
          <a:p>
            <a:pPr>
              <a:lnSpc>
                <a:spcPct val="150000"/>
              </a:lnSpc>
            </a:pPr>
            <a:r>
              <a:rPr lang="en-US" altLang="zh-CN" sz="1400" dirty="0">
                <a:solidFill>
                  <a:schemeClr val="tx1">
                    <a:lumMod val="50000"/>
                    <a:lumOff val="50000"/>
                  </a:schemeClr>
                </a:solidFill>
                <a:cs typeface="+mn-ea"/>
                <a:sym typeface="+mn-lt"/>
              </a:rPr>
              <a:t>Click here to add text content, such as keywords, some brief introductions, etc.</a:t>
            </a:r>
            <a:endParaRPr lang="zh-CN" altLang="en-US" sz="14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 presetClass="entr" presetSubtype="8" decel="100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3" decel="10000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par>
                                <p:cTn id="24" presetID="2" presetClass="entr" presetSubtype="6" decel="10000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04463" y="330413"/>
            <a:ext cx="10681088" cy="703077"/>
            <a:chOff x="704463" y="543773"/>
            <a:chExt cx="10681088" cy="703077"/>
          </a:xfrm>
        </p:grpSpPr>
        <p:sp>
          <p:nvSpPr>
            <p:cNvPr id="11" name="矩形 10"/>
            <p:cNvSpPr/>
            <p:nvPr/>
          </p:nvSpPr>
          <p:spPr>
            <a:xfrm>
              <a:off x="3746500" y="908551"/>
              <a:ext cx="7639051" cy="45719"/>
            </a:xfrm>
            <a:prstGeom prst="rect">
              <a:avLst/>
            </a:prstGeom>
            <a:solidFill>
              <a:srgbClr val="FF7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8"/>
            <p:cNvSpPr txBox="1">
              <a:spLocks noChangeArrowheads="1"/>
            </p:cNvSpPr>
            <p:nvPr/>
          </p:nvSpPr>
          <p:spPr bwMode="auto">
            <a:xfrm>
              <a:off x="718976" y="54377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zh-CN"/>
              </a:defPPr>
              <a:lvl1pPr algn="ctr">
                <a:defRPr sz="3200" b="1">
                  <a:solidFill>
                    <a:srgbClr val="FF7D7B"/>
                  </a:solidFill>
                  <a:cs typeface="+mn-ea"/>
                </a:defRPr>
              </a:lvl1pPr>
            </a:lstStyle>
            <a:p>
              <a:r>
                <a:rPr lang="en-US" altLang="zh-CN" dirty="0">
                  <a:sym typeface="+mn-lt"/>
                </a:rPr>
                <a:t>Add title text</a:t>
              </a:r>
              <a:endParaRPr lang="zh-CN" altLang="en-US" dirty="0">
                <a:sym typeface="+mn-lt"/>
              </a:endParaRPr>
            </a:p>
          </p:txBody>
        </p:sp>
        <p:sp>
          <p:nvSpPr>
            <p:cNvPr id="13" name="TextBox 8"/>
            <p:cNvSpPr txBox="1">
              <a:spLocks noChangeArrowheads="1"/>
            </p:cNvSpPr>
            <p:nvPr/>
          </p:nvSpPr>
          <p:spPr bwMode="auto">
            <a:xfrm>
              <a:off x="704463" y="1062184"/>
              <a:ext cx="3255323" cy="18466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200" dirty="0">
                  <a:solidFill>
                    <a:schemeClr val="bg1">
                      <a:lumMod val="65000"/>
                    </a:schemeClr>
                  </a:solidFill>
                  <a:cs typeface="+mn-ea"/>
                  <a:sym typeface="+mn-lt"/>
                </a:rPr>
                <a:t>CLICK TO ADD CAPTION TEXT</a:t>
              </a:r>
              <a:endParaRPr lang="zh-CN" altLang="en-US" sz="1200" dirty="0">
                <a:solidFill>
                  <a:schemeClr val="bg1">
                    <a:lumMod val="65000"/>
                  </a:schemeClr>
                </a:solidFill>
                <a:cs typeface="+mn-ea"/>
                <a:sym typeface="+mn-lt"/>
              </a:endParaRPr>
            </a:p>
          </p:txBody>
        </p:sp>
      </p:grpSp>
      <p:grpSp>
        <p:nvGrpSpPr>
          <p:cNvPr id="6" name="Group 42"/>
          <p:cNvGrpSpPr/>
          <p:nvPr/>
        </p:nvGrpSpPr>
        <p:grpSpPr>
          <a:xfrm>
            <a:off x="8564784" y="2280177"/>
            <a:ext cx="1329624" cy="1016000"/>
            <a:chOff x="5026025" y="3435350"/>
            <a:chExt cx="1770063" cy="1352551"/>
          </a:xfrm>
          <a:solidFill>
            <a:srgbClr val="FF7D7B"/>
          </a:solidFill>
        </p:grpSpPr>
        <p:sp>
          <p:nvSpPr>
            <p:cNvPr id="7" name="Freeform 5"/>
            <p:cNvSpPr/>
            <p:nvPr/>
          </p:nvSpPr>
          <p:spPr bwMode="auto">
            <a:xfrm>
              <a:off x="5397500" y="3484563"/>
              <a:ext cx="1030288" cy="1303338"/>
            </a:xfrm>
            <a:custGeom>
              <a:avLst/>
              <a:gdLst>
                <a:gd name="T0" fmla="*/ 89 w 274"/>
                <a:gd name="T1" fmla="*/ 160 h 345"/>
                <a:gd name="T2" fmla="*/ 8 w 274"/>
                <a:gd name="T3" fmla="*/ 345 h 345"/>
                <a:gd name="T4" fmla="*/ 265 w 274"/>
                <a:gd name="T5" fmla="*/ 345 h 345"/>
                <a:gd name="T6" fmla="*/ 184 w 274"/>
                <a:gd name="T7" fmla="*/ 160 h 345"/>
                <a:gd name="T8" fmla="*/ 226 w 274"/>
                <a:gd name="T9" fmla="*/ 88 h 345"/>
                <a:gd name="T10" fmla="*/ 137 w 274"/>
                <a:gd name="T11" fmla="*/ 0 h 345"/>
                <a:gd name="T12" fmla="*/ 47 w 274"/>
                <a:gd name="T13" fmla="*/ 86 h 345"/>
                <a:gd name="T14" fmla="*/ 89 w 274"/>
                <a:gd name="T15" fmla="*/ 160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45">
                  <a:moveTo>
                    <a:pt x="89" y="160"/>
                  </a:moveTo>
                  <a:cubicBezTo>
                    <a:pt x="13" y="191"/>
                    <a:pt x="0" y="272"/>
                    <a:pt x="8" y="345"/>
                  </a:cubicBezTo>
                  <a:cubicBezTo>
                    <a:pt x="265" y="345"/>
                    <a:pt x="265" y="345"/>
                    <a:pt x="265" y="345"/>
                  </a:cubicBezTo>
                  <a:cubicBezTo>
                    <a:pt x="274" y="272"/>
                    <a:pt x="261" y="191"/>
                    <a:pt x="184" y="160"/>
                  </a:cubicBezTo>
                  <a:cubicBezTo>
                    <a:pt x="209" y="145"/>
                    <a:pt x="225" y="118"/>
                    <a:pt x="226" y="88"/>
                  </a:cubicBezTo>
                  <a:cubicBezTo>
                    <a:pt x="226" y="40"/>
                    <a:pt x="187" y="1"/>
                    <a:pt x="137" y="0"/>
                  </a:cubicBezTo>
                  <a:cubicBezTo>
                    <a:pt x="88" y="0"/>
                    <a:pt x="48" y="38"/>
                    <a:pt x="47" y="86"/>
                  </a:cubicBezTo>
                  <a:cubicBezTo>
                    <a:pt x="47" y="117"/>
                    <a:pt x="64" y="145"/>
                    <a:pt x="89"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9" name="Freeform 6"/>
            <p:cNvSpPr/>
            <p:nvPr/>
          </p:nvSpPr>
          <p:spPr bwMode="auto">
            <a:xfrm>
              <a:off x="6210300" y="3435350"/>
              <a:ext cx="585788" cy="1027113"/>
            </a:xfrm>
            <a:custGeom>
              <a:avLst/>
              <a:gdLst>
                <a:gd name="T0" fmla="*/ 0 w 156"/>
                <a:gd name="T1" fmla="*/ 173 h 272"/>
                <a:gd name="T2" fmla="*/ 70 w 156"/>
                <a:gd name="T3" fmla="*/ 272 h 272"/>
                <a:gd name="T4" fmla="*/ 151 w 156"/>
                <a:gd name="T5" fmla="*/ 271 h 272"/>
                <a:gd name="T6" fmla="*/ 91 w 156"/>
                <a:gd name="T7" fmla="*/ 136 h 272"/>
                <a:gd name="T8" fmla="*/ 122 w 156"/>
                <a:gd name="T9" fmla="*/ 82 h 272"/>
                <a:gd name="T10" fmla="*/ 8 w 156"/>
                <a:gd name="T11" fmla="*/ 40 h 272"/>
                <a:gd name="T12" fmla="*/ 0 w 156"/>
                <a:gd name="T13" fmla="*/ 173 h 272"/>
              </a:gdLst>
              <a:ahLst/>
              <a:cxnLst>
                <a:cxn ang="0">
                  <a:pos x="T0" y="T1"/>
                </a:cxn>
                <a:cxn ang="0">
                  <a:pos x="T2" y="T3"/>
                </a:cxn>
                <a:cxn ang="0">
                  <a:pos x="T4" y="T5"/>
                </a:cxn>
                <a:cxn ang="0">
                  <a:pos x="T6" y="T7"/>
                </a:cxn>
                <a:cxn ang="0">
                  <a:pos x="T8" y="T9"/>
                </a:cxn>
                <a:cxn ang="0">
                  <a:pos x="T10" y="T11"/>
                </a:cxn>
                <a:cxn ang="0">
                  <a:pos x="T12" y="T13"/>
                </a:cxn>
              </a:cxnLst>
              <a:rect l="0" t="0" r="r" b="b"/>
              <a:pathLst>
                <a:path w="156" h="272">
                  <a:moveTo>
                    <a:pt x="0" y="173"/>
                  </a:moveTo>
                  <a:cubicBezTo>
                    <a:pt x="39" y="188"/>
                    <a:pt x="64" y="230"/>
                    <a:pt x="70" y="272"/>
                  </a:cubicBezTo>
                  <a:cubicBezTo>
                    <a:pt x="151" y="271"/>
                    <a:pt x="151" y="271"/>
                    <a:pt x="151" y="271"/>
                  </a:cubicBezTo>
                  <a:cubicBezTo>
                    <a:pt x="156" y="218"/>
                    <a:pt x="147" y="158"/>
                    <a:pt x="91" y="136"/>
                  </a:cubicBezTo>
                  <a:cubicBezTo>
                    <a:pt x="110" y="125"/>
                    <a:pt x="122" y="105"/>
                    <a:pt x="122" y="82"/>
                  </a:cubicBezTo>
                  <a:cubicBezTo>
                    <a:pt x="121" y="25"/>
                    <a:pt x="47" y="0"/>
                    <a:pt x="8" y="40"/>
                  </a:cubicBezTo>
                  <a:cubicBezTo>
                    <a:pt x="47" y="75"/>
                    <a:pt x="35" y="147"/>
                    <a:pt x="0"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0" name="Freeform 7"/>
            <p:cNvSpPr/>
            <p:nvPr/>
          </p:nvSpPr>
          <p:spPr bwMode="auto">
            <a:xfrm>
              <a:off x="5026025" y="3435350"/>
              <a:ext cx="590550" cy="1027113"/>
            </a:xfrm>
            <a:custGeom>
              <a:avLst/>
              <a:gdLst>
                <a:gd name="T0" fmla="*/ 5 w 157"/>
                <a:gd name="T1" fmla="*/ 271 h 272"/>
                <a:gd name="T2" fmla="*/ 86 w 157"/>
                <a:gd name="T3" fmla="*/ 272 h 272"/>
                <a:gd name="T4" fmla="*/ 157 w 157"/>
                <a:gd name="T5" fmla="*/ 173 h 272"/>
                <a:gd name="T6" fmla="*/ 148 w 157"/>
                <a:gd name="T7" fmla="*/ 40 h 272"/>
                <a:gd name="T8" fmla="*/ 34 w 157"/>
                <a:gd name="T9" fmla="*/ 82 h 272"/>
                <a:gd name="T10" fmla="*/ 65 w 157"/>
                <a:gd name="T11" fmla="*/ 136 h 272"/>
                <a:gd name="T12" fmla="*/ 5 w 157"/>
                <a:gd name="T13" fmla="*/ 271 h 272"/>
              </a:gdLst>
              <a:ahLst/>
              <a:cxnLst>
                <a:cxn ang="0">
                  <a:pos x="T0" y="T1"/>
                </a:cxn>
                <a:cxn ang="0">
                  <a:pos x="T2" y="T3"/>
                </a:cxn>
                <a:cxn ang="0">
                  <a:pos x="T4" y="T5"/>
                </a:cxn>
                <a:cxn ang="0">
                  <a:pos x="T6" y="T7"/>
                </a:cxn>
                <a:cxn ang="0">
                  <a:pos x="T8" y="T9"/>
                </a:cxn>
                <a:cxn ang="0">
                  <a:pos x="T10" y="T11"/>
                </a:cxn>
                <a:cxn ang="0">
                  <a:pos x="T12" y="T13"/>
                </a:cxn>
              </a:cxnLst>
              <a:rect l="0" t="0" r="r" b="b"/>
              <a:pathLst>
                <a:path w="157" h="272">
                  <a:moveTo>
                    <a:pt x="5" y="271"/>
                  </a:moveTo>
                  <a:cubicBezTo>
                    <a:pt x="86" y="272"/>
                    <a:pt x="86" y="272"/>
                    <a:pt x="86" y="272"/>
                  </a:cubicBezTo>
                  <a:cubicBezTo>
                    <a:pt x="91" y="233"/>
                    <a:pt x="120" y="186"/>
                    <a:pt x="157" y="173"/>
                  </a:cubicBezTo>
                  <a:cubicBezTo>
                    <a:pt x="118" y="147"/>
                    <a:pt x="108" y="77"/>
                    <a:pt x="148" y="40"/>
                  </a:cubicBezTo>
                  <a:cubicBezTo>
                    <a:pt x="109" y="0"/>
                    <a:pt x="35" y="25"/>
                    <a:pt x="34" y="82"/>
                  </a:cubicBezTo>
                  <a:cubicBezTo>
                    <a:pt x="34" y="105"/>
                    <a:pt x="46" y="125"/>
                    <a:pt x="65" y="136"/>
                  </a:cubicBezTo>
                  <a:cubicBezTo>
                    <a:pt x="9" y="158"/>
                    <a:pt x="0" y="218"/>
                    <a:pt x="5" y="2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cs typeface="+mn-ea"/>
                <a:sym typeface="+mn-lt"/>
              </a:endParaRPr>
            </a:p>
          </p:txBody>
        </p:sp>
      </p:grpSp>
      <p:grpSp>
        <p:nvGrpSpPr>
          <p:cNvPr id="14" name="Group 43"/>
          <p:cNvGrpSpPr/>
          <p:nvPr/>
        </p:nvGrpSpPr>
        <p:grpSpPr>
          <a:xfrm>
            <a:off x="2171829" y="2206852"/>
            <a:ext cx="1085850" cy="1017588"/>
            <a:chOff x="2206625" y="3460750"/>
            <a:chExt cx="1085850" cy="1017588"/>
          </a:xfrm>
          <a:solidFill>
            <a:srgbClr val="FF7D7B"/>
          </a:solidFill>
        </p:grpSpPr>
        <p:sp>
          <p:nvSpPr>
            <p:cNvPr id="15" name="Freeform 8"/>
            <p:cNvSpPr>
              <a:spLocks noEditPoints="1"/>
            </p:cNvSpPr>
            <p:nvPr/>
          </p:nvSpPr>
          <p:spPr bwMode="auto">
            <a:xfrm>
              <a:off x="2819400" y="3514725"/>
              <a:ext cx="209550" cy="211138"/>
            </a:xfrm>
            <a:custGeom>
              <a:avLst/>
              <a:gdLst>
                <a:gd name="T0" fmla="*/ 30 w 56"/>
                <a:gd name="T1" fmla="*/ 1 h 56"/>
                <a:gd name="T2" fmla="*/ 14 w 56"/>
                <a:gd name="T3" fmla="*/ 4 h 56"/>
                <a:gd name="T4" fmla="*/ 2 w 56"/>
                <a:gd name="T5" fmla="*/ 21 h 56"/>
                <a:gd name="T6" fmla="*/ 1 w 56"/>
                <a:gd name="T7" fmla="*/ 26 h 56"/>
                <a:gd name="T8" fmla="*/ 26 w 56"/>
                <a:gd name="T9" fmla="*/ 55 h 56"/>
                <a:gd name="T10" fmla="*/ 55 w 56"/>
                <a:gd name="T11" fmla="*/ 30 h 56"/>
                <a:gd name="T12" fmla="*/ 30 w 56"/>
                <a:gd name="T13" fmla="*/ 1 h 56"/>
                <a:gd name="T14" fmla="*/ 38 w 56"/>
                <a:gd name="T15" fmla="*/ 44 h 56"/>
                <a:gd name="T16" fmla="*/ 15 w 56"/>
                <a:gd name="T17" fmla="*/ 44 h 56"/>
                <a:gd name="T18" fmla="*/ 15 w 56"/>
                <a:gd name="T19" fmla="*/ 40 h 56"/>
                <a:gd name="T20" fmla="*/ 19 w 56"/>
                <a:gd name="T21" fmla="*/ 36 h 56"/>
                <a:gd name="T22" fmla="*/ 29 w 56"/>
                <a:gd name="T23" fmla="*/ 22 h 56"/>
                <a:gd name="T24" fmla="*/ 24 w 56"/>
                <a:gd name="T25" fmla="*/ 18 h 56"/>
                <a:gd name="T26" fmla="*/ 18 w 56"/>
                <a:gd name="T27" fmla="*/ 20 h 56"/>
                <a:gd name="T28" fmla="*/ 15 w 56"/>
                <a:gd name="T29" fmla="*/ 15 h 56"/>
                <a:gd name="T30" fmla="*/ 26 w 56"/>
                <a:gd name="T31" fmla="*/ 12 h 56"/>
                <a:gd name="T32" fmla="*/ 37 w 56"/>
                <a:gd name="T33" fmla="*/ 22 h 56"/>
                <a:gd name="T34" fmla="*/ 28 w 56"/>
                <a:gd name="T35" fmla="*/ 35 h 56"/>
                <a:gd name="T36" fmla="*/ 25 w 56"/>
                <a:gd name="T37" fmla="*/ 38 h 56"/>
                <a:gd name="T38" fmla="*/ 25 w 56"/>
                <a:gd name="T39" fmla="*/ 38 h 56"/>
                <a:gd name="T40" fmla="*/ 38 w 56"/>
                <a:gd name="T41" fmla="*/ 38 h 56"/>
                <a:gd name="T42" fmla="*/ 38 w 56"/>
                <a:gd name="T4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30" y="1"/>
                  </a:moveTo>
                  <a:cubicBezTo>
                    <a:pt x="24" y="0"/>
                    <a:pt x="19" y="2"/>
                    <a:pt x="14" y="4"/>
                  </a:cubicBezTo>
                  <a:cubicBezTo>
                    <a:pt x="13" y="12"/>
                    <a:pt x="8" y="19"/>
                    <a:pt x="2" y="21"/>
                  </a:cubicBezTo>
                  <a:cubicBezTo>
                    <a:pt x="1" y="23"/>
                    <a:pt x="1" y="25"/>
                    <a:pt x="1" y="26"/>
                  </a:cubicBezTo>
                  <a:cubicBezTo>
                    <a:pt x="0" y="41"/>
                    <a:pt x="11" y="54"/>
                    <a:pt x="26" y="55"/>
                  </a:cubicBezTo>
                  <a:cubicBezTo>
                    <a:pt x="41" y="56"/>
                    <a:pt x="54" y="45"/>
                    <a:pt x="55" y="30"/>
                  </a:cubicBezTo>
                  <a:cubicBezTo>
                    <a:pt x="56" y="15"/>
                    <a:pt x="45" y="2"/>
                    <a:pt x="30" y="1"/>
                  </a:cubicBezTo>
                  <a:close/>
                  <a:moveTo>
                    <a:pt x="38" y="44"/>
                  </a:moveTo>
                  <a:cubicBezTo>
                    <a:pt x="15" y="44"/>
                    <a:pt x="15" y="44"/>
                    <a:pt x="15" y="44"/>
                  </a:cubicBezTo>
                  <a:cubicBezTo>
                    <a:pt x="15" y="40"/>
                    <a:pt x="15" y="40"/>
                    <a:pt x="15" y="40"/>
                  </a:cubicBezTo>
                  <a:cubicBezTo>
                    <a:pt x="19" y="36"/>
                    <a:pt x="19" y="36"/>
                    <a:pt x="19" y="36"/>
                  </a:cubicBezTo>
                  <a:cubicBezTo>
                    <a:pt x="26" y="30"/>
                    <a:pt x="29" y="26"/>
                    <a:pt x="29" y="22"/>
                  </a:cubicBezTo>
                  <a:cubicBezTo>
                    <a:pt x="29" y="20"/>
                    <a:pt x="28" y="18"/>
                    <a:pt x="24" y="18"/>
                  </a:cubicBezTo>
                  <a:cubicBezTo>
                    <a:pt x="22" y="18"/>
                    <a:pt x="19" y="19"/>
                    <a:pt x="18" y="20"/>
                  </a:cubicBezTo>
                  <a:cubicBezTo>
                    <a:pt x="15" y="15"/>
                    <a:pt x="15" y="15"/>
                    <a:pt x="15" y="15"/>
                  </a:cubicBezTo>
                  <a:cubicBezTo>
                    <a:pt x="18" y="13"/>
                    <a:pt x="22" y="12"/>
                    <a:pt x="26" y="12"/>
                  </a:cubicBezTo>
                  <a:cubicBezTo>
                    <a:pt x="33" y="12"/>
                    <a:pt x="37" y="16"/>
                    <a:pt x="37" y="22"/>
                  </a:cubicBezTo>
                  <a:cubicBezTo>
                    <a:pt x="37" y="27"/>
                    <a:pt x="33" y="31"/>
                    <a:pt x="28" y="35"/>
                  </a:cubicBezTo>
                  <a:cubicBezTo>
                    <a:pt x="25" y="38"/>
                    <a:pt x="25" y="38"/>
                    <a:pt x="25" y="38"/>
                  </a:cubicBezTo>
                  <a:cubicBezTo>
                    <a:pt x="25" y="38"/>
                    <a:pt x="25" y="38"/>
                    <a:pt x="25" y="38"/>
                  </a:cubicBezTo>
                  <a:cubicBezTo>
                    <a:pt x="38" y="38"/>
                    <a:pt x="38" y="38"/>
                    <a:pt x="38" y="38"/>
                  </a:cubicBezTo>
                  <a:lnTo>
                    <a:pt x="38"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6" name="Freeform 9"/>
            <p:cNvSpPr>
              <a:spLocks noEditPoints="1"/>
            </p:cNvSpPr>
            <p:nvPr/>
          </p:nvSpPr>
          <p:spPr bwMode="auto">
            <a:xfrm>
              <a:off x="2206625" y="3725863"/>
              <a:ext cx="1085850" cy="752475"/>
            </a:xfrm>
            <a:custGeom>
              <a:avLst/>
              <a:gdLst>
                <a:gd name="T0" fmla="*/ 268 w 289"/>
                <a:gd name="T1" fmla="*/ 33 h 199"/>
                <a:gd name="T2" fmla="*/ 268 w 289"/>
                <a:gd name="T3" fmla="*/ 39 h 199"/>
                <a:gd name="T4" fmla="*/ 277 w 289"/>
                <a:gd name="T5" fmla="*/ 46 h 199"/>
                <a:gd name="T6" fmla="*/ 260 w 289"/>
                <a:gd name="T7" fmla="*/ 43 h 199"/>
                <a:gd name="T8" fmla="*/ 258 w 289"/>
                <a:gd name="T9" fmla="*/ 56 h 199"/>
                <a:gd name="T10" fmla="*/ 275 w 289"/>
                <a:gd name="T11" fmla="*/ 61 h 199"/>
                <a:gd name="T12" fmla="*/ 276 w 289"/>
                <a:gd name="T13" fmla="*/ 60 h 199"/>
                <a:gd name="T14" fmla="*/ 273 w 289"/>
                <a:gd name="T15" fmla="*/ 66 h 199"/>
                <a:gd name="T16" fmla="*/ 254 w 289"/>
                <a:gd name="T17" fmla="*/ 64 h 199"/>
                <a:gd name="T18" fmla="*/ 157 w 289"/>
                <a:gd name="T19" fmla="*/ 10 h 199"/>
                <a:gd name="T20" fmla="*/ 151 w 289"/>
                <a:gd name="T21" fmla="*/ 20 h 199"/>
                <a:gd name="T22" fmla="*/ 186 w 289"/>
                <a:gd name="T23" fmla="*/ 32 h 199"/>
                <a:gd name="T24" fmla="*/ 186 w 289"/>
                <a:gd name="T25" fmla="*/ 40 h 199"/>
                <a:gd name="T26" fmla="*/ 108 w 289"/>
                <a:gd name="T27" fmla="*/ 40 h 199"/>
                <a:gd name="T28" fmla="*/ 105 w 289"/>
                <a:gd name="T29" fmla="*/ 32 h 199"/>
                <a:gd name="T30" fmla="*/ 119 w 289"/>
                <a:gd name="T31" fmla="*/ 26 h 199"/>
                <a:gd name="T32" fmla="*/ 108 w 289"/>
                <a:gd name="T33" fmla="*/ 15 h 199"/>
                <a:gd name="T34" fmla="*/ 88 w 289"/>
                <a:gd name="T35" fmla="*/ 23 h 199"/>
                <a:gd name="T36" fmla="*/ 64 w 289"/>
                <a:gd name="T37" fmla="*/ 19 h 199"/>
                <a:gd name="T38" fmla="*/ 70 w 289"/>
                <a:gd name="T39" fmla="*/ 33 h 199"/>
                <a:gd name="T40" fmla="*/ 42 w 289"/>
                <a:gd name="T41" fmla="*/ 66 h 199"/>
                <a:gd name="T42" fmla="*/ 32 w 289"/>
                <a:gd name="T43" fmla="*/ 65 h 199"/>
                <a:gd name="T44" fmla="*/ 0 w 289"/>
                <a:gd name="T45" fmla="*/ 104 h 199"/>
                <a:gd name="T46" fmla="*/ 32 w 289"/>
                <a:gd name="T47" fmla="*/ 144 h 199"/>
                <a:gd name="T48" fmla="*/ 54 w 289"/>
                <a:gd name="T49" fmla="*/ 140 h 199"/>
                <a:gd name="T50" fmla="*/ 78 w 289"/>
                <a:gd name="T51" fmla="*/ 161 h 199"/>
                <a:gd name="T52" fmla="*/ 83 w 289"/>
                <a:gd name="T53" fmla="*/ 180 h 199"/>
                <a:gd name="T54" fmla="*/ 116 w 289"/>
                <a:gd name="T55" fmla="*/ 196 h 199"/>
                <a:gd name="T56" fmla="*/ 149 w 289"/>
                <a:gd name="T57" fmla="*/ 180 h 199"/>
                <a:gd name="T58" fmla="*/ 162 w 289"/>
                <a:gd name="T59" fmla="*/ 179 h 199"/>
                <a:gd name="T60" fmla="*/ 161 w 289"/>
                <a:gd name="T61" fmla="*/ 182 h 199"/>
                <a:gd name="T62" fmla="*/ 194 w 289"/>
                <a:gd name="T63" fmla="*/ 199 h 199"/>
                <a:gd name="T64" fmla="*/ 226 w 289"/>
                <a:gd name="T65" fmla="*/ 182 h 199"/>
                <a:gd name="T66" fmla="*/ 227 w 289"/>
                <a:gd name="T67" fmla="*/ 155 h 199"/>
                <a:gd name="T68" fmla="*/ 261 w 289"/>
                <a:gd name="T69" fmla="*/ 94 h 199"/>
                <a:gd name="T70" fmla="*/ 258 w 289"/>
                <a:gd name="T71" fmla="*/ 74 h 199"/>
                <a:gd name="T72" fmla="*/ 282 w 289"/>
                <a:gd name="T73" fmla="*/ 64 h 199"/>
                <a:gd name="T74" fmla="*/ 283 w 289"/>
                <a:gd name="T75" fmla="*/ 55 h 199"/>
                <a:gd name="T76" fmla="*/ 268 w 289"/>
                <a:gd name="T77" fmla="*/ 33 h 199"/>
                <a:gd name="T78" fmla="*/ 272 w 289"/>
                <a:gd name="T79" fmla="*/ 55 h 199"/>
                <a:gd name="T80" fmla="*/ 264 w 289"/>
                <a:gd name="T81" fmla="*/ 50 h 199"/>
                <a:gd name="T82" fmla="*/ 268 w 289"/>
                <a:gd name="T83" fmla="*/ 49 h 199"/>
                <a:gd name="T84" fmla="*/ 274 w 289"/>
                <a:gd name="T85" fmla="*/ 55 h 199"/>
                <a:gd name="T86" fmla="*/ 272 w 289"/>
                <a:gd name="T87" fmla="*/ 55 h 199"/>
                <a:gd name="T88" fmla="*/ 12 w 289"/>
                <a:gd name="T89" fmla="*/ 111 h 199"/>
                <a:gd name="T90" fmla="*/ 6 w 289"/>
                <a:gd name="T91" fmla="*/ 102 h 199"/>
                <a:gd name="T92" fmla="*/ 12 w 289"/>
                <a:gd name="T93" fmla="*/ 92 h 199"/>
                <a:gd name="T94" fmla="*/ 18 w 289"/>
                <a:gd name="T95" fmla="*/ 102 h 199"/>
                <a:gd name="T96" fmla="*/ 12 w 289"/>
                <a:gd name="T97" fmla="*/ 111 h 199"/>
                <a:gd name="T98" fmla="*/ 33 w 289"/>
                <a:gd name="T99" fmla="*/ 115 h 199"/>
                <a:gd name="T100" fmla="*/ 26 w 289"/>
                <a:gd name="T101" fmla="*/ 105 h 199"/>
                <a:gd name="T102" fmla="*/ 33 w 289"/>
                <a:gd name="T103" fmla="*/ 95 h 199"/>
                <a:gd name="T104" fmla="*/ 39 w 289"/>
                <a:gd name="T105" fmla="*/ 105 h 199"/>
                <a:gd name="T106" fmla="*/ 33 w 289"/>
                <a:gd name="T107" fmla="*/ 115 h 199"/>
                <a:gd name="T108" fmla="*/ 68 w 289"/>
                <a:gd name="T109" fmla="*/ 69 h 199"/>
                <a:gd name="T110" fmla="*/ 59 w 289"/>
                <a:gd name="T111" fmla="*/ 74 h 199"/>
                <a:gd name="T112" fmla="*/ 60 w 289"/>
                <a:gd name="T113" fmla="*/ 73 h 199"/>
                <a:gd name="T114" fmla="*/ 60 w 289"/>
                <a:gd name="T115" fmla="*/ 67 h 199"/>
                <a:gd name="T116" fmla="*/ 54 w 289"/>
                <a:gd name="T117" fmla="*/ 69 h 199"/>
                <a:gd name="T118" fmla="*/ 53 w 289"/>
                <a:gd name="T119" fmla="*/ 71 h 199"/>
                <a:gd name="T120" fmla="*/ 54 w 289"/>
                <a:gd name="T121" fmla="*/ 60 h 199"/>
                <a:gd name="T122" fmla="*/ 67 w 289"/>
                <a:gd name="T123" fmla="*/ 55 h 199"/>
                <a:gd name="T124" fmla="*/ 68 w 289"/>
                <a:gd name="T125" fmla="*/ 6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 h="199">
                  <a:moveTo>
                    <a:pt x="268" y="33"/>
                  </a:moveTo>
                  <a:cubicBezTo>
                    <a:pt x="265" y="34"/>
                    <a:pt x="262" y="40"/>
                    <a:pt x="268" y="39"/>
                  </a:cubicBezTo>
                  <a:cubicBezTo>
                    <a:pt x="273" y="38"/>
                    <a:pt x="276" y="42"/>
                    <a:pt x="277" y="46"/>
                  </a:cubicBezTo>
                  <a:cubicBezTo>
                    <a:pt x="273" y="42"/>
                    <a:pt x="266" y="40"/>
                    <a:pt x="260" y="43"/>
                  </a:cubicBezTo>
                  <a:cubicBezTo>
                    <a:pt x="255" y="46"/>
                    <a:pt x="254" y="51"/>
                    <a:pt x="258" y="56"/>
                  </a:cubicBezTo>
                  <a:cubicBezTo>
                    <a:pt x="262" y="60"/>
                    <a:pt x="269" y="62"/>
                    <a:pt x="275" y="61"/>
                  </a:cubicBezTo>
                  <a:cubicBezTo>
                    <a:pt x="276" y="60"/>
                    <a:pt x="276" y="60"/>
                    <a:pt x="276" y="60"/>
                  </a:cubicBezTo>
                  <a:cubicBezTo>
                    <a:pt x="276" y="63"/>
                    <a:pt x="276" y="65"/>
                    <a:pt x="273" y="66"/>
                  </a:cubicBezTo>
                  <a:cubicBezTo>
                    <a:pt x="268" y="71"/>
                    <a:pt x="259" y="68"/>
                    <a:pt x="254" y="64"/>
                  </a:cubicBezTo>
                  <a:cubicBezTo>
                    <a:pt x="239" y="34"/>
                    <a:pt x="202" y="12"/>
                    <a:pt x="157" y="10"/>
                  </a:cubicBezTo>
                  <a:cubicBezTo>
                    <a:pt x="156" y="14"/>
                    <a:pt x="154" y="17"/>
                    <a:pt x="151" y="20"/>
                  </a:cubicBezTo>
                  <a:cubicBezTo>
                    <a:pt x="163" y="20"/>
                    <a:pt x="175" y="23"/>
                    <a:pt x="186" y="32"/>
                  </a:cubicBezTo>
                  <a:cubicBezTo>
                    <a:pt x="186" y="40"/>
                    <a:pt x="186" y="40"/>
                    <a:pt x="186" y="40"/>
                  </a:cubicBezTo>
                  <a:cubicBezTo>
                    <a:pt x="186" y="40"/>
                    <a:pt x="154" y="16"/>
                    <a:pt x="108" y="40"/>
                  </a:cubicBezTo>
                  <a:cubicBezTo>
                    <a:pt x="105" y="32"/>
                    <a:pt x="105" y="32"/>
                    <a:pt x="105" y="32"/>
                  </a:cubicBezTo>
                  <a:cubicBezTo>
                    <a:pt x="105" y="32"/>
                    <a:pt x="111" y="29"/>
                    <a:pt x="119" y="26"/>
                  </a:cubicBezTo>
                  <a:cubicBezTo>
                    <a:pt x="115" y="23"/>
                    <a:pt x="111" y="20"/>
                    <a:pt x="108" y="15"/>
                  </a:cubicBezTo>
                  <a:cubicBezTo>
                    <a:pt x="101" y="17"/>
                    <a:pt x="94" y="20"/>
                    <a:pt x="88" y="23"/>
                  </a:cubicBezTo>
                  <a:cubicBezTo>
                    <a:pt x="93" y="0"/>
                    <a:pt x="54" y="15"/>
                    <a:pt x="64" y="19"/>
                  </a:cubicBezTo>
                  <a:cubicBezTo>
                    <a:pt x="74" y="23"/>
                    <a:pt x="70" y="33"/>
                    <a:pt x="70" y="33"/>
                  </a:cubicBezTo>
                  <a:cubicBezTo>
                    <a:pt x="58" y="42"/>
                    <a:pt x="48" y="54"/>
                    <a:pt x="42" y="66"/>
                  </a:cubicBezTo>
                  <a:cubicBezTo>
                    <a:pt x="41" y="66"/>
                    <a:pt x="33" y="65"/>
                    <a:pt x="32" y="65"/>
                  </a:cubicBezTo>
                  <a:cubicBezTo>
                    <a:pt x="14" y="65"/>
                    <a:pt x="0" y="83"/>
                    <a:pt x="0" y="104"/>
                  </a:cubicBezTo>
                  <a:cubicBezTo>
                    <a:pt x="0" y="126"/>
                    <a:pt x="14" y="144"/>
                    <a:pt x="32" y="144"/>
                  </a:cubicBezTo>
                  <a:cubicBezTo>
                    <a:pt x="37" y="144"/>
                    <a:pt x="49" y="142"/>
                    <a:pt x="54" y="140"/>
                  </a:cubicBezTo>
                  <a:cubicBezTo>
                    <a:pt x="60" y="148"/>
                    <a:pt x="69" y="155"/>
                    <a:pt x="78" y="161"/>
                  </a:cubicBezTo>
                  <a:cubicBezTo>
                    <a:pt x="89" y="168"/>
                    <a:pt x="83" y="180"/>
                    <a:pt x="83" y="180"/>
                  </a:cubicBezTo>
                  <a:cubicBezTo>
                    <a:pt x="83" y="189"/>
                    <a:pt x="98" y="196"/>
                    <a:pt x="116" y="196"/>
                  </a:cubicBezTo>
                  <a:cubicBezTo>
                    <a:pt x="134" y="196"/>
                    <a:pt x="149" y="189"/>
                    <a:pt x="149" y="180"/>
                  </a:cubicBezTo>
                  <a:cubicBezTo>
                    <a:pt x="153" y="180"/>
                    <a:pt x="157" y="179"/>
                    <a:pt x="162" y="179"/>
                  </a:cubicBezTo>
                  <a:cubicBezTo>
                    <a:pt x="161" y="180"/>
                    <a:pt x="161" y="181"/>
                    <a:pt x="161" y="182"/>
                  </a:cubicBezTo>
                  <a:cubicBezTo>
                    <a:pt x="161" y="192"/>
                    <a:pt x="176" y="199"/>
                    <a:pt x="194" y="199"/>
                  </a:cubicBezTo>
                  <a:cubicBezTo>
                    <a:pt x="212" y="199"/>
                    <a:pt x="226" y="192"/>
                    <a:pt x="226" y="182"/>
                  </a:cubicBezTo>
                  <a:cubicBezTo>
                    <a:pt x="226" y="182"/>
                    <a:pt x="214" y="167"/>
                    <a:pt x="227" y="155"/>
                  </a:cubicBezTo>
                  <a:cubicBezTo>
                    <a:pt x="247" y="138"/>
                    <a:pt x="261" y="118"/>
                    <a:pt x="261" y="94"/>
                  </a:cubicBezTo>
                  <a:cubicBezTo>
                    <a:pt x="261" y="88"/>
                    <a:pt x="260" y="81"/>
                    <a:pt x="258" y="74"/>
                  </a:cubicBezTo>
                  <a:cubicBezTo>
                    <a:pt x="267" y="76"/>
                    <a:pt x="278" y="73"/>
                    <a:pt x="282" y="64"/>
                  </a:cubicBezTo>
                  <a:cubicBezTo>
                    <a:pt x="284" y="61"/>
                    <a:pt x="284" y="58"/>
                    <a:pt x="283" y="55"/>
                  </a:cubicBezTo>
                  <a:cubicBezTo>
                    <a:pt x="289" y="45"/>
                    <a:pt x="282" y="29"/>
                    <a:pt x="268" y="33"/>
                  </a:cubicBezTo>
                  <a:close/>
                  <a:moveTo>
                    <a:pt x="272" y="55"/>
                  </a:moveTo>
                  <a:cubicBezTo>
                    <a:pt x="269" y="54"/>
                    <a:pt x="266" y="52"/>
                    <a:pt x="264" y="50"/>
                  </a:cubicBezTo>
                  <a:cubicBezTo>
                    <a:pt x="260" y="46"/>
                    <a:pt x="266" y="47"/>
                    <a:pt x="268" y="49"/>
                  </a:cubicBezTo>
                  <a:cubicBezTo>
                    <a:pt x="270" y="50"/>
                    <a:pt x="273" y="52"/>
                    <a:pt x="274" y="55"/>
                  </a:cubicBezTo>
                  <a:cubicBezTo>
                    <a:pt x="273" y="55"/>
                    <a:pt x="273" y="55"/>
                    <a:pt x="272" y="55"/>
                  </a:cubicBezTo>
                  <a:close/>
                  <a:moveTo>
                    <a:pt x="12" y="111"/>
                  </a:moveTo>
                  <a:cubicBezTo>
                    <a:pt x="9" y="111"/>
                    <a:pt x="6" y="107"/>
                    <a:pt x="6" y="102"/>
                  </a:cubicBezTo>
                  <a:cubicBezTo>
                    <a:pt x="6" y="96"/>
                    <a:pt x="9" y="92"/>
                    <a:pt x="12" y="92"/>
                  </a:cubicBezTo>
                  <a:cubicBezTo>
                    <a:pt x="15" y="92"/>
                    <a:pt x="18" y="96"/>
                    <a:pt x="18" y="102"/>
                  </a:cubicBezTo>
                  <a:cubicBezTo>
                    <a:pt x="18" y="107"/>
                    <a:pt x="15" y="111"/>
                    <a:pt x="12" y="111"/>
                  </a:cubicBezTo>
                  <a:close/>
                  <a:moveTo>
                    <a:pt x="33" y="115"/>
                  </a:moveTo>
                  <a:cubicBezTo>
                    <a:pt x="29" y="115"/>
                    <a:pt x="26" y="110"/>
                    <a:pt x="26" y="105"/>
                  </a:cubicBezTo>
                  <a:cubicBezTo>
                    <a:pt x="26" y="99"/>
                    <a:pt x="29" y="95"/>
                    <a:pt x="33" y="95"/>
                  </a:cubicBezTo>
                  <a:cubicBezTo>
                    <a:pt x="36" y="95"/>
                    <a:pt x="39" y="99"/>
                    <a:pt x="39" y="105"/>
                  </a:cubicBezTo>
                  <a:cubicBezTo>
                    <a:pt x="39" y="110"/>
                    <a:pt x="36" y="115"/>
                    <a:pt x="33" y="115"/>
                  </a:cubicBezTo>
                  <a:close/>
                  <a:moveTo>
                    <a:pt x="68" y="69"/>
                  </a:moveTo>
                  <a:cubicBezTo>
                    <a:pt x="65" y="72"/>
                    <a:pt x="62" y="74"/>
                    <a:pt x="59" y="74"/>
                  </a:cubicBezTo>
                  <a:cubicBezTo>
                    <a:pt x="60" y="74"/>
                    <a:pt x="60" y="74"/>
                    <a:pt x="60" y="73"/>
                  </a:cubicBezTo>
                  <a:cubicBezTo>
                    <a:pt x="62" y="71"/>
                    <a:pt x="62" y="68"/>
                    <a:pt x="60" y="67"/>
                  </a:cubicBezTo>
                  <a:cubicBezTo>
                    <a:pt x="58" y="65"/>
                    <a:pt x="56" y="66"/>
                    <a:pt x="54" y="69"/>
                  </a:cubicBezTo>
                  <a:cubicBezTo>
                    <a:pt x="53" y="70"/>
                    <a:pt x="53" y="70"/>
                    <a:pt x="53" y="71"/>
                  </a:cubicBezTo>
                  <a:cubicBezTo>
                    <a:pt x="51" y="68"/>
                    <a:pt x="51" y="64"/>
                    <a:pt x="54" y="60"/>
                  </a:cubicBezTo>
                  <a:cubicBezTo>
                    <a:pt x="57" y="55"/>
                    <a:pt x="63" y="53"/>
                    <a:pt x="67" y="55"/>
                  </a:cubicBezTo>
                  <a:cubicBezTo>
                    <a:pt x="71" y="58"/>
                    <a:pt x="71" y="64"/>
                    <a:pt x="68"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7" name="Freeform 10"/>
            <p:cNvSpPr>
              <a:spLocks noEditPoints="1"/>
            </p:cNvSpPr>
            <p:nvPr/>
          </p:nvSpPr>
          <p:spPr bwMode="auto">
            <a:xfrm>
              <a:off x="2608263" y="3638550"/>
              <a:ext cx="184150" cy="185738"/>
            </a:xfrm>
            <a:custGeom>
              <a:avLst/>
              <a:gdLst>
                <a:gd name="T0" fmla="*/ 45 w 49"/>
                <a:gd name="T1" fmla="*/ 18 h 49"/>
                <a:gd name="T2" fmla="*/ 18 w 49"/>
                <a:gd name="T3" fmla="*/ 4 h 49"/>
                <a:gd name="T4" fmla="*/ 4 w 49"/>
                <a:gd name="T5" fmla="*/ 31 h 49"/>
                <a:gd name="T6" fmla="*/ 31 w 49"/>
                <a:gd name="T7" fmla="*/ 45 h 49"/>
                <a:gd name="T8" fmla="*/ 45 w 49"/>
                <a:gd name="T9" fmla="*/ 18 h 49"/>
                <a:gd name="T10" fmla="*/ 19 w 49"/>
                <a:gd name="T11" fmla="*/ 39 h 49"/>
                <a:gd name="T12" fmla="*/ 13 w 49"/>
                <a:gd name="T13" fmla="*/ 40 h 49"/>
                <a:gd name="T14" fmla="*/ 12 w 49"/>
                <a:gd name="T15" fmla="*/ 36 h 49"/>
                <a:gd name="T16" fmla="*/ 17 w 49"/>
                <a:gd name="T17" fmla="*/ 35 h 49"/>
                <a:gd name="T18" fmla="*/ 20 w 49"/>
                <a:gd name="T19" fmla="*/ 31 h 49"/>
                <a:gd name="T20" fmla="*/ 13 w 49"/>
                <a:gd name="T21" fmla="*/ 30 h 49"/>
                <a:gd name="T22" fmla="*/ 10 w 49"/>
                <a:gd name="T23" fmla="*/ 31 h 49"/>
                <a:gd name="T24" fmla="*/ 7 w 49"/>
                <a:gd name="T25" fmla="*/ 20 h 49"/>
                <a:gd name="T26" fmla="*/ 18 w 49"/>
                <a:gd name="T27" fmla="*/ 16 h 49"/>
                <a:gd name="T28" fmla="*/ 20 w 49"/>
                <a:gd name="T29" fmla="*/ 19 h 49"/>
                <a:gd name="T30" fmla="*/ 12 w 49"/>
                <a:gd name="T31" fmla="*/ 22 h 49"/>
                <a:gd name="T32" fmla="*/ 13 w 49"/>
                <a:gd name="T33" fmla="*/ 26 h 49"/>
                <a:gd name="T34" fmla="*/ 14 w 49"/>
                <a:gd name="T35" fmla="*/ 25 h 49"/>
                <a:gd name="T36" fmla="*/ 20 w 49"/>
                <a:gd name="T37" fmla="*/ 24 h 49"/>
                <a:gd name="T38" fmla="*/ 24 w 49"/>
                <a:gd name="T39" fmla="*/ 28 h 49"/>
                <a:gd name="T40" fmla="*/ 19 w 49"/>
                <a:gd name="T41" fmla="*/ 39 h 49"/>
                <a:gd name="T42" fmla="*/ 37 w 49"/>
                <a:gd name="T43" fmla="*/ 31 h 49"/>
                <a:gd name="T44" fmla="*/ 25 w 49"/>
                <a:gd name="T45" fmla="*/ 24 h 49"/>
                <a:gd name="T46" fmla="*/ 29 w 49"/>
                <a:gd name="T47" fmla="*/ 11 h 49"/>
                <a:gd name="T48" fmla="*/ 40 w 49"/>
                <a:gd name="T49" fmla="*/ 18 h 49"/>
                <a:gd name="T50" fmla="*/ 37 w 49"/>
                <a:gd name="T5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5" y="18"/>
                  </a:moveTo>
                  <a:cubicBezTo>
                    <a:pt x="41" y="6"/>
                    <a:pt x="29" y="0"/>
                    <a:pt x="18" y="4"/>
                  </a:cubicBezTo>
                  <a:cubicBezTo>
                    <a:pt x="6" y="8"/>
                    <a:pt x="0" y="20"/>
                    <a:pt x="4" y="31"/>
                  </a:cubicBezTo>
                  <a:cubicBezTo>
                    <a:pt x="8" y="43"/>
                    <a:pt x="20" y="49"/>
                    <a:pt x="31" y="45"/>
                  </a:cubicBezTo>
                  <a:cubicBezTo>
                    <a:pt x="43" y="41"/>
                    <a:pt x="49" y="29"/>
                    <a:pt x="45" y="18"/>
                  </a:cubicBezTo>
                  <a:close/>
                  <a:moveTo>
                    <a:pt x="19" y="39"/>
                  </a:moveTo>
                  <a:cubicBezTo>
                    <a:pt x="16" y="40"/>
                    <a:pt x="14" y="40"/>
                    <a:pt x="13" y="40"/>
                  </a:cubicBezTo>
                  <a:cubicBezTo>
                    <a:pt x="12" y="36"/>
                    <a:pt x="12" y="36"/>
                    <a:pt x="12" y="36"/>
                  </a:cubicBezTo>
                  <a:cubicBezTo>
                    <a:pt x="13" y="36"/>
                    <a:pt x="15" y="36"/>
                    <a:pt x="17" y="35"/>
                  </a:cubicBezTo>
                  <a:cubicBezTo>
                    <a:pt x="19" y="34"/>
                    <a:pt x="20" y="33"/>
                    <a:pt x="20" y="31"/>
                  </a:cubicBezTo>
                  <a:cubicBezTo>
                    <a:pt x="19" y="29"/>
                    <a:pt x="17" y="28"/>
                    <a:pt x="13" y="30"/>
                  </a:cubicBezTo>
                  <a:cubicBezTo>
                    <a:pt x="12" y="30"/>
                    <a:pt x="11" y="30"/>
                    <a:pt x="10" y="31"/>
                  </a:cubicBezTo>
                  <a:cubicBezTo>
                    <a:pt x="7" y="20"/>
                    <a:pt x="7" y="20"/>
                    <a:pt x="7" y="20"/>
                  </a:cubicBezTo>
                  <a:cubicBezTo>
                    <a:pt x="18" y="16"/>
                    <a:pt x="18" y="16"/>
                    <a:pt x="18" y="16"/>
                  </a:cubicBezTo>
                  <a:cubicBezTo>
                    <a:pt x="20" y="19"/>
                    <a:pt x="20" y="19"/>
                    <a:pt x="20" y="19"/>
                  </a:cubicBezTo>
                  <a:cubicBezTo>
                    <a:pt x="12" y="22"/>
                    <a:pt x="12" y="22"/>
                    <a:pt x="12" y="22"/>
                  </a:cubicBezTo>
                  <a:cubicBezTo>
                    <a:pt x="13" y="26"/>
                    <a:pt x="13" y="26"/>
                    <a:pt x="13" y="26"/>
                  </a:cubicBezTo>
                  <a:cubicBezTo>
                    <a:pt x="13" y="25"/>
                    <a:pt x="14" y="25"/>
                    <a:pt x="14" y="25"/>
                  </a:cubicBezTo>
                  <a:cubicBezTo>
                    <a:pt x="16" y="24"/>
                    <a:pt x="18" y="24"/>
                    <a:pt x="20" y="24"/>
                  </a:cubicBezTo>
                  <a:cubicBezTo>
                    <a:pt x="22" y="25"/>
                    <a:pt x="23" y="26"/>
                    <a:pt x="24" y="28"/>
                  </a:cubicBezTo>
                  <a:cubicBezTo>
                    <a:pt x="26" y="32"/>
                    <a:pt x="24" y="37"/>
                    <a:pt x="19" y="39"/>
                  </a:cubicBezTo>
                  <a:close/>
                  <a:moveTo>
                    <a:pt x="37" y="31"/>
                  </a:moveTo>
                  <a:cubicBezTo>
                    <a:pt x="32" y="33"/>
                    <a:pt x="28" y="30"/>
                    <a:pt x="25" y="24"/>
                  </a:cubicBezTo>
                  <a:cubicBezTo>
                    <a:pt x="23" y="18"/>
                    <a:pt x="24" y="13"/>
                    <a:pt x="29" y="11"/>
                  </a:cubicBezTo>
                  <a:cubicBezTo>
                    <a:pt x="34" y="9"/>
                    <a:pt x="38" y="13"/>
                    <a:pt x="40" y="18"/>
                  </a:cubicBezTo>
                  <a:cubicBezTo>
                    <a:pt x="43" y="24"/>
                    <a:pt x="42" y="29"/>
                    <a:pt x="3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8" name="Freeform 11"/>
            <p:cNvSpPr/>
            <p:nvPr/>
          </p:nvSpPr>
          <p:spPr bwMode="auto">
            <a:xfrm>
              <a:off x="2714625" y="3692525"/>
              <a:ext cx="33338" cy="52388"/>
            </a:xfrm>
            <a:custGeom>
              <a:avLst/>
              <a:gdLst>
                <a:gd name="T0" fmla="*/ 2 w 9"/>
                <a:gd name="T1" fmla="*/ 0 h 14"/>
                <a:gd name="T2" fmla="*/ 2 w 9"/>
                <a:gd name="T3" fmla="*/ 8 h 14"/>
                <a:gd name="T4" fmla="*/ 8 w 9"/>
                <a:gd name="T5" fmla="*/ 14 h 14"/>
                <a:gd name="T6" fmla="*/ 8 w 9"/>
                <a:gd name="T7" fmla="*/ 6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1" y="1"/>
                    <a:pt x="0" y="4"/>
                    <a:pt x="2" y="8"/>
                  </a:cubicBezTo>
                  <a:cubicBezTo>
                    <a:pt x="4" y="13"/>
                    <a:pt x="6" y="14"/>
                    <a:pt x="8" y="14"/>
                  </a:cubicBezTo>
                  <a:cubicBezTo>
                    <a:pt x="9" y="13"/>
                    <a:pt x="9" y="10"/>
                    <a:pt x="8" y="6"/>
                  </a:cubicBezTo>
                  <a:cubicBezTo>
                    <a:pt x="6" y="2"/>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19" name="Freeform 12"/>
            <p:cNvSpPr>
              <a:spLocks noEditPoints="1"/>
            </p:cNvSpPr>
            <p:nvPr/>
          </p:nvSpPr>
          <p:spPr bwMode="auto">
            <a:xfrm>
              <a:off x="2732088" y="3460750"/>
              <a:ext cx="128588" cy="125413"/>
            </a:xfrm>
            <a:custGeom>
              <a:avLst/>
              <a:gdLst>
                <a:gd name="T0" fmla="*/ 18 w 34"/>
                <a:gd name="T1" fmla="*/ 0 h 33"/>
                <a:gd name="T2" fmla="*/ 1 w 34"/>
                <a:gd name="T3" fmla="*/ 15 h 33"/>
                <a:gd name="T4" fmla="*/ 16 w 34"/>
                <a:gd name="T5" fmla="*/ 33 h 33"/>
                <a:gd name="T6" fmla="*/ 33 w 34"/>
                <a:gd name="T7" fmla="*/ 18 h 33"/>
                <a:gd name="T8" fmla="*/ 18 w 34"/>
                <a:gd name="T9" fmla="*/ 0 h 33"/>
                <a:gd name="T10" fmla="*/ 12 w 34"/>
                <a:gd name="T11" fmla="*/ 24 h 33"/>
                <a:gd name="T12" fmla="*/ 8 w 34"/>
                <a:gd name="T13" fmla="*/ 24 h 33"/>
                <a:gd name="T14" fmla="*/ 8 w 34"/>
                <a:gd name="T15" fmla="*/ 12 h 33"/>
                <a:gd name="T16" fmla="*/ 8 w 34"/>
                <a:gd name="T17" fmla="*/ 12 h 33"/>
                <a:gd name="T18" fmla="*/ 5 w 34"/>
                <a:gd name="T19" fmla="*/ 13 h 33"/>
                <a:gd name="T20" fmla="*/ 5 w 34"/>
                <a:gd name="T21" fmla="*/ 11 h 33"/>
                <a:gd name="T22" fmla="*/ 9 w 34"/>
                <a:gd name="T23" fmla="*/ 9 h 33"/>
                <a:gd name="T24" fmla="*/ 12 w 34"/>
                <a:gd name="T25" fmla="*/ 9 h 33"/>
                <a:gd name="T26" fmla="*/ 12 w 34"/>
                <a:gd name="T27" fmla="*/ 24 h 33"/>
                <a:gd name="T28" fmla="*/ 23 w 34"/>
                <a:gd name="T29" fmla="*/ 25 h 33"/>
                <a:gd name="T30" fmla="*/ 17 w 34"/>
                <a:gd name="T31" fmla="*/ 17 h 33"/>
                <a:gd name="T32" fmla="*/ 23 w 34"/>
                <a:gd name="T33" fmla="*/ 8 h 33"/>
                <a:gd name="T34" fmla="*/ 29 w 34"/>
                <a:gd name="T35" fmla="*/ 16 h 33"/>
                <a:gd name="T36" fmla="*/ 23 w 34"/>
                <a:gd name="T3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3">
                  <a:moveTo>
                    <a:pt x="18" y="0"/>
                  </a:moveTo>
                  <a:cubicBezTo>
                    <a:pt x="9" y="0"/>
                    <a:pt x="1" y="6"/>
                    <a:pt x="1" y="15"/>
                  </a:cubicBezTo>
                  <a:cubicBezTo>
                    <a:pt x="0" y="24"/>
                    <a:pt x="7" y="32"/>
                    <a:pt x="16" y="33"/>
                  </a:cubicBezTo>
                  <a:cubicBezTo>
                    <a:pt x="25" y="33"/>
                    <a:pt x="33" y="27"/>
                    <a:pt x="33" y="18"/>
                  </a:cubicBezTo>
                  <a:cubicBezTo>
                    <a:pt x="34" y="9"/>
                    <a:pt x="27" y="1"/>
                    <a:pt x="18" y="0"/>
                  </a:cubicBezTo>
                  <a:close/>
                  <a:moveTo>
                    <a:pt x="12" y="24"/>
                  </a:moveTo>
                  <a:cubicBezTo>
                    <a:pt x="8" y="24"/>
                    <a:pt x="8" y="24"/>
                    <a:pt x="8" y="24"/>
                  </a:cubicBezTo>
                  <a:cubicBezTo>
                    <a:pt x="8" y="12"/>
                    <a:pt x="8" y="12"/>
                    <a:pt x="8" y="12"/>
                  </a:cubicBezTo>
                  <a:cubicBezTo>
                    <a:pt x="8" y="12"/>
                    <a:pt x="8" y="12"/>
                    <a:pt x="8" y="12"/>
                  </a:cubicBezTo>
                  <a:cubicBezTo>
                    <a:pt x="5" y="13"/>
                    <a:pt x="5" y="13"/>
                    <a:pt x="5" y="13"/>
                  </a:cubicBezTo>
                  <a:cubicBezTo>
                    <a:pt x="5" y="11"/>
                    <a:pt x="5" y="11"/>
                    <a:pt x="5" y="11"/>
                  </a:cubicBezTo>
                  <a:cubicBezTo>
                    <a:pt x="9" y="9"/>
                    <a:pt x="9" y="9"/>
                    <a:pt x="9" y="9"/>
                  </a:cubicBezTo>
                  <a:cubicBezTo>
                    <a:pt x="12" y="9"/>
                    <a:pt x="12" y="9"/>
                    <a:pt x="12" y="9"/>
                  </a:cubicBezTo>
                  <a:lnTo>
                    <a:pt x="12" y="24"/>
                  </a:lnTo>
                  <a:close/>
                  <a:moveTo>
                    <a:pt x="23" y="25"/>
                  </a:moveTo>
                  <a:cubicBezTo>
                    <a:pt x="19" y="25"/>
                    <a:pt x="17" y="21"/>
                    <a:pt x="17" y="17"/>
                  </a:cubicBezTo>
                  <a:cubicBezTo>
                    <a:pt x="17" y="12"/>
                    <a:pt x="19" y="8"/>
                    <a:pt x="23" y="8"/>
                  </a:cubicBezTo>
                  <a:cubicBezTo>
                    <a:pt x="27" y="8"/>
                    <a:pt x="29" y="12"/>
                    <a:pt x="29" y="16"/>
                  </a:cubicBezTo>
                  <a:cubicBezTo>
                    <a:pt x="29" y="21"/>
                    <a:pt x="27" y="25"/>
                    <a:pt x="2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20" name="Freeform 13"/>
            <p:cNvSpPr/>
            <p:nvPr/>
          </p:nvSpPr>
          <p:spPr bwMode="auto">
            <a:xfrm>
              <a:off x="2811463" y="3503613"/>
              <a:ext cx="15875" cy="41275"/>
            </a:xfrm>
            <a:custGeom>
              <a:avLst/>
              <a:gdLst>
                <a:gd name="T0" fmla="*/ 2 w 4"/>
                <a:gd name="T1" fmla="*/ 0 h 11"/>
                <a:gd name="T2" fmla="*/ 0 w 4"/>
                <a:gd name="T3" fmla="*/ 6 h 11"/>
                <a:gd name="T4" fmla="*/ 2 w 4"/>
                <a:gd name="T5" fmla="*/ 11 h 11"/>
                <a:gd name="T6" fmla="*/ 4 w 4"/>
                <a:gd name="T7" fmla="*/ 5 h 11"/>
                <a:gd name="T8" fmla="*/ 2 w 4"/>
                <a:gd name="T9" fmla="*/ 0 h 11"/>
              </a:gdLst>
              <a:ahLst/>
              <a:cxnLst>
                <a:cxn ang="0">
                  <a:pos x="T0" y="T1"/>
                </a:cxn>
                <a:cxn ang="0">
                  <a:pos x="T2" y="T3"/>
                </a:cxn>
                <a:cxn ang="0">
                  <a:pos x="T4" y="T5"/>
                </a:cxn>
                <a:cxn ang="0">
                  <a:pos x="T6" y="T7"/>
                </a:cxn>
                <a:cxn ang="0">
                  <a:pos x="T8" y="T9"/>
                </a:cxn>
              </a:cxnLst>
              <a:rect l="0" t="0" r="r" b="b"/>
              <a:pathLst>
                <a:path w="4" h="11">
                  <a:moveTo>
                    <a:pt x="2" y="0"/>
                  </a:moveTo>
                  <a:cubicBezTo>
                    <a:pt x="1" y="0"/>
                    <a:pt x="0" y="2"/>
                    <a:pt x="0" y="6"/>
                  </a:cubicBezTo>
                  <a:cubicBezTo>
                    <a:pt x="0" y="9"/>
                    <a:pt x="1" y="11"/>
                    <a:pt x="2" y="11"/>
                  </a:cubicBezTo>
                  <a:cubicBezTo>
                    <a:pt x="3" y="11"/>
                    <a:pt x="4" y="9"/>
                    <a:pt x="4" y="5"/>
                  </a:cubicBezTo>
                  <a:cubicBezTo>
                    <a:pt x="4" y="2"/>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cs typeface="+mn-ea"/>
                <a:sym typeface="+mn-lt"/>
              </a:endParaRPr>
            </a:p>
          </p:txBody>
        </p:sp>
      </p:grpSp>
      <p:grpSp>
        <p:nvGrpSpPr>
          <p:cNvPr id="21" name="Group 56"/>
          <p:cNvGrpSpPr/>
          <p:nvPr/>
        </p:nvGrpSpPr>
        <p:grpSpPr>
          <a:xfrm>
            <a:off x="5431064" y="2335291"/>
            <a:ext cx="1409700" cy="909638"/>
            <a:chOff x="3630613" y="3930650"/>
            <a:chExt cx="1409700" cy="909638"/>
          </a:xfrm>
          <a:solidFill>
            <a:srgbClr val="FF7D7B"/>
          </a:solidFill>
        </p:grpSpPr>
        <p:sp>
          <p:nvSpPr>
            <p:cNvPr id="22" name="Freeform 14"/>
            <p:cNvSpPr>
              <a:spLocks noEditPoints="1"/>
            </p:cNvSpPr>
            <p:nvPr/>
          </p:nvSpPr>
          <p:spPr bwMode="auto">
            <a:xfrm>
              <a:off x="3630613" y="4730750"/>
              <a:ext cx="1409700" cy="109538"/>
            </a:xfrm>
            <a:custGeom>
              <a:avLst/>
              <a:gdLst>
                <a:gd name="T0" fmla="*/ 360 w 375"/>
                <a:gd name="T1" fmla="*/ 0 h 29"/>
                <a:gd name="T2" fmla="*/ 15 w 375"/>
                <a:gd name="T3" fmla="*/ 0 h 29"/>
                <a:gd name="T4" fmla="*/ 0 w 375"/>
                <a:gd name="T5" fmla="*/ 14 h 29"/>
                <a:gd name="T6" fmla="*/ 15 w 375"/>
                <a:gd name="T7" fmla="*/ 29 h 29"/>
                <a:gd name="T8" fmla="*/ 360 w 375"/>
                <a:gd name="T9" fmla="*/ 29 h 29"/>
                <a:gd name="T10" fmla="*/ 375 w 375"/>
                <a:gd name="T11" fmla="*/ 14 h 29"/>
                <a:gd name="T12" fmla="*/ 360 w 375"/>
                <a:gd name="T13" fmla="*/ 0 h 29"/>
                <a:gd name="T14" fmla="*/ 210 w 375"/>
                <a:gd name="T15" fmla="*/ 14 h 29"/>
                <a:gd name="T16" fmla="*/ 165 w 375"/>
                <a:gd name="T17" fmla="*/ 14 h 29"/>
                <a:gd name="T18" fmla="*/ 161 w 375"/>
                <a:gd name="T19" fmla="*/ 10 h 29"/>
                <a:gd name="T20" fmla="*/ 165 w 375"/>
                <a:gd name="T21" fmla="*/ 6 h 29"/>
                <a:gd name="T22" fmla="*/ 210 w 375"/>
                <a:gd name="T23" fmla="*/ 6 h 29"/>
                <a:gd name="T24" fmla="*/ 214 w 375"/>
                <a:gd name="T25" fmla="*/ 10 h 29"/>
                <a:gd name="T26" fmla="*/ 210 w 375"/>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29">
                  <a:moveTo>
                    <a:pt x="360" y="0"/>
                  </a:moveTo>
                  <a:cubicBezTo>
                    <a:pt x="15" y="0"/>
                    <a:pt x="15" y="0"/>
                    <a:pt x="15" y="0"/>
                  </a:cubicBezTo>
                  <a:cubicBezTo>
                    <a:pt x="7" y="0"/>
                    <a:pt x="0" y="6"/>
                    <a:pt x="0" y="14"/>
                  </a:cubicBezTo>
                  <a:cubicBezTo>
                    <a:pt x="0" y="22"/>
                    <a:pt x="7" y="29"/>
                    <a:pt x="15" y="29"/>
                  </a:cubicBezTo>
                  <a:cubicBezTo>
                    <a:pt x="360" y="29"/>
                    <a:pt x="360" y="29"/>
                    <a:pt x="360" y="29"/>
                  </a:cubicBezTo>
                  <a:cubicBezTo>
                    <a:pt x="368" y="29"/>
                    <a:pt x="375" y="22"/>
                    <a:pt x="375" y="14"/>
                  </a:cubicBezTo>
                  <a:cubicBezTo>
                    <a:pt x="375" y="6"/>
                    <a:pt x="368" y="0"/>
                    <a:pt x="360" y="0"/>
                  </a:cubicBezTo>
                  <a:close/>
                  <a:moveTo>
                    <a:pt x="210" y="14"/>
                  </a:moveTo>
                  <a:cubicBezTo>
                    <a:pt x="165" y="14"/>
                    <a:pt x="165" y="14"/>
                    <a:pt x="165" y="14"/>
                  </a:cubicBezTo>
                  <a:cubicBezTo>
                    <a:pt x="163" y="14"/>
                    <a:pt x="161" y="13"/>
                    <a:pt x="161" y="10"/>
                  </a:cubicBezTo>
                  <a:cubicBezTo>
                    <a:pt x="161" y="8"/>
                    <a:pt x="163" y="6"/>
                    <a:pt x="165" y="6"/>
                  </a:cubicBezTo>
                  <a:cubicBezTo>
                    <a:pt x="210" y="6"/>
                    <a:pt x="210" y="6"/>
                    <a:pt x="210" y="6"/>
                  </a:cubicBezTo>
                  <a:cubicBezTo>
                    <a:pt x="212" y="6"/>
                    <a:pt x="214" y="8"/>
                    <a:pt x="214" y="10"/>
                  </a:cubicBezTo>
                  <a:cubicBezTo>
                    <a:pt x="214" y="13"/>
                    <a:pt x="212" y="14"/>
                    <a:pt x="2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23" name="Freeform 15"/>
            <p:cNvSpPr>
              <a:spLocks noEditPoints="1"/>
            </p:cNvSpPr>
            <p:nvPr/>
          </p:nvSpPr>
          <p:spPr bwMode="auto">
            <a:xfrm>
              <a:off x="3713163" y="3930650"/>
              <a:ext cx="1244600" cy="766763"/>
            </a:xfrm>
            <a:custGeom>
              <a:avLst/>
              <a:gdLst>
                <a:gd name="T0" fmla="*/ 311 w 331"/>
                <a:gd name="T1" fmla="*/ 0 h 203"/>
                <a:gd name="T2" fmla="*/ 20 w 331"/>
                <a:gd name="T3" fmla="*/ 0 h 203"/>
                <a:gd name="T4" fmla="*/ 0 w 331"/>
                <a:gd name="T5" fmla="*/ 20 h 203"/>
                <a:gd name="T6" fmla="*/ 0 w 331"/>
                <a:gd name="T7" fmla="*/ 183 h 203"/>
                <a:gd name="T8" fmla="*/ 20 w 331"/>
                <a:gd name="T9" fmla="*/ 203 h 203"/>
                <a:gd name="T10" fmla="*/ 311 w 331"/>
                <a:gd name="T11" fmla="*/ 203 h 203"/>
                <a:gd name="T12" fmla="*/ 331 w 331"/>
                <a:gd name="T13" fmla="*/ 183 h 203"/>
                <a:gd name="T14" fmla="*/ 331 w 331"/>
                <a:gd name="T15" fmla="*/ 20 h 203"/>
                <a:gd name="T16" fmla="*/ 311 w 331"/>
                <a:gd name="T17" fmla="*/ 0 h 203"/>
                <a:gd name="T18" fmla="*/ 315 w 331"/>
                <a:gd name="T19" fmla="*/ 175 h 203"/>
                <a:gd name="T20" fmla="*/ 296 w 331"/>
                <a:gd name="T21" fmla="*/ 193 h 203"/>
                <a:gd name="T22" fmla="*/ 35 w 331"/>
                <a:gd name="T23" fmla="*/ 193 h 203"/>
                <a:gd name="T24" fmla="*/ 17 w 331"/>
                <a:gd name="T25" fmla="*/ 175 h 203"/>
                <a:gd name="T26" fmla="*/ 17 w 331"/>
                <a:gd name="T27" fmla="*/ 28 h 203"/>
                <a:gd name="T28" fmla="*/ 35 w 331"/>
                <a:gd name="T29" fmla="*/ 10 h 203"/>
                <a:gd name="T30" fmla="*/ 296 w 331"/>
                <a:gd name="T31" fmla="*/ 10 h 203"/>
                <a:gd name="T32" fmla="*/ 315 w 331"/>
                <a:gd name="T33" fmla="*/ 28 h 203"/>
                <a:gd name="T34" fmla="*/ 315 w 331"/>
                <a:gd name="T35" fmla="*/ 17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1" h="203">
                  <a:moveTo>
                    <a:pt x="311" y="0"/>
                  </a:moveTo>
                  <a:cubicBezTo>
                    <a:pt x="20" y="0"/>
                    <a:pt x="20" y="0"/>
                    <a:pt x="20" y="0"/>
                  </a:cubicBezTo>
                  <a:cubicBezTo>
                    <a:pt x="9" y="0"/>
                    <a:pt x="0" y="9"/>
                    <a:pt x="0" y="20"/>
                  </a:cubicBezTo>
                  <a:cubicBezTo>
                    <a:pt x="0" y="183"/>
                    <a:pt x="0" y="183"/>
                    <a:pt x="0" y="183"/>
                  </a:cubicBezTo>
                  <a:cubicBezTo>
                    <a:pt x="0" y="194"/>
                    <a:pt x="9" y="203"/>
                    <a:pt x="20" y="203"/>
                  </a:cubicBezTo>
                  <a:cubicBezTo>
                    <a:pt x="311" y="203"/>
                    <a:pt x="311" y="203"/>
                    <a:pt x="311" y="203"/>
                  </a:cubicBezTo>
                  <a:cubicBezTo>
                    <a:pt x="322" y="203"/>
                    <a:pt x="331" y="194"/>
                    <a:pt x="331" y="183"/>
                  </a:cubicBezTo>
                  <a:cubicBezTo>
                    <a:pt x="331" y="20"/>
                    <a:pt x="331" y="20"/>
                    <a:pt x="331" y="20"/>
                  </a:cubicBezTo>
                  <a:cubicBezTo>
                    <a:pt x="331" y="9"/>
                    <a:pt x="322" y="0"/>
                    <a:pt x="311" y="0"/>
                  </a:cubicBezTo>
                  <a:close/>
                  <a:moveTo>
                    <a:pt x="315" y="175"/>
                  </a:moveTo>
                  <a:cubicBezTo>
                    <a:pt x="315" y="185"/>
                    <a:pt x="306" y="193"/>
                    <a:pt x="296" y="193"/>
                  </a:cubicBezTo>
                  <a:cubicBezTo>
                    <a:pt x="35" y="193"/>
                    <a:pt x="35" y="193"/>
                    <a:pt x="35" y="193"/>
                  </a:cubicBezTo>
                  <a:cubicBezTo>
                    <a:pt x="25" y="193"/>
                    <a:pt x="17" y="185"/>
                    <a:pt x="17" y="175"/>
                  </a:cubicBezTo>
                  <a:cubicBezTo>
                    <a:pt x="17" y="28"/>
                    <a:pt x="17" y="28"/>
                    <a:pt x="17" y="28"/>
                  </a:cubicBezTo>
                  <a:cubicBezTo>
                    <a:pt x="17" y="18"/>
                    <a:pt x="25" y="10"/>
                    <a:pt x="35" y="10"/>
                  </a:cubicBezTo>
                  <a:cubicBezTo>
                    <a:pt x="296" y="10"/>
                    <a:pt x="296" y="10"/>
                    <a:pt x="296" y="10"/>
                  </a:cubicBezTo>
                  <a:cubicBezTo>
                    <a:pt x="306" y="10"/>
                    <a:pt x="315" y="18"/>
                    <a:pt x="315" y="28"/>
                  </a:cubicBezTo>
                  <a:lnTo>
                    <a:pt x="315"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cs typeface="+mn-ea"/>
                <a:sym typeface="+mn-lt"/>
              </a:endParaRPr>
            </a:p>
          </p:txBody>
        </p:sp>
        <p:sp>
          <p:nvSpPr>
            <p:cNvPr id="24" name="Freeform 16"/>
            <p:cNvSpPr>
              <a:spLocks noEditPoints="1"/>
            </p:cNvSpPr>
            <p:nvPr/>
          </p:nvSpPr>
          <p:spPr bwMode="auto">
            <a:xfrm>
              <a:off x="3800828" y="3985275"/>
              <a:ext cx="1053394" cy="651460"/>
            </a:xfrm>
            <a:custGeom>
              <a:avLst/>
              <a:gdLst>
                <a:gd name="T0" fmla="*/ 279 w 298"/>
                <a:gd name="T1" fmla="*/ 0 h 183"/>
                <a:gd name="T2" fmla="*/ 18 w 298"/>
                <a:gd name="T3" fmla="*/ 0 h 183"/>
                <a:gd name="T4" fmla="*/ 0 w 298"/>
                <a:gd name="T5" fmla="*/ 18 h 183"/>
                <a:gd name="T6" fmla="*/ 0 w 298"/>
                <a:gd name="T7" fmla="*/ 165 h 183"/>
                <a:gd name="T8" fmla="*/ 18 w 298"/>
                <a:gd name="T9" fmla="*/ 183 h 183"/>
                <a:gd name="T10" fmla="*/ 279 w 298"/>
                <a:gd name="T11" fmla="*/ 183 h 183"/>
                <a:gd name="T12" fmla="*/ 298 w 298"/>
                <a:gd name="T13" fmla="*/ 165 h 183"/>
                <a:gd name="T14" fmla="*/ 298 w 298"/>
                <a:gd name="T15" fmla="*/ 18 h 183"/>
                <a:gd name="T16" fmla="*/ 279 w 298"/>
                <a:gd name="T17" fmla="*/ 0 h 183"/>
                <a:gd name="T18" fmla="*/ 287 w 298"/>
                <a:gd name="T19" fmla="*/ 40 h 183"/>
                <a:gd name="T20" fmla="*/ 233 w 298"/>
                <a:gd name="T21" fmla="*/ 98 h 183"/>
                <a:gd name="T22" fmla="*/ 232 w 298"/>
                <a:gd name="T23" fmla="*/ 98 h 183"/>
                <a:gd name="T24" fmla="*/ 232 w 298"/>
                <a:gd name="T25" fmla="*/ 98 h 183"/>
                <a:gd name="T26" fmla="*/ 232 w 298"/>
                <a:gd name="T27" fmla="*/ 98 h 183"/>
                <a:gd name="T28" fmla="*/ 231 w 298"/>
                <a:gd name="T29" fmla="*/ 98 h 183"/>
                <a:gd name="T30" fmla="*/ 228 w 298"/>
                <a:gd name="T31" fmla="*/ 100 h 183"/>
                <a:gd name="T32" fmla="*/ 226 w 298"/>
                <a:gd name="T33" fmla="*/ 99 h 183"/>
                <a:gd name="T34" fmla="*/ 221 w 298"/>
                <a:gd name="T35" fmla="*/ 96 h 183"/>
                <a:gd name="T36" fmla="*/ 198 w 298"/>
                <a:gd name="T37" fmla="*/ 73 h 183"/>
                <a:gd name="T38" fmla="*/ 158 w 298"/>
                <a:gd name="T39" fmla="*/ 131 h 183"/>
                <a:gd name="T40" fmla="*/ 149 w 298"/>
                <a:gd name="T41" fmla="*/ 133 h 183"/>
                <a:gd name="T42" fmla="*/ 147 w 298"/>
                <a:gd name="T43" fmla="*/ 130 h 183"/>
                <a:gd name="T44" fmla="*/ 144 w 298"/>
                <a:gd name="T45" fmla="*/ 128 h 183"/>
                <a:gd name="T46" fmla="*/ 117 w 298"/>
                <a:gd name="T47" fmla="*/ 101 h 183"/>
                <a:gd name="T48" fmla="*/ 18 w 298"/>
                <a:gd name="T49" fmla="*/ 163 h 183"/>
                <a:gd name="T50" fmla="*/ 9 w 298"/>
                <a:gd name="T51" fmla="*/ 161 h 183"/>
                <a:gd name="T52" fmla="*/ 11 w 298"/>
                <a:gd name="T53" fmla="*/ 152 h 183"/>
                <a:gd name="T54" fmla="*/ 115 w 298"/>
                <a:gd name="T55" fmla="*/ 87 h 183"/>
                <a:gd name="T56" fmla="*/ 118 w 298"/>
                <a:gd name="T57" fmla="*/ 86 h 183"/>
                <a:gd name="T58" fmla="*/ 123 w 298"/>
                <a:gd name="T59" fmla="*/ 88 h 183"/>
                <a:gd name="T60" fmla="*/ 152 w 298"/>
                <a:gd name="T61" fmla="*/ 117 h 183"/>
                <a:gd name="T62" fmla="*/ 191 w 298"/>
                <a:gd name="T63" fmla="*/ 60 h 183"/>
                <a:gd name="T64" fmla="*/ 196 w 298"/>
                <a:gd name="T65" fmla="*/ 57 h 183"/>
                <a:gd name="T66" fmla="*/ 204 w 298"/>
                <a:gd name="T67" fmla="*/ 61 h 183"/>
                <a:gd name="T68" fmla="*/ 227 w 298"/>
                <a:gd name="T69" fmla="*/ 84 h 183"/>
                <a:gd name="T70" fmla="*/ 278 w 298"/>
                <a:gd name="T71" fmla="*/ 31 h 183"/>
                <a:gd name="T72" fmla="*/ 287 w 298"/>
                <a:gd name="T73" fmla="*/ 31 h 183"/>
                <a:gd name="T74" fmla="*/ 287 w 298"/>
                <a:gd name="T75" fmla="*/ 4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183">
                  <a:moveTo>
                    <a:pt x="279" y="0"/>
                  </a:moveTo>
                  <a:cubicBezTo>
                    <a:pt x="18" y="0"/>
                    <a:pt x="18" y="0"/>
                    <a:pt x="18" y="0"/>
                  </a:cubicBezTo>
                  <a:cubicBezTo>
                    <a:pt x="8" y="0"/>
                    <a:pt x="0" y="8"/>
                    <a:pt x="0" y="18"/>
                  </a:cubicBezTo>
                  <a:cubicBezTo>
                    <a:pt x="0" y="165"/>
                    <a:pt x="0" y="165"/>
                    <a:pt x="0" y="165"/>
                  </a:cubicBezTo>
                  <a:cubicBezTo>
                    <a:pt x="0" y="175"/>
                    <a:pt x="8" y="183"/>
                    <a:pt x="18" y="183"/>
                  </a:cubicBezTo>
                  <a:cubicBezTo>
                    <a:pt x="279" y="183"/>
                    <a:pt x="279" y="183"/>
                    <a:pt x="279" y="183"/>
                  </a:cubicBezTo>
                  <a:cubicBezTo>
                    <a:pt x="289" y="183"/>
                    <a:pt x="298" y="175"/>
                    <a:pt x="298" y="165"/>
                  </a:cubicBezTo>
                  <a:cubicBezTo>
                    <a:pt x="298" y="18"/>
                    <a:pt x="298" y="18"/>
                    <a:pt x="298" y="18"/>
                  </a:cubicBezTo>
                  <a:cubicBezTo>
                    <a:pt x="298" y="8"/>
                    <a:pt x="289" y="0"/>
                    <a:pt x="279" y="0"/>
                  </a:cubicBezTo>
                  <a:close/>
                  <a:moveTo>
                    <a:pt x="287" y="40"/>
                  </a:moveTo>
                  <a:cubicBezTo>
                    <a:pt x="233" y="98"/>
                    <a:pt x="233" y="98"/>
                    <a:pt x="233" y="98"/>
                  </a:cubicBezTo>
                  <a:cubicBezTo>
                    <a:pt x="232" y="98"/>
                    <a:pt x="232" y="98"/>
                    <a:pt x="232" y="98"/>
                  </a:cubicBezTo>
                  <a:cubicBezTo>
                    <a:pt x="232" y="98"/>
                    <a:pt x="232" y="98"/>
                    <a:pt x="232" y="98"/>
                  </a:cubicBezTo>
                  <a:cubicBezTo>
                    <a:pt x="232" y="98"/>
                    <a:pt x="232" y="98"/>
                    <a:pt x="232" y="98"/>
                  </a:cubicBezTo>
                  <a:cubicBezTo>
                    <a:pt x="232" y="98"/>
                    <a:pt x="232" y="98"/>
                    <a:pt x="231" y="98"/>
                  </a:cubicBezTo>
                  <a:cubicBezTo>
                    <a:pt x="231" y="99"/>
                    <a:pt x="229" y="100"/>
                    <a:pt x="228" y="100"/>
                  </a:cubicBezTo>
                  <a:cubicBezTo>
                    <a:pt x="227" y="100"/>
                    <a:pt x="226" y="99"/>
                    <a:pt x="226" y="99"/>
                  </a:cubicBezTo>
                  <a:cubicBezTo>
                    <a:pt x="224" y="99"/>
                    <a:pt x="222" y="98"/>
                    <a:pt x="221" y="96"/>
                  </a:cubicBezTo>
                  <a:cubicBezTo>
                    <a:pt x="198" y="73"/>
                    <a:pt x="198" y="73"/>
                    <a:pt x="198" y="73"/>
                  </a:cubicBezTo>
                  <a:cubicBezTo>
                    <a:pt x="158" y="131"/>
                    <a:pt x="158" y="131"/>
                    <a:pt x="158" y="131"/>
                  </a:cubicBezTo>
                  <a:cubicBezTo>
                    <a:pt x="156" y="134"/>
                    <a:pt x="152" y="135"/>
                    <a:pt x="149" y="133"/>
                  </a:cubicBezTo>
                  <a:cubicBezTo>
                    <a:pt x="148" y="132"/>
                    <a:pt x="147" y="131"/>
                    <a:pt x="147" y="130"/>
                  </a:cubicBezTo>
                  <a:cubicBezTo>
                    <a:pt x="146" y="129"/>
                    <a:pt x="145" y="129"/>
                    <a:pt x="144" y="128"/>
                  </a:cubicBezTo>
                  <a:cubicBezTo>
                    <a:pt x="117" y="101"/>
                    <a:pt x="117" y="101"/>
                    <a:pt x="117" y="101"/>
                  </a:cubicBezTo>
                  <a:cubicBezTo>
                    <a:pt x="18" y="163"/>
                    <a:pt x="18" y="163"/>
                    <a:pt x="18" y="163"/>
                  </a:cubicBezTo>
                  <a:cubicBezTo>
                    <a:pt x="15" y="165"/>
                    <a:pt x="11" y="164"/>
                    <a:pt x="9" y="161"/>
                  </a:cubicBezTo>
                  <a:cubicBezTo>
                    <a:pt x="7" y="158"/>
                    <a:pt x="8" y="154"/>
                    <a:pt x="11" y="152"/>
                  </a:cubicBezTo>
                  <a:cubicBezTo>
                    <a:pt x="115" y="87"/>
                    <a:pt x="115" y="87"/>
                    <a:pt x="115" y="87"/>
                  </a:cubicBezTo>
                  <a:cubicBezTo>
                    <a:pt x="116" y="86"/>
                    <a:pt x="117" y="86"/>
                    <a:pt x="118" y="86"/>
                  </a:cubicBezTo>
                  <a:cubicBezTo>
                    <a:pt x="120" y="86"/>
                    <a:pt x="122" y="87"/>
                    <a:pt x="123" y="88"/>
                  </a:cubicBezTo>
                  <a:cubicBezTo>
                    <a:pt x="152" y="117"/>
                    <a:pt x="152" y="117"/>
                    <a:pt x="152" y="117"/>
                  </a:cubicBezTo>
                  <a:cubicBezTo>
                    <a:pt x="191" y="60"/>
                    <a:pt x="191" y="60"/>
                    <a:pt x="191" y="60"/>
                  </a:cubicBezTo>
                  <a:cubicBezTo>
                    <a:pt x="192" y="58"/>
                    <a:pt x="194" y="57"/>
                    <a:pt x="196" y="57"/>
                  </a:cubicBezTo>
                  <a:cubicBezTo>
                    <a:pt x="199" y="57"/>
                    <a:pt x="202" y="58"/>
                    <a:pt x="204" y="61"/>
                  </a:cubicBezTo>
                  <a:cubicBezTo>
                    <a:pt x="227" y="84"/>
                    <a:pt x="227" y="84"/>
                    <a:pt x="227" y="84"/>
                  </a:cubicBezTo>
                  <a:cubicBezTo>
                    <a:pt x="278" y="31"/>
                    <a:pt x="278" y="31"/>
                    <a:pt x="278" y="31"/>
                  </a:cubicBezTo>
                  <a:cubicBezTo>
                    <a:pt x="280" y="28"/>
                    <a:pt x="284" y="28"/>
                    <a:pt x="287" y="31"/>
                  </a:cubicBezTo>
                  <a:cubicBezTo>
                    <a:pt x="289" y="33"/>
                    <a:pt x="290" y="37"/>
                    <a:pt x="28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solidFill>
                <a:effectLst/>
                <a:uLnTx/>
                <a:uFillTx/>
                <a:cs typeface="+mn-ea"/>
                <a:sym typeface="+mn-lt"/>
              </a:endParaRPr>
            </a:p>
          </p:txBody>
        </p:sp>
      </p:grpSp>
      <p:sp>
        <p:nvSpPr>
          <p:cNvPr id="25" name="TextBox 34"/>
          <p:cNvSpPr txBox="1"/>
          <p:nvPr/>
        </p:nvSpPr>
        <p:spPr>
          <a:xfrm>
            <a:off x="1522827" y="4898084"/>
            <a:ext cx="8798315" cy="1021883"/>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altLang="zh-CN" sz="1400" dirty="0">
                <a:solidFill>
                  <a:schemeClr val="bg1">
                    <a:lumMod val="50000"/>
                  </a:schemeClr>
                </a:solidFill>
                <a:cs typeface="+mn-ea"/>
                <a:sym typeface="+mn-lt"/>
              </a:rPr>
              <a:t>Click here to add text content, such as keywords, some brief introductions, </a:t>
            </a:r>
            <a:r>
              <a:rPr lang="en-US" altLang="zh-CN" sz="1400" dirty="0" err="1">
                <a:solidFill>
                  <a:schemeClr val="bg1">
                    <a:lumMod val="50000"/>
                  </a:schemeClr>
                </a:solidFill>
                <a:cs typeface="+mn-ea"/>
                <a:sym typeface="+mn-lt"/>
              </a:rPr>
              <a:t>etc.Click</a:t>
            </a:r>
            <a:r>
              <a:rPr lang="en-US" altLang="zh-CN" sz="1400" dirty="0">
                <a:solidFill>
                  <a:schemeClr val="bg1">
                    <a:lumMod val="50000"/>
                  </a:schemeClr>
                </a:solidFill>
                <a:cs typeface="+mn-ea"/>
                <a:sym typeface="+mn-lt"/>
              </a:rPr>
              <a:t> here to add text content, such as keywords, some brief introductions, etc.</a:t>
            </a:r>
            <a:r>
              <a:rPr lang="zh-CN" altLang="en-US" sz="1400" dirty="0">
                <a:solidFill>
                  <a:schemeClr val="bg1">
                    <a:lumMod val="50000"/>
                  </a:schemeClr>
                </a:solidFill>
                <a:cs typeface="+mn-ea"/>
                <a:sym typeface="+mn-lt"/>
              </a:rPr>
              <a:t> </a:t>
            </a:r>
            <a:r>
              <a:rPr lang="en-US" altLang="zh-CN" sz="1400" dirty="0">
                <a:solidFill>
                  <a:schemeClr val="bg1">
                    <a:lumMod val="50000"/>
                  </a:schemeClr>
                </a:solidFill>
                <a:cs typeface="+mn-ea"/>
                <a:sym typeface="+mn-lt"/>
              </a:rPr>
              <a:t>Click here to add text content, such as keywords, some brief introductions, etc.</a:t>
            </a:r>
            <a:endParaRPr lang="en-US" sz="1400" dirty="0">
              <a:solidFill>
                <a:schemeClr val="bg1">
                  <a:lumMod val="50000"/>
                </a:schemeClr>
              </a:solidFill>
              <a:cs typeface="+mn-ea"/>
              <a:sym typeface="+mn-lt"/>
            </a:endParaRPr>
          </a:p>
        </p:txBody>
      </p:sp>
      <p:grpSp>
        <p:nvGrpSpPr>
          <p:cNvPr id="26" name="Group 272"/>
          <p:cNvGrpSpPr/>
          <p:nvPr/>
        </p:nvGrpSpPr>
        <p:grpSpPr>
          <a:xfrm>
            <a:off x="1503413" y="3529047"/>
            <a:ext cx="2898923" cy="1005403"/>
            <a:chOff x="984528" y="4007361"/>
            <a:chExt cx="2898923" cy="1005403"/>
          </a:xfrm>
        </p:grpSpPr>
        <p:sp>
          <p:nvSpPr>
            <p:cNvPr id="27" name="TextBox 263"/>
            <p:cNvSpPr txBox="1"/>
            <p:nvPr/>
          </p:nvSpPr>
          <p:spPr>
            <a:xfrm>
              <a:off x="1482913" y="4104342"/>
              <a:ext cx="2400538" cy="889154"/>
            </a:xfrm>
            <a:prstGeom prst="rect">
              <a:avLst/>
            </a:prstGeom>
            <a:noFill/>
          </p:spPr>
          <p:txBody>
            <a:bodyPr wrap="square" rtlCol="0">
              <a:spAutoFit/>
            </a:bodyPr>
            <a:lstStyle/>
            <a:p>
              <a:pPr>
                <a:lnSpc>
                  <a:spcPct val="150000"/>
                </a:lnSpc>
              </a:pPr>
              <a:r>
                <a:rPr lang="en-US" altLang="zh-CN" sz="1200" dirty="0">
                  <a:solidFill>
                    <a:schemeClr val="bg1">
                      <a:lumMod val="50000"/>
                    </a:schemeClr>
                  </a:solidFill>
                  <a:cs typeface="+mn-ea"/>
                  <a:sym typeface="+mn-lt"/>
                </a:rPr>
                <a:t>Click here to add text content, such as keywords, some brief introductions, etc.</a:t>
              </a:r>
              <a:endParaRPr lang="en-US" sz="1200" b="1" dirty="0">
                <a:solidFill>
                  <a:schemeClr val="bg1">
                    <a:lumMod val="50000"/>
                  </a:schemeClr>
                </a:solidFill>
                <a:cs typeface="+mn-ea"/>
                <a:sym typeface="+mn-lt"/>
              </a:endParaRPr>
            </a:p>
          </p:txBody>
        </p:sp>
        <p:sp>
          <p:nvSpPr>
            <p:cNvPr id="28" name="TextBox 266"/>
            <p:cNvSpPr txBox="1"/>
            <p:nvPr/>
          </p:nvSpPr>
          <p:spPr>
            <a:xfrm rot="16200000">
              <a:off x="774214" y="4217675"/>
              <a:ext cx="1005403" cy="584775"/>
            </a:xfrm>
            <a:prstGeom prst="rect">
              <a:avLst/>
            </a:prstGeom>
            <a:noFill/>
          </p:spPr>
          <p:txBody>
            <a:bodyPr wrap="none" rtlCol="0">
              <a:spAutoFit/>
            </a:bodyPr>
            <a:lstStyle/>
            <a:p>
              <a:r>
                <a:rPr lang="id-ID" sz="3200" b="1" dirty="0">
                  <a:solidFill>
                    <a:schemeClr val="bg1">
                      <a:lumMod val="50000"/>
                    </a:schemeClr>
                  </a:solidFill>
                  <a:cs typeface="+mn-ea"/>
                  <a:sym typeface="+mn-lt"/>
                </a:rPr>
                <a:t>75%</a:t>
              </a:r>
            </a:p>
          </p:txBody>
        </p:sp>
      </p:grpSp>
      <p:grpSp>
        <p:nvGrpSpPr>
          <p:cNvPr id="29" name="Group 57"/>
          <p:cNvGrpSpPr/>
          <p:nvPr/>
        </p:nvGrpSpPr>
        <p:grpSpPr>
          <a:xfrm>
            <a:off x="4671064" y="3529047"/>
            <a:ext cx="2898923" cy="1005403"/>
            <a:chOff x="4320281" y="4007361"/>
            <a:chExt cx="2898923" cy="1005403"/>
          </a:xfrm>
        </p:grpSpPr>
        <p:sp>
          <p:nvSpPr>
            <p:cNvPr id="30" name="TextBox 267"/>
            <p:cNvSpPr txBox="1"/>
            <p:nvPr/>
          </p:nvSpPr>
          <p:spPr>
            <a:xfrm>
              <a:off x="4818666" y="4104342"/>
              <a:ext cx="2400538" cy="889154"/>
            </a:xfrm>
            <a:prstGeom prst="rect">
              <a:avLst/>
            </a:prstGeom>
            <a:noFill/>
          </p:spPr>
          <p:txBody>
            <a:bodyPr wrap="square" rtlCol="0">
              <a:spAutoFit/>
            </a:bodyPr>
            <a:lstStyle/>
            <a:p>
              <a:pPr>
                <a:lnSpc>
                  <a:spcPct val="150000"/>
                </a:lnSpc>
              </a:pPr>
              <a:r>
                <a:rPr lang="en-US" altLang="zh-CN" sz="1200" dirty="0">
                  <a:solidFill>
                    <a:schemeClr val="bg1">
                      <a:lumMod val="50000"/>
                    </a:schemeClr>
                  </a:solidFill>
                  <a:cs typeface="+mn-ea"/>
                  <a:sym typeface="+mn-lt"/>
                </a:rPr>
                <a:t>Click here to add text content, such as keywords, some brief introductions, etc.</a:t>
              </a:r>
              <a:endParaRPr lang="en-US" sz="1200" b="1" dirty="0">
                <a:solidFill>
                  <a:schemeClr val="bg1">
                    <a:lumMod val="50000"/>
                  </a:schemeClr>
                </a:solidFill>
                <a:cs typeface="+mn-ea"/>
                <a:sym typeface="+mn-lt"/>
              </a:endParaRPr>
            </a:p>
          </p:txBody>
        </p:sp>
        <p:sp>
          <p:nvSpPr>
            <p:cNvPr id="31" name="TextBox 268"/>
            <p:cNvSpPr txBox="1"/>
            <p:nvPr/>
          </p:nvSpPr>
          <p:spPr>
            <a:xfrm rot="16200000">
              <a:off x="4109967" y="4217675"/>
              <a:ext cx="1005403" cy="584775"/>
            </a:xfrm>
            <a:prstGeom prst="rect">
              <a:avLst/>
            </a:prstGeom>
            <a:noFill/>
          </p:spPr>
          <p:txBody>
            <a:bodyPr wrap="none" rtlCol="0">
              <a:spAutoFit/>
            </a:bodyPr>
            <a:lstStyle/>
            <a:p>
              <a:r>
                <a:rPr lang="id-ID" sz="3200" b="1" dirty="0">
                  <a:solidFill>
                    <a:schemeClr val="bg1">
                      <a:lumMod val="50000"/>
                    </a:schemeClr>
                  </a:solidFill>
                  <a:cs typeface="+mn-ea"/>
                  <a:sym typeface="+mn-lt"/>
                </a:rPr>
                <a:t>55%</a:t>
              </a:r>
            </a:p>
          </p:txBody>
        </p:sp>
      </p:grpSp>
      <p:grpSp>
        <p:nvGrpSpPr>
          <p:cNvPr id="32" name="Group 269"/>
          <p:cNvGrpSpPr/>
          <p:nvPr/>
        </p:nvGrpSpPr>
        <p:grpSpPr>
          <a:xfrm>
            <a:off x="7872337" y="3529047"/>
            <a:ext cx="2898923" cy="1005403"/>
            <a:chOff x="4320281" y="4007361"/>
            <a:chExt cx="2898923" cy="1005403"/>
          </a:xfrm>
        </p:grpSpPr>
        <p:sp>
          <p:nvSpPr>
            <p:cNvPr id="33" name="TextBox 270"/>
            <p:cNvSpPr txBox="1"/>
            <p:nvPr/>
          </p:nvSpPr>
          <p:spPr>
            <a:xfrm>
              <a:off x="4818666" y="4104342"/>
              <a:ext cx="2400538" cy="889154"/>
            </a:xfrm>
            <a:prstGeom prst="rect">
              <a:avLst/>
            </a:prstGeom>
            <a:noFill/>
          </p:spPr>
          <p:txBody>
            <a:bodyPr wrap="square" rtlCol="0">
              <a:spAutoFit/>
            </a:bodyPr>
            <a:lstStyle/>
            <a:p>
              <a:pPr>
                <a:lnSpc>
                  <a:spcPct val="150000"/>
                </a:lnSpc>
              </a:pPr>
              <a:r>
                <a:rPr lang="en-US" altLang="zh-CN" sz="1200" dirty="0">
                  <a:solidFill>
                    <a:schemeClr val="bg1">
                      <a:lumMod val="50000"/>
                    </a:schemeClr>
                  </a:solidFill>
                  <a:cs typeface="+mn-ea"/>
                  <a:sym typeface="+mn-lt"/>
                </a:rPr>
                <a:t>Click here to add text content, such as keywords, some brief introductions, etc.</a:t>
              </a:r>
              <a:endParaRPr lang="en-US" sz="1200" b="1" dirty="0">
                <a:solidFill>
                  <a:schemeClr val="bg1">
                    <a:lumMod val="50000"/>
                  </a:schemeClr>
                </a:solidFill>
                <a:cs typeface="+mn-ea"/>
                <a:sym typeface="+mn-lt"/>
              </a:endParaRPr>
            </a:p>
          </p:txBody>
        </p:sp>
        <p:sp>
          <p:nvSpPr>
            <p:cNvPr id="34" name="TextBox 271"/>
            <p:cNvSpPr txBox="1"/>
            <p:nvPr/>
          </p:nvSpPr>
          <p:spPr>
            <a:xfrm rot="16200000">
              <a:off x="4109967" y="4217675"/>
              <a:ext cx="1005403" cy="584775"/>
            </a:xfrm>
            <a:prstGeom prst="rect">
              <a:avLst/>
            </a:prstGeom>
            <a:noFill/>
          </p:spPr>
          <p:txBody>
            <a:bodyPr wrap="none" rtlCol="0">
              <a:spAutoFit/>
            </a:bodyPr>
            <a:lstStyle/>
            <a:p>
              <a:r>
                <a:rPr lang="id-ID" sz="3200" b="1" dirty="0">
                  <a:solidFill>
                    <a:schemeClr val="bg1">
                      <a:lumMod val="50000"/>
                    </a:schemeClr>
                  </a:solidFill>
                  <a:cs typeface="+mn-ea"/>
                  <a:sym typeface="+mn-lt"/>
                </a:rPr>
                <a:t>92%</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4" fill="hold" nodeType="withEffect">
                                  <p:stCondLst>
                                    <p:cond delay="2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40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60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80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10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120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BEBA8EAE-BF5A-486C-A8C5-ECC9F3942E4B}">
                <a14:imgProps xmlns:a14="http://schemas.microsoft.com/office/drawing/2010/main">
                  <a14:imgLayer r:embed="rId4">
                    <a14:imgEffect>
                      <a14:brightnessContrast bright="6000"/>
                    </a14:imgEffect>
                  </a14:imgLayer>
                </a14:imgProps>
              </a:ext>
              <a:ext uri="{28A0092B-C50C-407E-A947-70E740481C1C}">
                <a14:useLocalDpi xmlns:a14="http://schemas.microsoft.com/office/drawing/2010/main"/>
              </a:ext>
            </a:extLst>
          </a:blip>
          <a:stretch>
            <a:fillRect/>
          </a:stretch>
        </p:blipFill>
        <p:spPr>
          <a:xfrm flipH="1">
            <a:off x="0" y="1240"/>
            <a:ext cx="12190413" cy="6857107"/>
          </a:xfrm>
          <a:prstGeom prst="rect">
            <a:avLst/>
          </a:prstGeom>
        </p:spPr>
      </p:pic>
      <p:sp>
        <p:nvSpPr>
          <p:cNvPr id="12" name="Rectangle 18"/>
          <p:cNvSpPr>
            <a:spLocks noChangeArrowheads="1"/>
          </p:cNvSpPr>
          <p:nvPr/>
        </p:nvSpPr>
        <p:spPr bwMode="auto">
          <a:xfrm>
            <a:off x="6738498" y="1981200"/>
            <a:ext cx="677108" cy="254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en-US" altLang="zh-CN" sz="4400" b="1" dirty="0">
                <a:solidFill>
                  <a:srgbClr val="FF7D7B"/>
                </a:solidFill>
                <a:cs typeface="+mn-ea"/>
                <a:sym typeface="+mn-lt"/>
              </a:rPr>
              <a:t>Part two</a:t>
            </a:r>
          </a:p>
        </p:txBody>
      </p:sp>
      <p:sp>
        <p:nvSpPr>
          <p:cNvPr id="13" name="Rectangle 18"/>
          <p:cNvSpPr>
            <a:spLocks noChangeArrowheads="1"/>
          </p:cNvSpPr>
          <p:nvPr/>
        </p:nvSpPr>
        <p:spPr bwMode="auto">
          <a:xfrm>
            <a:off x="7577858" y="2246100"/>
            <a:ext cx="161583" cy="203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base">
              <a:spcBef>
                <a:spcPct val="0"/>
              </a:spcBef>
              <a:spcAft>
                <a:spcPct val="0"/>
              </a:spcAft>
            </a:pPr>
            <a:r>
              <a:rPr lang="en-US" altLang="zh-CN" sz="1050" dirty="0">
                <a:solidFill>
                  <a:srgbClr val="FF7D7B"/>
                </a:solidFill>
                <a:cs typeface="+mn-ea"/>
                <a:sym typeface="+mn-lt"/>
              </a:rPr>
              <a:t>CONTENTS</a:t>
            </a:r>
          </a:p>
        </p:txBody>
      </p:sp>
      <p:sp>
        <p:nvSpPr>
          <p:cNvPr id="14" name="Line 21"/>
          <p:cNvSpPr>
            <a:spLocks noChangeShapeType="1"/>
          </p:cNvSpPr>
          <p:nvPr/>
        </p:nvSpPr>
        <p:spPr bwMode="auto">
          <a:xfrm>
            <a:off x="7434655" y="2236349"/>
            <a:ext cx="0" cy="2033368"/>
          </a:xfrm>
          <a:prstGeom prst="line">
            <a:avLst/>
          </a:prstGeom>
          <a:noFill/>
          <a:ln w="6350">
            <a:solidFill>
              <a:srgbClr val="FF7D7B"/>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1600">
              <a:ln>
                <a:solidFill>
                  <a:schemeClr val="tx1">
                    <a:lumMod val="60000"/>
                    <a:lumOff val="40000"/>
                  </a:schemeClr>
                </a:solidFill>
              </a:ln>
              <a:solidFill>
                <a:srgbClr val="FF7D7B"/>
              </a:solidFill>
              <a:cs typeface="+mn-ea"/>
              <a:sym typeface="+mn-lt"/>
            </a:endParaRPr>
          </a:p>
        </p:txBody>
      </p:sp>
      <p:sp>
        <p:nvSpPr>
          <p:cNvPr id="16" name="文本框 3"/>
          <p:cNvSpPr txBox="1"/>
          <p:nvPr/>
        </p:nvSpPr>
        <p:spPr>
          <a:xfrm>
            <a:off x="8127308" y="1227309"/>
            <a:ext cx="677108" cy="4044445"/>
          </a:xfrm>
          <a:prstGeom prst="rect">
            <a:avLst/>
          </a:prstGeom>
          <a:solidFill>
            <a:srgbClr val="FF7D7B"/>
          </a:solidFill>
          <a:ln w="12700">
            <a:noFill/>
          </a:ln>
        </p:spPr>
        <p:txBody>
          <a:bodyPr vert="eaVert" wrap="square" rtlCol="0">
            <a:spAutoFit/>
          </a:bodyPr>
          <a:lstStyle>
            <a:defPPr>
              <a:defRPr lang="zh-CN"/>
            </a:defPPr>
            <a:lvl1pPr algn="ctr">
              <a:defRPr kumimoji="1" sz="3200">
                <a:solidFill>
                  <a:schemeClr val="bg1"/>
                </a:solidFill>
                <a:latin typeface="汉仪大宋简" pitchFamily="49" charset="-122"/>
                <a:ea typeface="汉仪大宋简"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par>
                                <p:cTn id="19" presetID="16" presetClass="entr" presetSubtype="42" fill="hold" grpId="0"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barn(outHorizontal)">
                                      <p:cBhvr>
                                        <p:cTn id="21" dur="500"/>
                                        <p:tgtEl>
                                          <p:spTgt spid="14"/>
                                        </p:tgtEl>
                                      </p:cBhvr>
                                    </p:animEffect>
                                  </p:childTnLst>
                                </p:cTn>
                              </p:par>
                            </p:childTnLst>
                          </p:cTn>
                        </p:par>
                        <p:par>
                          <p:cTn id="22" fill="hold">
                            <p:stCondLst>
                              <p:cond delay="1500"/>
                            </p:stCondLst>
                            <p:childTnLst>
                              <p:par>
                                <p:cTn id="23" presetID="16" presetClass="entr" presetSubtype="4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outHorizontal)">
                                      <p:cBhvr>
                                        <p:cTn id="2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www.freeppt7.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2jxtifov">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jxtifov">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1524</Words>
  <Application>Microsoft Office PowerPoint</Application>
  <PresentationFormat>自定义</PresentationFormat>
  <Paragraphs>234</Paragraphs>
  <Slides>25</Slides>
  <Notes>24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ITC Avant Garde Std Bk</vt:lpstr>
      <vt:lpstr>等线</vt:lpstr>
      <vt:lpstr>微软雅黑</vt:lpstr>
      <vt:lpstr>字魂59号-创粗黑</vt:lpstr>
      <vt:lpstr>Arial</vt:lpstr>
      <vt:lpstr>Calibri</vt:lpstr>
      <vt:lpstr>MS Reference Sans Serif</vt:lpstr>
      <vt:lpstr>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日系文艺</dc:title>
  <dc:creator>第一PPT</dc:creator>
  <cp:keywords>www.1ppt.com</cp:keywords>
  <dc:description>www.1ppt.com</dc:description>
  <cp:lastModifiedBy>之灵</cp:lastModifiedBy>
  <cp:revision>13</cp:revision>
  <dcterms:created xsi:type="dcterms:W3CDTF">2023-08-07T01:42:18Z</dcterms:created>
  <dcterms:modified xsi:type="dcterms:W3CDTF">2023-08-13T09:23:48Z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B0B5C8F114CF40379357C9E8B32E74BA_12</vt:lpwstr>
  </property>
  <property fmtid="{D5CDD505-2E9C-101B-9397-08002B2CF9AE}" pid="3" name="KSOProductBuildVer">
    <vt:lpwstr>2052-12.1.0.15120</vt:lpwstr>
  </property>
</Properties>
</file>