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5" r:id="rId2"/>
  </p:sldMasterIdLst>
  <p:notesMasterIdLst>
    <p:notesMasterId r:id="rId28"/>
  </p:notesMasterIdLst>
  <p:sldIdLst>
    <p:sldId id="2724" r:id="rId3"/>
    <p:sldId id="2794" r:id="rId4"/>
    <p:sldId id="2760" r:id="rId5"/>
    <p:sldId id="2799" r:id="rId6"/>
    <p:sldId id="2819" r:id="rId7"/>
    <p:sldId id="2820" r:id="rId8"/>
    <p:sldId id="2802" r:id="rId9"/>
    <p:sldId id="2795" r:id="rId10"/>
    <p:sldId id="2818" r:id="rId11"/>
    <p:sldId id="2803" r:id="rId12"/>
    <p:sldId id="2804" r:id="rId13"/>
    <p:sldId id="2801" r:id="rId14"/>
    <p:sldId id="2796" r:id="rId15"/>
    <p:sldId id="2805" r:id="rId16"/>
    <p:sldId id="2812" r:id="rId17"/>
    <p:sldId id="2807" r:id="rId18"/>
    <p:sldId id="2809" r:id="rId19"/>
    <p:sldId id="2811" r:id="rId20"/>
    <p:sldId id="2797" r:id="rId21"/>
    <p:sldId id="2810" r:id="rId22"/>
    <p:sldId id="2815" r:id="rId23"/>
    <p:sldId id="2814" r:id="rId24"/>
    <p:sldId id="2816" r:id="rId25"/>
    <p:sldId id="2806" r:id="rId26"/>
    <p:sldId id="2798" r:id="rId27"/>
  </p:sldIdLst>
  <p:sldSz cx="9145588" cy="5145088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orient="horz" pos="265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pos="2881" userDrawn="1">
          <p15:clr>
            <a:srgbClr val="A4A3A4"/>
          </p15:clr>
        </p15:guide>
        <p15:guide id="10" pos="396" userDrawn="1">
          <p15:clr>
            <a:srgbClr val="A4A3A4"/>
          </p15:clr>
        </p15:guide>
        <p15:guide id="11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CA6"/>
    <a:srgbClr val="AB0019"/>
    <a:srgbClr val="334859"/>
    <a:srgbClr val="008C8A"/>
    <a:srgbClr val="005D40"/>
    <a:srgbClr val="F29548"/>
    <a:srgbClr val="F18D3B"/>
    <a:srgbClr val="EE7919"/>
    <a:srgbClr val="F8B566"/>
    <a:srgbClr val="EB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2986" autoAdjust="0"/>
  </p:normalViewPr>
  <p:slideViewPr>
    <p:cSldViewPr showGuides="1">
      <p:cViewPr varScale="1">
        <p:scale>
          <a:sx n="96" d="100"/>
          <a:sy n="96" d="100"/>
        </p:scale>
        <p:origin x="618" y="90"/>
      </p:cViewPr>
      <p:guideLst>
        <p:guide orient="horz" pos="373"/>
        <p:guide pos="4050"/>
        <p:guide pos="557"/>
        <p:guide orient="horz" pos="4183"/>
        <p:guide pos="7588"/>
        <p:guide orient="horz" pos="265"/>
        <p:guide orient="horz" pos="2976"/>
        <p:guide pos="2881"/>
        <p:guide pos="396"/>
        <p:guide pos="5397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61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984" y="4769039"/>
            <a:ext cx="2057447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fld id="{3BED4874-415F-4462-8CBD-90FA9588F106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710" y="4769039"/>
            <a:ext cx="3086170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168" y="4769039"/>
            <a:ext cx="2057447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222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92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95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922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444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730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218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282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855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58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6121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753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931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471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1117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74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162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528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3142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485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7728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312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190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0004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7546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8696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5053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0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7186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60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96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4347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3672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840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5655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4208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9983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0803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550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0094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7299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26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7846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2787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2430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87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4920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3227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6764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2370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9846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3242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085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5404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379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7915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25786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427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0395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2123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2023/8/17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4267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2023/8/17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04236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5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630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52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7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651" r:id="rId66"/>
  </p:sldLayoutIdLst>
  <p:hf sldNum="0" ftr="0" dt="0"/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79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91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3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623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135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47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1080406" y="2018328"/>
            <a:ext cx="69847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rgbClr val="715CA6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4400" dirty="0">
              <a:solidFill>
                <a:srgbClr val="715CA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1764482" y="2904136"/>
            <a:ext cx="55837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en-US" altLang="zh-CN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23E0B2D-6D25-F366-3A1C-E4AD7903C852}"/>
              </a:ext>
            </a:extLst>
          </p:cNvPr>
          <p:cNvGrpSpPr/>
          <p:nvPr/>
        </p:nvGrpSpPr>
        <p:grpSpPr>
          <a:xfrm>
            <a:off x="2694898" y="3567801"/>
            <a:ext cx="3625473" cy="309068"/>
            <a:chOff x="4414802" y="4745227"/>
            <a:chExt cx="3625473" cy="3090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DB3FEA9-E0B9-0BB7-0C55-9644AD53F56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31B8979A-F0AE-F110-3237-9AD4E4C6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715CA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955A051E-D56E-7369-98E1-7286E5CC2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80774FCE-E5F7-4562-B717-BD728F477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E88ECB9F-5EED-911C-C571-E7F72868A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E5B5F62-9A2E-E349-B017-0B574BAC4809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38593C5E-F7F3-FD4C-726F-6884A92D3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715CA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3047411E-94FE-77C1-5A11-E8CCD34C41F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2003A525-056F-0B97-CF48-A3850C20EF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1AC24374-BC4D-D69E-183D-4C81031F6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D427ED5E-82DB-3923-0818-4D9FF4B2C0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951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XX.XX.20XX</a:t>
              </a:r>
              <a:endParaRPr lang="zh-CN" altLang="en-US" sz="1300" dirty="0">
                <a:solidFill>
                  <a:srgbClr val="36396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35F51D4-1EF8-3165-313F-79F96665EA1B}"/>
                </a:ext>
              </a:extLst>
            </p:cNvPr>
            <p:cNvSpPr/>
            <p:nvPr/>
          </p:nvSpPr>
          <p:spPr>
            <a:xfrm>
              <a:off x="4681287" y="4761907"/>
              <a:ext cx="2036711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1300" dirty="0">
                <a:solidFill>
                  <a:srgbClr val="36396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22109692-905A-A92F-4517-A3206B1BE103}"/>
              </a:ext>
            </a:extLst>
          </p:cNvPr>
          <p:cNvSpPr/>
          <p:nvPr/>
        </p:nvSpPr>
        <p:spPr>
          <a:xfrm>
            <a:off x="7348254" y="434648"/>
            <a:ext cx="1218047" cy="31497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715CA6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715CA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>
            <a:off x="3664323" y="1224309"/>
            <a:ext cx="1814487" cy="2557008"/>
            <a:chOff x="4529365" y="2261236"/>
            <a:chExt cx="3133269" cy="4415459"/>
          </a:xfrm>
        </p:grpSpPr>
        <p:sp>
          <p:nvSpPr>
            <p:cNvPr id="30" name="Freeform: Shape 8"/>
            <p:cNvSpPr/>
            <p:nvPr/>
          </p:nvSpPr>
          <p:spPr bwMode="auto">
            <a:xfrm>
              <a:off x="4529365" y="2261236"/>
              <a:ext cx="1531968" cy="3519610"/>
            </a:xfrm>
            <a:custGeom>
              <a:avLst/>
              <a:gdLst>
                <a:gd name="T0" fmla="*/ 21 w 21"/>
                <a:gd name="T1" fmla="*/ 0 h 59"/>
                <a:gd name="T2" fmla="*/ 0 w 21"/>
                <a:gd name="T3" fmla="*/ 20 h 59"/>
                <a:gd name="T4" fmla="*/ 21 w 21"/>
                <a:gd name="T5" fmla="*/ 59 h 59"/>
                <a:gd name="T6" fmla="*/ 6 w 21"/>
                <a:gd name="T7" fmla="*/ 20 h 59"/>
                <a:gd name="T8" fmla="*/ 21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0"/>
                    <a:pt x="21" y="59"/>
                    <a:pt x="21" y="59"/>
                  </a:cubicBezTo>
                  <a:cubicBezTo>
                    <a:pt x="21" y="59"/>
                    <a:pt x="6" y="30"/>
                    <a:pt x="6" y="20"/>
                  </a:cubicBezTo>
                  <a:cubicBezTo>
                    <a:pt x="6" y="9"/>
                    <a:pt x="13" y="0"/>
                    <a:pt x="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9"/>
            <p:cNvSpPr/>
            <p:nvPr/>
          </p:nvSpPr>
          <p:spPr bwMode="auto">
            <a:xfrm>
              <a:off x="6061333" y="2261236"/>
              <a:ext cx="1601301" cy="3519610"/>
            </a:xfrm>
            <a:custGeom>
              <a:avLst/>
              <a:gdLst>
                <a:gd name="T0" fmla="*/ 0 w 22"/>
                <a:gd name="T1" fmla="*/ 0 h 59"/>
                <a:gd name="T2" fmla="*/ 16 w 22"/>
                <a:gd name="T3" fmla="*/ 20 h 59"/>
                <a:gd name="T4" fmla="*/ 0 w 22"/>
                <a:gd name="T5" fmla="*/ 59 h 59"/>
                <a:gd name="T6" fmla="*/ 22 w 22"/>
                <a:gd name="T7" fmla="*/ 20 h 59"/>
                <a:gd name="T8" fmla="*/ 0 w 2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0" y="0"/>
                  </a:moveTo>
                  <a:cubicBezTo>
                    <a:pt x="9" y="0"/>
                    <a:pt x="16" y="9"/>
                    <a:pt x="16" y="20"/>
                  </a:cubicBezTo>
                  <a:cubicBezTo>
                    <a:pt x="16" y="30"/>
                    <a:pt x="0" y="59"/>
                    <a:pt x="0" y="59"/>
                  </a:cubicBezTo>
                  <a:cubicBezTo>
                    <a:pt x="0" y="59"/>
                    <a:pt x="22" y="30"/>
                    <a:pt x="22" y="20"/>
                  </a:cubicBezTo>
                  <a:cubicBezTo>
                    <a:pt x="22" y="9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: Shape 10"/>
            <p:cNvSpPr/>
            <p:nvPr/>
          </p:nvSpPr>
          <p:spPr bwMode="auto">
            <a:xfrm>
              <a:off x="6061333" y="2261236"/>
              <a:ext cx="1165483" cy="3519610"/>
            </a:xfrm>
            <a:custGeom>
              <a:avLst/>
              <a:gdLst>
                <a:gd name="T0" fmla="*/ 0 w 16"/>
                <a:gd name="T1" fmla="*/ 0 h 59"/>
                <a:gd name="T2" fmla="*/ 11 w 16"/>
                <a:gd name="T3" fmla="*/ 20 h 59"/>
                <a:gd name="T4" fmla="*/ 0 w 16"/>
                <a:gd name="T5" fmla="*/ 59 h 59"/>
                <a:gd name="T6" fmla="*/ 16 w 16"/>
                <a:gd name="T7" fmla="*/ 20 h 59"/>
                <a:gd name="T8" fmla="*/ 0 w 1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cubicBezTo>
                    <a:pt x="6" y="0"/>
                    <a:pt x="11" y="9"/>
                    <a:pt x="11" y="20"/>
                  </a:cubicBezTo>
                  <a:cubicBezTo>
                    <a:pt x="11" y="30"/>
                    <a:pt x="0" y="59"/>
                    <a:pt x="0" y="59"/>
                  </a:cubicBezTo>
                  <a:cubicBezTo>
                    <a:pt x="0" y="59"/>
                    <a:pt x="16" y="30"/>
                    <a:pt x="16" y="20"/>
                  </a:cubicBezTo>
                  <a:cubicBezTo>
                    <a:pt x="16" y="9"/>
                    <a:pt x="9" y="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1"/>
            <p:cNvSpPr/>
            <p:nvPr/>
          </p:nvSpPr>
          <p:spPr bwMode="auto">
            <a:xfrm>
              <a:off x="4968484" y="2261236"/>
              <a:ext cx="1092847" cy="3519610"/>
            </a:xfrm>
            <a:custGeom>
              <a:avLst/>
              <a:gdLst>
                <a:gd name="T0" fmla="*/ 15 w 15"/>
                <a:gd name="T1" fmla="*/ 0 h 59"/>
                <a:gd name="T2" fmla="*/ 0 w 15"/>
                <a:gd name="T3" fmla="*/ 20 h 59"/>
                <a:gd name="T4" fmla="*/ 15 w 15"/>
                <a:gd name="T5" fmla="*/ 59 h 59"/>
                <a:gd name="T6" fmla="*/ 5 w 15"/>
                <a:gd name="T7" fmla="*/ 20 h 59"/>
                <a:gd name="T8" fmla="*/ 15 w 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5" y="0"/>
                  </a:moveTo>
                  <a:cubicBezTo>
                    <a:pt x="7" y="0"/>
                    <a:pt x="0" y="9"/>
                    <a:pt x="0" y="20"/>
                  </a:cubicBezTo>
                  <a:cubicBezTo>
                    <a:pt x="0" y="30"/>
                    <a:pt x="15" y="59"/>
                    <a:pt x="15" y="59"/>
                  </a:cubicBezTo>
                  <a:cubicBezTo>
                    <a:pt x="15" y="59"/>
                    <a:pt x="5" y="30"/>
                    <a:pt x="5" y="20"/>
                  </a:cubicBezTo>
                  <a:cubicBezTo>
                    <a:pt x="5" y="9"/>
                    <a:pt x="10" y="0"/>
                    <a:pt x="1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12"/>
            <p:cNvSpPr/>
            <p:nvPr/>
          </p:nvSpPr>
          <p:spPr bwMode="auto">
            <a:xfrm>
              <a:off x="5331666" y="2261236"/>
              <a:ext cx="729665" cy="3519610"/>
            </a:xfrm>
            <a:custGeom>
              <a:avLst/>
              <a:gdLst>
                <a:gd name="T0" fmla="*/ 10 w 10"/>
                <a:gd name="T1" fmla="*/ 0 h 59"/>
                <a:gd name="T2" fmla="*/ 0 w 10"/>
                <a:gd name="T3" fmla="*/ 20 h 59"/>
                <a:gd name="T4" fmla="*/ 10 w 10"/>
                <a:gd name="T5" fmla="*/ 59 h 59"/>
                <a:gd name="T6" fmla="*/ 6 w 10"/>
                <a:gd name="T7" fmla="*/ 20 h 59"/>
                <a:gd name="T8" fmla="*/ 10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10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0"/>
                    <a:pt x="10" y="59"/>
                    <a:pt x="10" y="59"/>
                  </a:cubicBezTo>
                  <a:cubicBezTo>
                    <a:pt x="10" y="59"/>
                    <a:pt x="6" y="30"/>
                    <a:pt x="6" y="20"/>
                  </a:cubicBezTo>
                  <a:cubicBezTo>
                    <a:pt x="6" y="9"/>
                    <a:pt x="8" y="0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: Shape 13"/>
            <p:cNvSpPr/>
            <p:nvPr/>
          </p:nvSpPr>
          <p:spPr bwMode="auto">
            <a:xfrm>
              <a:off x="6061333" y="2261236"/>
              <a:ext cx="799000" cy="3519610"/>
            </a:xfrm>
            <a:custGeom>
              <a:avLst/>
              <a:gdLst>
                <a:gd name="T0" fmla="*/ 0 w 11"/>
                <a:gd name="T1" fmla="*/ 0 h 59"/>
                <a:gd name="T2" fmla="*/ 5 w 11"/>
                <a:gd name="T3" fmla="*/ 20 h 59"/>
                <a:gd name="T4" fmla="*/ 0 w 11"/>
                <a:gd name="T5" fmla="*/ 59 h 59"/>
                <a:gd name="T6" fmla="*/ 11 w 11"/>
                <a:gd name="T7" fmla="*/ 20 h 59"/>
                <a:gd name="T8" fmla="*/ 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0" y="0"/>
                  </a:moveTo>
                  <a:cubicBezTo>
                    <a:pt x="3" y="0"/>
                    <a:pt x="5" y="9"/>
                    <a:pt x="5" y="20"/>
                  </a:cubicBezTo>
                  <a:cubicBezTo>
                    <a:pt x="5" y="30"/>
                    <a:pt x="0" y="59"/>
                    <a:pt x="0" y="59"/>
                  </a:cubicBezTo>
                  <a:cubicBezTo>
                    <a:pt x="0" y="59"/>
                    <a:pt x="11" y="30"/>
                    <a:pt x="11" y="20"/>
                  </a:cubicBezTo>
                  <a:cubicBezTo>
                    <a:pt x="11" y="9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14"/>
            <p:cNvSpPr/>
            <p:nvPr/>
          </p:nvSpPr>
          <p:spPr bwMode="auto">
            <a:xfrm>
              <a:off x="5767484" y="2261236"/>
              <a:ext cx="657028" cy="3519610"/>
            </a:xfrm>
            <a:custGeom>
              <a:avLst/>
              <a:gdLst>
                <a:gd name="T0" fmla="*/ 4 w 9"/>
                <a:gd name="T1" fmla="*/ 0 h 59"/>
                <a:gd name="T2" fmla="*/ 0 w 9"/>
                <a:gd name="T3" fmla="*/ 20 h 59"/>
                <a:gd name="T4" fmla="*/ 4 w 9"/>
                <a:gd name="T5" fmla="*/ 59 h 59"/>
                <a:gd name="T6" fmla="*/ 9 w 9"/>
                <a:gd name="T7" fmla="*/ 20 h 59"/>
                <a:gd name="T8" fmla="*/ 4 w 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4" y="0"/>
                  </a:moveTo>
                  <a:cubicBezTo>
                    <a:pt x="2" y="0"/>
                    <a:pt x="0" y="9"/>
                    <a:pt x="0" y="20"/>
                  </a:cubicBezTo>
                  <a:cubicBezTo>
                    <a:pt x="0" y="30"/>
                    <a:pt x="4" y="59"/>
                    <a:pt x="4" y="59"/>
                  </a:cubicBezTo>
                  <a:cubicBezTo>
                    <a:pt x="4" y="59"/>
                    <a:pt x="9" y="30"/>
                    <a:pt x="9" y="20"/>
                  </a:cubicBezTo>
                  <a:cubicBezTo>
                    <a:pt x="9" y="9"/>
                    <a:pt x="7" y="0"/>
                    <a:pt x="4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Straight Connector 15"/>
            <p:cNvSpPr/>
            <p:nvPr/>
          </p:nvSpPr>
          <p:spPr bwMode="auto">
            <a:xfrm flipV="1">
              <a:off x="5622212" y="5780846"/>
              <a:ext cx="43911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Straight Connector 16"/>
            <p:cNvSpPr/>
            <p:nvPr/>
          </p:nvSpPr>
          <p:spPr bwMode="auto">
            <a:xfrm>
              <a:off x="6061333" y="5780846"/>
              <a:ext cx="508455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Straight Connector 17"/>
            <p:cNvSpPr/>
            <p:nvPr/>
          </p:nvSpPr>
          <p:spPr bwMode="auto">
            <a:xfrm flipV="1">
              <a:off x="5912757" y="5780846"/>
              <a:ext cx="148573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Straight Connector 18"/>
            <p:cNvSpPr/>
            <p:nvPr/>
          </p:nvSpPr>
          <p:spPr bwMode="auto">
            <a:xfrm>
              <a:off x="6061333" y="5780846"/>
              <a:ext cx="21790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: Shape 19"/>
            <p:cNvSpPr/>
            <p:nvPr/>
          </p:nvSpPr>
          <p:spPr bwMode="auto">
            <a:xfrm>
              <a:off x="5549575" y="5961124"/>
              <a:ext cx="1092847" cy="177506"/>
            </a:xfrm>
            <a:custGeom>
              <a:avLst/>
              <a:gdLst>
                <a:gd name="T0" fmla="*/ 15 w 15"/>
                <a:gd name="T1" fmla="*/ 1 h 3"/>
                <a:gd name="T2" fmla="*/ 14 w 15"/>
                <a:gd name="T3" fmla="*/ 2 h 3"/>
                <a:gd name="T4" fmla="*/ 13 w 15"/>
                <a:gd name="T5" fmla="*/ 3 h 3"/>
                <a:gd name="T6" fmla="*/ 2 w 15"/>
                <a:gd name="T7" fmla="*/ 3 h 3"/>
                <a:gd name="T8" fmla="*/ 1 w 15"/>
                <a:gd name="T9" fmla="*/ 2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0 h 3"/>
                <a:gd name="T16" fmla="*/ 1 w 15"/>
                <a:gd name="T17" fmla="*/ 0 h 3"/>
                <a:gd name="T18" fmla="*/ 14 w 15"/>
                <a:gd name="T19" fmla="*/ 0 h 3"/>
                <a:gd name="T20" fmla="*/ 15 w 15"/>
                <a:gd name="T21" fmla="*/ 0 h 3"/>
                <a:gd name="T22" fmla="*/ 15 w 15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: Shape 20"/>
            <p:cNvSpPr/>
            <p:nvPr/>
          </p:nvSpPr>
          <p:spPr bwMode="auto">
            <a:xfrm>
              <a:off x="5694848" y="6138630"/>
              <a:ext cx="802301" cy="538065"/>
            </a:xfrm>
            <a:custGeom>
              <a:avLst/>
              <a:gdLst>
                <a:gd name="T0" fmla="*/ 11 w 11"/>
                <a:gd name="T1" fmla="*/ 7 h 9"/>
                <a:gd name="T2" fmla="*/ 10 w 11"/>
                <a:gd name="T3" fmla="*/ 8 h 9"/>
                <a:gd name="T4" fmla="*/ 9 w 11"/>
                <a:gd name="T5" fmla="*/ 9 h 9"/>
                <a:gd name="T6" fmla="*/ 2 w 11"/>
                <a:gd name="T7" fmla="*/ 9 h 9"/>
                <a:gd name="T8" fmla="*/ 1 w 11"/>
                <a:gd name="T9" fmla="*/ 8 h 9"/>
                <a:gd name="T10" fmla="*/ 0 w 11"/>
                <a:gd name="T11" fmla="*/ 7 h 9"/>
                <a:gd name="T12" fmla="*/ 0 w 11"/>
                <a:gd name="T13" fmla="*/ 0 h 9"/>
                <a:gd name="T14" fmla="*/ 11 w 11"/>
                <a:gd name="T15" fmla="*/ 0 h 9"/>
                <a:gd name="T16" fmla="*/ 11 w 11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49072" y="916073"/>
            <a:ext cx="2876836" cy="598633"/>
            <a:chOff x="731967" y="1772819"/>
            <a:chExt cx="3835116" cy="798039"/>
          </a:xfrm>
        </p:grpSpPr>
        <p:sp>
          <p:nvSpPr>
            <p:cNvPr id="28" name="TextBox 34"/>
            <p:cNvSpPr txBox="1"/>
            <p:nvPr/>
          </p:nvSpPr>
          <p:spPr>
            <a:xfrm flipH="1">
              <a:off x="73196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5"/>
            <p:cNvSpPr txBox="1"/>
            <p:nvPr/>
          </p:nvSpPr>
          <p:spPr>
            <a:xfrm flipH="1">
              <a:off x="73196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33726" y="1739715"/>
            <a:ext cx="2652495" cy="598633"/>
            <a:chOff x="711509" y="2702796"/>
            <a:chExt cx="3536046" cy="798039"/>
          </a:xfrm>
        </p:grpSpPr>
        <p:sp>
          <p:nvSpPr>
            <p:cNvPr id="26" name="TextBox 46"/>
            <p:cNvSpPr txBox="1"/>
            <p:nvPr/>
          </p:nvSpPr>
          <p:spPr>
            <a:xfrm flipH="1">
              <a:off x="711509" y="2979795"/>
              <a:ext cx="353604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47"/>
            <p:cNvSpPr txBox="1"/>
            <p:nvPr/>
          </p:nvSpPr>
          <p:spPr>
            <a:xfrm flipH="1">
              <a:off x="711509" y="2702796"/>
              <a:ext cx="353604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549072" y="2581360"/>
            <a:ext cx="2637149" cy="598633"/>
            <a:chOff x="731967" y="3632773"/>
            <a:chExt cx="3515588" cy="798039"/>
          </a:xfrm>
        </p:grpSpPr>
        <p:sp>
          <p:nvSpPr>
            <p:cNvPr id="24" name="TextBox 52"/>
            <p:cNvSpPr txBox="1"/>
            <p:nvPr/>
          </p:nvSpPr>
          <p:spPr>
            <a:xfrm flipH="1">
              <a:off x="731967" y="3909772"/>
              <a:ext cx="3515588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53"/>
            <p:cNvSpPr txBox="1"/>
            <p:nvPr/>
          </p:nvSpPr>
          <p:spPr>
            <a:xfrm flipH="1">
              <a:off x="731967" y="3632773"/>
              <a:ext cx="3515588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549072" y="3423005"/>
            <a:ext cx="2905085" cy="598633"/>
            <a:chOff x="731967" y="4562751"/>
            <a:chExt cx="3872775" cy="798039"/>
          </a:xfrm>
        </p:grpSpPr>
        <p:sp>
          <p:nvSpPr>
            <p:cNvPr id="22" name="TextBox 55"/>
            <p:cNvSpPr txBox="1"/>
            <p:nvPr/>
          </p:nvSpPr>
          <p:spPr>
            <a:xfrm flipH="1">
              <a:off x="731967" y="4839750"/>
              <a:ext cx="3872775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56"/>
            <p:cNvSpPr txBox="1"/>
            <p:nvPr/>
          </p:nvSpPr>
          <p:spPr>
            <a:xfrm flipH="1">
              <a:off x="731967" y="4562751"/>
              <a:ext cx="3872775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5729306" y="916073"/>
            <a:ext cx="2876836" cy="598633"/>
            <a:chOff x="7637747" y="1772819"/>
            <a:chExt cx="3835116" cy="798039"/>
          </a:xfrm>
        </p:grpSpPr>
        <p:sp>
          <p:nvSpPr>
            <p:cNvPr id="20" name="TextBox 58"/>
            <p:cNvSpPr txBox="1"/>
            <p:nvPr/>
          </p:nvSpPr>
          <p:spPr>
            <a:xfrm flipH="1">
              <a:off x="763774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59"/>
            <p:cNvSpPr txBox="1"/>
            <p:nvPr/>
          </p:nvSpPr>
          <p:spPr>
            <a:xfrm flipH="1">
              <a:off x="763774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5956915" y="1750161"/>
            <a:ext cx="2876836" cy="598633"/>
            <a:chOff x="7941173" y="2716721"/>
            <a:chExt cx="3835116" cy="798039"/>
          </a:xfrm>
        </p:grpSpPr>
        <p:sp>
          <p:nvSpPr>
            <p:cNvPr id="18" name="TextBox 61"/>
            <p:cNvSpPr txBox="1"/>
            <p:nvPr/>
          </p:nvSpPr>
          <p:spPr>
            <a:xfrm flipH="1">
              <a:off x="7941173" y="299372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62"/>
            <p:cNvSpPr txBox="1"/>
            <p:nvPr/>
          </p:nvSpPr>
          <p:spPr>
            <a:xfrm flipH="1">
              <a:off x="7941173" y="271672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956915" y="2586819"/>
            <a:ext cx="2876836" cy="598633"/>
            <a:chOff x="7941173" y="3640051"/>
            <a:chExt cx="3835116" cy="798039"/>
          </a:xfrm>
        </p:grpSpPr>
        <p:sp>
          <p:nvSpPr>
            <p:cNvPr id="16" name="TextBox 64"/>
            <p:cNvSpPr txBox="1"/>
            <p:nvPr/>
          </p:nvSpPr>
          <p:spPr>
            <a:xfrm flipH="1">
              <a:off x="7941173" y="391705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65"/>
            <p:cNvSpPr txBox="1"/>
            <p:nvPr/>
          </p:nvSpPr>
          <p:spPr>
            <a:xfrm flipH="1">
              <a:off x="7941173" y="364005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5747975" y="3410572"/>
            <a:ext cx="2876836" cy="598633"/>
            <a:chOff x="7662634" y="4546176"/>
            <a:chExt cx="3835116" cy="798039"/>
          </a:xfrm>
        </p:grpSpPr>
        <p:sp>
          <p:nvSpPr>
            <p:cNvPr id="14" name="TextBox 67"/>
            <p:cNvSpPr txBox="1"/>
            <p:nvPr/>
          </p:nvSpPr>
          <p:spPr>
            <a:xfrm flipH="1">
              <a:off x="7662634" y="4823175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Box 68"/>
            <p:cNvSpPr txBox="1"/>
            <p:nvPr/>
          </p:nvSpPr>
          <p:spPr>
            <a:xfrm flipH="1">
              <a:off x="7662634" y="4546176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107907" y="442482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28370" y="656547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4054700" y="2135725"/>
            <a:ext cx="1180274" cy="1240055"/>
            <a:chOff x="4287247" y="2754670"/>
            <a:chExt cx="1180069" cy="1239840"/>
          </a:xfrm>
        </p:grpSpPr>
        <p:grpSp>
          <p:nvGrpSpPr>
            <p:cNvPr id="37" name="组合 36"/>
            <p:cNvGrpSpPr/>
            <p:nvPr/>
          </p:nvGrpSpPr>
          <p:grpSpPr>
            <a:xfrm>
              <a:off x="4287247" y="2754670"/>
              <a:ext cx="1180069" cy="1170347"/>
              <a:chOff x="2654300" y="3799456"/>
              <a:chExt cx="2463800" cy="2443502"/>
            </a:xfrm>
            <a:solidFill>
              <a:schemeClr val="accent1"/>
            </a:solidFill>
          </p:grpSpPr>
          <p:sp>
            <p:nvSpPr>
              <p:cNvPr id="45" name="矩形: 圆角 44"/>
              <p:cNvSpPr/>
              <p:nvPr/>
            </p:nvSpPr>
            <p:spPr>
              <a:xfrm>
                <a:off x="3441700" y="3799456"/>
                <a:ext cx="1676400" cy="1676400"/>
              </a:xfrm>
              <a:prstGeom prst="round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: 圆角 45"/>
              <p:cNvSpPr/>
              <p:nvPr/>
            </p:nvSpPr>
            <p:spPr>
              <a:xfrm>
                <a:off x="2654300" y="5455558"/>
                <a:ext cx="787400" cy="787400"/>
              </a:xfrm>
              <a:prstGeom prst="round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 flipH="1" flipV="1">
                <a:off x="3325019" y="5281613"/>
                <a:ext cx="292497" cy="303664"/>
              </a:xfrm>
              <a:custGeom>
                <a:avLst/>
                <a:gdLst>
                  <a:gd name="connsiteX0" fmla="*/ 323406 w 540544"/>
                  <a:gd name="connsiteY0" fmla="*/ 0 h 561182"/>
                  <a:gd name="connsiteX1" fmla="*/ 540544 w 540544"/>
                  <a:gd name="connsiteY1" fmla="*/ 0 h 561182"/>
                  <a:gd name="connsiteX2" fmla="*/ 540544 w 540544"/>
                  <a:gd name="connsiteY2" fmla="*/ 239285 h 561182"/>
                  <a:gd name="connsiteX3" fmla="*/ 529037 w 540544"/>
                  <a:gd name="connsiteY3" fmla="*/ 238125 h 561182"/>
                  <a:gd name="connsiteX4" fmla="*/ 279402 w 540544"/>
                  <a:gd name="connsiteY4" fmla="*/ 487760 h 561182"/>
                  <a:gd name="connsiteX5" fmla="*/ 284474 w 540544"/>
                  <a:gd name="connsiteY5" fmla="*/ 538070 h 561182"/>
                  <a:gd name="connsiteX6" fmla="*/ 291649 w 540544"/>
                  <a:gd name="connsiteY6" fmla="*/ 561182 h 561182"/>
                  <a:gd name="connsiteX7" fmla="*/ 0 w 540544"/>
                  <a:gd name="connsiteY7" fmla="*/ 561182 h 561182"/>
                  <a:gd name="connsiteX8" fmla="*/ 0 w 540544"/>
                  <a:gd name="connsiteY8" fmla="*/ 249200 h 561182"/>
                  <a:gd name="connsiteX9" fmla="*/ 24701 w 540544"/>
                  <a:gd name="connsiteY9" fmla="*/ 256868 h 561182"/>
                  <a:gd name="connsiteX10" fmla="*/ 75011 w 540544"/>
                  <a:gd name="connsiteY10" fmla="*/ 261940 h 561182"/>
                  <a:gd name="connsiteX11" fmla="*/ 324646 w 540544"/>
                  <a:gd name="connsiteY11" fmla="*/ 12305 h 561182"/>
                  <a:gd name="connsiteX12" fmla="*/ 323406 w 540544"/>
                  <a:gd name="connsiteY12" fmla="*/ 0 h 5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544" h="561182">
                    <a:moveTo>
                      <a:pt x="323406" y="0"/>
                    </a:moveTo>
                    <a:lnTo>
                      <a:pt x="540544" y="0"/>
                    </a:lnTo>
                    <a:lnTo>
                      <a:pt x="540544" y="239285"/>
                    </a:lnTo>
                    <a:lnTo>
                      <a:pt x="529037" y="238125"/>
                    </a:lnTo>
                    <a:cubicBezTo>
                      <a:pt x="391167" y="238125"/>
                      <a:pt x="279402" y="349890"/>
                      <a:pt x="279402" y="487760"/>
                    </a:cubicBezTo>
                    <a:cubicBezTo>
                      <a:pt x="279402" y="504994"/>
                      <a:pt x="281149" y="521820"/>
                      <a:pt x="284474" y="538070"/>
                    </a:cubicBezTo>
                    <a:lnTo>
                      <a:pt x="291649" y="561182"/>
                    </a:lnTo>
                    <a:lnTo>
                      <a:pt x="0" y="561182"/>
                    </a:lnTo>
                    <a:lnTo>
                      <a:pt x="0" y="249200"/>
                    </a:lnTo>
                    <a:lnTo>
                      <a:pt x="24701" y="256868"/>
                    </a:lnTo>
                    <a:cubicBezTo>
                      <a:pt x="40952" y="260194"/>
                      <a:pt x="57777" y="261940"/>
                      <a:pt x="75011" y="261940"/>
                    </a:cubicBezTo>
                    <a:cubicBezTo>
                      <a:pt x="212881" y="261940"/>
                      <a:pt x="324646" y="150175"/>
                      <a:pt x="324646" y="12305"/>
                    </a:cubicBezTo>
                    <a:lnTo>
                      <a:pt x="323406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4331425" y="3602095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2" name="任意多边形: 形状 41" title="xxwU0yg0bH"/>
            <p:cNvSpPr/>
            <p:nvPr/>
          </p:nvSpPr>
          <p:spPr bwMode="auto">
            <a:xfrm>
              <a:off x="4843340" y="2914092"/>
              <a:ext cx="474956" cy="484090"/>
            </a:xfrm>
            <a:custGeom>
              <a:avLst/>
              <a:gdLst>
                <a:gd name="connsiteX0" fmla="*/ 117474 w 330200"/>
                <a:gd name="connsiteY0" fmla="*/ 301625 h 336550"/>
                <a:gd name="connsiteX1" fmla="*/ 109537 w 330200"/>
                <a:gd name="connsiteY1" fmla="*/ 309563 h 336550"/>
                <a:gd name="connsiteX2" fmla="*/ 117474 w 330200"/>
                <a:gd name="connsiteY2" fmla="*/ 317500 h 336550"/>
                <a:gd name="connsiteX3" fmla="*/ 133349 w 330200"/>
                <a:gd name="connsiteY3" fmla="*/ 317500 h 336550"/>
                <a:gd name="connsiteX4" fmla="*/ 141287 w 330200"/>
                <a:gd name="connsiteY4" fmla="*/ 309563 h 336550"/>
                <a:gd name="connsiteX5" fmla="*/ 133349 w 330200"/>
                <a:gd name="connsiteY5" fmla="*/ 301625 h 336550"/>
                <a:gd name="connsiteX6" fmla="*/ 117474 w 330200"/>
                <a:gd name="connsiteY6" fmla="*/ 301625 h 336550"/>
                <a:gd name="connsiteX7" fmla="*/ 231246 w 330200"/>
                <a:gd name="connsiteY7" fmla="*/ 177800 h 336550"/>
                <a:gd name="connsiteX8" fmla="*/ 228600 w 330200"/>
                <a:gd name="connsiteY8" fmla="*/ 180487 h 336550"/>
                <a:gd name="connsiteX9" fmla="*/ 228600 w 330200"/>
                <a:gd name="connsiteY9" fmla="*/ 192577 h 336550"/>
                <a:gd name="connsiteX10" fmla="*/ 231246 w 330200"/>
                <a:gd name="connsiteY10" fmla="*/ 195263 h 336550"/>
                <a:gd name="connsiteX11" fmla="*/ 241829 w 330200"/>
                <a:gd name="connsiteY11" fmla="*/ 195263 h 336550"/>
                <a:gd name="connsiteX12" fmla="*/ 244475 w 330200"/>
                <a:gd name="connsiteY12" fmla="*/ 192577 h 336550"/>
                <a:gd name="connsiteX13" fmla="*/ 244475 w 330200"/>
                <a:gd name="connsiteY13" fmla="*/ 180487 h 336550"/>
                <a:gd name="connsiteX14" fmla="*/ 241829 w 330200"/>
                <a:gd name="connsiteY14" fmla="*/ 177800 h 336550"/>
                <a:gd name="connsiteX15" fmla="*/ 231246 w 330200"/>
                <a:gd name="connsiteY15" fmla="*/ 177800 h 336550"/>
                <a:gd name="connsiteX16" fmla="*/ 224924 w 330200"/>
                <a:gd name="connsiteY16" fmla="*/ 106363 h 336550"/>
                <a:gd name="connsiteX17" fmla="*/ 223587 w 330200"/>
                <a:gd name="connsiteY17" fmla="*/ 107675 h 336550"/>
                <a:gd name="connsiteX18" fmla="*/ 222250 w 330200"/>
                <a:gd name="connsiteY18" fmla="*/ 108986 h 336550"/>
                <a:gd name="connsiteX19" fmla="*/ 227598 w 330200"/>
                <a:gd name="connsiteY19" fmla="*/ 164065 h 336550"/>
                <a:gd name="connsiteX20" fmla="*/ 230271 w 330200"/>
                <a:gd name="connsiteY20" fmla="*/ 166688 h 336550"/>
                <a:gd name="connsiteX21" fmla="*/ 240966 w 330200"/>
                <a:gd name="connsiteY21" fmla="*/ 166688 h 336550"/>
                <a:gd name="connsiteX22" fmla="*/ 243640 w 330200"/>
                <a:gd name="connsiteY22" fmla="*/ 164065 h 336550"/>
                <a:gd name="connsiteX23" fmla="*/ 247650 w 330200"/>
                <a:gd name="connsiteY23" fmla="*/ 108986 h 336550"/>
                <a:gd name="connsiteX24" fmla="*/ 247650 w 330200"/>
                <a:gd name="connsiteY24" fmla="*/ 107675 h 336550"/>
                <a:gd name="connsiteX25" fmla="*/ 246313 w 330200"/>
                <a:gd name="connsiteY25" fmla="*/ 106363 h 336550"/>
                <a:gd name="connsiteX26" fmla="*/ 224924 w 330200"/>
                <a:gd name="connsiteY26" fmla="*/ 106363 h 336550"/>
                <a:gd name="connsiteX27" fmla="*/ 150283 w 330200"/>
                <a:gd name="connsiteY27" fmla="*/ 82550 h 336550"/>
                <a:gd name="connsiteX28" fmla="*/ 319617 w 330200"/>
                <a:gd name="connsiteY28" fmla="*/ 82550 h 336550"/>
                <a:gd name="connsiteX29" fmla="*/ 330200 w 330200"/>
                <a:gd name="connsiteY29" fmla="*/ 93070 h 336550"/>
                <a:gd name="connsiteX30" fmla="*/ 330200 w 330200"/>
                <a:gd name="connsiteY30" fmla="*/ 211422 h 336550"/>
                <a:gd name="connsiteX31" fmla="*/ 319617 w 330200"/>
                <a:gd name="connsiteY31" fmla="*/ 221943 h 336550"/>
                <a:gd name="connsiteX32" fmla="*/ 227013 w 330200"/>
                <a:gd name="connsiteY32" fmla="*/ 221943 h 336550"/>
                <a:gd name="connsiteX33" fmla="*/ 204523 w 330200"/>
                <a:gd name="connsiteY33" fmla="*/ 256133 h 336550"/>
                <a:gd name="connsiteX34" fmla="*/ 199231 w 330200"/>
                <a:gd name="connsiteY34" fmla="*/ 258763 h 336550"/>
                <a:gd name="connsiteX35" fmla="*/ 193939 w 330200"/>
                <a:gd name="connsiteY35" fmla="*/ 256133 h 336550"/>
                <a:gd name="connsiteX36" fmla="*/ 171450 w 330200"/>
                <a:gd name="connsiteY36" fmla="*/ 221943 h 336550"/>
                <a:gd name="connsiteX37" fmla="*/ 150283 w 330200"/>
                <a:gd name="connsiteY37" fmla="*/ 221943 h 336550"/>
                <a:gd name="connsiteX38" fmla="*/ 139700 w 330200"/>
                <a:gd name="connsiteY38" fmla="*/ 211422 h 336550"/>
                <a:gd name="connsiteX39" fmla="*/ 139700 w 330200"/>
                <a:gd name="connsiteY39" fmla="*/ 93070 h 336550"/>
                <a:gd name="connsiteX40" fmla="*/ 150283 w 330200"/>
                <a:gd name="connsiteY40" fmla="*/ 82550 h 336550"/>
                <a:gd name="connsiteX41" fmla="*/ 14521 w 330200"/>
                <a:gd name="connsiteY41" fmla="*/ 0 h 336550"/>
                <a:gd name="connsiteX42" fmla="*/ 237624 w 330200"/>
                <a:gd name="connsiteY42" fmla="*/ 0 h 336550"/>
                <a:gd name="connsiteX43" fmla="*/ 250825 w 330200"/>
                <a:gd name="connsiteY43" fmla="*/ 14461 h 336550"/>
                <a:gd name="connsiteX44" fmla="*/ 250825 w 330200"/>
                <a:gd name="connsiteY44" fmla="*/ 69676 h 336550"/>
                <a:gd name="connsiteX45" fmla="*/ 225743 w 330200"/>
                <a:gd name="connsiteY45" fmla="*/ 69676 h 336550"/>
                <a:gd name="connsiteX46" fmla="*/ 225743 w 330200"/>
                <a:gd name="connsiteY46" fmla="*/ 24978 h 336550"/>
                <a:gd name="connsiteX47" fmla="*/ 25082 w 330200"/>
                <a:gd name="connsiteY47" fmla="*/ 24978 h 336550"/>
                <a:gd name="connsiteX48" fmla="*/ 25082 w 330200"/>
                <a:gd name="connsiteY48" fmla="*/ 286594 h 336550"/>
                <a:gd name="connsiteX49" fmla="*/ 225743 w 330200"/>
                <a:gd name="connsiteY49" fmla="*/ 286594 h 336550"/>
                <a:gd name="connsiteX50" fmla="*/ 225743 w 330200"/>
                <a:gd name="connsiteY50" fmla="*/ 247154 h 336550"/>
                <a:gd name="connsiteX51" fmla="*/ 233664 w 330200"/>
                <a:gd name="connsiteY51" fmla="*/ 235322 h 336550"/>
                <a:gd name="connsiteX52" fmla="*/ 250825 w 330200"/>
                <a:gd name="connsiteY52" fmla="*/ 235322 h 336550"/>
                <a:gd name="connsiteX53" fmla="*/ 250825 w 330200"/>
                <a:gd name="connsiteY53" fmla="*/ 322089 h 336550"/>
                <a:gd name="connsiteX54" fmla="*/ 237624 w 330200"/>
                <a:gd name="connsiteY54" fmla="*/ 336550 h 336550"/>
                <a:gd name="connsiteX55" fmla="*/ 14521 w 330200"/>
                <a:gd name="connsiteY55" fmla="*/ 336550 h 336550"/>
                <a:gd name="connsiteX56" fmla="*/ 0 w 330200"/>
                <a:gd name="connsiteY56" fmla="*/ 322089 h 336550"/>
                <a:gd name="connsiteX57" fmla="*/ 0 w 330200"/>
                <a:gd name="connsiteY57" fmla="*/ 14461 h 336550"/>
                <a:gd name="connsiteX58" fmla="*/ 14521 w 330200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30200" h="336550">
                  <a:moveTo>
                    <a:pt x="117474" y="301625"/>
                  </a:moveTo>
                  <a:cubicBezTo>
                    <a:pt x="112183" y="301625"/>
                    <a:pt x="109537" y="305594"/>
                    <a:pt x="109537" y="309563"/>
                  </a:cubicBezTo>
                  <a:cubicBezTo>
                    <a:pt x="109537" y="313531"/>
                    <a:pt x="112183" y="317500"/>
                    <a:pt x="117474" y="317500"/>
                  </a:cubicBezTo>
                  <a:cubicBezTo>
                    <a:pt x="117474" y="317500"/>
                    <a:pt x="117474" y="317500"/>
                    <a:pt x="133349" y="317500"/>
                  </a:cubicBezTo>
                  <a:cubicBezTo>
                    <a:pt x="138641" y="317500"/>
                    <a:pt x="141287" y="313531"/>
                    <a:pt x="141287" y="309563"/>
                  </a:cubicBezTo>
                  <a:cubicBezTo>
                    <a:pt x="141287" y="305594"/>
                    <a:pt x="138641" y="301625"/>
                    <a:pt x="133349" y="301625"/>
                  </a:cubicBezTo>
                  <a:cubicBezTo>
                    <a:pt x="133349" y="301625"/>
                    <a:pt x="133349" y="301625"/>
                    <a:pt x="117474" y="301625"/>
                  </a:cubicBezTo>
                  <a:close/>
                  <a:moveTo>
                    <a:pt x="231246" y="177800"/>
                  </a:moveTo>
                  <a:cubicBezTo>
                    <a:pt x="229923" y="177800"/>
                    <a:pt x="228600" y="179143"/>
                    <a:pt x="228600" y="180487"/>
                  </a:cubicBezTo>
                  <a:cubicBezTo>
                    <a:pt x="228600" y="180487"/>
                    <a:pt x="228600" y="180487"/>
                    <a:pt x="228600" y="192577"/>
                  </a:cubicBezTo>
                  <a:cubicBezTo>
                    <a:pt x="228600" y="193920"/>
                    <a:pt x="229923" y="195263"/>
                    <a:pt x="231246" y="195263"/>
                  </a:cubicBezTo>
                  <a:cubicBezTo>
                    <a:pt x="231246" y="195263"/>
                    <a:pt x="231246" y="195263"/>
                    <a:pt x="241829" y="195263"/>
                  </a:cubicBezTo>
                  <a:cubicBezTo>
                    <a:pt x="243152" y="195263"/>
                    <a:pt x="244475" y="193920"/>
                    <a:pt x="244475" y="192577"/>
                  </a:cubicBezTo>
                  <a:lnTo>
                    <a:pt x="244475" y="180487"/>
                  </a:lnTo>
                  <a:cubicBezTo>
                    <a:pt x="244475" y="179143"/>
                    <a:pt x="243152" y="177800"/>
                    <a:pt x="241829" y="177800"/>
                  </a:cubicBezTo>
                  <a:cubicBezTo>
                    <a:pt x="241829" y="177800"/>
                    <a:pt x="241829" y="177800"/>
                    <a:pt x="231246" y="177800"/>
                  </a:cubicBezTo>
                  <a:close/>
                  <a:moveTo>
                    <a:pt x="224924" y="106363"/>
                  </a:moveTo>
                  <a:cubicBezTo>
                    <a:pt x="224924" y="106363"/>
                    <a:pt x="223587" y="106363"/>
                    <a:pt x="223587" y="107675"/>
                  </a:cubicBezTo>
                  <a:cubicBezTo>
                    <a:pt x="223587" y="107675"/>
                    <a:pt x="222250" y="108986"/>
                    <a:pt x="222250" y="108986"/>
                  </a:cubicBezTo>
                  <a:cubicBezTo>
                    <a:pt x="222250" y="108986"/>
                    <a:pt x="222250" y="108986"/>
                    <a:pt x="227598" y="164065"/>
                  </a:cubicBezTo>
                  <a:cubicBezTo>
                    <a:pt x="227598" y="165377"/>
                    <a:pt x="228934" y="166688"/>
                    <a:pt x="230271" y="166688"/>
                  </a:cubicBezTo>
                  <a:cubicBezTo>
                    <a:pt x="230271" y="166688"/>
                    <a:pt x="230271" y="166688"/>
                    <a:pt x="240966" y="166688"/>
                  </a:cubicBezTo>
                  <a:cubicBezTo>
                    <a:pt x="242303" y="166688"/>
                    <a:pt x="243640" y="165377"/>
                    <a:pt x="243640" y="164065"/>
                  </a:cubicBezTo>
                  <a:lnTo>
                    <a:pt x="247650" y="108986"/>
                  </a:lnTo>
                  <a:cubicBezTo>
                    <a:pt x="247650" y="108986"/>
                    <a:pt x="247650" y="107675"/>
                    <a:pt x="247650" y="107675"/>
                  </a:cubicBezTo>
                  <a:cubicBezTo>
                    <a:pt x="247650" y="106363"/>
                    <a:pt x="246313" y="106363"/>
                    <a:pt x="246313" y="106363"/>
                  </a:cubicBezTo>
                  <a:cubicBezTo>
                    <a:pt x="246313" y="106363"/>
                    <a:pt x="246313" y="106363"/>
                    <a:pt x="224924" y="106363"/>
                  </a:cubicBezTo>
                  <a:close/>
                  <a:moveTo>
                    <a:pt x="150283" y="82550"/>
                  </a:moveTo>
                  <a:cubicBezTo>
                    <a:pt x="150283" y="82550"/>
                    <a:pt x="150283" y="82550"/>
                    <a:pt x="319617" y="82550"/>
                  </a:cubicBezTo>
                  <a:cubicBezTo>
                    <a:pt x="324909" y="82550"/>
                    <a:pt x="330200" y="86495"/>
                    <a:pt x="330200" y="93070"/>
                  </a:cubicBezTo>
                  <a:cubicBezTo>
                    <a:pt x="330200" y="93070"/>
                    <a:pt x="330200" y="93070"/>
                    <a:pt x="330200" y="211422"/>
                  </a:cubicBezTo>
                  <a:cubicBezTo>
                    <a:pt x="330200" y="217997"/>
                    <a:pt x="324909" y="221943"/>
                    <a:pt x="319617" y="221943"/>
                  </a:cubicBezTo>
                  <a:cubicBezTo>
                    <a:pt x="319617" y="221943"/>
                    <a:pt x="319617" y="221943"/>
                    <a:pt x="227013" y="221943"/>
                  </a:cubicBezTo>
                  <a:cubicBezTo>
                    <a:pt x="227013" y="221943"/>
                    <a:pt x="227013" y="221943"/>
                    <a:pt x="204523" y="256133"/>
                  </a:cubicBezTo>
                  <a:cubicBezTo>
                    <a:pt x="203200" y="257448"/>
                    <a:pt x="201877" y="258763"/>
                    <a:pt x="199231" y="258763"/>
                  </a:cubicBezTo>
                  <a:cubicBezTo>
                    <a:pt x="196585" y="258763"/>
                    <a:pt x="195262" y="257448"/>
                    <a:pt x="193939" y="256133"/>
                  </a:cubicBezTo>
                  <a:cubicBezTo>
                    <a:pt x="193939" y="256133"/>
                    <a:pt x="193939" y="256133"/>
                    <a:pt x="171450" y="221943"/>
                  </a:cubicBezTo>
                  <a:cubicBezTo>
                    <a:pt x="171450" y="221943"/>
                    <a:pt x="171450" y="221943"/>
                    <a:pt x="150283" y="221943"/>
                  </a:cubicBezTo>
                  <a:cubicBezTo>
                    <a:pt x="144991" y="221943"/>
                    <a:pt x="139700" y="217997"/>
                    <a:pt x="139700" y="211422"/>
                  </a:cubicBezTo>
                  <a:cubicBezTo>
                    <a:pt x="139700" y="211422"/>
                    <a:pt x="139700" y="211422"/>
                    <a:pt x="139700" y="93070"/>
                  </a:cubicBezTo>
                  <a:cubicBezTo>
                    <a:pt x="139700" y="86495"/>
                    <a:pt x="144991" y="82550"/>
                    <a:pt x="150283" y="82550"/>
                  </a:cubicBezTo>
                  <a:close/>
                  <a:moveTo>
                    <a:pt x="14521" y="0"/>
                  </a:moveTo>
                  <a:cubicBezTo>
                    <a:pt x="14521" y="0"/>
                    <a:pt x="14521" y="0"/>
                    <a:pt x="237624" y="0"/>
                  </a:cubicBezTo>
                  <a:cubicBezTo>
                    <a:pt x="244225" y="0"/>
                    <a:pt x="250825" y="6573"/>
                    <a:pt x="250825" y="14461"/>
                  </a:cubicBezTo>
                  <a:cubicBezTo>
                    <a:pt x="250825" y="14461"/>
                    <a:pt x="250825" y="14461"/>
                    <a:pt x="250825" y="69676"/>
                  </a:cubicBezTo>
                  <a:cubicBezTo>
                    <a:pt x="250825" y="69676"/>
                    <a:pt x="250825" y="69676"/>
                    <a:pt x="225743" y="69676"/>
                  </a:cubicBezTo>
                  <a:cubicBezTo>
                    <a:pt x="225743" y="69676"/>
                    <a:pt x="225743" y="69676"/>
                    <a:pt x="225743" y="24978"/>
                  </a:cubicBezTo>
                  <a:cubicBezTo>
                    <a:pt x="225743" y="24978"/>
                    <a:pt x="225743" y="24978"/>
                    <a:pt x="25082" y="24978"/>
                  </a:cubicBezTo>
                  <a:cubicBezTo>
                    <a:pt x="25082" y="24978"/>
                    <a:pt x="25082" y="24978"/>
                    <a:pt x="25082" y="286594"/>
                  </a:cubicBezTo>
                  <a:cubicBezTo>
                    <a:pt x="25082" y="286594"/>
                    <a:pt x="25082" y="286594"/>
                    <a:pt x="225743" y="286594"/>
                  </a:cubicBezTo>
                  <a:cubicBezTo>
                    <a:pt x="225743" y="286594"/>
                    <a:pt x="225743" y="286594"/>
                    <a:pt x="225743" y="247154"/>
                  </a:cubicBezTo>
                  <a:cubicBezTo>
                    <a:pt x="225743" y="247154"/>
                    <a:pt x="225743" y="247154"/>
                    <a:pt x="233664" y="235322"/>
                  </a:cubicBezTo>
                  <a:lnTo>
                    <a:pt x="250825" y="235322"/>
                  </a:lnTo>
                  <a:cubicBezTo>
                    <a:pt x="250825" y="235322"/>
                    <a:pt x="250825" y="235322"/>
                    <a:pt x="250825" y="322089"/>
                  </a:cubicBezTo>
                  <a:cubicBezTo>
                    <a:pt x="250825" y="329977"/>
                    <a:pt x="244225" y="336550"/>
                    <a:pt x="237624" y="336550"/>
                  </a:cubicBezTo>
                  <a:cubicBezTo>
                    <a:pt x="237624" y="336550"/>
                    <a:pt x="237624" y="336550"/>
                    <a:pt x="14521" y="336550"/>
                  </a:cubicBezTo>
                  <a:cubicBezTo>
                    <a:pt x="6600" y="336550"/>
                    <a:pt x="0" y="329977"/>
                    <a:pt x="0" y="322089"/>
                  </a:cubicBezTo>
                  <a:cubicBezTo>
                    <a:pt x="0" y="322089"/>
                    <a:pt x="0" y="322089"/>
                    <a:pt x="0" y="14461"/>
                  </a:cubicBezTo>
                  <a:cubicBezTo>
                    <a:pt x="0" y="6573"/>
                    <a:pt x="6600" y="0"/>
                    <a:pt x="145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04674" y="599271"/>
            <a:ext cx="1513965" cy="1501417"/>
            <a:chOff x="4337213" y="1218483"/>
            <a:chExt cx="1513702" cy="1501156"/>
          </a:xfrm>
        </p:grpSpPr>
        <p:sp>
          <p:nvSpPr>
            <p:cNvPr id="32" name="矩形: 圆角 31"/>
            <p:cNvSpPr/>
            <p:nvPr/>
          </p:nvSpPr>
          <p:spPr>
            <a:xfrm>
              <a:off x="4337213" y="1589536"/>
              <a:ext cx="1130103" cy="113010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479862" y="1218483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5324369" y="1475482"/>
              <a:ext cx="258901" cy="268785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520998" y="1278708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3" name="任意多边形: 形状 42" title="WSpneox6o6"/>
            <p:cNvSpPr>
              <a:spLocks noChangeAspect="1"/>
            </p:cNvSpPr>
            <p:nvPr/>
          </p:nvSpPr>
          <p:spPr bwMode="auto">
            <a:xfrm>
              <a:off x="4669769" y="1833235"/>
              <a:ext cx="494422" cy="566783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060363" y="1180997"/>
            <a:ext cx="1330471" cy="1310363"/>
            <a:chOff x="3293084" y="1800108"/>
            <a:chExt cx="1330240" cy="1310136"/>
          </a:xfrm>
        </p:grpSpPr>
        <p:sp>
          <p:nvSpPr>
            <p:cNvPr id="33" name="矩形: 圆角 32"/>
            <p:cNvSpPr/>
            <p:nvPr/>
          </p:nvSpPr>
          <p:spPr>
            <a:xfrm>
              <a:off x="3674402" y="2161322"/>
              <a:ext cx="948922" cy="948922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3293084" y="1800108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flipH="1">
              <a:off x="3586105" y="2081152"/>
              <a:ext cx="197122" cy="204648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25762" y="1852576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3919794" y="2404307"/>
              <a:ext cx="463811" cy="46295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5671" y="1489559"/>
            <a:ext cx="2062650" cy="1604915"/>
            <a:chOff x="8170814" y="1912116"/>
            <a:chExt cx="2749722" cy="2139516"/>
          </a:xfrm>
        </p:grpSpPr>
        <p:grpSp>
          <p:nvGrpSpPr>
            <p:cNvPr id="20" name="组合 19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67268" y="1489559"/>
            <a:ext cx="2035642" cy="2598019"/>
            <a:chOff x="1307468" y="1697288"/>
            <a:chExt cx="2713719" cy="3463424"/>
          </a:xfrm>
        </p:grpSpPr>
        <p:grpSp>
          <p:nvGrpSpPr>
            <p:cNvPr id="7" name="组合 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4490539" y="2624970"/>
            <a:ext cx="1513965" cy="1501417"/>
            <a:chOff x="4337213" y="1218483"/>
            <a:chExt cx="1513702" cy="1501156"/>
          </a:xfrm>
        </p:grpSpPr>
        <p:sp>
          <p:nvSpPr>
            <p:cNvPr id="59" name="矩形: 圆角 58"/>
            <p:cNvSpPr/>
            <p:nvPr/>
          </p:nvSpPr>
          <p:spPr>
            <a:xfrm>
              <a:off x="4337213" y="1589536"/>
              <a:ext cx="1130103" cy="113010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5479862" y="1218483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5324369" y="1475482"/>
              <a:ext cx="258901" cy="268785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520998" y="1278708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63" name="任意多边形: 形状 62" title="WSpneox6o6"/>
            <p:cNvSpPr>
              <a:spLocks noChangeAspect="1"/>
            </p:cNvSpPr>
            <p:nvPr/>
          </p:nvSpPr>
          <p:spPr bwMode="auto">
            <a:xfrm>
              <a:off x="4669769" y="1833235"/>
              <a:ext cx="494422" cy="566783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58347" y="3278405"/>
            <a:ext cx="1330471" cy="1310363"/>
            <a:chOff x="3293084" y="1800108"/>
            <a:chExt cx="1330240" cy="1310136"/>
          </a:xfrm>
        </p:grpSpPr>
        <p:sp>
          <p:nvSpPr>
            <p:cNvPr id="65" name="矩形: 圆角 64"/>
            <p:cNvSpPr/>
            <p:nvPr/>
          </p:nvSpPr>
          <p:spPr>
            <a:xfrm>
              <a:off x="3674402" y="2161322"/>
              <a:ext cx="948922" cy="948922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3293084" y="1800108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 flipH="1">
              <a:off x="3586105" y="2081152"/>
              <a:ext cx="197122" cy="204648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325762" y="1852576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3919794" y="2404307"/>
              <a:ext cx="463811" cy="46295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031780" y="428378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25631" y="654640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8702" y="1222159"/>
            <a:ext cx="4170507" cy="2826599"/>
            <a:chOff x="5668281" y="2011324"/>
            <a:chExt cx="5559711" cy="3768144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7254980" y="2011324"/>
              <a:ext cx="1024753" cy="75148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6191310" y="2706847"/>
              <a:ext cx="1432002" cy="105013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68281" y="3429000"/>
              <a:ext cx="427718" cy="313660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6191310" y="3744990"/>
              <a:ext cx="1778884" cy="1304515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7176063" y="2525228"/>
              <a:ext cx="2464833" cy="1807544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065505" y="4909653"/>
              <a:ext cx="1186110" cy="869815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153400" y="4517887"/>
              <a:ext cx="281796" cy="20665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434822" y="4420306"/>
              <a:ext cx="857996" cy="629199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770630" y="3517491"/>
              <a:ext cx="1457362" cy="106873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116867" y="2095187"/>
              <a:ext cx="586418" cy="43004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527243" y="2728237"/>
              <a:ext cx="765575" cy="561423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0865304" y="3247154"/>
              <a:ext cx="259896" cy="19059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89715" y="3572772"/>
              <a:ext cx="2237528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7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8129441" y="2947925"/>
              <a:ext cx="561818" cy="524670"/>
            </a:xfrm>
            <a:custGeom>
              <a:avLst/>
              <a:gdLst>
                <a:gd name="T0" fmla="*/ 31 w 182"/>
                <a:gd name="T1" fmla="*/ 97 h 170"/>
                <a:gd name="T2" fmla="*/ 5 w 182"/>
                <a:gd name="T3" fmla="*/ 93 h 170"/>
                <a:gd name="T4" fmla="*/ 12 w 182"/>
                <a:gd name="T5" fmla="*/ 49 h 170"/>
                <a:gd name="T6" fmla="*/ 25 w 182"/>
                <a:gd name="T7" fmla="*/ 55 h 170"/>
                <a:gd name="T8" fmla="*/ 49 w 182"/>
                <a:gd name="T9" fmla="*/ 54 h 170"/>
                <a:gd name="T10" fmla="*/ 56 w 182"/>
                <a:gd name="T11" fmla="*/ 85 h 170"/>
                <a:gd name="T12" fmla="*/ 61 w 182"/>
                <a:gd name="T13" fmla="*/ 24 h 170"/>
                <a:gd name="T14" fmla="*/ 36 w 182"/>
                <a:gd name="T15" fmla="*/ 49 h 170"/>
                <a:gd name="T16" fmla="*/ 12 w 182"/>
                <a:gd name="T17" fmla="*/ 24 h 170"/>
                <a:gd name="T18" fmla="*/ 36 w 182"/>
                <a:gd name="T19" fmla="*/ 0 h 170"/>
                <a:gd name="T20" fmla="*/ 157 w 182"/>
                <a:gd name="T21" fmla="*/ 145 h 170"/>
                <a:gd name="T22" fmla="*/ 132 w 182"/>
                <a:gd name="T23" fmla="*/ 170 h 170"/>
                <a:gd name="T24" fmla="*/ 31 w 182"/>
                <a:gd name="T25" fmla="*/ 163 h 170"/>
                <a:gd name="T26" fmla="*/ 25 w 182"/>
                <a:gd name="T27" fmla="*/ 135 h 170"/>
                <a:gd name="T28" fmla="*/ 28 w 182"/>
                <a:gd name="T29" fmla="*/ 115 h 170"/>
                <a:gd name="T30" fmla="*/ 38 w 182"/>
                <a:gd name="T31" fmla="*/ 98 h 170"/>
                <a:gd name="T32" fmla="*/ 57 w 182"/>
                <a:gd name="T33" fmla="*/ 91 h 170"/>
                <a:gd name="T34" fmla="*/ 68 w 182"/>
                <a:gd name="T35" fmla="*/ 98 h 170"/>
                <a:gd name="T36" fmla="*/ 91 w 182"/>
                <a:gd name="T37" fmla="*/ 104 h 170"/>
                <a:gd name="T38" fmla="*/ 114 w 182"/>
                <a:gd name="T39" fmla="*/ 98 h 170"/>
                <a:gd name="T40" fmla="*/ 125 w 182"/>
                <a:gd name="T41" fmla="*/ 91 h 170"/>
                <a:gd name="T42" fmla="*/ 143 w 182"/>
                <a:gd name="T43" fmla="*/ 98 h 170"/>
                <a:gd name="T44" fmla="*/ 153 w 182"/>
                <a:gd name="T45" fmla="*/ 115 h 170"/>
                <a:gd name="T46" fmla="*/ 157 w 182"/>
                <a:gd name="T47" fmla="*/ 135 h 170"/>
                <a:gd name="T48" fmla="*/ 116 w 182"/>
                <a:gd name="T49" fmla="*/ 35 h 170"/>
                <a:gd name="T50" fmla="*/ 116 w 182"/>
                <a:gd name="T51" fmla="*/ 86 h 170"/>
                <a:gd name="T52" fmla="*/ 65 w 182"/>
                <a:gd name="T53" fmla="*/ 86 h 170"/>
                <a:gd name="T54" fmla="*/ 65 w 182"/>
                <a:gd name="T55" fmla="*/ 35 h 170"/>
                <a:gd name="T56" fmla="*/ 116 w 182"/>
                <a:gd name="T57" fmla="*/ 35 h 170"/>
                <a:gd name="T58" fmla="*/ 169 w 182"/>
                <a:gd name="T59" fmla="*/ 24 h 170"/>
                <a:gd name="T60" fmla="*/ 145 w 182"/>
                <a:gd name="T61" fmla="*/ 49 h 170"/>
                <a:gd name="T62" fmla="*/ 121 w 182"/>
                <a:gd name="T63" fmla="*/ 24 h 170"/>
                <a:gd name="T64" fmla="*/ 145 w 182"/>
                <a:gd name="T65" fmla="*/ 0 h 170"/>
                <a:gd name="T66" fmla="*/ 182 w 182"/>
                <a:gd name="T67" fmla="*/ 82 h 170"/>
                <a:gd name="T68" fmla="*/ 163 w 182"/>
                <a:gd name="T69" fmla="*/ 97 h 170"/>
                <a:gd name="T70" fmla="*/ 125 w 182"/>
                <a:gd name="T71" fmla="*/ 85 h 170"/>
                <a:gd name="T72" fmla="*/ 133 w 182"/>
                <a:gd name="T73" fmla="*/ 54 h 170"/>
                <a:gd name="T74" fmla="*/ 156 w 182"/>
                <a:gd name="T75" fmla="*/ 55 h 170"/>
                <a:gd name="T76" fmla="*/ 170 w 182"/>
                <a:gd name="T77" fmla="*/ 4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56" y="85"/>
                  </a:moveTo>
                  <a:cubicBezTo>
                    <a:pt x="46" y="85"/>
                    <a:pt x="37" y="89"/>
                    <a:pt x="31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3" y="97"/>
                    <a:pt x="9" y="96"/>
                    <a:pt x="5" y="93"/>
                  </a:cubicBezTo>
                  <a:cubicBezTo>
                    <a:pt x="2" y="91"/>
                    <a:pt x="0" y="87"/>
                    <a:pt x="0" y="82"/>
                  </a:cubicBezTo>
                  <a:cubicBezTo>
                    <a:pt x="0" y="60"/>
                    <a:pt x="4" y="49"/>
                    <a:pt x="12" y="49"/>
                  </a:cubicBezTo>
                  <a:cubicBezTo>
                    <a:pt x="12" y="49"/>
                    <a:pt x="13" y="49"/>
                    <a:pt x="16" y="51"/>
                  </a:cubicBezTo>
                  <a:cubicBezTo>
                    <a:pt x="18" y="52"/>
                    <a:pt x="21" y="53"/>
                    <a:pt x="25" y="55"/>
                  </a:cubicBezTo>
                  <a:cubicBezTo>
                    <a:pt x="29" y="56"/>
                    <a:pt x="33" y="57"/>
                    <a:pt x="36" y="57"/>
                  </a:cubicBezTo>
                  <a:cubicBezTo>
                    <a:pt x="41" y="57"/>
                    <a:pt x="45" y="56"/>
                    <a:pt x="49" y="54"/>
                  </a:cubicBezTo>
                  <a:cubicBezTo>
                    <a:pt x="49" y="57"/>
                    <a:pt x="48" y="59"/>
                    <a:pt x="48" y="61"/>
                  </a:cubicBezTo>
                  <a:cubicBezTo>
                    <a:pt x="48" y="69"/>
                    <a:pt x="51" y="78"/>
                    <a:pt x="56" y="85"/>
                  </a:cubicBezTo>
                  <a:close/>
                  <a:moveTo>
                    <a:pt x="53" y="7"/>
                  </a:moveTo>
                  <a:cubicBezTo>
                    <a:pt x="58" y="12"/>
                    <a:pt x="61" y="18"/>
                    <a:pt x="61" y="24"/>
                  </a:cubicBezTo>
                  <a:cubicBezTo>
                    <a:pt x="61" y="31"/>
                    <a:pt x="58" y="37"/>
                    <a:pt x="53" y="42"/>
                  </a:cubicBezTo>
                  <a:cubicBezTo>
                    <a:pt x="49" y="46"/>
                    <a:pt x="43" y="49"/>
                    <a:pt x="36" y="49"/>
                  </a:cubicBezTo>
                  <a:cubicBezTo>
                    <a:pt x="30" y="49"/>
                    <a:pt x="24" y="46"/>
                    <a:pt x="19" y="42"/>
                  </a:cubicBezTo>
                  <a:cubicBezTo>
                    <a:pt x="14" y="37"/>
                    <a:pt x="12" y="31"/>
                    <a:pt x="12" y="24"/>
                  </a:cubicBezTo>
                  <a:cubicBezTo>
                    <a:pt x="12" y="18"/>
                    <a:pt x="14" y="12"/>
                    <a:pt x="19" y="7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3" y="7"/>
                  </a:cubicBezTo>
                  <a:close/>
                  <a:moveTo>
                    <a:pt x="157" y="145"/>
                  </a:moveTo>
                  <a:cubicBezTo>
                    <a:pt x="157" y="153"/>
                    <a:pt x="155" y="159"/>
                    <a:pt x="150" y="163"/>
                  </a:cubicBezTo>
                  <a:cubicBezTo>
                    <a:pt x="146" y="167"/>
                    <a:pt x="140" y="170"/>
                    <a:pt x="132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2" y="170"/>
                    <a:pt x="36" y="167"/>
                    <a:pt x="31" y="163"/>
                  </a:cubicBezTo>
                  <a:cubicBezTo>
                    <a:pt x="26" y="159"/>
                    <a:pt x="24" y="153"/>
                    <a:pt x="24" y="145"/>
                  </a:cubicBezTo>
                  <a:cubicBezTo>
                    <a:pt x="24" y="142"/>
                    <a:pt x="24" y="139"/>
                    <a:pt x="25" y="135"/>
                  </a:cubicBezTo>
                  <a:cubicBezTo>
                    <a:pt x="25" y="132"/>
                    <a:pt x="25" y="129"/>
                    <a:pt x="26" y="125"/>
                  </a:cubicBezTo>
                  <a:cubicBezTo>
                    <a:pt x="27" y="121"/>
                    <a:pt x="27" y="118"/>
                    <a:pt x="28" y="115"/>
                  </a:cubicBezTo>
                  <a:cubicBezTo>
                    <a:pt x="29" y="112"/>
                    <a:pt x="31" y="109"/>
                    <a:pt x="32" y="106"/>
                  </a:cubicBezTo>
                  <a:cubicBezTo>
                    <a:pt x="34" y="103"/>
                    <a:pt x="36" y="100"/>
                    <a:pt x="38" y="98"/>
                  </a:cubicBezTo>
                  <a:cubicBezTo>
                    <a:pt x="40" y="96"/>
                    <a:pt x="43" y="94"/>
                    <a:pt x="46" y="93"/>
                  </a:cubicBezTo>
                  <a:cubicBezTo>
                    <a:pt x="50" y="92"/>
                    <a:pt x="53" y="91"/>
                    <a:pt x="57" y="91"/>
                  </a:cubicBezTo>
                  <a:cubicBezTo>
                    <a:pt x="58" y="91"/>
                    <a:pt x="59" y="92"/>
                    <a:pt x="61" y="93"/>
                  </a:cubicBezTo>
                  <a:cubicBezTo>
                    <a:pt x="63" y="94"/>
                    <a:pt x="65" y="96"/>
                    <a:pt x="68" y="98"/>
                  </a:cubicBezTo>
                  <a:cubicBezTo>
                    <a:pt x="70" y="99"/>
                    <a:pt x="74" y="101"/>
                    <a:pt x="78" y="102"/>
                  </a:cubicBezTo>
                  <a:cubicBezTo>
                    <a:pt x="82" y="103"/>
                    <a:pt x="86" y="104"/>
                    <a:pt x="91" y="104"/>
                  </a:cubicBezTo>
                  <a:cubicBezTo>
                    <a:pt x="95" y="104"/>
                    <a:pt x="99" y="103"/>
                    <a:pt x="104" y="102"/>
                  </a:cubicBezTo>
                  <a:cubicBezTo>
                    <a:pt x="108" y="101"/>
                    <a:pt x="111" y="99"/>
                    <a:pt x="114" y="98"/>
                  </a:cubicBezTo>
                  <a:cubicBezTo>
                    <a:pt x="116" y="96"/>
                    <a:pt x="118" y="94"/>
                    <a:pt x="121" y="93"/>
                  </a:cubicBezTo>
                  <a:cubicBezTo>
                    <a:pt x="123" y="92"/>
                    <a:pt x="124" y="91"/>
                    <a:pt x="125" y="91"/>
                  </a:cubicBezTo>
                  <a:cubicBezTo>
                    <a:pt x="128" y="91"/>
                    <a:pt x="132" y="92"/>
                    <a:pt x="135" y="93"/>
                  </a:cubicBezTo>
                  <a:cubicBezTo>
                    <a:pt x="138" y="94"/>
                    <a:pt x="141" y="96"/>
                    <a:pt x="143" y="98"/>
                  </a:cubicBezTo>
                  <a:cubicBezTo>
                    <a:pt x="145" y="100"/>
                    <a:pt x="147" y="103"/>
                    <a:pt x="149" y="106"/>
                  </a:cubicBezTo>
                  <a:cubicBezTo>
                    <a:pt x="151" y="109"/>
                    <a:pt x="152" y="112"/>
                    <a:pt x="153" y="115"/>
                  </a:cubicBezTo>
                  <a:cubicBezTo>
                    <a:pt x="154" y="118"/>
                    <a:pt x="155" y="121"/>
                    <a:pt x="156" y="125"/>
                  </a:cubicBezTo>
                  <a:cubicBezTo>
                    <a:pt x="156" y="129"/>
                    <a:pt x="157" y="132"/>
                    <a:pt x="157" y="135"/>
                  </a:cubicBezTo>
                  <a:cubicBezTo>
                    <a:pt x="157" y="139"/>
                    <a:pt x="157" y="142"/>
                    <a:pt x="157" y="145"/>
                  </a:cubicBezTo>
                  <a:close/>
                  <a:moveTo>
                    <a:pt x="116" y="35"/>
                  </a:moveTo>
                  <a:cubicBezTo>
                    <a:pt x="124" y="42"/>
                    <a:pt x="127" y="51"/>
                    <a:pt x="127" y="61"/>
                  </a:cubicBezTo>
                  <a:cubicBezTo>
                    <a:pt x="127" y="71"/>
                    <a:pt x="124" y="79"/>
                    <a:pt x="116" y="86"/>
                  </a:cubicBezTo>
                  <a:cubicBezTo>
                    <a:pt x="109" y="93"/>
                    <a:pt x="101" y="97"/>
                    <a:pt x="91" y="97"/>
                  </a:cubicBezTo>
                  <a:cubicBezTo>
                    <a:pt x="81" y="97"/>
                    <a:pt x="72" y="93"/>
                    <a:pt x="65" y="86"/>
                  </a:cubicBezTo>
                  <a:cubicBezTo>
                    <a:pt x="58" y="79"/>
                    <a:pt x="54" y="71"/>
                    <a:pt x="54" y="61"/>
                  </a:cubicBezTo>
                  <a:cubicBezTo>
                    <a:pt x="54" y="51"/>
                    <a:pt x="58" y="42"/>
                    <a:pt x="65" y="35"/>
                  </a:cubicBezTo>
                  <a:cubicBezTo>
                    <a:pt x="72" y="28"/>
                    <a:pt x="81" y="24"/>
                    <a:pt x="91" y="24"/>
                  </a:cubicBezTo>
                  <a:cubicBezTo>
                    <a:pt x="101" y="24"/>
                    <a:pt x="109" y="28"/>
                    <a:pt x="116" y="35"/>
                  </a:cubicBezTo>
                  <a:close/>
                  <a:moveTo>
                    <a:pt x="162" y="7"/>
                  </a:moveTo>
                  <a:cubicBezTo>
                    <a:pt x="167" y="12"/>
                    <a:pt x="169" y="18"/>
                    <a:pt x="169" y="24"/>
                  </a:cubicBezTo>
                  <a:cubicBezTo>
                    <a:pt x="169" y="31"/>
                    <a:pt x="167" y="37"/>
                    <a:pt x="162" y="42"/>
                  </a:cubicBezTo>
                  <a:cubicBezTo>
                    <a:pt x="158" y="46"/>
                    <a:pt x="152" y="49"/>
                    <a:pt x="145" y="49"/>
                  </a:cubicBezTo>
                  <a:cubicBezTo>
                    <a:pt x="139" y="49"/>
                    <a:pt x="133" y="46"/>
                    <a:pt x="128" y="42"/>
                  </a:cubicBezTo>
                  <a:cubicBezTo>
                    <a:pt x="123" y="37"/>
                    <a:pt x="121" y="31"/>
                    <a:pt x="121" y="24"/>
                  </a:cubicBezTo>
                  <a:cubicBezTo>
                    <a:pt x="121" y="18"/>
                    <a:pt x="123" y="12"/>
                    <a:pt x="128" y="7"/>
                  </a:cubicBezTo>
                  <a:cubicBezTo>
                    <a:pt x="133" y="3"/>
                    <a:pt x="139" y="0"/>
                    <a:pt x="145" y="0"/>
                  </a:cubicBezTo>
                  <a:cubicBezTo>
                    <a:pt x="152" y="0"/>
                    <a:pt x="158" y="3"/>
                    <a:pt x="162" y="7"/>
                  </a:cubicBezTo>
                  <a:close/>
                  <a:moveTo>
                    <a:pt x="182" y="82"/>
                  </a:moveTo>
                  <a:cubicBezTo>
                    <a:pt x="182" y="87"/>
                    <a:pt x="180" y="91"/>
                    <a:pt x="176" y="93"/>
                  </a:cubicBezTo>
                  <a:cubicBezTo>
                    <a:pt x="173" y="96"/>
                    <a:pt x="168" y="97"/>
                    <a:pt x="163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4" y="89"/>
                    <a:pt x="136" y="85"/>
                    <a:pt x="125" y="85"/>
                  </a:cubicBezTo>
                  <a:cubicBezTo>
                    <a:pt x="131" y="78"/>
                    <a:pt x="133" y="69"/>
                    <a:pt x="133" y="61"/>
                  </a:cubicBezTo>
                  <a:cubicBezTo>
                    <a:pt x="133" y="59"/>
                    <a:pt x="133" y="57"/>
                    <a:pt x="133" y="54"/>
                  </a:cubicBezTo>
                  <a:cubicBezTo>
                    <a:pt x="137" y="56"/>
                    <a:pt x="141" y="57"/>
                    <a:pt x="145" y="57"/>
                  </a:cubicBezTo>
                  <a:cubicBezTo>
                    <a:pt x="149" y="57"/>
                    <a:pt x="153" y="56"/>
                    <a:pt x="156" y="55"/>
                  </a:cubicBezTo>
                  <a:cubicBezTo>
                    <a:pt x="160" y="53"/>
                    <a:pt x="163" y="52"/>
                    <a:pt x="166" y="51"/>
                  </a:cubicBezTo>
                  <a:cubicBezTo>
                    <a:pt x="168" y="49"/>
                    <a:pt x="169" y="49"/>
                    <a:pt x="170" y="49"/>
                  </a:cubicBezTo>
                  <a:cubicBezTo>
                    <a:pt x="178" y="49"/>
                    <a:pt x="182" y="60"/>
                    <a:pt x="182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6603861" y="4563535"/>
              <a:ext cx="723275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 lnSpcReduction="10000"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754936" y="4171565"/>
              <a:ext cx="421127" cy="360964"/>
            </a:xfrm>
            <a:custGeom>
              <a:avLst/>
              <a:gdLst>
                <a:gd name="T0" fmla="*/ 169 w 169"/>
                <a:gd name="T1" fmla="*/ 40 h 145"/>
                <a:gd name="T2" fmla="*/ 169 w 169"/>
                <a:gd name="T3" fmla="*/ 76 h 145"/>
                <a:gd name="T4" fmla="*/ 0 w 169"/>
                <a:gd name="T5" fmla="*/ 76 h 145"/>
                <a:gd name="T6" fmla="*/ 0 w 169"/>
                <a:gd name="T7" fmla="*/ 40 h 145"/>
                <a:gd name="T8" fmla="*/ 4 w 169"/>
                <a:gd name="T9" fmla="*/ 29 h 145"/>
                <a:gd name="T10" fmla="*/ 15 w 169"/>
                <a:gd name="T11" fmla="*/ 24 h 145"/>
                <a:gd name="T12" fmla="*/ 48 w 169"/>
                <a:gd name="T13" fmla="*/ 24 h 145"/>
                <a:gd name="T14" fmla="*/ 48 w 169"/>
                <a:gd name="T15" fmla="*/ 9 h 145"/>
                <a:gd name="T16" fmla="*/ 51 w 169"/>
                <a:gd name="T17" fmla="*/ 3 h 145"/>
                <a:gd name="T18" fmla="*/ 57 w 169"/>
                <a:gd name="T19" fmla="*/ 0 h 145"/>
                <a:gd name="T20" fmla="*/ 112 w 169"/>
                <a:gd name="T21" fmla="*/ 0 h 145"/>
                <a:gd name="T22" fmla="*/ 118 w 169"/>
                <a:gd name="T23" fmla="*/ 3 h 145"/>
                <a:gd name="T24" fmla="*/ 121 w 169"/>
                <a:gd name="T25" fmla="*/ 9 h 145"/>
                <a:gd name="T26" fmla="*/ 121 w 169"/>
                <a:gd name="T27" fmla="*/ 24 h 145"/>
                <a:gd name="T28" fmla="*/ 154 w 169"/>
                <a:gd name="T29" fmla="*/ 24 h 145"/>
                <a:gd name="T30" fmla="*/ 165 w 169"/>
                <a:gd name="T31" fmla="*/ 29 h 145"/>
                <a:gd name="T32" fmla="*/ 169 w 169"/>
                <a:gd name="T33" fmla="*/ 40 h 145"/>
                <a:gd name="T34" fmla="*/ 169 w 169"/>
                <a:gd name="T35" fmla="*/ 85 h 145"/>
                <a:gd name="T36" fmla="*/ 169 w 169"/>
                <a:gd name="T37" fmla="*/ 130 h 145"/>
                <a:gd name="T38" fmla="*/ 165 w 169"/>
                <a:gd name="T39" fmla="*/ 141 h 145"/>
                <a:gd name="T40" fmla="*/ 154 w 169"/>
                <a:gd name="T41" fmla="*/ 145 h 145"/>
                <a:gd name="T42" fmla="*/ 15 w 169"/>
                <a:gd name="T43" fmla="*/ 145 h 145"/>
                <a:gd name="T44" fmla="*/ 4 w 169"/>
                <a:gd name="T45" fmla="*/ 141 h 145"/>
                <a:gd name="T46" fmla="*/ 0 w 169"/>
                <a:gd name="T47" fmla="*/ 130 h 145"/>
                <a:gd name="T48" fmla="*/ 0 w 169"/>
                <a:gd name="T49" fmla="*/ 85 h 145"/>
                <a:gd name="T50" fmla="*/ 63 w 169"/>
                <a:gd name="T51" fmla="*/ 85 h 145"/>
                <a:gd name="T52" fmla="*/ 63 w 169"/>
                <a:gd name="T53" fmla="*/ 100 h 145"/>
                <a:gd name="T54" fmla="*/ 65 w 169"/>
                <a:gd name="T55" fmla="*/ 104 h 145"/>
                <a:gd name="T56" fmla="*/ 69 w 169"/>
                <a:gd name="T57" fmla="*/ 106 h 145"/>
                <a:gd name="T58" fmla="*/ 100 w 169"/>
                <a:gd name="T59" fmla="*/ 106 h 145"/>
                <a:gd name="T60" fmla="*/ 104 w 169"/>
                <a:gd name="T61" fmla="*/ 104 h 145"/>
                <a:gd name="T62" fmla="*/ 106 w 169"/>
                <a:gd name="T63" fmla="*/ 100 h 145"/>
                <a:gd name="T64" fmla="*/ 106 w 169"/>
                <a:gd name="T65" fmla="*/ 85 h 145"/>
                <a:gd name="T66" fmla="*/ 169 w 169"/>
                <a:gd name="T67" fmla="*/ 85 h 145"/>
                <a:gd name="T68" fmla="*/ 60 w 169"/>
                <a:gd name="T69" fmla="*/ 24 h 145"/>
                <a:gd name="T70" fmla="*/ 109 w 169"/>
                <a:gd name="T71" fmla="*/ 24 h 145"/>
                <a:gd name="T72" fmla="*/ 109 w 169"/>
                <a:gd name="T73" fmla="*/ 12 h 145"/>
                <a:gd name="T74" fmla="*/ 60 w 169"/>
                <a:gd name="T75" fmla="*/ 12 h 145"/>
                <a:gd name="T76" fmla="*/ 60 w 169"/>
                <a:gd name="T77" fmla="*/ 24 h 145"/>
                <a:gd name="T78" fmla="*/ 97 w 169"/>
                <a:gd name="T79" fmla="*/ 85 h 145"/>
                <a:gd name="T80" fmla="*/ 97 w 169"/>
                <a:gd name="T81" fmla="*/ 97 h 145"/>
                <a:gd name="T82" fmla="*/ 72 w 169"/>
                <a:gd name="T83" fmla="*/ 97 h 145"/>
                <a:gd name="T84" fmla="*/ 72 w 169"/>
                <a:gd name="T85" fmla="*/ 85 h 145"/>
                <a:gd name="T86" fmla="*/ 97 w 169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5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5"/>
            <p:cNvSpPr txBox="1"/>
            <p:nvPr/>
          </p:nvSpPr>
          <p:spPr>
            <a:xfrm>
              <a:off x="10137673" y="3998613"/>
              <a:ext cx="723275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 lnSpcReduction="10000"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8350629" y="5301419"/>
              <a:ext cx="607859" cy="261610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r>
                <a:rPr lang="en-US" altLang="zh-CN" sz="1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691417" y="4586227"/>
              <a:ext cx="344806" cy="299212"/>
            </a:xfrm>
            <a:custGeom>
              <a:avLst/>
              <a:gdLst>
                <a:gd name="T0" fmla="*/ 158 w 182"/>
                <a:gd name="T1" fmla="*/ 24 h 158"/>
                <a:gd name="T2" fmla="*/ 175 w 182"/>
                <a:gd name="T3" fmla="*/ 32 h 158"/>
                <a:gd name="T4" fmla="*/ 182 w 182"/>
                <a:gd name="T5" fmla="*/ 49 h 158"/>
                <a:gd name="T6" fmla="*/ 182 w 182"/>
                <a:gd name="T7" fmla="*/ 133 h 158"/>
                <a:gd name="T8" fmla="*/ 175 w 182"/>
                <a:gd name="T9" fmla="*/ 150 h 158"/>
                <a:gd name="T10" fmla="*/ 158 w 182"/>
                <a:gd name="T11" fmla="*/ 158 h 158"/>
                <a:gd name="T12" fmla="*/ 24 w 182"/>
                <a:gd name="T13" fmla="*/ 158 h 158"/>
                <a:gd name="T14" fmla="*/ 7 w 182"/>
                <a:gd name="T15" fmla="*/ 150 h 158"/>
                <a:gd name="T16" fmla="*/ 0 w 182"/>
                <a:gd name="T17" fmla="*/ 133 h 158"/>
                <a:gd name="T18" fmla="*/ 0 w 182"/>
                <a:gd name="T19" fmla="*/ 49 h 158"/>
                <a:gd name="T20" fmla="*/ 7 w 182"/>
                <a:gd name="T21" fmla="*/ 32 h 158"/>
                <a:gd name="T22" fmla="*/ 24 w 182"/>
                <a:gd name="T23" fmla="*/ 24 h 158"/>
                <a:gd name="T24" fmla="*/ 46 w 182"/>
                <a:gd name="T25" fmla="*/ 24 h 158"/>
                <a:gd name="T26" fmla="*/ 50 w 182"/>
                <a:gd name="T27" fmla="*/ 12 h 158"/>
                <a:gd name="T28" fmla="*/ 57 w 182"/>
                <a:gd name="T29" fmla="*/ 4 h 158"/>
                <a:gd name="T30" fmla="*/ 67 w 182"/>
                <a:gd name="T31" fmla="*/ 0 h 158"/>
                <a:gd name="T32" fmla="*/ 115 w 182"/>
                <a:gd name="T33" fmla="*/ 0 h 158"/>
                <a:gd name="T34" fmla="*/ 125 w 182"/>
                <a:gd name="T35" fmla="*/ 4 h 158"/>
                <a:gd name="T36" fmla="*/ 132 w 182"/>
                <a:gd name="T37" fmla="*/ 12 h 158"/>
                <a:gd name="T38" fmla="*/ 136 w 182"/>
                <a:gd name="T39" fmla="*/ 24 h 158"/>
                <a:gd name="T40" fmla="*/ 158 w 182"/>
                <a:gd name="T41" fmla="*/ 24 h 158"/>
                <a:gd name="T42" fmla="*/ 61 w 182"/>
                <a:gd name="T43" fmla="*/ 121 h 158"/>
                <a:gd name="T44" fmla="*/ 91 w 182"/>
                <a:gd name="T45" fmla="*/ 133 h 158"/>
                <a:gd name="T46" fmla="*/ 121 w 182"/>
                <a:gd name="T47" fmla="*/ 121 h 158"/>
                <a:gd name="T48" fmla="*/ 133 w 182"/>
                <a:gd name="T49" fmla="*/ 91 h 158"/>
                <a:gd name="T50" fmla="*/ 121 w 182"/>
                <a:gd name="T51" fmla="*/ 61 h 158"/>
                <a:gd name="T52" fmla="*/ 91 w 182"/>
                <a:gd name="T53" fmla="*/ 49 h 158"/>
                <a:gd name="T54" fmla="*/ 61 w 182"/>
                <a:gd name="T55" fmla="*/ 61 h 158"/>
                <a:gd name="T56" fmla="*/ 49 w 182"/>
                <a:gd name="T57" fmla="*/ 91 h 158"/>
                <a:gd name="T58" fmla="*/ 61 w 182"/>
                <a:gd name="T59" fmla="*/ 121 h 158"/>
                <a:gd name="T60" fmla="*/ 72 w 182"/>
                <a:gd name="T61" fmla="*/ 72 h 158"/>
                <a:gd name="T62" fmla="*/ 91 w 182"/>
                <a:gd name="T63" fmla="*/ 64 h 158"/>
                <a:gd name="T64" fmla="*/ 110 w 182"/>
                <a:gd name="T65" fmla="*/ 72 h 158"/>
                <a:gd name="T66" fmla="*/ 118 w 182"/>
                <a:gd name="T67" fmla="*/ 91 h 158"/>
                <a:gd name="T68" fmla="*/ 110 w 182"/>
                <a:gd name="T69" fmla="*/ 110 h 158"/>
                <a:gd name="T70" fmla="*/ 91 w 182"/>
                <a:gd name="T71" fmla="*/ 118 h 158"/>
                <a:gd name="T72" fmla="*/ 72 w 182"/>
                <a:gd name="T73" fmla="*/ 110 h 158"/>
                <a:gd name="T74" fmla="*/ 64 w 182"/>
                <a:gd name="T75" fmla="*/ 91 h 158"/>
                <a:gd name="T76" fmla="*/ 72 w 182"/>
                <a:gd name="T77" fmla="*/ 7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58">
                  <a:moveTo>
                    <a:pt x="158" y="24"/>
                  </a:moveTo>
                  <a:cubicBezTo>
                    <a:pt x="164" y="24"/>
                    <a:pt x="170" y="27"/>
                    <a:pt x="175" y="32"/>
                  </a:cubicBezTo>
                  <a:cubicBezTo>
                    <a:pt x="179" y="36"/>
                    <a:pt x="182" y="42"/>
                    <a:pt x="182" y="4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40"/>
                    <a:pt x="179" y="146"/>
                    <a:pt x="175" y="150"/>
                  </a:cubicBezTo>
                  <a:cubicBezTo>
                    <a:pt x="170" y="155"/>
                    <a:pt x="164" y="158"/>
                    <a:pt x="158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2" y="155"/>
                    <a:pt x="7" y="150"/>
                  </a:cubicBezTo>
                  <a:cubicBezTo>
                    <a:pt x="3" y="146"/>
                    <a:pt x="0" y="140"/>
                    <a:pt x="0" y="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3" y="36"/>
                    <a:pt x="7" y="32"/>
                  </a:cubicBezTo>
                  <a:cubicBezTo>
                    <a:pt x="12" y="27"/>
                    <a:pt x="18" y="24"/>
                    <a:pt x="2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9"/>
                    <a:pt x="54" y="6"/>
                    <a:pt x="57" y="4"/>
                  </a:cubicBezTo>
                  <a:cubicBezTo>
                    <a:pt x="60" y="1"/>
                    <a:pt x="63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2" y="1"/>
                    <a:pt x="125" y="4"/>
                  </a:cubicBezTo>
                  <a:cubicBezTo>
                    <a:pt x="128" y="6"/>
                    <a:pt x="130" y="9"/>
                    <a:pt x="132" y="12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58" y="24"/>
                  </a:lnTo>
                  <a:close/>
                  <a:moveTo>
                    <a:pt x="61" y="121"/>
                  </a:moveTo>
                  <a:cubicBezTo>
                    <a:pt x="69" y="129"/>
                    <a:pt x="79" y="133"/>
                    <a:pt x="91" y="133"/>
                  </a:cubicBezTo>
                  <a:cubicBezTo>
                    <a:pt x="103" y="133"/>
                    <a:pt x="113" y="129"/>
                    <a:pt x="121" y="121"/>
                  </a:cubicBezTo>
                  <a:cubicBezTo>
                    <a:pt x="129" y="113"/>
                    <a:pt x="133" y="103"/>
                    <a:pt x="133" y="91"/>
                  </a:cubicBezTo>
                  <a:cubicBezTo>
                    <a:pt x="133" y="79"/>
                    <a:pt x="129" y="69"/>
                    <a:pt x="121" y="61"/>
                  </a:cubicBezTo>
                  <a:cubicBezTo>
                    <a:pt x="113" y="53"/>
                    <a:pt x="103" y="49"/>
                    <a:pt x="91" y="49"/>
                  </a:cubicBezTo>
                  <a:cubicBezTo>
                    <a:pt x="79" y="49"/>
                    <a:pt x="69" y="53"/>
                    <a:pt x="61" y="61"/>
                  </a:cubicBezTo>
                  <a:cubicBezTo>
                    <a:pt x="53" y="69"/>
                    <a:pt x="49" y="79"/>
                    <a:pt x="49" y="91"/>
                  </a:cubicBezTo>
                  <a:cubicBezTo>
                    <a:pt x="49" y="103"/>
                    <a:pt x="53" y="113"/>
                    <a:pt x="61" y="121"/>
                  </a:cubicBezTo>
                  <a:close/>
                  <a:moveTo>
                    <a:pt x="72" y="72"/>
                  </a:moveTo>
                  <a:cubicBezTo>
                    <a:pt x="77" y="66"/>
                    <a:pt x="83" y="64"/>
                    <a:pt x="91" y="64"/>
                  </a:cubicBezTo>
                  <a:cubicBezTo>
                    <a:pt x="98" y="64"/>
                    <a:pt x="105" y="66"/>
                    <a:pt x="110" y="72"/>
                  </a:cubicBezTo>
                  <a:cubicBezTo>
                    <a:pt x="116" y="77"/>
                    <a:pt x="118" y="84"/>
                    <a:pt x="118" y="91"/>
                  </a:cubicBezTo>
                  <a:cubicBezTo>
                    <a:pt x="118" y="99"/>
                    <a:pt x="116" y="105"/>
                    <a:pt x="110" y="110"/>
                  </a:cubicBezTo>
                  <a:cubicBezTo>
                    <a:pt x="105" y="116"/>
                    <a:pt x="98" y="118"/>
                    <a:pt x="91" y="118"/>
                  </a:cubicBezTo>
                  <a:cubicBezTo>
                    <a:pt x="83" y="118"/>
                    <a:pt x="77" y="116"/>
                    <a:pt x="72" y="110"/>
                  </a:cubicBezTo>
                  <a:cubicBezTo>
                    <a:pt x="66" y="105"/>
                    <a:pt x="64" y="99"/>
                    <a:pt x="64" y="91"/>
                  </a:cubicBezTo>
                  <a:cubicBezTo>
                    <a:pt x="64" y="84"/>
                    <a:pt x="66" y="77"/>
                    <a:pt x="72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5655" y="2160198"/>
            <a:ext cx="3249438" cy="1159810"/>
            <a:chOff x="954040" y="2967636"/>
            <a:chExt cx="4331832" cy="1546145"/>
          </a:xfrm>
        </p:grpSpPr>
        <p:sp>
          <p:nvSpPr>
            <p:cNvPr id="6" name="文本框 29"/>
            <p:cNvSpPr txBox="1"/>
            <p:nvPr/>
          </p:nvSpPr>
          <p:spPr>
            <a:xfrm>
              <a:off x="997519" y="2967636"/>
              <a:ext cx="4288353" cy="57832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54040" y="3559674"/>
              <a:ext cx="4288353" cy="9541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028532" y="425919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32477" y="664622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03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fa1b00-65d9-4d10-b72d-71a11f00dc42"/>
          <p:cNvGrpSpPr>
            <a:grpSpLocks noChangeAspect="1"/>
          </p:cNvGrpSpPr>
          <p:nvPr/>
        </p:nvGrpSpPr>
        <p:grpSpPr>
          <a:xfrm>
            <a:off x="602584" y="848545"/>
            <a:ext cx="8003558" cy="3900339"/>
            <a:chOff x="803305" y="1130730"/>
            <a:chExt cx="10669559" cy="5199551"/>
          </a:xfrm>
        </p:grpSpPr>
        <p:grpSp>
          <p:nvGrpSpPr>
            <p:cNvPr id="4" name="Group 2"/>
            <p:cNvGrpSpPr/>
            <p:nvPr/>
          </p:nvGrpSpPr>
          <p:grpSpPr>
            <a:xfrm>
              <a:off x="2073939" y="1130730"/>
              <a:ext cx="8046653" cy="3606716"/>
              <a:chOff x="2070684" y="1271048"/>
              <a:chExt cx="8046653" cy="3606716"/>
            </a:xfrm>
          </p:grpSpPr>
          <p:sp>
            <p:nvSpPr>
              <p:cNvPr id="20" name="Rectangle 164"/>
              <p:cNvSpPr/>
              <p:nvPr/>
            </p:nvSpPr>
            <p:spPr bwMode="auto">
              <a:xfrm>
                <a:off x="6045992" y="2396681"/>
                <a:ext cx="86670" cy="4605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1" name="Group 165"/>
              <p:cNvGrpSpPr/>
              <p:nvPr/>
            </p:nvGrpSpPr>
            <p:grpSpPr>
              <a:xfrm>
                <a:off x="5723764" y="1271048"/>
                <a:ext cx="731125" cy="1154041"/>
                <a:chOff x="4311133" y="1180321"/>
                <a:chExt cx="521734" cy="823529"/>
              </a:xfrm>
            </p:grpSpPr>
            <p:grpSp>
              <p:nvGrpSpPr>
                <p:cNvPr id="77" name="Group 166"/>
                <p:cNvGrpSpPr/>
                <p:nvPr/>
              </p:nvGrpSpPr>
              <p:grpSpPr>
                <a:xfrm rot="16200000">
                  <a:off x="4243940" y="1247514"/>
                  <a:ext cx="656120" cy="521734"/>
                  <a:chOff x="3496126" y="1826578"/>
                  <a:chExt cx="799361" cy="635636"/>
                </a:xfrm>
              </p:grpSpPr>
              <p:sp>
                <p:nvSpPr>
                  <p:cNvPr id="79" name="Freeform: Shape 168"/>
                  <p:cNvSpPr/>
                  <p:nvPr/>
                </p:nvSpPr>
                <p:spPr bwMode="auto">
                  <a:xfrm>
                    <a:off x="3496126" y="1826578"/>
                    <a:ext cx="799361" cy="635636"/>
                  </a:xfrm>
                  <a:custGeom>
                    <a:avLst/>
                    <a:gdLst/>
                    <a:ahLst/>
                    <a:cxnLst>
                      <a:cxn ang="0">
                        <a:pos x="180" y="64"/>
                      </a:cxn>
                      <a:cxn ang="0">
                        <a:pos x="180" y="64"/>
                      </a:cxn>
                      <a:cxn ang="0">
                        <a:pos x="178" y="66"/>
                      </a:cxn>
                      <a:cxn ang="0">
                        <a:pos x="0" y="222"/>
                      </a:cxn>
                      <a:cxn ang="0">
                        <a:pos x="178" y="378"/>
                      </a:cxn>
                      <a:cxn ang="0">
                        <a:pos x="180" y="381"/>
                      </a:cxn>
                      <a:cxn ang="0">
                        <a:pos x="180" y="381"/>
                      </a:cxn>
                      <a:cxn ang="0">
                        <a:pos x="336" y="444"/>
                      </a:cxn>
                      <a:cxn ang="0">
                        <a:pos x="558" y="222"/>
                      </a:cxn>
                      <a:cxn ang="0">
                        <a:pos x="336" y="0"/>
                      </a:cxn>
                      <a:cxn ang="0">
                        <a:pos x="180" y="64"/>
                      </a:cxn>
                    </a:cxnLst>
                    <a:rect l="0" t="0" r="r" b="b"/>
                    <a:pathLst>
                      <a:path w="558" h="444">
                        <a:moveTo>
                          <a:pt x="180" y="64"/>
                        </a:moveTo>
                        <a:cubicBezTo>
                          <a:pt x="180" y="64"/>
                          <a:pt x="180" y="64"/>
                          <a:pt x="180" y="64"/>
                        </a:cubicBezTo>
                        <a:cubicBezTo>
                          <a:pt x="180" y="64"/>
                          <a:pt x="179" y="65"/>
                          <a:pt x="178" y="66"/>
                        </a:cubicBezTo>
                        <a:cubicBezTo>
                          <a:pt x="77" y="163"/>
                          <a:pt x="0" y="222"/>
                          <a:pt x="0" y="222"/>
                        </a:cubicBezTo>
                        <a:cubicBezTo>
                          <a:pt x="0" y="222"/>
                          <a:pt x="73" y="273"/>
                          <a:pt x="178" y="378"/>
                        </a:cubicBezTo>
                        <a:cubicBezTo>
                          <a:pt x="179" y="379"/>
                          <a:pt x="180" y="381"/>
                          <a:pt x="180" y="381"/>
                        </a:cubicBezTo>
                        <a:cubicBezTo>
                          <a:pt x="180" y="381"/>
                          <a:pt x="180" y="381"/>
                          <a:pt x="180" y="381"/>
                        </a:cubicBezTo>
                        <a:cubicBezTo>
                          <a:pt x="220" y="420"/>
                          <a:pt x="275" y="444"/>
                          <a:pt x="336" y="444"/>
                        </a:cubicBezTo>
                        <a:cubicBezTo>
                          <a:pt x="458" y="444"/>
                          <a:pt x="558" y="345"/>
                          <a:pt x="558" y="222"/>
                        </a:cubicBezTo>
                        <a:cubicBezTo>
                          <a:pt x="558" y="99"/>
                          <a:pt x="458" y="0"/>
                          <a:pt x="336" y="0"/>
                        </a:cubicBezTo>
                        <a:cubicBezTo>
                          <a:pt x="275" y="0"/>
                          <a:pt x="220" y="24"/>
                          <a:pt x="180" y="64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Oval 169"/>
                  <p:cNvSpPr/>
                  <p:nvPr/>
                </p:nvSpPr>
                <p:spPr bwMode="auto">
                  <a:xfrm>
                    <a:off x="3703964" y="1872618"/>
                    <a:ext cx="543558" cy="54355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Oval 170"/>
                  <p:cNvSpPr/>
                  <p:nvPr/>
                </p:nvSpPr>
                <p:spPr bwMode="auto">
                  <a:xfrm>
                    <a:off x="3751418" y="1920072"/>
                    <a:ext cx="448650" cy="4486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8" name="Oval 167"/>
                <p:cNvSpPr/>
                <p:nvPr/>
              </p:nvSpPr>
              <p:spPr bwMode="auto">
                <a:xfrm>
                  <a:off x="4495800" y="1851450"/>
                  <a:ext cx="152400" cy="15240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Arrow: Bent 171"/>
              <p:cNvSpPr/>
              <p:nvPr/>
            </p:nvSpPr>
            <p:spPr bwMode="auto">
              <a:xfrm rot="5400000">
                <a:off x="7569511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Arrow: Bent 172"/>
              <p:cNvSpPr/>
              <p:nvPr/>
            </p:nvSpPr>
            <p:spPr bwMode="auto">
              <a:xfrm rot="5400000">
                <a:off x="661682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Arrow: Bent 173"/>
              <p:cNvSpPr/>
              <p:nvPr/>
            </p:nvSpPr>
            <p:spPr bwMode="auto">
              <a:xfrm rot="16200000" flipH="1">
                <a:off x="3675772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Arrow: Bent 174"/>
              <p:cNvSpPr/>
              <p:nvPr/>
            </p:nvSpPr>
            <p:spPr bwMode="auto">
              <a:xfrm rot="16200000" flipH="1">
                <a:off x="466891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Rectangle 175"/>
              <p:cNvSpPr/>
              <p:nvPr/>
            </p:nvSpPr>
            <p:spPr bwMode="auto">
              <a:xfrm>
                <a:off x="6045992" y="2800455"/>
                <a:ext cx="86670" cy="9476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176"/>
              <p:cNvSpPr/>
              <p:nvPr/>
            </p:nvSpPr>
            <p:spPr bwMode="auto">
              <a:xfrm>
                <a:off x="5912638" y="1476288"/>
                <a:ext cx="353375" cy="284977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Oval 177"/>
              <p:cNvSpPr/>
              <p:nvPr/>
            </p:nvSpPr>
            <p:spPr bwMode="auto">
              <a:xfrm>
                <a:off x="2325268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Oval 178"/>
              <p:cNvSpPr/>
              <p:nvPr/>
            </p:nvSpPr>
            <p:spPr bwMode="auto">
              <a:xfrm>
                <a:off x="4290053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Oval 179"/>
              <p:cNvSpPr/>
              <p:nvPr/>
            </p:nvSpPr>
            <p:spPr bwMode="auto">
              <a:xfrm>
                <a:off x="5982545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Oval 180"/>
              <p:cNvSpPr/>
              <p:nvPr/>
            </p:nvSpPr>
            <p:spPr bwMode="auto">
              <a:xfrm>
                <a:off x="7709740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181"/>
              <p:cNvSpPr/>
              <p:nvPr/>
            </p:nvSpPr>
            <p:spPr bwMode="auto">
              <a:xfrm>
                <a:off x="9642491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3" name="Group 182"/>
              <p:cNvGrpSpPr/>
              <p:nvPr/>
            </p:nvGrpSpPr>
            <p:grpSpPr>
              <a:xfrm rot="5400000" flipV="1">
                <a:off x="197652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4" name="Freeform: Shape 183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Oval 184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Oval 185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Group 186"/>
              <p:cNvGrpSpPr/>
              <p:nvPr/>
            </p:nvGrpSpPr>
            <p:grpSpPr>
              <a:xfrm rot="5400000" flipV="1">
                <a:off x="3929500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1" name="Freeform: Shape 187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Oval 188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Oval 189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Group 190"/>
              <p:cNvGrpSpPr/>
              <p:nvPr/>
            </p:nvGrpSpPr>
            <p:grpSpPr>
              <a:xfrm rot="5400000" flipV="1">
                <a:off x="5629606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8" name="Freeform: Shape 191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Oval 192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Oval 193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Group 194"/>
              <p:cNvGrpSpPr/>
              <p:nvPr/>
            </p:nvGrpSpPr>
            <p:grpSpPr>
              <a:xfrm rot="5400000" flipV="1">
                <a:off x="735930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5" name="Freeform: Shape 195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Oval 196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197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198"/>
              <p:cNvGrpSpPr/>
              <p:nvPr/>
            </p:nvGrpSpPr>
            <p:grpSpPr>
              <a:xfrm rot="5400000" flipV="1">
                <a:off x="9292055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2" name="Freeform: Shape 199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200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Oval 201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Group 202"/>
              <p:cNvGrpSpPr/>
              <p:nvPr/>
            </p:nvGrpSpPr>
            <p:grpSpPr>
              <a:xfrm>
                <a:off x="4209967" y="4320768"/>
                <a:ext cx="367817" cy="370501"/>
                <a:chOff x="1905000" y="3457575"/>
                <a:chExt cx="217488" cy="219075"/>
              </a:xfrm>
              <a:solidFill>
                <a:schemeClr val="accent3"/>
              </a:solidFill>
            </p:grpSpPr>
            <p:sp>
              <p:nvSpPr>
                <p:cNvPr id="57" name="Freeform: Shape 203"/>
                <p:cNvSpPr/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204"/>
                <p:cNvSpPr/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: Shape 205"/>
                <p:cNvSpPr/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206"/>
                <p:cNvSpPr/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207"/>
                <p:cNvSpPr/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" name="Group 208"/>
              <p:cNvGrpSpPr/>
              <p:nvPr/>
            </p:nvGrpSpPr>
            <p:grpSpPr>
              <a:xfrm>
                <a:off x="2271878" y="4302089"/>
                <a:ext cx="310352" cy="407892"/>
                <a:chOff x="2513013" y="3457575"/>
                <a:chExt cx="166688" cy="219075"/>
              </a:xfrm>
              <a:solidFill>
                <a:schemeClr val="accent2"/>
              </a:solidFill>
            </p:grpSpPr>
            <p:sp>
              <p:nvSpPr>
                <p:cNvPr id="55" name="Freeform: Shape 209"/>
                <p:cNvSpPr/>
                <p:nvPr/>
              </p:nvSpPr>
              <p:spPr bwMode="auto">
                <a:xfrm>
                  <a:off x="2544763" y="3482975"/>
                  <a:ext cx="80963" cy="730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4" y="26"/>
                    </a:cxn>
                    <a:cxn ang="0">
                      <a:pos x="4" y="19"/>
                    </a:cxn>
                    <a:cxn ang="0">
                      <a:pos x="23" y="5"/>
                    </a:cxn>
                    <a:cxn ang="0">
                      <a:pos x="29" y="8"/>
                    </a:cxn>
                    <a:cxn ang="0">
                      <a:pos x="31" y="7"/>
                    </a:cxn>
                    <a:cxn ang="0">
                      <a:pos x="31" y="5"/>
                    </a:cxn>
                    <a:cxn ang="0">
                      <a:pos x="24" y="2"/>
                    </a:cxn>
                    <a:cxn ang="0">
                      <a:pos x="0" y="19"/>
                    </a:cxn>
                    <a:cxn ang="0">
                      <a:pos x="1" y="26"/>
                    </a:cxn>
                    <a:cxn ang="0">
                      <a:pos x="2" y="28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2" h="28">
                      <a:moveTo>
                        <a:pt x="3" y="28"/>
                      </a:moveTo>
                      <a:cubicBezTo>
                        <a:pt x="4" y="27"/>
                        <a:pt x="4" y="26"/>
                        <a:pt x="4" y="26"/>
                      </a:cubicBezTo>
                      <a:cubicBezTo>
                        <a:pt x="4" y="23"/>
                        <a:pt x="4" y="21"/>
                        <a:pt x="4" y="19"/>
                      </a:cubicBezTo>
                      <a:cubicBezTo>
                        <a:pt x="5" y="10"/>
                        <a:pt x="14" y="4"/>
                        <a:pt x="23" y="5"/>
                      </a:cubicBezTo>
                      <a:cubicBezTo>
                        <a:pt x="25" y="6"/>
                        <a:pt x="27" y="7"/>
                        <a:pt x="29" y="8"/>
                      </a:cubicBezTo>
                      <a:cubicBezTo>
                        <a:pt x="30" y="8"/>
                        <a:pt x="31" y="8"/>
                        <a:pt x="31" y="7"/>
                      </a:cubicBezTo>
                      <a:cubicBezTo>
                        <a:pt x="32" y="6"/>
                        <a:pt x="32" y="5"/>
                        <a:pt x="31" y="5"/>
                      </a:cubicBezTo>
                      <a:cubicBezTo>
                        <a:pt x="29" y="3"/>
                        <a:pt x="26" y="2"/>
                        <a:pt x="24" y="2"/>
                      </a:cubicBezTo>
                      <a:cubicBezTo>
                        <a:pt x="13" y="0"/>
                        <a:pt x="2" y="8"/>
                        <a:pt x="0" y="19"/>
                      </a:cubicBezTo>
                      <a:cubicBezTo>
                        <a:pt x="0" y="21"/>
                        <a:pt x="0" y="24"/>
                        <a:pt x="1" y="26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210"/>
                <p:cNvSpPr/>
                <p:nvPr/>
              </p:nvSpPr>
              <p:spPr bwMode="auto">
                <a:xfrm>
                  <a:off x="2513013" y="3457575"/>
                  <a:ext cx="166688" cy="219075"/>
                </a:xfrm>
                <a:custGeom>
                  <a:avLst/>
                  <a:gdLst/>
                  <a:ahLst/>
                  <a:cxnLst>
                    <a:cxn ang="0">
                      <a:pos x="62" y="45"/>
                    </a:cxn>
                    <a:cxn ang="0">
                      <a:pos x="32" y="0"/>
                    </a:cxn>
                    <a:cxn ang="0">
                      <a:pos x="13" y="58"/>
                    </a:cxn>
                    <a:cxn ang="0">
                      <a:pos x="15" y="62"/>
                    </a:cxn>
                    <a:cxn ang="0">
                      <a:pos x="38" y="85"/>
                    </a:cxn>
                    <a:cxn ang="0">
                      <a:pos x="42" y="85"/>
                    </a:cxn>
                    <a:cxn ang="0">
                      <a:pos x="46" y="85"/>
                    </a:cxn>
                    <a:cxn ang="0">
                      <a:pos x="48" y="85"/>
                    </a:cxn>
                    <a:cxn ang="0">
                      <a:pos x="64" y="70"/>
                    </a:cxn>
                    <a:cxn ang="0">
                      <a:pos x="65" y="57"/>
                    </a:cxn>
                    <a:cxn ang="0">
                      <a:pos x="6" y="32"/>
                    </a:cxn>
                    <a:cxn ang="0">
                      <a:pos x="59" y="32"/>
                    </a:cxn>
                    <a:cxn ang="0">
                      <a:pos x="56" y="42"/>
                    </a:cxn>
                    <a:cxn ang="0">
                      <a:pos x="51" y="41"/>
                    </a:cxn>
                    <a:cxn ang="0">
                      <a:pos x="52" y="35"/>
                    </a:cxn>
                    <a:cxn ang="0">
                      <a:pos x="48" y="21"/>
                    </a:cxn>
                    <a:cxn ang="0">
                      <a:pos x="49" y="34"/>
                    </a:cxn>
                    <a:cxn ang="0">
                      <a:pos x="46" y="41"/>
                    </a:cxn>
                    <a:cxn ang="0">
                      <a:pos x="41" y="38"/>
                    </a:cxn>
                    <a:cxn ang="0">
                      <a:pos x="41" y="32"/>
                    </a:cxn>
                    <a:cxn ang="0">
                      <a:pos x="32" y="24"/>
                    </a:cxn>
                    <a:cxn ang="0">
                      <a:pos x="24" y="33"/>
                    </a:cxn>
                    <a:cxn ang="0">
                      <a:pos x="20" y="43"/>
                    </a:cxn>
                    <a:cxn ang="0">
                      <a:pos x="17" y="45"/>
                    </a:cxn>
                    <a:cxn ang="0">
                      <a:pos x="15" y="52"/>
                    </a:cxn>
                    <a:cxn ang="0">
                      <a:pos x="6" y="32"/>
                    </a:cxn>
                    <a:cxn ang="0">
                      <a:pos x="59" y="69"/>
                    </a:cxn>
                    <a:cxn ang="0">
                      <a:pos x="46" y="80"/>
                    </a:cxn>
                    <a:cxn ang="0">
                      <a:pos x="39" y="80"/>
                    </a:cxn>
                    <a:cxn ang="0">
                      <a:pos x="19" y="59"/>
                    </a:cxn>
                    <a:cxn ang="0">
                      <a:pos x="21" y="53"/>
                    </a:cxn>
                    <a:cxn ang="0">
                      <a:pos x="25" y="54"/>
                    </a:cxn>
                    <a:cxn ang="0">
                      <a:pos x="29" y="60"/>
                    </a:cxn>
                    <a:cxn ang="0">
                      <a:pos x="29" y="59"/>
                    </a:cxn>
                    <a:cxn ang="0">
                      <a:pos x="30" y="32"/>
                    </a:cxn>
                    <a:cxn ang="0">
                      <a:pos x="33" y="29"/>
                    </a:cxn>
                    <a:cxn ang="0">
                      <a:pos x="35" y="50"/>
                    </a:cxn>
                    <a:cxn ang="0">
                      <a:pos x="36" y="51"/>
                    </a:cxn>
                    <a:cxn ang="0">
                      <a:pos x="37" y="51"/>
                    </a:cxn>
                    <a:cxn ang="0">
                      <a:pos x="37" y="48"/>
                    </a:cxn>
                    <a:cxn ang="0">
                      <a:pos x="37" y="47"/>
                    </a:cxn>
                    <a:cxn ang="0">
                      <a:pos x="40" y="44"/>
                    </a:cxn>
                    <a:cxn ang="0">
                      <a:pos x="41" y="44"/>
                    </a:cxn>
                    <a:cxn ang="0">
                      <a:pos x="43" y="49"/>
                    </a:cxn>
                    <a:cxn ang="0">
                      <a:pos x="43" y="50"/>
                    </a:cxn>
                    <a:cxn ang="0">
                      <a:pos x="44" y="51"/>
                    </a:cxn>
                    <a:cxn ang="0">
                      <a:pos x="45" y="50"/>
                    </a:cxn>
                    <a:cxn ang="0">
                      <a:pos x="45" y="50"/>
                    </a:cxn>
                    <a:cxn ang="0">
                      <a:pos x="46" y="47"/>
                    </a:cxn>
                    <a:cxn ang="0">
                      <a:pos x="49" y="46"/>
                    </a:cxn>
                    <a:cxn ang="0">
                      <a:pos x="51" y="51"/>
                    </a:cxn>
                    <a:cxn ang="0">
                      <a:pos x="51" y="52"/>
                    </a:cxn>
                    <a:cxn ang="0">
                      <a:pos x="52" y="53"/>
                    </a:cxn>
                    <a:cxn ang="0">
                      <a:pos x="53" y="53"/>
                    </a:cxn>
                    <a:cxn ang="0">
                      <a:pos x="53" y="51"/>
                    </a:cxn>
                    <a:cxn ang="0">
                      <a:pos x="53" y="51"/>
                    </a:cxn>
                    <a:cxn ang="0">
                      <a:pos x="56" y="48"/>
                    </a:cxn>
                    <a:cxn ang="0">
                      <a:pos x="59" y="51"/>
                    </a:cxn>
                  </a:cxnLst>
                  <a:rect l="0" t="0" r="r" b="b"/>
                  <a:pathLst>
                    <a:path w="65" h="85">
                      <a:moveTo>
                        <a:pt x="65" y="51"/>
                      </a:moveTo>
                      <a:cubicBezTo>
                        <a:pt x="65" y="48"/>
                        <a:pt x="64" y="46"/>
                        <a:pt x="62" y="45"/>
                      </a:cubicBezTo>
                      <a:cubicBezTo>
                        <a:pt x="64" y="41"/>
                        <a:pt x="65" y="36"/>
                        <a:pt x="65" y="32"/>
                      </a:cubicBezTo>
                      <a:cubicBezTo>
                        <a:pt x="65" y="14"/>
                        <a:pt x="50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3"/>
                        <a:pt x="5" y="52"/>
                        <a:pt x="13" y="58"/>
                      </a:cubicBezTo>
                      <a:cubicBezTo>
                        <a:pt x="13" y="58"/>
                        <a:pt x="14" y="58"/>
                        <a:pt x="14" y="59"/>
                      </a:cubicBezTo>
                      <a:cubicBezTo>
                        <a:pt x="14" y="60"/>
                        <a:pt x="14" y="61"/>
                        <a:pt x="15" y="62"/>
                      </a:cubicBezTo>
                      <a:cubicBezTo>
                        <a:pt x="18" y="66"/>
                        <a:pt x="21" y="71"/>
                        <a:pt x="24" y="76"/>
                      </a:cubicBezTo>
                      <a:cubicBezTo>
                        <a:pt x="28" y="81"/>
                        <a:pt x="32" y="84"/>
                        <a:pt x="38" y="85"/>
                      </a:cubicBezTo>
                      <a:cubicBezTo>
                        <a:pt x="39" y="85"/>
                        <a:pt x="40" y="85"/>
                        <a:pt x="41" y="85"/>
                      </a:cubicBezTo>
                      <a:cubicBezTo>
                        <a:pt x="41" y="85"/>
                        <a:pt x="41" y="85"/>
                        <a:pt x="42" y="85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6" y="85"/>
                        <a:pt x="47" y="85"/>
                        <a:pt x="47" y="85"/>
                      </a:cubicBezTo>
                      <a:cubicBezTo>
                        <a:pt x="47" y="85"/>
                        <a:pt x="47" y="85"/>
                        <a:pt x="48" y="85"/>
                      </a:cubicBezTo>
                      <a:cubicBezTo>
                        <a:pt x="48" y="85"/>
                        <a:pt x="49" y="85"/>
                        <a:pt x="49" y="85"/>
                      </a:cubicBezTo>
                      <a:cubicBezTo>
                        <a:pt x="57" y="84"/>
                        <a:pt x="63" y="78"/>
                        <a:pt x="64" y="70"/>
                      </a:cubicBezTo>
                      <a:cubicBezTo>
                        <a:pt x="64" y="69"/>
                        <a:pt x="65" y="67"/>
                        <a:pt x="65" y="66"/>
                      </a:cubicBezTo>
                      <a:cubicBezTo>
                        <a:pt x="65" y="60"/>
                        <a:pt x="65" y="59"/>
                        <a:pt x="65" y="57"/>
                      </a:cubicBezTo>
                      <a:cubicBezTo>
                        <a:pt x="65" y="56"/>
                        <a:pt x="65" y="54"/>
                        <a:pt x="65" y="51"/>
                      </a:cubicBezTo>
                      <a:close/>
                      <a:moveTo>
                        <a:pt x="6" y="32"/>
                      </a:moveTo>
                      <a:cubicBezTo>
                        <a:pt x="6" y="17"/>
                        <a:pt x="18" y="5"/>
                        <a:pt x="32" y="5"/>
                      </a:cubicBezTo>
                      <a:cubicBezTo>
                        <a:pt x="47" y="5"/>
                        <a:pt x="59" y="17"/>
                        <a:pt x="59" y="32"/>
                      </a:cubicBezTo>
                      <a:cubicBezTo>
                        <a:pt x="59" y="36"/>
                        <a:pt x="58" y="39"/>
                        <a:pt x="57" y="42"/>
                      </a:cubicBezTo>
                      <a:cubicBezTo>
                        <a:pt x="57" y="42"/>
                        <a:pt x="57" y="42"/>
                        <a:pt x="56" y="42"/>
                      </a:cubicBezTo>
                      <a:cubicBezTo>
                        <a:pt x="56" y="42"/>
                        <a:pt x="55" y="43"/>
                        <a:pt x="54" y="43"/>
                      </a:cubicBezTo>
                      <a:cubicBezTo>
                        <a:pt x="53" y="42"/>
                        <a:pt x="52" y="41"/>
                        <a:pt x="51" y="41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1" y="39"/>
                        <a:pt x="52" y="37"/>
                        <a:pt x="52" y="35"/>
                      </a:cubicBezTo>
                      <a:cubicBezTo>
                        <a:pt x="53" y="31"/>
                        <a:pt x="52" y="26"/>
                        <a:pt x="50" y="22"/>
                      </a:cubicBezTo>
                      <a:cubicBezTo>
                        <a:pt x="50" y="21"/>
                        <a:pt x="49" y="21"/>
                        <a:pt x="48" y="21"/>
                      </a:cubicBezTo>
                      <a:cubicBezTo>
                        <a:pt x="47" y="22"/>
                        <a:pt x="46" y="23"/>
                        <a:pt x="47" y="24"/>
                      </a:cubicBezTo>
                      <a:cubicBezTo>
                        <a:pt x="49" y="27"/>
                        <a:pt x="49" y="31"/>
                        <a:pt x="49" y="34"/>
                      </a:cubicBezTo>
                      <a:cubicBezTo>
                        <a:pt x="48" y="37"/>
                        <a:pt x="48" y="39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5" y="40"/>
                        <a:pt x="45" y="40"/>
                        <a:pt x="44" y="39"/>
                      </a:cubicBezTo>
                      <a:cubicBezTo>
                        <a:pt x="43" y="39"/>
                        <a:pt x="42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6"/>
                        <a:pt x="41" y="34"/>
                        <a:pt x="41" y="32"/>
                      </a:cubicBezTo>
                      <a:cubicBezTo>
                        <a:pt x="41" y="28"/>
                        <a:pt x="38" y="25"/>
                        <a:pt x="34" y="24"/>
                      </a:cubicBezTo>
                      <a:cubicBezTo>
                        <a:pt x="33" y="24"/>
                        <a:pt x="33" y="24"/>
                        <a:pt x="32" y="24"/>
                      </a:cubicBezTo>
                      <a:cubicBezTo>
                        <a:pt x="28" y="24"/>
                        <a:pt x="25" y="27"/>
                        <a:pt x="24" y="31"/>
                      </a:cubicBezTo>
                      <a:cubicBezTo>
                        <a:pt x="24" y="32"/>
                        <a:pt x="24" y="32"/>
                        <a:pt x="24" y="33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45"/>
                        <a:pt x="21" y="44"/>
                        <a:pt x="20" y="43"/>
                      </a:cubicBezTo>
                      <a:cubicBezTo>
                        <a:pt x="19" y="42"/>
                        <a:pt x="18" y="42"/>
                        <a:pt x="17" y="42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8" y="46"/>
                        <a:pt x="19" y="47"/>
                        <a:pt x="20" y="48"/>
                      </a:cubicBezTo>
                      <a:cubicBezTo>
                        <a:pt x="18" y="48"/>
                        <a:pt x="16" y="50"/>
                        <a:pt x="15" y="52"/>
                      </a:cubicBezTo>
                      <a:cubicBezTo>
                        <a:pt x="15" y="52"/>
                        <a:pt x="15" y="52"/>
                        <a:pt x="14" y="52"/>
                      </a:cubicBezTo>
                      <a:cubicBezTo>
                        <a:pt x="9" y="47"/>
                        <a:pt x="6" y="40"/>
                        <a:pt x="6" y="32"/>
                      </a:cubicBezTo>
                      <a:close/>
                      <a:moveTo>
                        <a:pt x="59" y="66"/>
                      </a:moveTo>
                      <a:cubicBezTo>
                        <a:pt x="59" y="67"/>
                        <a:pt x="59" y="68"/>
                        <a:pt x="59" y="69"/>
                      </a:cubicBezTo>
                      <a:cubicBezTo>
                        <a:pt x="58" y="75"/>
                        <a:pt x="54" y="79"/>
                        <a:pt x="49" y="80"/>
                      </a:cubicBezTo>
                      <a:cubicBezTo>
                        <a:pt x="48" y="80"/>
                        <a:pt x="47" y="80"/>
                        <a:pt x="46" y="80"/>
                      </a:cubicBezTo>
                      <a:cubicBezTo>
                        <a:pt x="45" y="80"/>
                        <a:pt x="44" y="80"/>
                        <a:pt x="42" y="80"/>
                      </a:cubicBezTo>
                      <a:cubicBezTo>
                        <a:pt x="41" y="80"/>
                        <a:pt x="40" y="80"/>
                        <a:pt x="39" y="80"/>
                      </a:cubicBezTo>
                      <a:cubicBezTo>
                        <a:pt x="35" y="79"/>
                        <a:pt x="31" y="77"/>
                        <a:pt x="29" y="73"/>
                      </a:cubicBezTo>
                      <a:cubicBezTo>
                        <a:pt x="26" y="68"/>
                        <a:pt x="22" y="63"/>
                        <a:pt x="19" y="59"/>
                      </a:cubicBezTo>
                      <a:cubicBezTo>
                        <a:pt x="19" y="58"/>
                        <a:pt x="19" y="58"/>
                        <a:pt x="19" y="57"/>
                      </a:cubicBezTo>
                      <a:cubicBezTo>
                        <a:pt x="18" y="55"/>
                        <a:pt x="19" y="53"/>
                        <a:pt x="21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3" y="53"/>
                        <a:pt x="24" y="53"/>
                        <a:pt x="25" y="54"/>
                      </a:cubicBezTo>
                      <a:cubicBezTo>
                        <a:pt x="26" y="56"/>
                        <a:pt x="28" y="58"/>
                        <a:pt x="29" y="59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59"/>
                      </a:cubicBezTo>
                      <a:cubicBezTo>
                        <a:pt x="29" y="52"/>
                        <a:pt x="29" y="40"/>
                        <a:pt x="29" y="33"/>
                      </a:cubicBezTo>
                      <a:cubicBezTo>
                        <a:pt x="29" y="32"/>
                        <a:pt x="29" y="32"/>
                        <a:pt x="30" y="32"/>
                      </a:cubicBezTo>
                      <a:cubicBezTo>
                        <a:pt x="30" y="30"/>
                        <a:pt x="31" y="29"/>
                        <a:pt x="32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9"/>
                        <a:pt x="35" y="31"/>
                        <a:pt x="35" y="32"/>
                      </a:cubicBezTo>
                      <a:cubicBezTo>
                        <a:pt x="35" y="37"/>
                        <a:pt x="35" y="45"/>
                        <a:pt x="35" y="50"/>
                      </a:cubicBezTo>
                      <a:cubicBezTo>
                        <a:pt x="35" y="50"/>
                        <a:pt x="35" y="50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49"/>
                        <a:pt x="37" y="49"/>
                        <a:pt x="37" y="47"/>
                      </a:cubicBezTo>
                      <a:cubicBezTo>
                        <a:pt x="37" y="46"/>
                        <a:pt x="38" y="45"/>
                        <a:pt x="39" y="44"/>
                      </a:cubicBezTo>
                      <a:cubicBezTo>
                        <a:pt x="39" y="44"/>
                        <a:pt x="39" y="44"/>
                        <a:pt x="40" y="44"/>
                      </a:cubicBezTo>
                      <a:cubicBezTo>
                        <a:pt x="40" y="44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3" y="44"/>
                        <a:pt x="43" y="46"/>
                        <a:pt x="43" y="47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48"/>
                        <a:pt x="43" y="48"/>
                        <a:pt x="43" y="5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3" y="51"/>
                        <a:pt x="44" y="51"/>
                        <a:pt x="44" y="51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49"/>
                        <a:pt x="45" y="49"/>
                      </a:cubicBezTo>
                      <a:cubicBezTo>
                        <a:pt x="45" y="48"/>
                        <a:pt x="46" y="48"/>
                        <a:pt x="46" y="47"/>
                      </a:cubicBezTo>
                      <a:cubicBezTo>
                        <a:pt x="47" y="46"/>
                        <a:pt x="47" y="46"/>
                        <a:pt x="48" y="46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8"/>
                        <a:pt x="51" y="49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51" y="50"/>
                        <a:pt x="51" y="50"/>
                        <a:pt x="51" y="52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1" y="53"/>
                        <a:pt x="52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1"/>
                        <a:pt x="53" y="51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2"/>
                        <a:pt x="53" y="51"/>
                      </a:cubicBezTo>
                      <a:cubicBezTo>
                        <a:pt x="53" y="51"/>
                        <a:pt x="53" y="50"/>
                        <a:pt x="54" y="49"/>
                      </a:cubicBezTo>
                      <a:cubicBezTo>
                        <a:pt x="54" y="48"/>
                        <a:pt x="55" y="48"/>
                        <a:pt x="5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8" y="48"/>
                        <a:pt x="59" y="49"/>
                        <a:pt x="59" y="51"/>
                      </a:cubicBezTo>
                      <a:cubicBezTo>
                        <a:pt x="59" y="60"/>
                        <a:pt x="59" y="57"/>
                        <a:pt x="59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211"/>
              <p:cNvGrpSpPr/>
              <p:nvPr/>
            </p:nvGrpSpPr>
            <p:grpSpPr>
              <a:xfrm>
                <a:off x="7626984" y="4311346"/>
                <a:ext cx="397975" cy="389324"/>
                <a:chOff x="6516688" y="1757363"/>
                <a:chExt cx="219075" cy="214313"/>
              </a:xfrm>
              <a:solidFill>
                <a:schemeClr val="accent5"/>
              </a:solidFill>
            </p:grpSpPr>
            <p:sp>
              <p:nvSpPr>
                <p:cNvPr id="51" name="Freeform: Shape 212"/>
                <p:cNvSpPr/>
                <p:nvPr/>
              </p:nvSpPr>
              <p:spPr bwMode="auto">
                <a:xfrm>
                  <a:off x="6583363" y="1822450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213"/>
                <p:cNvSpPr/>
                <p:nvPr/>
              </p:nvSpPr>
              <p:spPr bwMode="auto">
                <a:xfrm>
                  <a:off x="6516688" y="1757363"/>
                  <a:ext cx="219075" cy="214313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214"/>
                <p:cNvSpPr/>
                <p:nvPr/>
              </p:nvSpPr>
              <p:spPr bwMode="auto">
                <a:xfrm>
                  <a:off x="6562725" y="1804988"/>
                  <a:ext cx="87313" cy="1016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215"/>
                <p:cNvSpPr/>
                <p:nvPr/>
              </p:nvSpPr>
              <p:spPr bwMode="auto">
                <a:xfrm>
                  <a:off x="6594475" y="1822450"/>
                  <a:ext cx="96838" cy="107950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1" name="Group 216"/>
              <p:cNvGrpSpPr/>
              <p:nvPr/>
            </p:nvGrpSpPr>
            <p:grpSpPr>
              <a:xfrm>
                <a:off x="5915806" y="4329347"/>
                <a:ext cx="333233" cy="353341"/>
                <a:chOff x="2498725" y="4422775"/>
                <a:chExt cx="184151" cy="195263"/>
              </a:xfrm>
              <a:solidFill>
                <a:schemeClr val="accent4"/>
              </a:solidFill>
            </p:grpSpPr>
            <p:sp>
              <p:nvSpPr>
                <p:cNvPr id="47" name="Freeform: Shape 217"/>
                <p:cNvSpPr/>
                <p:nvPr/>
              </p:nvSpPr>
              <p:spPr bwMode="auto">
                <a:xfrm>
                  <a:off x="2528888" y="4422775"/>
                  <a:ext cx="123825" cy="74613"/>
                </a:xfrm>
                <a:custGeom>
                  <a:avLst/>
                  <a:gdLst/>
                  <a:ahLst/>
                  <a:cxnLst>
                    <a:cxn ang="0">
                      <a:pos x="2" y="29"/>
                    </a:cxn>
                    <a:cxn ang="0">
                      <a:pos x="5" y="26"/>
                    </a:cxn>
                    <a:cxn ang="0">
                      <a:pos x="5" y="24"/>
                    </a:cxn>
                    <a:cxn ang="0">
                      <a:pos x="24" y="21"/>
                    </a:cxn>
                    <a:cxn ang="0">
                      <a:pos x="43" y="24"/>
                    </a:cxn>
                    <a:cxn ang="0">
                      <a:pos x="43" y="26"/>
                    </a:cxn>
                    <a:cxn ang="0">
                      <a:pos x="46" y="29"/>
                    </a:cxn>
                    <a:cxn ang="0">
                      <a:pos x="48" y="26"/>
                    </a:cxn>
                    <a:cxn ang="0">
                      <a:pos x="48" y="24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31" y="7"/>
                    </a:cxn>
                    <a:cxn ang="0">
                      <a:pos x="24" y="0"/>
                    </a:cxn>
                    <a:cxn ang="0">
                      <a:pos x="17" y="7"/>
                    </a:cxn>
                    <a:cxn ang="0">
                      <a:pos x="21" y="14"/>
                    </a:cxn>
                    <a:cxn ang="0">
                      <a:pos x="21" y="16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2" y="29"/>
                    </a:cxn>
                    <a:cxn ang="0">
                      <a:pos x="24" y="5"/>
                    </a:cxn>
                    <a:cxn ang="0">
                      <a:pos x="26" y="7"/>
                    </a:cxn>
                    <a:cxn ang="0">
                      <a:pos x="24" y="9"/>
                    </a:cxn>
                    <a:cxn ang="0">
                      <a:pos x="22" y="7"/>
                    </a:cxn>
                    <a:cxn ang="0">
                      <a:pos x="24" y="5"/>
                    </a:cxn>
                  </a:cxnLst>
                  <a:rect l="0" t="0" r="r" b="b"/>
                  <a:pathLst>
                    <a:path w="48" h="29">
                      <a:moveTo>
                        <a:pt x="2" y="29"/>
                      </a:moveTo>
                      <a:cubicBezTo>
                        <a:pt x="3" y="29"/>
                        <a:pt x="5" y="28"/>
                        <a:pt x="5" y="26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12" y="21"/>
                        <a:pt x="24" y="21"/>
                      </a:cubicBezTo>
                      <a:cubicBezTo>
                        <a:pt x="36" y="21"/>
                        <a:pt x="43" y="23"/>
                        <a:pt x="43" y="24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8"/>
                        <a:pt x="44" y="29"/>
                        <a:pt x="46" y="29"/>
                      </a:cubicBezTo>
                      <a:cubicBezTo>
                        <a:pt x="47" y="29"/>
                        <a:pt x="48" y="28"/>
                        <a:pt x="48" y="26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18"/>
                        <a:pt x="35" y="16"/>
                        <a:pt x="26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9" y="13"/>
                        <a:pt x="31" y="10"/>
                        <a:pt x="31" y="7"/>
                      </a:cubicBezTo>
                      <a:cubicBezTo>
                        <a:pt x="31" y="3"/>
                        <a:pt x="28" y="0"/>
                        <a:pt x="24" y="0"/>
                      </a:cubicBezTo>
                      <a:cubicBezTo>
                        <a:pt x="20" y="0"/>
                        <a:pt x="17" y="3"/>
                        <a:pt x="17" y="7"/>
                      </a:cubicBezTo>
                      <a:cubicBezTo>
                        <a:pt x="17" y="10"/>
                        <a:pt x="19" y="13"/>
                        <a:pt x="21" y="14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12" y="16"/>
                        <a:pt x="0" y="18"/>
                        <a:pt x="0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lose/>
                      <a:moveTo>
                        <a:pt x="24" y="5"/>
                      </a:moveTo>
                      <a:cubicBezTo>
                        <a:pt x="25" y="5"/>
                        <a:pt x="26" y="6"/>
                        <a:pt x="26" y="7"/>
                      </a:cubicBezTo>
                      <a:cubicBezTo>
                        <a:pt x="26" y="8"/>
                        <a:pt x="25" y="9"/>
                        <a:pt x="24" y="9"/>
                      </a:cubicBezTo>
                      <a:cubicBezTo>
                        <a:pt x="23" y="9"/>
                        <a:pt x="22" y="8"/>
                        <a:pt x="22" y="7"/>
                      </a:cubicBezTo>
                      <a:cubicBezTo>
                        <a:pt x="22" y="6"/>
                        <a:pt x="23" y="5"/>
                        <a:pt x="24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: Shape 218"/>
                <p:cNvSpPr/>
                <p:nvPr/>
              </p:nvSpPr>
              <p:spPr bwMode="auto">
                <a:xfrm>
                  <a:off x="2498725" y="4500563"/>
                  <a:ext cx="71438" cy="76200"/>
                </a:xfrm>
                <a:custGeom>
                  <a:avLst/>
                  <a:gdLst/>
                  <a:ahLst/>
                  <a:cxnLst>
                    <a:cxn ang="0">
                      <a:pos x="25" y="23"/>
                    </a:cxn>
                    <a:cxn ang="0">
                      <a:pos x="28" y="18"/>
                    </a:cxn>
                    <a:cxn ang="0">
                      <a:pos x="28" y="13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14" y="30"/>
                    </a:cxn>
                    <a:cxn ang="0">
                      <a:pos x="25" y="23"/>
                    </a:cxn>
                    <a:cxn ang="0">
                      <a:pos x="14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4" y="25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6" y="20"/>
                    </a:cxn>
                    <a:cxn ang="0">
                      <a:pos x="14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3" y="18"/>
                    </a:cxn>
                    <a:cxn ang="0">
                      <a:pos x="20" y="18"/>
                    </a:cxn>
                    <a:cxn ang="0">
                      <a:pos x="18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28" h="30">
                      <a:moveTo>
                        <a:pt x="25" y="23"/>
                      </a:moveTo>
                      <a:cubicBezTo>
                        <a:pt x="27" y="22"/>
                        <a:pt x="28" y="20"/>
                        <a:pt x="28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1"/>
                        <a:pt x="26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2"/>
                        <a:pt x="3" y="23"/>
                      </a:cubicBezTo>
                      <a:cubicBezTo>
                        <a:pt x="5" y="27"/>
                        <a:pt x="9" y="30"/>
                        <a:pt x="14" y="30"/>
                      </a:cubicBezTo>
                      <a:cubicBezTo>
                        <a:pt x="19" y="30"/>
                        <a:pt x="23" y="27"/>
                        <a:pt x="25" y="23"/>
                      </a:cubicBezTo>
                      <a:close/>
                      <a:moveTo>
                        <a:pt x="14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4" y="4"/>
                      </a:lnTo>
                      <a:close/>
                      <a:moveTo>
                        <a:pt x="14" y="25"/>
                      </a:moveTo>
                      <a:cubicBezTo>
                        <a:pt x="11" y="25"/>
                        <a:pt x="9" y="24"/>
                        <a:pt x="8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1"/>
                        <a:pt x="16" y="20"/>
                        <a:pt x="16" y="20"/>
                      </a:cubicBezTo>
                      <a:cubicBezTo>
                        <a:pt x="16" y="19"/>
                        <a:pt x="15" y="18"/>
                        <a:pt x="1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8" y="19"/>
                        <a:pt x="18" y="20"/>
                      </a:cubicBezTo>
                      <a:cubicBezTo>
                        <a:pt x="18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4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: Shape 219"/>
                <p:cNvSpPr/>
                <p:nvPr/>
              </p:nvSpPr>
              <p:spPr bwMode="auto">
                <a:xfrm>
                  <a:off x="2608263" y="4500563"/>
                  <a:ext cx="74613" cy="76200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4" y="23"/>
                    </a:cxn>
                    <a:cxn ang="0">
                      <a:pos x="15" y="30"/>
                    </a:cxn>
                    <a:cxn ang="0">
                      <a:pos x="26" y="23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4" y="8"/>
                    </a:cxn>
                    <a:cxn ang="0">
                      <a:pos x="15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5" y="4"/>
                    </a:cxn>
                    <a:cxn ang="0">
                      <a:pos x="15" y="25"/>
                    </a:cxn>
                    <a:cxn ang="0">
                      <a:pos x="8" y="21"/>
                    </a:cxn>
                    <a:cxn ang="0">
                      <a:pos x="15" y="21"/>
                    </a:cxn>
                    <a:cxn ang="0">
                      <a:pos x="16" y="20"/>
                    </a:cxn>
                    <a:cxn ang="0">
                      <a:pos x="15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0" y="18"/>
                    </a:cxn>
                    <a:cxn ang="0">
                      <a:pos x="19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5" y="25"/>
                    </a:cxn>
                  </a:cxnLst>
                  <a:rect l="0" t="0" r="r" b="b"/>
                  <a:pathLst>
                    <a:path w="29" h="30">
                      <a:moveTo>
                        <a:pt x="24" y="8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2" y="22"/>
                        <a:pt x="4" y="23"/>
                      </a:cubicBezTo>
                      <a:cubicBezTo>
                        <a:pt x="5" y="27"/>
                        <a:pt x="10" y="30"/>
                        <a:pt x="15" y="30"/>
                      </a:cubicBezTo>
                      <a:cubicBezTo>
                        <a:pt x="20" y="30"/>
                        <a:pt x="24" y="27"/>
                        <a:pt x="26" y="23"/>
                      </a:cubicBezTo>
                      <a:cubicBezTo>
                        <a:pt x="27" y="22"/>
                        <a:pt x="29" y="20"/>
                        <a:pt x="29" y="18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1"/>
                        <a:pt x="27" y="8"/>
                        <a:pt x="24" y="8"/>
                      </a:cubicBezTo>
                      <a:close/>
                      <a:moveTo>
                        <a:pt x="15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5" y="4"/>
                      </a:lnTo>
                      <a:close/>
                      <a:moveTo>
                        <a:pt x="15" y="25"/>
                      </a:moveTo>
                      <a:cubicBezTo>
                        <a:pt x="12" y="25"/>
                        <a:pt x="9" y="24"/>
                        <a:pt x="8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6" y="20"/>
                        <a:pt x="16" y="20"/>
                      </a:cubicBezTo>
                      <a:cubicBezTo>
                        <a:pt x="16" y="19"/>
                        <a:pt x="16" y="18"/>
                        <a:pt x="1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9" y="19"/>
                        <a:pt x="19" y="20"/>
                      </a:cubicBezTo>
                      <a:cubicBezTo>
                        <a:pt x="19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5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220"/>
                <p:cNvSpPr/>
                <p:nvPr/>
              </p:nvSpPr>
              <p:spPr bwMode="auto">
                <a:xfrm>
                  <a:off x="2554288" y="4483100"/>
                  <a:ext cx="71438" cy="134938"/>
                </a:xfrm>
                <a:custGeom>
                  <a:avLst/>
                  <a:gdLst/>
                  <a:ahLst/>
                  <a:cxnLst>
                    <a:cxn ang="0">
                      <a:pos x="23" y="40"/>
                    </a:cxn>
                    <a:cxn ang="0">
                      <a:pos x="16" y="40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11" y="40"/>
                    </a:cxn>
                    <a:cxn ang="0">
                      <a:pos x="5" y="40"/>
                    </a:cxn>
                    <a:cxn ang="0">
                      <a:pos x="0" y="45"/>
                    </a:cxn>
                    <a:cxn ang="0">
                      <a:pos x="0" y="48"/>
                    </a:cxn>
                    <a:cxn ang="0">
                      <a:pos x="5" y="53"/>
                    </a:cxn>
                    <a:cxn ang="0">
                      <a:pos x="23" y="53"/>
                    </a:cxn>
                    <a:cxn ang="0">
                      <a:pos x="28" y="48"/>
                    </a:cxn>
                    <a:cxn ang="0">
                      <a:pos x="28" y="45"/>
                    </a:cxn>
                    <a:cxn ang="0">
                      <a:pos x="23" y="40"/>
                    </a:cxn>
                    <a:cxn ang="0">
                      <a:pos x="23" y="48"/>
                    </a:cxn>
                    <a:cxn ang="0">
                      <a:pos x="5" y="48"/>
                    </a:cxn>
                    <a:cxn ang="0">
                      <a:pos x="5" y="45"/>
                    </a:cxn>
                    <a:cxn ang="0">
                      <a:pos x="23" y="45"/>
                    </a:cxn>
                    <a:cxn ang="0">
                      <a:pos x="23" y="48"/>
                    </a:cxn>
                  </a:cxnLst>
                  <a:rect l="0" t="0" r="r" b="b"/>
                  <a:pathLst>
                    <a:path w="28" h="53">
                      <a:moveTo>
                        <a:pt x="23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0"/>
                        <a:pt x="14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0" y="42"/>
                        <a:pt x="0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1"/>
                        <a:pt x="2" y="53"/>
                        <a:pt x="5" y="53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6" y="53"/>
                        <a:pt x="28" y="51"/>
                        <a:pt x="28" y="48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8" y="42"/>
                        <a:pt x="26" y="40"/>
                        <a:pt x="23" y="40"/>
                      </a:cubicBezTo>
                      <a:close/>
                      <a:moveTo>
                        <a:pt x="23" y="48"/>
                      </a:move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Group 221"/>
              <p:cNvGrpSpPr/>
              <p:nvPr/>
            </p:nvGrpSpPr>
            <p:grpSpPr>
              <a:xfrm>
                <a:off x="9586430" y="4333034"/>
                <a:ext cx="346014" cy="346012"/>
                <a:chOff x="2474913" y="4014788"/>
                <a:chExt cx="195263" cy="195262"/>
              </a:xfrm>
              <a:solidFill>
                <a:schemeClr val="accent6"/>
              </a:solidFill>
            </p:grpSpPr>
            <p:sp>
              <p:nvSpPr>
                <p:cNvPr id="43" name="Freeform: Shape 222"/>
                <p:cNvSpPr/>
                <p:nvPr/>
              </p:nvSpPr>
              <p:spPr bwMode="auto">
                <a:xfrm>
                  <a:off x="2503488" y="4056063"/>
                  <a:ext cx="161925" cy="103188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6" y="25"/>
                    </a:cxn>
                    <a:cxn ang="0">
                      <a:pos x="6" y="25"/>
                    </a:cxn>
                    <a:cxn ang="0">
                      <a:pos x="6" y="26"/>
                    </a:cxn>
                    <a:cxn ang="0">
                      <a:pos x="9" y="39"/>
                    </a:cxn>
                    <a:cxn ang="0">
                      <a:pos x="11" y="40"/>
                    </a:cxn>
                    <a:cxn ang="0">
                      <a:pos x="52" y="40"/>
                    </a:cxn>
                    <a:cxn ang="0">
                      <a:pos x="55" y="39"/>
                    </a:cxn>
                    <a:cxn ang="0">
                      <a:pos x="63" y="2"/>
                    </a:cxn>
                    <a:cxn ang="0">
                      <a:pos x="62" y="0"/>
                    </a:cxn>
                    <a:cxn ang="0">
                      <a:pos x="60" y="0"/>
                    </a:cxn>
                    <a:cxn ang="0">
                      <a:pos x="23" y="36"/>
                    </a:cxn>
                    <a:cxn ang="0">
                      <a:pos x="22" y="27"/>
                    </a:cxn>
                    <a:cxn ang="0">
                      <a:pos x="30" y="27"/>
                    </a:cxn>
                    <a:cxn ang="0">
                      <a:pos x="30" y="36"/>
                    </a:cxn>
                    <a:cxn ang="0">
                      <a:pos x="23" y="36"/>
                    </a:cxn>
                    <a:cxn ang="0">
                      <a:pos x="22" y="24"/>
                    </a:cxn>
                    <a:cxn ang="0">
                      <a:pos x="21" y="16"/>
                    </a:cxn>
                    <a:cxn ang="0">
                      <a:pos x="30" y="16"/>
                    </a:cxn>
                    <a:cxn ang="0">
                      <a:pos x="30" y="24"/>
                    </a:cxn>
                    <a:cxn ang="0">
                      <a:pos x="22" y="24"/>
                    </a:cxn>
                    <a:cxn ang="0">
                      <a:pos x="8" y="16"/>
                    </a:cxn>
                    <a:cxn ang="0">
                      <a:pos x="18" y="16"/>
                    </a:cxn>
                    <a:cxn ang="0">
                      <a:pos x="19" y="24"/>
                    </a:cxn>
                    <a:cxn ang="0">
                      <a:pos x="10" y="24"/>
                    </a:cxn>
                    <a:cxn ang="0">
                      <a:pos x="8" y="16"/>
                    </a:cxn>
                    <a:cxn ang="0">
                      <a:pos x="21" y="13"/>
                    </a:cxn>
                    <a:cxn ang="0">
                      <a:pos x="19" y="4"/>
                    </a:cxn>
                    <a:cxn ang="0">
                      <a:pos x="30" y="4"/>
                    </a:cxn>
                    <a:cxn ang="0">
                      <a:pos x="30" y="13"/>
                    </a:cxn>
                    <a:cxn ang="0">
                      <a:pos x="21" y="13"/>
                    </a:cxn>
                    <a:cxn ang="0">
                      <a:pos x="16" y="4"/>
                    </a:cxn>
                    <a:cxn ang="0">
                      <a:pos x="17" y="13"/>
                    </a:cxn>
                    <a:cxn ang="0">
                      <a:pos x="8" y="13"/>
                    </a:cxn>
                    <a:cxn ang="0">
                      <a:pos x="6" y="4"/>
                    </a:cxn>
                    <a:cxn ang="0">
                      <a:pos x="16" y="4"/>
                    </a:cxn>
                    <a:cxn ang="0">
                      <a:pos x="11" y="27"/>
                    </a:cxn>
                    <a:cxn ang="0">
                      <a:pos x="19" y="27"/>
                    </a:cxn>
                    <a:cxn ang="0">
                      <a:pos x="20" y="36"/>
                    </a:cxn>
                    <a:cxn ang="0">
                      <a:pos x="13" y="36"/>
                    </a:cxn>
                    <a:cxn ang="0">
                      <a:pos x="11" y="27"/>
                    </a:cxn>
                    <a:cxn ang="0">
                      <a:pos x="50" y="36"/>
                    </a:cxn>
                    <a:cxn ang="0">
                      <a:pos x="33" y="36"/>
                    </a:cxn>
                    <a:cxn ang="0">
                      <a:pos x="33" y="27"/>
                    </a:cxn>
                    <a:cxn ang="0">
                      <a:pos x="43" y="27"/>
                    </a:cxn>
                    <a:cxn ang="0">
                      <a:pos x="45" y="25"/>
                    </a:cxn>
                    <a:cxn ang="0">
                      <a:pos x="43" y="24"/>
                    </a:cxn>
                    <a:cxn ang="0">
                      <a:pos x="33" y="24"/>
                    </a:cxn>
                    <a:cxn ang="0">
                      <a:pos x="33" y="16"/>
                    </a:cxn>
                    <a:cxn ang="0">
                      <a:pos x="47" y="16"/>
                    </a:cxn>
                    <a:cxn ang="0">
                      <a:pos x="48" y="15"/>
                    </a:cxn>
                    <a:cxn ang="0">
                      <a:pos x="47" y="13"/>
                    </a:cxn>
                    <a:cxn ang="0">
                      <a:pos x="33" y="13"/>
                    </a:cxn>
                    <a:cxn ang="0">
                      <a:pos x="33" y="4"/>
                    </a:cxn>
                    <a:cxn ang="0">
                      <a:pos x="58" y="4"/>
                    </a:cxn>
                    <a:cxn ang="0">
                      <a:pos x="50" y="36"/>
                    </a:cxn>
                  </a:cxnLst>
                  <a:rect l="0" t="0" r="r" b="b"/>
                  <a:pathLst>
                    <a:path w="63" h="40">
                      <a:moveTo>
                        <a:pt x="6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40"/>
                        <a:pt x="10" y="40"/>
                        <a:pt x="11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3" y="40"/>
                        <a:pt x="54" y="40"/>
                        <a:pt x="55" y="39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1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close/>
                      <a:moveTo>
                        <a:pt x="23" y="36"/>
                      </a:move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lnTo>
                        <a:pt x="23" y="36"/>
                      </a:lnTo>
                      <a:close/>
                      <a:moveTo>
                        <a:pt x="22" y="24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lnTo>
                        <a:pt x="22" y="24"/>
                      </a:lnTo>
                      <a:close/>
                      <a:moveTo>
                        <a:pt x="8" y="16"/>
                      </a:move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lnTo>
                        <a:pt x="8" y="16"/>
                      </a:lnTo>
                      <a:close/>
                      <a:moveTo>
                        <a:pt x="21" y="1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lnTo>
                        <a:pt x="21" y="13"/>
                      </a:lnTo>
                      <a:close/>
                      <a:moveTo>
                        <a:pt x="16" y="4"/>
                      </a:move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lnTo>
                        <a:pt x="16" y="4"/>
                      </a:lnTo>
                      <a:close/>
                      <a:moveTo>
                        <a:pt x="11" y="27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lnTo>
                        <a:pt x="11" y="27"/>
                      </a:lnTo>
                      <a:close/>
                      <a:moveTo>
                        <a:pt x="50" y="36"/>
                      </a:move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5" y="26"/>
                        <a:pt x="45" y="25"/>
                      </a:cubicBezTo>
                      <a:cubicBezTo>
                        <a:pt x="45" y="24"/>
                        <a:pt x="44" y="24"/>
                        <a:pt x="4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8" y="16"/>
                        <a:pt x="48" y="15"/>
                        <a:pt x="48" y="15"/>
                      </a:cubicBezTo>
                      <a:cubicBezTo>
                        <a:pt x="48" y="14"/>
                        <a:pt x="48" y="13"/>
                        <a:pt x="47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lnTo>
                        <a:pt x="5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223"/>
                <p:cNvSpPr/>
                <p:nvPr/>
              </p:nvSpPr>
              <p:spPr bwMode="auto">
                <a:xfrm>
                  <a:off x="2533650" y="4168775"/>
                  <a:ext cx="41275" cy="412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8" y="0"/>
                    </a:cxn>
                    <a:cxn ang="0">
                      <a:pos x="8" y="11"/>
                    </a:cxn>
                    <a:cxn ang="0">
                      <a:pos x="5" y="8"/>
                    </a:cxn>
                    <a:cxn ang="0">
                      <a:pos x="8" y="5"/>
                    </a:cxn>
                    <a:cxn ang="0">
                      <a:pos x="11" y="8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8" y="16"/>
                      </a:cubicBezTo>
                      <a:cubicBezTo>
                        <a:pt x="12" y="16"/>
                        <a:pt x="16" y="13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lose/>
                      <a:moveTo>
                        <a:pt x="8" y="11"/>
                      </a:moveTo>
                      <a:cubicBezTo>
                        <a:pt x="6" y="11"/>
                        <a:pt x="5" y="10"/>
                        <a:pt x="5" y="8"/>
                      </a:cubicBezTo>
                      <a:cubicBezTo>
                        <a:pt x="5" y="6"/>
                        <a:pt x="6" y="5"/>
                        <a:pt x="8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8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: Shape 224"/>
                <p:cNvSpPr/>
                <p:nvPr/>
              </p:nvSpPr>
              <p:spPr bwMode="auto">
                <a:xfrm>
                  <a:off x="2595563" y="4168775"/>
                  <a:ext cx="38100" cy="4127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8"/>
                    </a:cxn>
                    <a:cxn ang="0">
                      <a:pos x="7" y="16"/>
                    </a:cxn>
                    <a:cxn ang="0">
                      <a:pos x="15" y="8"/>
                    </a:cxn>
                    <a:cxn ang="0">
                      <a:pos x="7" y="0"/>
                    </a:cxn>
                    <a:cxn ang="0">
                      <a:pos x="7" y="11"/>
                    </a:cxn>
                    <a:cxn ang="0">
                      <a:pos x="4" y="8"/>
                    </a:cxn>
                    <a:cxn ang="0">
                      <a:pos x="7" y="5"/>
                    </a:cxn>
                    <a:cxn ang="0">
                      <a:pos x="11" y="8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7" y="16"/>
                      </a:cubicBezTo>
                      <a:cubicBezTo>
                        <a:pt x="12" y="16"/>
                        <a:pt x="15" y="13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lose/>
                      <a:moveTo>
                        <a:pt x="7" y="11"/>
                      </a:moveTo>
                      <a:cubicBezTo>
                        <a:pt x="6" y="11"/>
                        <a:pt x="4" y="10"/>
                        <a:pt x="4" y="8"/>
                      </a:cubicBezTo>
                      <a:cubicBezTo>
                        <a:pt x="4" y="6"/>
                        <a:pt x="6" y="5"/>
                        <a:pt x="7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: Shape 225"/>
                <p:cNvSpPr/>
                <p:nvPr/>
              </p:nvSpPr>
              <p:spPr bwMode="auto">
                <a:xfrm>
                  <a:off x="2474913" y="4014788"/>
                  <a:ext cx="195263" cy="31750"/>
                </a:xfrm>
                <a:custGeom>
                  <a:avLst/>
                  <a:gdLst/>
                  <a:ahLst/>
                  <a:cxnLst>
                    <a:cxn ang="0">
                      <a:pos x="74" y="8"/>
                    </a:cxn>
                    <a:cxn ang="0">
                      <a:pos x="14" y="8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9" y="5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74" y="12"/>
                    </a:cxn>
                    <a:cxn ang="0">
                      <a:pos x="76" y="10"/>
                    </a:cxn>
                    <a:cxn ang="0">
                      <a:pos x="74" y="8"/>
                    </a:cxn>
                  </a:cxnLst>
                  <a:rect l="0" t="0" r="r" b="b"/>
                  <a:pathLst>
                    <a:path w="76" h="12">
                      <a:moveTo>
                        <a:pt x="74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5" y="12"/>
                        <a:pt x="76" y="11"/>
                        <a:pt x="76" y="10"/>
                      </a:cubicBezTo>
                      <a:cubicBezTo>
                        <a:pt x="76" y="9"/>
                        <a:pt x="75" y="8"/>
                        <a:pt x="74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5112133" y="4976412"/>
              <a:ext cx="1970939" cy="1353869"/>
              <a:chOff x="1343472" y="4839472"/>
              <a:chExt cx="1970939" cy="1353869"/>
            </a:xfrm>
          </p:grpSpPr>
          <p:sp>
            <p:nvSpPr>
              <p:cNvPr id="18" name="TextBox 72"/>
              <p:cNvSpPr txBox="1"/>
              <p:nvPr/>
            </p:nvSpPr>
            <p:spPr bwMode="auto">
              <a:xfrm>
                <a:off x="1343472" y="4839472"/>
                <a:ext cx="1944216" cy="45201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TextBox 73"/>
              <p:cNvSpPr txBox="1"/>
              <p:nvPr/>
            </p:nvSpPr>
            <p:spPr bwMode="auto">
              <a:xfrm>
                <a:off x="1370195" y="5449162"/>
                <a:ext cx="1944216" cy="744179"/>
              </a:xfrm>
              <a:prstGeom prst="rect">
                <a:avLst/>
              </a:prstGeom>
              <a:noFill/>
            </p:spPr>
            <p:txBody>
              <a:bodyPr wrap="square" lIns="90016" tIns="46808" rIns="90016" bIns="46808" anchor="ctr" anchorCtr="1">
                <a:no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93"/>
            <p:cNvGrpSpPr/>
            <p:nvPr/>
          </p:nvGrpSpPr>
          <p:grpSpPr>
            <a:xfrm>
              <a:off x="803305" y="4976420"/>
              <a:ext cx="2126274" cy="1187753"/>
              <a:chOff x="793990" y="1227225"/>
              <a:chExt cx="2522566" cy="1187753"/>
            </a:xfrm>
          </p:grpSpPr>
          <p:sp>
            <p:nvSpPr>
              <p:cNvPr id="16" name="TextBox 94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TextBox 95"/>
              <p:cNvSpPr txBox="1"/>
              <p:nvPr/>
            </p:nvSpPr>
            <p:spPr bwMode="auto">
              <a:xfrm>
                <a:off x="1344080" y="1858799"/>
                <a:ext cx="1972476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96"/>
            <p:cNvGrpSpPr/>
            <p:nvPr/>
          </p:nvGrpSpPr>
          <p:grpSpPr>
            <a:xfrm>
              <a:off x="9442424" y="4976419"/>
              <a:ext cx="2030440" cy="1150411"/>
              <a:chOff x="1415478" y="1651350"/>
              <a:chExt cx="2913193" cy="1150411"/>
            </a:xfrm>
          </p:grpSpPr>
          <p:sp>
            <p:nvSpPr>
              <p:cNvPr id="14" name="TextBox 9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Box 98"/>
              <p:cNvSpPr txBox="1"/>
              <p:nvPr/>
            </p:nvSpPr>
            <p:spPr bwMode="auto">
              <a:xfrm>
                <a:off x="1415478" y="2245583"/>
                <a:ext cx="2222826" cy="5561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99"/>
            <p:cNvGrpSpPr/>
            <p:nvPr/>
          </p:nvGrpSpPr>
          <p:grpSpPr>
            <a:xfrm>
              <a:off x="7402062" y="4976419"/>
              <a:ext cx="2086931" cy="1187751"/>
              <a:chOff x="1334428" y="1651350"/>
              <a:chExt cx="2994243" cy="1187751"/>
            </a:xfrm>
          </p:grpSpPr>
          <p:sp>
            <p:nvSpPr>
              <p:cNvPr id="12" name="TextBox 100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TextBox 101"/>
              <p:cNvSpPr txBox="1"/>
              <p:nvPr/>
            </p:nvSpPr>
            <p:spPr bwMode="auto">
              <a:xfrm>
                <a:off x="1334428" y="2282923"/>
                <a:ext cx="2222825" cy="5561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02"/>
            <p:cNvGrpSpPr/>
            <p:nvPr/>
          </p:nvGrpSpPr>
          <p:grpSpPr>
            <a:xfrm>
              <a:off x="2820004" y="4976420"/>
              <a:ext cx="2091166" cy="1165862"/>
              <a:chOff x="793990" y="1227225"/>
              <a:chExt cx="2480915" cy="1165862"/>
            </a:xfrm>
          </p:grpSpPr>
          <p:sp>
            <p:nvSpPr>
              <p:cNvPr id="10" name="TextBox 103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TextBox 104"/>
              <p:cNvSpPr txBox="1"/>
              <p:nvPr/>
            </p:nvSpPr>
            <p:spPr bwMode="auto">
              <a:xfrm>
                <a:off x="1302430" y="1836908"/>
                <a:ext cx="1972475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Autofit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2" name="文本框 81"/>
          <p:cNvSpPr txBox="1"/>
          <p:nvPr/>
        </p:nvSpPr>
        <p:spPr>
          <a:xfrm>
            <a:off x="4022959" y="407794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933190" y="653192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71552 L -4.82902E-6 2.08886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" y="357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798" y="199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9216" y="1982218"/>
            <a:ext cx="1612104" cy="1612104"/>
            <a:chOff x="4308468" y="1981527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572" y="1981395"/>
            <a:ext cx="1612104" cy="1612104"/>
            <a:chOff x="3056041" y="1980704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659" y="1360528"/>
            <a:ext cx="1612104" cy="1612104"/>
            <a:chOff x="3640027" y="1359944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965" y="2509949"/>
            <a:ext cx="1612104" cy="1612104"/>
            <a:chOff x="3686325" y="2509166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718" y="1428198"/>
            <a:ext cx="973002" cy="291739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4076" y="3319551"/>
            <a:ext cx="780263" cy="166953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4347" y="1428196"/>
            <a:ext cx="683841" cy="800637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4311" y="3499630"/>
            <a:ext cx="1164912" cy="218104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890500" y="1191572"/>
            <a:ext cx="1912218" cy="812029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831858" y="3295436"/>
            <a:ext cx="1912218" cy="812029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248188" y="1152369"/>
            <a:ext cx="1912218" cy="812029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259223" y="3279305"/>
            <a:ext cx="1912218" cy="812029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850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031780" y="428196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42011" y="667901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3419474" y="1168144"/>
            <a:ext cx="2306640" cy="3348619"/>
            <a:chOff x="1498600" y="1196975"/>
            <a:chExt cx="3074987" cy="4464050"/>
          </a:xfrm>
        </p:grpSpPr>
        <p:grpSp>
          <p:nvGrpSpPr>
            <p:cNvPr id="32" name="Group 41"/>
            <p:cNvGrpSpPr/>
            <p:nvPr/>
          </p:nvGrpSpPr>
          <p:grpSpPr>
            <a:xfrm>
              <a:off x="1498600" y="1196975"/>
              <a:ext cx="3074987" cy="4464050"/>
              <a:chOff x="1498600" y="1563688"/>
              <a:chExt cx="3074987" cy="4464050"/>
            </a:xfrm>
          </p:grpSpPr>
          <p:sp>
            <p:nvSpPr>
              <p:cNvPr id="37" name="Freeform: Shape 46"/>
              <p:cNvSpPr/>
              <p:nvPr/>
            </p:nvSpPr>
            <p:spPr bwMode="auto">
              <a:xfrm>
                <a:off x="1498600" y="1563688"/>
                <a:ext cx="3074987" cy="4464050"/>
              </a:xfrm>
              <a:custGeom>
                <a:avLst/>
                <a:gdLst>
                  <a:gd name="T0" fmla="*/ 2150 w 2253"/>
                  <a:gd name="T1" fmla="*/ 3072 h 3277"/>
                  <a:gd name="T2" fmla="*/ 1946 w 2253"/>
                  <a:gd name="T3" fmla="*/ 3072 h 3277"/>
                  <a:gd name="T4" fmla="*/ 1946 w 2253"/>
                  <a:gd name="T5" fmla="*/ 2355 h 3277"/>
                  <a:gd name="T6" fmla="*/ 1229 w 2253"/>
                  <a:gd name="T7" fmla="*/ 1638 h 3277"/>
                  <a:gd name="T8" fmla="*/ 1946 w 2253"/>
                  <a:gd name="T9" fmla="*/ 922 h 3277"/>
                  <a:gd name="T10" fmla="*/ 1946 w 2253"/>
                  <a:gd name="T11" fmla="*/ 205 h 3277"/>
                  <a:gd name="T12" fmla="*/ 2150 w 2253"/>
                  <a:gd name="T13" fmla="*/ 205 h 3277"/>
                  <a:gd name="T14" fmla="*/ 2253 w 2253"/>
                  <a:gd name="T15" fmla="*/ 102 h 3277"/>
                  <a:gd name="T16" fmla="*/ 2150 w 2253"/>
                  <a:gd name="T17" fmla="*/ 0 h 3277"/>
                  <a:gd name="T18" fmla="*/ 102 w 2253"/>
                  <a:gd name="T19" fmla="*/ 0 h 3277"/>
                  <a:gd name="T20" fmla="*/ 0 w 2253"/>
                  <a:gd name="T21" fmla="*/ 102 h 3277"/>
                  <a:gd name="T22" fmla="*/ 102 w 2253"/>
                  <a:gd name="T23" fmla="*/ 205 h 3277"/>
                  <a:gd name="T24" fmla="*/ 307 w 2253"/>
                  <a:gd name="T25" fmla="*/ 205 h 3277"/>
                  <a:gd name="T26" fmla="*/ 307 w 2253"/>
                  <a:gd name="T27" fmla="*/ 922 h 3277"/>
                  <a:gd name="T28" fmla="*/ 1024 w 2253"/>
                  <a:gd name="T29" fmla="*/ 1638 h 3277"/>
                  <a:gd name="T30" fmla="*/ 307 w 2253"/>
                  <a:gd name="T31" fmla="*/ 2355 h 3277"/>
                  <a:gd name="T32" fmla="*/ 307 w 2253"/>
                  <a:gd name="T33" fmla="*/ 3072 h 3277"/>
                  <a:gd name="T34" fmla="*/ 102 w 2253"/>
                  <a:gd name="T35" fmla="*/ 3072 h 3277"/>
                  <a:gd name="T36" fmla="*/ 0 w 2253"/>
                  <a:gd name="T37" fmla="*/ 3174 h 3277"/>
                  <a:gd name="T38" fmla="*/ 102 w 2253"/>
                  <a:gd name="T39" fmla="*/ 3277 h 3277"/>
                  <a:gd name="T40" fmla="*/ 2150 w 2253"/>
                  <a:gd name="T41" fmla="*/ 3277 h 3277"/>
                  <a:gd name="T42" fmla="*/ 2253 w 2253"/>
                  <a:gd name="T43" fmla="*/ 3174 h 3277"/>
                  <a:gd name="T44" fmla="*/ 2150 w 2253"/>
                  <a:gd name="T45" fmla="*/ 3072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3" h="3277">
                    <a:moveTo>
                      <a:pt x="2150" y="3072"/>
                    </a:moveTo>
                    <a:cubicBezTo>
                      <a:pt x="1946" y="3072"/>
                      <a:pt x="1946" y="3072"/>
                      <a:pt x="1946" y="3072"/>
                    </a:cubicBezTo>
                    <a:cubicBezTo>
                      <a:pt x="1946" y="2355"/>
                      <a:pt x="1946" y="2355"/>
                      <a:pt x="1946" y="2355"/>
                    </a:cubicBezTo>
                    <a:cubicBezTo>
                      <a:pt x="1946" y="1961"/>
                      <a:pt x="1623" y="1638"/>
                      <a:pt x="1229" y="1638"/>
                    </a:cubicBezTo>
                    <a:cubicBezTo>
                      <a:pt x="1623" y="1638"/>
                      <a:pt x="1946" y="1316"/>
                      <a:pt x="1946" y="922"/>
                    </a:cubicBezTo>
                    <a:cubicBezTo>
                      <a:pt x="1946" y="205"/>
                      <a:pt x="1946" y="205"/>
                      <a:pt x="1946" y="205"/>
                    </a:cubicBezTo>
                    <a:cubicBezTo>
                      <a:pt x="2150" y="205"/>
                      <a:pt x="2150" y="205"/>
                      <a:pt x="2150" y="205"/>
                    </a:cubicBezTo>
                    <a:cubicBezTo>
                      <a:pt x="2207" y="205"/>
                      <a:pt x="2253" y="159"/>
                      <a:pt x="2253" y="102"/>
                    </a:cubicBezTo>
                    <a:cubicBezTo>
                      <a:pt x="2253" y="46"/>
                      <a:pt x="2207" y="0"/>
                      <a:pt x="2150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59"/>
                      <a:pt x="46" y="205"/>
                      <a:pt x="102" y="205"/>
                    </a:cubicBezTo>
                    <a:cubicBezTo>
                      <a:pt x="307" y="205"/>
                      <a:pt x="307" y="205"/>
                      <a:pt x="307" y="205"/>
                    </a:cubicBezTo>
                    <a:cubicBezTo>
                      <a:pt x="307" y="922"/>
                      <a:pt x="307" y="922"/>
                      <a:pt x="307" y="922"/>
                    </a:cubicBezTo>
                    <a:cubicBezTo>
                      <a:pt x="307" y="1316"/>
                      <a:pt x="630" y="1638"/>
                      <a:pt x="1024" y="1638"/>
                    </a:cubicBezTo>
                    <a:cubicBezTo>
                      <a:pt x="630" y="1638"/>
                      <a:pt x="307" y="1961"/>
                      <a:pt x="307" y="2355"/>
                    </a:cubicBezTo>
                    <a:cubicBezTo>
                      <a:pt x="307" y="3072"/>
                      <a:pt x="307" y="3072"/>
                      <a:pt x="307" y="3072"/>
                    </a:cubicBezTo>
                    <a:cubicBezTo>
                      <a:pt x="102" y="3072"/>
                      <a:pt x="102" y="3072"/>
                      <a:pt x="102" y="3072"/>
                    </a:cubicBezTo>
                    <a:cubicBezTo>
                      <a:pt x="46" y="3072"/>
                      <a:pt x="0" y="3118"/>
                      <a:pt x="0" y="3174"/>
                    </a:cubicBezTo>
                    <a:cubicBezTo>
                      <a:pt x="0" y="3231"/>
                      <a:pt x="46" y="3277"/>
                      <a:pt x="102" y="3277"/>
                    </a:cubicBezTo>
                    <a:cubicBezTo>
                      <a:pt x="2150" y="3277"/>
                      <a:pt x="2150" y="3277"/>
                      <a:pt x="2150" y="3277"/>
                    </a:cubicBezTo>
                    <a:cubicBezTo>
                      <a:pt x="2207" y="3277"/>
                      <a:pt x="2253" y="3231"/>
                      <a:pt x="2253" y="3174"/>
                    </a:cubicBezTo>
                    <a:cubicBezTo>
                      <a:pt x="2253" y="3118"/>
                      <a:pt x="2207" y="3072"/>
                      <a:pt x="2150" y="307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8" name="Group 47"/>
              <p:cNvGrpSpPr/>
              <p:nvPr/>
            </p:nvGrpSpPr>
            <p:grpSpPr>
              <a:xfrm>
                <a:off x="2124072" y="3357562"/>
                <a:ext cx="1824042" cy="2381251"/>
                <a:chOff x="2124072" y="3357562"/>
                <a:chExt cx="1824042" cy="2381251"/>
              </a:xfrm>
            </p:grpSpPr>
            <p:sp>
              <p:nvSpPr>
                <p:cNvPr id="42" name="Freeform: Shape 51"/>
                <p:cNvSpPr/>
                <p:nvPr/>
              </p:nvSpPr>
              <p:spPr>
                <a:xfrm flipV="1">
                  <a:off x="2399935" y="3357562"/>
                  <a:ext cx="1272316" cy="247015"/>
                </a:xfrm>
                <a:custGeom>
                  <a:avLst/>
                  <a:gdLst>
                    <a:gd name="connsiteX0" fmla="*/ 0 w 1272316"/>
                    <a:gd name="connsiteY0" fmla="*/ 247015 h 247015"/>
                    <a:gd name="connsiteX1" fmla="*/ 1272316 w 1272316"/>
                    <a:gd name="connsiteY1" fmla="*/ 247015 h 247015"/>
                    <a:gd name="connsiteX2" fmla="*/ 1156717 w 1272316"/>
                    <a:gd name="connsiteY2" fmla="*/ 151637 h 247015"/>
                    <a:gd name="connsiteX3" fmla="*/ 660290 w 1272316"/>
                    <a:gd name="connsiteY3" fmla="*/ 0 h 247015"/>
                    <a:gd name="connsiteX4" fmla="*/ 612025 w 1272316"/>
                    <a:gd name="connsiteY4" fmla="*/ 0 h 247015"/>
                    <a:gd name="connsiteX5" fmla="*/ 115599 w 1272316"/>
                    <a:gd name="connsiteY5" fmla="*/ 151637 h 247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316" h="247015">
                      <a:moveTo>
                        <a:pt x="0" y="247015"/>
                      </a:moveTo>
                      <a:lnTo>
                        <a:pt x="1272316" y="247015"/>
                      </a:lnTo>
                      <a:lnTo>
                        <a:pt x="1156717" y="151637"/>
                      </a:lnTo>
                      <a:cubicBezTo>
                        <a:pt x="1015009" y="55902"/>
                        <a:pt x="844178" y="0"/>
                        <a:pt x="660290" y="0"/>
                      </a:cubicBezTo>
                      <a:lnTo>
                        <a:pt x="612025" y="0"/>
                      </a:lnTo>
                      <a:cubicBezTo>
                        <a:pt x="428138" y="0"/>
                        <a:pt x="257306" y="55902"/>
                        <a:pt x="115599" y="151637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Rectangle 52"/>
                <p:cNvSpPr/>
                <p:nvPr/>
              </p:nvSpPr>
              <p:spPr>
                <a:xfrm>
                  <a:off x="2959893" y="3465513"/>
                  <a:ext cx="152400" cy="2008187"/>
                </a:xfrm>
                <a:prstGeom prst="rect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: Shape 53"/>
                <p:cNvSpPr/>
                <p:nvPr/>
              </p:nvSpPr>
              <p:spPr>
                <a:xfrm>
                  <a:off x="2124072" y="4883944"/>
                  <a:ext cx="1824042" cy="854869"/>
                </a:xfrm>
                <a:custGeom>
                  <a:avLst/>
                  <a:gdLst>
                    <a:gd name="connsiteX0" fmla="*/ 856377 w 1714341"/>
                    <a:gd name="connsiteY0" fmla="*/ 0 h 854869"/>
                    <a:gd name="connsiteX1" fmla="*/ 857964 w 1714341"/>
                    <a:gd name="connsiteY1" fmla="*/ 0 h 854869"/>
                    <a:gd name="connsiteX2" fmla="*/ 1709999 w 1714341"/>
                    <a:gd name="connsiteY2" fmla="*/ 768889 h 854869"/>
                    <a:gd name="connsiteX3" fmla="*/ 1714341 w 1714341"/>
                    <a:gd name="connsiteY3" fmla="*/ 854869 h 854869"/>
                    <a:gd name="connsiteX4" fmla="*/ 0 w 1714341"/>
                    <a:gd name="connsiteY4" fmla="*/ 854869 h 854869"/>
                    <a:gd name="connsiteX5" fmla="*/ 4342 w 1714341"/>
                    <a:gd name="connsiteY5" fmla="*/ 768889 h 854869"/>
                    <a:gd name="connsiteX6" fmla="*/ 856377 w 1714341"/>
                    <a:gd name="connsiteY6" fmla="*/ 0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4341" h="854869">
                      <a:moveTo>
                        <a:pt x="856377" y="0"/>
                      </a:moveTo>
                      <a:lnTo>
                        <a:pt x="857964" y="0"/>
                      </a:lnTo>
                      <a:cubicBezTo>
                        <a:pt x="1301409" y="0"/>
                        <a:pt x="1666140" y="337015"/>
                        <a:pt x="1709999" y="768889"/>
                      </a:cubicBezTo>
                      <a:lnTo>
                        <a:pt x="1714341" y="854869"/>
                      </a:lnTo>
                      <a:lnTo>
                        <a:pt x="0" y="854869"/>
                      </a:lnTo>
                      <a:lnTo>
                        <a:pt x="4342" y="768889"/>
                      </a:lnTo>
                      <a:cubicBezTo>
                        <a:pt x="48201" y="337015"/>
                        <a:pt x="412932" y="0"/>
                        <a:pt x="856377" y="0"/>
                      </a:cubicBez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Freeform: Shape 48"/>
              <p:cNvSpPr/>
              <p:nvPr/>
            </p:nvSpPr>
            <p:spPr>
              <a:xfrm flipV="1">
                <a:off x="2134838" y="2847975"/>
                <a:ext cx="1802509" cy="509587"/>
              </a:xfrm>
              <a:custGeom>
                <a:avLst/>
                <a:gdLst>
                  <a:gd name="connsiteX0" fmla="*/ 0 w 1802509"/>
                  <a:gd name="connsiteY0" fmla="*/ 509587 h 509587"/>
                  <a:gd name="connsiteX1" fmla="*/ 1802509 w 1802509"/>
                  <a:gd name="connsiteY1" fmla="*/ 509587 h 509587"/>
                  <a:gd name="connsiteX2" fmla="*/ 1795237 w 1802509"/>
                  <a:gd name="connsiteY2" fmla="*/ 461933 h 509587"/>
                  <a:gd name="connsiteX3" fmla="*/ 1553219 w 1802509"/>
                  <a:gd name="connsiteY3" fmla="*/ 13042 h 509587"/>
                  <a:gd name="connsiteX4" fmla="*/ 1537413 w 1802509"/>
                  <a:gd name="connsiteY4" fmla="*/ 0 h 509587"/>
                  <a:gd name="connsiteX5" fmla="*/ 265097 w 1802509"/>
                  <a:gd name="connsiteY5" fmla="*/ 0 h 509587"/>
                  <a:gd name="connsiteX6" fmla="*/ 249291 w 1802509"/>
                  <a:gd name="connsiteY6" fmla="*/ 13042 h 509587"/>
                  <a:gd name="connsiteX7" fmla="*/ 7273 w 1802509"/>
                  <a:gd name="connsiteY7" fmla="*/ 461933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2509" h="509587">
                    <a:moveTo>
                      <a:pt x="0" y="509587"/>
                    </a:moveTo>
                    <a:lnTo>
                      <a:pt x="1802509" y="509587"/>
                    </a:lnTo>
                    <a:lnTo>
                      <a:pt x="1795237" y="461933"/>
                    </a:lnTo>
                    <a:cubicBezTo>
                      <a:pt x="1759754" y="288535"/>
                      <a:pt x="1673726" y="133549"/>
                      <a:pt x="1553219" y="13042"/>
                    </a:cubicBezTo>
                    <a:lnTo>
                      <a:pt x="1537413" y="0"/>
                    </a:lnTo>
                    <a:lnTo>
                      <a:pt x="265097" y="0"/>
                    </a:lnTo>
                    <a:lnTo>
                      <a:pt x="249291" y="13042"/>
                    </a:lnTo>
                    <a:cubicBezTo>
                      <a:pt x="128784" y="133549"/>
                      <a:pt x="42755" y="288535"/>
                      <a:pt x="7273" y="461933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: Shape 49"/>
              <p:cNvSpPr/>
              <p:nvPr/>
            </p:nvSpPr>
            <p:spPr>
              <a:xfrm>
                <a:off x="2124072" y="1828800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509587 h 509587"/>
                  <a:gd name="connsiteX3" fmla="*/ 0 w 1824041"/>
                  <a:gd name="connsiteY3" fmla="*/ 509587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509587"/>
                    </a:lnTo>
                    <a:lnTo>
                      <a:pt x="0" y="509587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0"/>
              <p:cNvSpPr/>
              <p:nvPr/>
            </p:nvSpPr>
            <p:spPr>
              <a:xfrm>
                <a:off x="2124072" y="2338387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378301 h 509587"/>
                  <a:gd name="connsiteX3" fmla="*/ 1819457 w 1824041"/>
                  <a:gd name="connsiteY3" fmla="*/ 469083 h 509587"/>
                  <a:gd name="connsiteX4" fmla="*/ 1813275 w 1824041"/>
                  <a:gd name="connsiteY4" fmla="*/ 509587 h 509587"/>
                  <a:gd name="connsiteX5" fmla="*/ 10766 w 1824041"/>
                  <a:gd name="connsiteY5" fmla="*/ 509587 h 509587"/>
                  <a:gd name="connsiteX6" fmla="*/ 4584 w 1824041"/>
                  <a:gd name="connsiteY6" fmla="*/ 469083 h 509587"/>
                  <a:gd name="connsiteX7" fmla="*/ 0 w 1824041"/>
                  <a:gd name="connsiteY7" fmla="*/ 378301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378301"/>
                    </a:lnTo>
                    <a:cubicBezTo>
                      <a:pt x="1824041" y="408949"/>
                      <a:pt x="1822488" y="439234"/>
                      <a:pt x="1819457" y="469083"/>
                    </a:cubicBezTo>
                    <a:lnTo>
                      <a:pt x="1813275" y="509587"/>
                    </a:lnTo>
                    <a:lnTo>
                      <a:pt x="10766" y="509587"/>
                    </a:lnTo>
                    <a:lnTo>
                      <a:pt x="4584" y="469083"/>
                    </a:lnTo>
                    <a:cubicBezTo>
                      <a:pt x="1553" y="439234"/>
                      <a:pt x="0" y="408949"/>
                      <a:pt x="0" y="378301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: Shape 42"/>
            <p:cNvSpPr/>
            <p:nvPr/>
          </p:nvSpPr>
          <p:spPr bwMode="auto">
            <a:xfrm>
              <a:off x="2834154" y="2085704"/>
              <a:ext cx="351552" cy="29708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43"/>
            <p:cNvSpPr>
              <a:spLocks noChangeAspect="1"/>
            </p:cNvSpPr>
            <p:nvPr/>
          </p:nvSpPr>
          <p:spPr bwMode="auto">
            <a:xfrm>
              <a:off x="2805485" y="1559075"/>
              <a:ext cx="408890" cy="3455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: Shape 44"/>
            <p:cNvSpPr/>
            <p:nvPr/>
          </p:nvSpPr>
          <p:spPr bwMode="auto">
            <a:xfrm>
              <a:off x="2814477" y="4780793"/>
              <a:ext cx="390906" cy="33034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45"/>
            <p:cNvSpPr/>
            <p:nvPr/>
          </p:nvSpPr>
          <p:spPr bwMode="auto">
            <a:xfrm>
              <a:off x="2801557" y="2543938"/>
              <a:ext cx="416747" cy="35218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6129175" y="1544943"/>
            <a:ext cx="2062650" cy="2598019"/>
            <a:chOff x="8170814" y="1912116"/>
            <a:chExt cx="2749722" cy="3463424"/>
          </a:xfrm>
        </p:grpSpPr>
        <p:grpSp>
          <p:nvGrpSpPr>
            <p:cNvPr id="20" name="Group 5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6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6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1" name="Straight Connector 5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980772" y="1544943"/>
            <a:ext cx="2035642" cy="2598019"/>
            <a:chOff x="1307468" y="1697288"/>
            <a:chExt cx="2713719" cy="3463424"/>
          </a:xfrm>
        </p:grpSpPr>
        <p:grpSp>
          <p:nvGrpSpPr>
            <p:cNvPr id="7" name="Group 6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4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6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文本框 44"/>
          <p:cNvSpPr txBox="1"/>
          <p:nvPr/>
        </p:nvSpPr>
        <p:spPr>
          <a:xfrm>
            <a:off x="4032574" y="407321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42806" y="635962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99509" y="902327"/>
            <a:ext cx="3346571" cy="3340437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avLst/>
              <a:gdLst>
                <a:gd name="T0" fmla="*/ 1114 w 1219"/>
                <a:gd name="T1" fmla="*/ 104 h 1219"/>
                <a:gd name="T2" fmla="*/ 1073 w 1219"/>
                <a:gd name="T3" fmla="*/ 69 h 1219"/>
                <a:gd name="T4" fmla="*/ 1028 w 1219"/>
                <a:gd name="T5" fmla="*/ 41 h 1219"/>
                <a:gd name="T6" fmla="*/ 980 w 1219"/>
                <a:gd name="T7" fmla="*/ 20 h 1219"/>
                <a:gd name="T8" fmla="*/ 930 w 1219"/>
                <a:gd name="T9" fmla="*/ 7 h 1219"/>
                <a:gd name="T10" fmla="*/ 879 w 1219"/>
                <a:gd name="T11" fmla="*/ 0 h 1219"/>
                <a:gd name="T12" fmla="*/ 827 w 1219"/>
                <a:gd name="T13" fmla="*/ 2 h 1219"/>
                <a:gd name="T14" fmla="*/ 776 w 1219"/>
                <a:gd name="T15" fmla="*/ 10 h 1219"/>
                <a:gd name="T16" fmla="*/ 727 w 1219"/>
                <a:gd name="T17" fmla="*/ 26 h 1219"/>
                <a:gd name="T18" fmla="*/ 680 w 1219"/>
                <a:gd name="T19" fmla="*/ 49 h 1219"/>
                <a:gd name="T20" fmla="*/ 650 w 1219"/>
                <a:gd name="T21" fmla="*/ 69 h 1219"/>
                <a:gd name="T22" fmla="*/ 610 w 1219"/>
                <a:gd name="T23" fmla="*/ 104 h 1219"/>
                <a:gd name="T24" fmla="*/ 92 w 1219"/>
                <a:gd name="T25" fmla="*/ 622 h 1219"/>
                <a:gd name="T26" fmla="*/ 59 w 1219"/>
                <a:gd name="T27" fmla="*/ 665 h 1219"/>
                <a:gd name="T28" fmla="*/ 33 w 1219"/>
                <a:gd name="T29" fmla="*/ 711 h 1219"/>
                <a:gd name="T30" fmla="*/ 14 w 1219"/>
                <a:gd name="T31" fmla="*/ 760 h 1219"/>
                <a:gd name="T32" fmla="*/ 3 w 1219"/>
                <a:gd name="T33" fmla="*/ 810 h 1219"/>
                <a:gd name="T34" fmla="*/ 0 w 1219"/>
                <a:gd name="T35" fmla="*/ 862 h 1219"/>
                <a:gd name="T36" fmla="*/ 3 w 1219"/>
                <a:gd name="T37" fmla="*/ 913 h 1219"/>
                <a:gd name="T38" fmla="*/ 14 w 1219"/>
                <a:gd name="T39" fmla="*/ 963 h 1219"/>
                <a:gd name="T40" fmla="*/ 33 w 1219"/>
                <a:gd name="T41" fmla="*/ 1012 h 1219"/>
                <a:gd name="T42" fmla="*/ 59 w 1219"/>
                <a:gd name="T43" fmla="*/ 1059 h 1219"/>
                <a:gd name="T44" fmla="*/ 92 w 1219"/>
                <a:gd name="T45" fmla="*/ 1101 h 1219"/>
                <a:gd name="T46" fmla="*/ 131 w 1219"/>
                <a:gd name="T47" fmla="*/ 1139 h 1219"/>
                <a:gd name="T48" fmla="*/ 175 w 1219"/>
                <a:gd name="T49" fmla="*/ 1170 h 1219"/>
                <a:gd name="T50" fmla="*/ 223 w 1219"/>
                <a:gd name="T51" fmla="*/ 1193 h 1219"/>
                <a:gd name="T52" fmla="*/ 272 w 1219"/>
                <a:gd name="T53" fmla="*/ 1209 h 1219"/>
                <a:gd name="T54" fmla="*/ 323 w 1219"/>
                <a:gd name="T55" fmla="*/ 1217 h 1219"/>
                <a:gd name="T56" fmla="*/ 374 w 1219"/>
                <a:gd name="T57" fmla="*/ 1218 h 1219"/>
                <a:gd name="T58" fmla="*/ 425 w 1219"/>
                <a:gd name="T59" fmla="*/ 1212 h 1219"/>
                <a:gd name="T60" fmla="*/ 475 w 1219"/>
                <a:gd name="T61" fmla="*/ 1199 h 1219"/>
                <a:gd name="T62" fmla="*/ 523 w 1219"/>
                <a:gd name="T63" fmla="*/ 1178 h 1219"/>
                <a:gd name="T64" fmla="*/ 568 w 1219"/>
                <a:gd name="T65" fmla="*/ 1150 h 1219"/>
                <a:gd name="T66" fmla="*/ 609 w 1219"/>
                <a:gd name="T67" fmla="*/ 1115 h 1219"/>
                <a:gd name="T68" fmla="*/ 1127 w 1219"/>
                <a:gd name="T69" fmla="*/ 597 h 1219"/>
                <a:gd name="T70" fmla="*/ 1160 w 1219"/>
                <a:gd name="T71" fmla="*/ 554 h 1219"/>
                <a:gd name="T72" fmla="*/ 1186 w 1219"/>
                <a:gd name="T73" fmla="*/ 508 h 1219"/>
                <a:gd name="T74" fmla="*/ 1204 w 1219"/>
                <a:gd name="T75" fmla="*/ 459 h 1219"/>
                <a:gd name="T76" fmla="*/ 1215 w 1219"/>
                <a:gd name="T77" fmla="*/ 408 h 1219"/>
                <a:gd name="T78" fmla="*/ 1219 w 1219"/>
                <a:gd name="T79" fmla="*/ 357 h 1219"/>
                <a:gd name="T80" fmla="*/ 1215 w 1219"/>
                <a:gd name="T81" fmla="*/ 306 h 1219"/>
                <a:gd name="T82" fmla="*/ 1204 w 1219"/>
                <a:gd name="T83" fmla="*/ 255 h 1219"/>
                <a:gd name="T84" fmla="*/ 1186 w 1219"/>
                <a:gd name="T85" fmla="*/ 207 h 1219"/>
                <a:gd name="T86" fmla="*/ 1160 w 1219"/>
                <a:gd name="T87" fmla="*/ 160 h 1219"/>
                <a:gd name="T88" fmla="*/ 1127 w 1219"/>
                <a:gd name="T89" fmla="*/ 118 h 1219"/>
                <a:gd name="T90" fmla="*/ 111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avLst/>
              <a:gdLst>
                <a:gd name="T0" fmla="*/ 1042 w 1135"/>
                <a:gd name="T1" fmla="*/ 92 h 1134"/>
                <a:gd name="T2" fmla="*/ 1006 w 1135"/>
                <a:gd name="T3" fmla="*/ 61 h 1134"/>
                <a:gd name="T4" fmla="*/ 966 w 1135"/>
                <a:gd name="T5" fmla="*/ 36 h 1134"/>
                <a:gd name="T6" fmla="*/ 895 w 1135"/>
                <a:gd name="T7" fmla="*/ 9 h 1134"/>
                <a:gd name="T8" fmla="*/ 850 w 1135"/>
                <a:gd name="T9" fmla="*/ 2 h 1134"/>
                <a:gd name="T10" fmla="*/ 774 w 1135"/>
                <a:gd name="T11" fmla="*/ 4 h 1134"/>
                <a:gd name="T12" fmla="*/ 730 w 1135"/>
                <a:gd name="T13" fmla="*/ 13 h 1134"/>
                <a:gd name="T14" fmla="*/ 659 w 1135"/>
                <a:gd name="T15" fmla="*/ 44 h 1134"/>
                <a:gd name="T16" fmla="*/ 633 w 1135"/>
                <a:gd name="T17" fmla="*/ 61 h 1134"/>
                <a:gd name="T18" fmla="*/ 597 w 1135"/>
                <a:gd name="T19" fmla="*/ 92 h 1134"/>
                <a:gd name="T20" fmla="*/ 81 w 1135"/>
                <a:gd name="T21" fmla="*/ 609 h 1134"/>
                <a:gd name="T22" fmla="*/ 52 w 1135"/>
                <a:gd name="T23" fmla="*/ 646 h 1134"/>
                <a:gd name="T24" fmla="*/ 29 w 1135"/>
                <a:gd name="T25" fmla="*/ 687 h 1134"/>
                <a:gd name="T26" fmla="*/ 6 w 1135"/>
                <a:gd name="T27" fmla="*/ 760 h 1134"/>
                <a:gd name="T28" fmla="*/ 1 w 1135"/>
                <a:gd name="T29" fmla="*/ 805 h 1134"/>
                <a:gd name="T30" fmla="*/ 6 w 1135"/>
                <a:gd name="T31" fmla="*/ 880 h 1134"/>
                <a:gd name="T32" fmla="*/ 18 w 1135"/>
                <a:gd name="T33" fmla="*/ 924 h 1134"/>
                <a:gd name="T34" fmla="*/ 52 w 1135"/>
                <a:gd name="T35" fmla="*/ 993 h 1134"/>
                <a:gd name="T36" fmla="*/ 81 w 1135"/>
                <a:gd name="T37" fmla="*/ 1031 h 1134"/>
                <a:gd name="T38" fmla="*/ 116 w 1135"/>
                <a:gd name="T39" fmla="*/ 1064 h 1134"/>
                <a:gd name="T40" fmla="*/ 155 w 1135"/>
                <a:gd name="T41" fmla="*/ 1091 h 1134"/>
                <a:gd name="T42" fmla="*/ 196 w 1135"/>
                <a:gd name="T43" fmla="*/ 1112 h 1134"/>
                <a:gd name="T44" fmla="*/ 270 w 1135"/>
                <a:gd name="T45" fmla="*/ 1131 h 1134"/>
                <a:gd name="T46" fmla="*/ 315 w 1135"/>
                <a:gd name="T47" fmla="*/ 1134 h 1134"/>
                <a:gd name="T48" fmla="*/ 390 w 1135"/>
                <a:gd name="T49" fmla="*/ 1126 h 1134"/>
                <a:gd name="T50" fmla="*/ 434 w 1135"/>
                <a:gd name="T51" fmla="*/ 1112 h 1134"/>
                <a:gd name="T52" fmla="*/ 501 w 1135"/>
                <a:gd name="T53" fmla="*/ 1074 h 1134"/>
                <a:gd name="T54" fmla="*/ 537 w 1135"/>
                <a:gd name="T55" fmla="*/ 1043 h 1134"/>
                <a:gd name="T56" fmla="*/ 1053 w 1135"/>
                <a:gd name="T57" fmla="*/ 526 h 1134"/>
                <a:gd name="T58" fmla="*/ 1083 w 1135"/>
                <a:gd name="T59" fmla="*/ 489 h 1134"/>
                <a:gd name="T60" fmla="*/ 1105 w 1135"/>
                <a:gd name="T61" fmla="*/ 448 h 1134"/>
                <a:gd name="T62" fmla="*/ 1129 w 1135"/>
                <a:gd name="T63" fmla="*/ 375 h 1134"/>
                <a:gd name="T64" fmla="*/ 1134 w 1135"/>
                <a:gd name="T65" fmla="*/ 330 h 1134"/>
                <a:gd name="T66" fmla="*/ 1129 w 1135"/>
                <a:gd name="T67" fmla="*/ 255 h 1134"/>
                <a:gd name="T68" fmla="*/ 1117 w 1135"/>
                <a:gd name="T69" fmla="*/ 211 h 1134"/>
                <a:gd name="T70" fmla="*/ 1083 w 1135"/>
                <a:gd name="T71" fmla="*/ 142 h 1134"/>
                <a:gd name="T72" fmla="*/ 1053 w 1135"/>
                <a:gd name="T73" fmla="*/ 104 h 1134"/>
                <a:gd name="T74" fmla="*/ 104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avLst/>
              <a:gdLst>
                <a:gd name="T0" fmla="*/ 996 w 1102"/>
                <a:gd name="T1" fmla="*/ 106 h 1103"/>
                <a:gd name="T2" fmla="*/ 996 w 1102"/>
                <a:gd name="T3" fmla="*/ 106 h 1103"/>
                <a:gd name="T4" fmla="*/ 611 w 1102"/>
                <a:gd name="T5" fmla="*/ 106 h 1103"/>
                <a:gd name="T6" fmla="*/ 106 w 1102"/>
                <a:gd name="T7" fmla="*/ 611 h 1103"/>
                <a:gd name="T8" fmla="*/ 106 w 1102"/>
                <a:gd name="T9" fmla="*/ 997 h 1103"/>
                <a:gd name="T10" fmla="*/ 106 w 1102"/>
                <a:gd name="T11" fmla="*/ 997 h 1103"/>
                <a:gd name="T12" fmla="*/ 492 w 1102"/>
                <a:gd name="T13" fmla="*/ 997 h 1103"/>
                <a:gd name="T14" fmla="*/ 996 w 1102"/>
                <a:gd name="T15" fmla="*/ 492 h 1103"/>
                <a:gd name="T16" fmla="*/ 996 w 1102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3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avLst/>
              <a:gdLst>
                <a:gd name="T0" fmla="*/ 79 w 446"/>
                <a:gd name="T1" fmla="*/ 79 h 445"/>
                <a:gd name="T2" fmla="*/ 367 w 446"/>
                <a:gd name="T3" fmla="*/ 79 h 445"/>
                <a:gd name="T4" fmla="*/ 367 w 446"/>
                <a:gd name="T5" fmla="*/ 366 h 445"/>
                <a:gd name="T6" fmla="*/ 79 w 446"/>
                <a:gd name="T7" fmla="*/ 366 h 445"/>
                <a:gd name="T8" fmla="*/ 79 w 446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5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avLst/>
              <a:gdLst>
                <a:gd name="T0" fmla="*/ 104 w 1219"/>
                <a:gd name="T1" fmla="*/ 1114 h 1219"/>
                <a:gd name="T2" fmla="*/ 69 w 1219"/>
                <a:gd name="T3" fmla="*/ 1073 h 1219"/>
                <a:gd name="T4" fmla="*/ 41 w 1219"/>
                <a:gd name="T5" fmla="*/ 1028 h 1219"/>
                <a:gd name="T6" fmla="*/ 20 w 1219"/>
                <a:gd name="T7" fmla="*/ 980 h 1219"/>
                <a:gd name="T8" fmla="*/ 7 w 1219"/>
                <a:gd name="T9" fmla="*/ 930 h 1219"/>
                <a:gd name="T10" fmla="*/ 0 w 1219"/>
                <a:gd name="T11" fmla="*/ 879 h 1219"/>
                <a:gd name="T12" fmla="*/ 2 w 1219"/>
                <a:gd name="T13" fmla="*/ 827 h 1219"/>
                <a:gd name="T14" fmla="*/ 10 w 1219"/>
                <a:gd name="T15" fmla="*/ 776 h 1219"/>
                <a:gd name="T16" fmla="*/ 26 w 1219"/>
                <a:gd name="T17" fmla="*/ 727 h 1219"/>
                <a:gd name="T18" fmla="*/ 49 w 1219"/>
                <a:gd name="T19" fmla="*/ 680 h 1219"/>
                <a:gd name="T20" fmla="*/ 69 w 1219"/>
                <a:gd name="T21" fmla="*/ 650 h 1219"/>
                <a:gd name="T22" fmla="*/ 104 w 1219"/>
                <a:gd name="T23" fmla="*/ 610 h 1219"/>
                <a:gd name="T24" fmla="*/ 622 w 1219"/>
                <a:gd name="T25" fmla="*/ 92 h 1219"/>
                <a:gd name="T26" fmla="*/ 665 w 1219"/>
                <a:gd name="T27" fmla="*/ 59 h 1219"/>
                <a:gd name="T28" fmla="*/ 711 w 1219"/>
                <a:gd name="T29" fmla="*/ 33 h 1219"/>
                <a:gd name="T30" fmla="*/ 760 w 1219"/>
                <a:gd name="T31" fmla="*/ 14 h 1219"/>
                <a:gd name="T32" fmla="*/ 810 w 1219"/>
                <a:gd name="T33" fmla="*/ 3 h 1219"/>
                <a:gd name="T34" fmla="*/ 862 w 1219"/>
                <a:gd name="T35" fmla="*/ 0 h 1219"/>
                <a:gd name="T36" fmla="*/ 913 w 1219"/>
                <a:gd name="T37" fmla="*/ 3 h 1219"/>
                <a:gd name="T38" fmla="*/ 963 w 1219"/>
                <a:gd name="T39" fmla="*/ 14 h 1219"/>
                <a:gd name="T40" fmla="*/ 1012 w 1219"/>
                <a:gd name="T41" fmla="*/ 33 h 1219"/>
                <a:gd name="T42" fmla="*/ 1059 w 1219"/>
                <a:gd name="T43" fmla="*/ 59 h 1219"/>
                <a:gd name="T44" fmla="*/ 1101 w 1219"/>
                <a:gd name="T45" fmla="*/ 92 h 1219"/>
                <a:gd name="T46" fmla="*/ 1139 w 1219"/>
                <a:gd name="T47" fmla="*/ 131 h 1219"/>
                <a:gd name="T48" fmla="*/ 1170 w 1219"/>
                <a:gd name="T49" fmla="*/ 175 h 1219"/>
                <a:gd name="T50" fmla="*/ 1193 w 1219"/>
                <a:gd name="T51" fmla="*/ 223 h 1219"/>
                <a:gd name="T52" fmla="*/ 1209 w 1219"/>
                <a:gd name="T53" fmla="*/ 272 h 1219"/>
                <a:gd name="T54" fmla="*/ 1217 w 1219"/>
                <a:gd name="T55" fmla="*/ 323 h 1219"/>
                <a:gd name="T56" fmla="*/ 1218 w 1219"/>
                <a:gd name="T57" fmla="*/ 374 h 1219"/>
                <a:gd name="T58" fmla="*/ 1212 w 1219"/>
                <a:gd name="T59" fmla="*/ 425 h 1219"/>
                <a:gd name="T60" fmla="*/ 1199 w 1219"/>
                <a:gd name="T61" fmla="*/ 475 h 1219"/>
                <a:gd name="T62" fmla="*/ 1178 w 1219"/>
                <a:gd name="T63" fmla="*/ 523 h 1219"/>
                <a:gd name="T64" fmla="*/ 1150 w 1219"/>
                <a:gd name="T65" fmla="*/ 568 h 1219"/>
                <a:gd name="T66" fmla="*/ 1115 w 1219"/>
                <a:gd name="T67" fmla="*/ 609 h 1219"/>
                <a:gd name="T68" fmla="*/ 597 w 1219"/>
                <a:gd name="T69" fmla="*/ 1127 h 1219"/>
                <a:gd name="T70" fmla="*/ 554 w 1219"/>
                <a:gd name="T71" fmla="*/ 1160 h 1219"/>
                <a:gd name="T72" fmla="*/ 508 w 1219"/>
                <a:gd name="T73" fmla="*/ 1186 h 1219"/>
                <a:gd name="T74" fmla="*/ 459 w 1219"/>
                <a:gd name="T75" fmla="*/ 1204 h 1219"/>
                <a:gd name="T76" fmla="*/ 408 w 1219"/>
                <a:gd name="T77" fmla="*/ 1215 h 1219"/>
                <a:gd name="T78" fmla="*/ 357 w 1219"/>
                <a:gd name="T79" fmla="*/ 1219 h 1219"/>
                <a:gd name="T80" fmla="*/ 306 w 1219"/>
                <a:gd name="T81" fmla="*/ 1215 h 1219"/>
                <a:gd name="T82" fmla="*/ 255 w 1219"/>
                <a:gd name="T83" fmla="*/ 1204 h 1219"/>
                <a:gd name="T84" fmla="*/ 207 w 1219"/>
                <a:gd name="T85" fmla="*/ 1186 h 1219"/>
                <a:gd name="T86" fmla="*/ 160 w 1219"/>
                <a:gd name="T87" fmla="*/ 1160 h 1219"/>
                <a:gd name="T88" fmla="*/ 118 w 1219"/>
                <a:gd name="T89" fmla="*/ 1127 h 1219"/>
                <a:gd name="T90" fmla="*/ 10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avLst/>
              <a:gdLst>
                <a:gd name="T0" fmla="*/ 92 w 1134"/>
                <a:gd name="T1" fmla="*/ 1042 h 1135"/>
                <a:gd name="T2" fmla="*/ 61 w 1134"/>
                <a:gd name="T3" fmla="*/ 1006 h 1135"/>
                <a:gd name="T4" fmla="*/ 36 w 1134"/>
                <a:gd name="T5" fmla="*/ 966 h 1135"/>
                <a:gd name="T6" fmla="*/ 9 w 1134"/>
                <a:gd name="T7" fmla="*/ 895 h 1135"/>
                <a:gd name="T8" fmla="*/ 2 w 1134"/>
                <a:gd name="T9" fmla="*/ 850 h 1135"/>
                <a:gd name="T10" fmla="*/ 4 w 1134"/>
                <a:gd name="T11" fmla="*/ 774 h 1135"/>
                <a:gd name="T12" fmla="*/ 13 w 1134"/>
                <a:gd name="T13" fmla="*/ 730 h 1135"/>
                <a:gd name="T14" fmla="*/ 44 w 1134"/>
                <a:gd name="T15" fmla="*/ 659 h 1135"/>
                <a:gd name="T16" fmla="*/ 61 w 1134"/>
                <a:gd name="T17" fmla="*/ 633 h 1135"/>
                <a:gd name="T18" fmla="*/ 92 w 1134"/>
                <a:gd name="T19" fmla="*/ 597 h 1135"/>
                <a:gd name="T20" fmla="*/ 609 w 1134"/>
                <a:gd name="T21" fmla="*/ 81 h 1135"/>
                <a:gd name="T22" fmla="*/ 646 w 1134"/>
                <a:gd name="T23" fmla="*/ 52 h 1135"/>
                <a:gd name="T24" fmla="*/ 687 w 1134"/>
                <a:gd name="T25" fmla="*/ 29 h 1135"/>
                <a:gd name="T26" fmla="*/ 760 w 1134"/>
                <a:gd name="T27" fmla="*/ 6 h 1135"/>
                <a:gd name="T28" fmla="*/ 805 w 1134"/>
                <a:gd name="T29" fmla="*/ 1 h 1135"/>
                <a:gd name="T30" fmla="*/ 880 w 1134"/>
                <a:gd name="T31" fmla="*/ 6 h 1135"/>
                <a:gd name="T32" fmla="*/ 924 w 1134"/>
                <a:gd name="T33" fmla="*/ 18 h 1135"/>
                <a:gd name="T34" fmla="*/ 993 w 1134"/>
                <a:gd name="T35" fmla="*/ 52 h 1135"/>
                <a:gd name="T36" fmla="*/ 1031 w 1134"/>
                <a:gd name="T37" fmla="*/ 81 h 1135"/>
                <a:gd name="T38" fmla="*/ 1064 w 1134"/>
                <a:gd name="T39" fmla="*/ 116 h 1135"/>
                <a:gd name="T40" fmla="*/ 1091 w 1134"/>
                <a:gd name="T41" fmla="*/ 155 h 1135"/>
                <a:gd name="T42" fmla="*/ 1112 w 1134"/>
                <a:gd name="T43" fmla="*/ 196 h 1135"/>
                <a:gd name="T44" fmla="*/ 1131 w 1134"/>
                <a:gd name="T45" fmla="*/ 270 h 1135"/>
                <a:gd name="T46" fmla="*/ 1134 w 1134"/>
                <a:gd name="T47" fmla="*/ 315 h 1135"/>
                <a:gd name="T48" fmla="*/ 1126 w 1134"/>
                <a:gd name="T49" fmla="*/ 390 h 1135"/>
                <a:gd name="T50" fmla="*/ 1112 w 1134"/>
                <a:gd name="T51" fmla="*/ 434 h 1135"/>
                <a:gd name="T52" fmla="*/ 1074 w 1134"/>
                <a:gd name="T53" fmla="*/ 501 h 1135"/>
                <a:gd name="T54" fmla="*/ 1043 w 1134"/>
                <a:gd name="T55" fmla="*/ 537 h 1135"/>
                <a:gd name="T56" fmla="*/ 526 w 1134"/>
                <a:gd name="T57" fmla="*/ 1053 h 1135"/>
                <a:gd name="T58" fmla="*/ 489 w 1134"/>
                <a:gd name="T59" fmla="*/ 1083 h 1135"/>
                <a:gd name="T60" fmla="*/ 448 w 1134"/>
                <a:gd name="T61" fmla="*/ 1105 h 1135"/>
                <a:gd name="T62" fmla="*/ 375 w 1134"/>
                <a:gd name="T63" fmla="*/ 1129 h 1135"/>
                <a:gd name="T64" fmla="*/ 330 w 1134"/>
                <a:gd name="T65" fmla="*/ 1134 h 1135"/>
                <a:gd name="T66" fmla="*/ 255 w 1134"/>
                <a:gd name="T67" fmla="*/ 1129 h 1135"/>
                <a:gd name="T68" fmla="*/ 211 w 1134"/>
                <a:gd name="T69" fmla="*/ 1117 h 1135"/>
                <a:gd name="T70" fmla="*/ 142 w 1134"/>
                <a:gd name="T71" fmla="*/ 1083 h 1135"/>
                <a:gd name="T72" fmla="*/ 104 w 1134"/>
                <a:gd name="T73" fmla="*/ 1053 h 1135"/>
                <a:gd name="T74" fmla="*/ 92 w 1134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4" h="1135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avLst/>
              <a:gdLst>
                <a:gd name="T0" fmla="*/ 106 w 1103"/>
                <a:gd name="T1" fmla="*/ 996 h 1102"/>
                <a:gd name="T2" fmla="*/ 106 w 1103"/>
                <a:gd name="T3" fmla="*/ 996 h 1102"/>
                <a:gd name="T4" fmla="*/ 106 w 1103"/>
                <a:gd name="T5" fmla="*/ 611 h 1102"/>
                <a:gd name="T6" fmla="*/ 611 w 1103"/>
                <a:gd name="T7" fmla="*/ 106 h 1102"/>
                <a:gd name="T8" fmla="*/ 997 w 1103"/>
                <a:gd name="T9" fmla="*/ 106 h 1102"/>
                <a:gd name="T10" fmla="*/ 997 w 1103"/>
                <a:gd name="T11" fmla="*/ 106 h 1102"/>
                <a:gd name="T12" fmla="*/ 997 w 1103"/>
                <a:gd name="T13" fmla="*/ 492 h 1102"/>
                <a:gd name="T14" fmla="*/ 492 w 1103"/>
                <a:gd name="T15" fmla="*/ 996 h 1102"/>
                <a:gd name="T16" fmla="*/ 106 w 1103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2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avLst/>
              <a:gdLst>
                <a:gd name="T0" fmla="*/ 79 w 445"/>
                <a:gd name="T1" fmla="*/ 79 h 446"/>
                <a:gd name="T2" fmla="*/ 79 w 445"/>
                <a:gd name="T3" fmla="*/ 367 h 446"/>
                <a:gd name="T4" fmla="*/ 366 w 445"/>
                <a:gd name="T5" fmla="*/ 367 h 446"/>
                <a:gd name="T6" fmla="*/ 366 w 445"/>
                <a:gd name="T7" fmla="*/ 79 h 446"/>
                <a:gd name="T8" fmla="*/ 79 w 445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avLst/>
              <a:gdLst>
                <a:gd name="T0" fmla="*/ 104 w 1219"/>
                <a:gd name="T1" fmla="*/ 104 h 1219"/>
                <a:gd name="T2" fmla="*/ 146 w 1219"/>
                <a:gd name="T3" fmla="*/ 69 h 1219"/>
                <a:gd name="T4" fmla="*/ 191 w 1219"/>
                <a:gd name="T5" fmla="*/ 41 h 1219"/>
                <a:gd name="T6" fmla="*/ 239 w 1219"/>
                <a:gd name="T7" fmla="*/ 20 h 1219"/>
                <a:gd name="T8" fmla="*/ 289 w 1219"/>
                <a:gd name="T9" fmla="*/ 7 h 1219"/>
                <a:gd name="T10" fmla="*/ 340 w 1219"/>
                <a:gd name="T11" fmla="*/ 0 h 1219"/>
                <a:gd name="T12" fmla="*/ 391 w 1219"/>
                <a:gd name="T13" fmla="*/ 2 h 1219"/>
                <a:gd name="T14" fmla="*/ 442 w 1219"/>
                <a:gd name="T15" fmla="*/ 10 h 1219"/>
                <a:gd name="T16" fmla="*/ 492 w 1219"/>
                <a:gd name="T17" fmla="*/ 26 h 1219"/>
                <a:gd name="T18" fmla="*/ 539 w 1219"/>
                <a:gd name="T19" fmla="*/ 49 h 1219"/>
                <a:gd name="T20" fmla="*/ 569 w 1219"/>
                <a:gd name="T21" fmla="*/ 69 h 1219"/>
                <a:gd name="T22" fmla="*/ 609 w 1219"/>
                <a:gd name="T23" fmla="*/ 104 h 1219"/>
                <a:gd name="T24" fmla="*/ 1127 w 1219"/>
                <a:gd name="T25" fmla="*/ 622 h 1219"/>
                <a:gd name="T26" fmla="*/ 1160 w 1219"/>
                <a:gd name="T27" fmla="*/ 665 h 1219"/>
                <a:gd name="T28" fmla="*/ 1186 w 1219"/>
                <a:gd name="T29" fmla="*/ 711 h 1219"/>
                <a:gd name="T30" fmla="*/ 1204 w 1219"/>
                <a:gd name="T31" fmla="*/ 760 h 1219"/>
                <a:gd name="T32" fmla="*/ 1215 w 1219"/>
                <a:gd name="T33" fmla="*/ 810 h 1219"/>
                <a:gd name="T34" fmla="*/ 1219 w 1219"/>
                <a:gd name="T35" fmla="*/ 862 h 1219"/>
                <a:gd name="T36" fmla="*/ 1215 w 1219"/>
                <a:gd name="T37" fmla="*/ 913 h 1219"/>
                <a:gd name="T38" fmla="*/ 1204 w 1219"/>
                <a:gd name="T39" fmla="*/ 963 h 1219"/>
                <a:gd name="T40" fmla="*/ 1186 w 1219"/>
                <a:gd name="T41" fmla="*/ 1012 h 1219"/>
                <a:gd name="T42" fmla="*/ 1160 w 1219"/>
                <a:gd name="T43" fmla="*/ 1059 h 1219"/>
                <a:gd name="T44" fmla="*/ 1127 w 1219"/>
                <a:gd name="T45" fmla="*/ 1101 h 1219"/>
                <a:gd name="T46" fmla="*/ 1087 w 1219"/>
                <a:gd name="T47" fmla="*/ 1139 h 1219"/>
                <a:gd name="T48" fmla="*/ 1043 w 1219"/>
                <a:gd name="T49" fmla="*/ 1170 h 1219"/>
                <a:gd name="T50" fmla="*/ 996 w 1219"/>
                <a:gd name="T51" fmla="*/ 1193 h 1219"/>
                <a:gd name="T52" fmla="*/ 947 w 1219"/>
                <a:gd name="T53" fmla="*/ 1209 h 1219"/>
                <a:gd name="T54" fmla="*/ 896 w 1219"/>
                <a:gd name="T55" fmla="*/ 1217 h 1219"/>
                <a:gd name="T56" fmla="*/ 845 w 1219"/>
                <a:gd name="T57" fmla="*/ 1218 h 1219"/>
                <a:gd name="T58" fmla="*/ 794 w 1219"/>
                <a:gd name="T59" fmla="*/ 1212 h 1219"/>
                <a:gd name="T60" fmla="*/ 744 w 1219"/>
                <a:gd name="T61" fmla="*/ 1199 h 1219"/>
                <a:gd name="T62" fmla="*/ 695 w 1219"/>
                <a:gd name="T63" fmla="*/ 1178 h 1219"/>
                <a:gd name="T64" fmla="*/ 650 w 1219"/>
                <a:gd name="T65" fmla="*/ 1150 h 1219"/>
                <a:gd name="T66" fmla="*/ 610 w 1219"/>
                <a:gd name="T67" fmla="*/ 1115 h 1219"/>
                <a:gd name="T68" fmla="*/ 92 w 1219"/>
                <a:gd name="T69" fmla="*/ 597 h 1219"/>
                <a:gd name="T70" fmla="*/ 59 w 1219"/>
                <a:gd name="T71" fmla="*/ 554 h 1219"/>
                <a:gd name="T72" fmla="*/ 33 w 1219"/>
                <a:gd name="T73" fmla="*/ 508 h 1219"/>
                <a:gd name="T74" fmla="*/ 15 w 1219"/>
                <a:gd name="T75" fmla="*/ 459 h 1219"/>
                <a:gd name="T76" fmla="*/ 4 w 1219"/>
                <a:gd name="T77" fmla="*/ 408 h 1219"/>
                <a:gd name="T78" fmla="*/ 0 w 1219"/>
                <a:gd name="T79" fmla="*/ 357 h 1219"/>
                <a:gd name="T80" fmla="*/ 4 w 1219"/>
                <a:gd name="T81" fmla="*/ 306 h 1219"/>
                <a:gd name="T82" fmla="*/ 15 w 1219"/>
                <a:gd name="T83" fmla="*/ 255 h 1219"/>
                <a:gd name="T84" fmla="*/ 33 w 1219"/>
                <a:gd name="T85" fmla="*/ 207 h 1219"/>
                <a:gd name="T86" fmla="*/ 59 w 1219"/>
                <a:gd name="T87" fmla="*/ 160 h 1219"/>
                <a:gd name="T88" fmla="*/ 92 w 1219"/>
                <a:gd name="T89" fmla="*/ 118 h 1219"/>
                <a:gd name="T90" fmla="*/ 10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avLst/>
              <a:gdLst>
                <a:gd name="T0" fmla="*/ 92 w 1135"/>
                <a:gd name="T1" fmla="*/ 92 h 1134"/>
                <a:gd name="T2" fmla="*/ 129 w 1135"/>
                <a:gd name="T3" fmla="*/ 61 h 1134"/>
                <a:gd name="T4" fmla="*/ 169 w 1135"/>
                <a:gd name="T5" fmla="*/ 36 h 1134"/>
                <a:gd name="T6" fmla="*/ 240 w 1135"/>
                <a:gd name="T7" fmla="*/ 9 h 1134"/>
                <a:gd name="T8" fmla="*/ 285 w 1135"/>
                <a:gd name="T9" fmla="*/ 2 h 1134"/>
                <a:gd name="T10" fmla="*/ 360 w 1135"/>
                <a:gd name="T11" fmla="*/ 4 h 1134"/>
                <a:gd name="T12" fmla="*/ 405 w 1135"/>
                <a:gd name="T13" fmla="*/ 13 h 1134"/>
                <a:gd name="T14" fmla="*/ 475 w 1135"/>
                <a:gd name="T15" fmla="*/ 44 h 1134"/>
                <a:gd name="T16" fmla="*/ 502 w 1135"/>
                <a:gd name="T17" fmla="*/ 61 h 1134"/>
                <a:gd name="T18" fmla="*/ 538 w 1135"/>
                <a:gd name="T19" fmla="*/ 92 h 1134"/>
                <a:gd name="T20" fmla="*/ 1054 w 1135"/>
                <a:gd name="T21" fmla="*/ 609 h 1134"/>
                <a:gd name="T22" fmla="*/ 1083 w 1135"/>
                <a:gd name="T23" fmla="*/ 646 h 1134"/>
                <a:gd name="T24" fmla="*/ 1105 w 1135"/>
                <a:gd name="T25" fmla="*/ 687 h 1134"/>
                <a:gd name="T26" fmla="*/ 1129 w 1135"/>
                <a:gd name="T27" fmla="*/ 760 h 1134"/>
                <a:gd name="T28" fmla="*/ 1134 w 1135"/>
                <a:gd name="T29" fmla="*/ 805 h 1134"/>
                <a:gd name="T30" fmla="*/ 1129 w 1135"/>
                <a:gd name="T31" fmla="*/ 880 h 11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 1135"/>
                <a:gd name="T37" fmla="*/ 1031 h 1134"/>
                <a:gd name="T38" fmla="*/ 1019 w 1135"/>
                <a:gd name="T39" fmla="*/ 1064 h 1134"/>
                <a:gd name="T40" fmla="*/ 980 w 1135"/>
                <a:gd name="T41" fmla="*/ 1091 h 1134"/>
                <a:gd name="T42" fmla="*/ 938 w 1135"/>
                <a:gd name="T43" fmla="*/ 1112 h 1134"/>
                <a:gd name="T44" fmla="*/ 865 w 1135"/>
                <a:gd name="T45" fmla="*/ 1131 h 1134"/>
                <a:gd name="T46" fmla="*/ 820 w 1135"/>
                <a:gd name="T47" fmla="*/ 1134 h 1134"/>
                <a:gd name="T48" fmla="*/ 745 w 1135"/>
                <a:gd name="T49" fmla="*/ 1126 h 1134"/>
                <a:gd name="T50" fmla="*/ 701 w 1135"/>
                <a:gd name="T51" fmla="*/ 1112 h 1134"/>
                <a:gd name="T52" fmla="*/ 633 w 1135"/>
                <a:gd name="T53" fmla="*/ 1074 h 1134"/>
                <a:gd name="T54" fmla="*/ 597 w 1135"/>
                <a:gd name="T55" fmla="*/ 1043 h 1134"/>
                <a:gd name="T56" fmla="*/ 81 w 1135"/>
                <a:gd name="T57" fmla="*/ 526 h 1134"/>
                <a:gd name="T58" fmla="*/ 52 w 1135"/>
                <a:gd name="T59" fmla="*/ 489 h 1134"/>
                <a:gd name="T60" fmla="*/ 30 w 1135"/>
                <a:gd name="T61" fmla="*/ 448 h 1134"/>
                <a:gd name="T62" fmla="*/ 6 w 1135"/>
                <a:gd name="T63" fmla="*/ 375 h 1134"/>
                <a:gd name="T64" fmla="*/ 1 w 1135"/>
                <a:gd name="T65" fmla="*/ 330 h 1134"/>
                <a:gd name="T66" fmla="*/ 6 w 1135"/>
                <a:gd name="T67" fmla="*/ 255 h 1134"/>
                <a:gd name="T68" fmla="*/ 18 w 1135"/>
                <a:gd name="T69" fmla="*/ 211 h 1134"/>
                <a:gd name="T70" fmla="*/ 52 w 1135"/>
                <a:gd name="T71" fmla="*/ 142 h 1134"/>
                <a:gd name="T72" fmla="*/ 81 w 1135"/>
                <a:gd name="T73" fmla="*/ 104 h 1134"/>
                <a:gd name="T74" fmla="*/ 9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avLst/>
              <a:gdLst>
                <a:gd name="T0" fmla="*/ 106 w 1103"/>
                <a:gd name="T1" fmla="*/ 106 h 1103"/>
                <a:gd name="T2" fmla="*/ 106 w 1103"/>
                <a:gd name="T3" fmla="*/ 106 h 1103"/>
                <a:gd name="T4" fmla="*/ 492 w 1103"/>
                <a:gd name="T5" fmla="*/ 106 h 1103"/>
                <a:gd name="T6" fmla="*/ 997 w 1103"/>
                <a:gd name="T7" fmla="*/ 611 h 1103"/>
                <a:gd name="T8" fmla="*/ 997 w 1103"/>
                <a:gd name="T9" fmla="*/ 997 h 1103"/>
                <a:gd name="T10" fmla="*/ 997 w 1103"/>
                <a:gd name="T11" fmla="*/ 997 h 1103"/>
                <a:gd name="T12" fmla="*/ 611 w 1103"/>
                <a:gd name="T13" fmla="*/ 997 h 1103"/>
                <a:gd name="T14" fmla="*/ 106 w 1103"/>
                <a:gd name="T15" fmla="*/ 492 h 1103"/>
                <a:gd name="T16" fmla="*/ 106 w 1103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avLst/>
              <a:gdLst>
                <a:gd name="T0" fmla="*/ 366 w 445"/>
                <a:gd name="T1" fmla="*/ 79 h 445"/>
                <a:gd name="T2" fmla="*/ 79 w 445"/>
                <a:gd name="T3" fmla="*/ 79 h 445"/>
                <a:gd name="T4" fmla="*/ 79 w 445"/>
                <a:gd name="T5" fmla="*/ 366 h 445"/>
                <a:gd name="T6" fmla="*/ 366 w 445"/>
                <a:gd name="T7" fmla="*/ 366 h 445"/>
                <a:gd name="T8" fmla="*/ 366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avLst/>
              <a:gdLst>
                <a:gd name="T0" fmla="*/ 1114 w 1219"/>
                <a:gd name="T1" fmla="*/ 1114 h 1219"/>
                <a:gd name="T2" fmla="*/ 1150 w 1219"/>
                <a:gd name="T3" fmla="*/ 1073 h 1219"/>
                <a:gd name="T4" fmla="*/ 1178 w 1219"/>
                <a:gd name="T5" fmla="*/ 1028 h 1219"/>
                <a:gd name="T6" fmla="*/ 1199 w 1219"/>
                <a:gd name="T7" fmla="*/ 980 h 1219"/>
                <a:gd name="T8" fmla="*/ 1212 w 1219"/>
                <a:gd name="T9" fmla="*/ 930 h 1219"/>
                <a:gd name="T10" fmla="*/ 1218 w 1219"/>
                <a:gd name="T11" fmla="*/ 879 h 1219"/>
                <a:gd name="T12" fmla="*/ 1217 w 1219"/>
                <a:gd name="T13" fmla="*/ 827 h 1219"/>
                <a:gd name="T14" fmla="*/ 1209 w 1219"/>
                <a:gd name="T15" fmla="*/ 776 h 1219"/>
                <a:gd name="T16" fmla="*/ 1193 w 1219"/>
                <a:gd name="T17" fmla="*/ 727 h 1219"/>
                <a:gd name="T18" fmla="*/ 1169 w 1219"/>
                <a:gd name="T19" fmla="*/ 680 h 1219"/>
                <a:gd name="T20" fmla="*/ 1150 w 1219"/>
                <a:gd name="T21" fmla="*/ 650 h 1219"/>
                <a:gd name="T22" fmla="*/ 1115 w 1219"/>
                <a:gd name="T23" fmla="*/ 610 h 1219"/>
                <a:gd name="T24" fmla="*/ 596 w 1219"/>
                <a:gd name="T25" fmla="*/ 92 h 1219"/>
                <a:gd name="T26" fmla="*/ 554 w 1219"/>
                <a:gd name="T27" fmla="*/ 59 h 1219"/>
                <a:gd name="T28" fmla="*/ 508 w 1219"/>
                <a:gd name="T29" fmla="*/ 33 h 1219"/>
                <a:gd name="T30" fmla="*/ 459 w 1219"/>
                <a:gd name="T31" fmla="*/ 14 h 1219"/>
                <a:gd name="T32" fmla="*/ 408 w 1219"/>
                <a:gd name="T33" fmla="*/ 3 h 1219"/>
                <a:gd name="T34" fmla="*/ 357 w 1219"/>
                <a:gd name="T35" fmla="*/ 0 h 1219"/>
                <a:gd name="T36" fmla="*/ 306 w 1219"/>
                <a:gd name="T37" fmla="*/ 3 h 1219"/>
                <a:gd name="T38" fmla="*/ 255 w 1219"/>
                <a:gd name="T39" fmla="*/ 14 h 1219"/>
                <a:gd name="T40" fmla="*/ 206 w 1219"/>
                <a:gd name="T41" fmla="*/ 33 h 1219"/>
                <a:gd name="T42" fmla="*/ 160 w 1219"/>
                <a:gd name="T43" fmla="*/ 59 h 1219"/>
                <a:gd name="T44" fmla="*/ 117 w 1219"/>
                <a:gd name="T45" fmla="*/ 92 h 1219"/>
                <a:gd name="T46" fmla="*/ 80 w 1219"/>
                <a:gd name="T47" fmla="*/ 131 h 1219"/>
                <a:gd name="T48" fmla="*/ 49 w 1219"/>
                <a:gd name="T49" fmla="*/ 175 h 1219"/>
                <a:gd name="T50" fmla="*/ 26 w 1219"/>
                <a:gd name="T51" fmla="*/ 223 h 1219"/>
                <a:gd name="T52" fmla="*/ 10 w 1219"/>
                <a:gd name="T53" fmla="*/ 272 h 1219"/>
                <a:gd name="T54" fmla="*/ 1 w 1219"/>
                <a:gd name="T55" fmla="*/ 323 h 1219"/>
                <a:gd name="T56" fmla="*/ 0 w 1219"/>
                <a:gd name="T57" fmla="*/ 374 h 1219"/>
                <a:gd name="T58" fmla="*/ 6 w 1219"/>
                <a:gd name="T59" fmla="*/ 425 h 1219"/>
                <a:gd name="T60" fmla="*/ 20 w 1219"/>
                <a:gd name="T61" fmla="*/ 475 h 1219"/>
                <a:gd name="T62" fmla="*/ 41 w 1219"/>
                <a:gd name="T63" fmla="*/ 523 h 1219"/>
                <a:gd name="T64" fmla="*/ 69 w 1219"/>
                <a:gd name="T65" fmla="*/ 568 h 1219"/>
                <a:gd name="T66" fmla="*/ 103 w 1219"/>
                <a:gd name="T67" fmla="*/ 609 h 1219"/>
                <a:gd name="T68" fmla="*/ 622 w 1219"/>
                <a:gd name="T69" fmla="*/ 1127 h 1219"/>
                <a:gd name="T70" fmla="*/ 665 w 1219"/>
                <a:gd name="T71" fmla="*/ 1160 h 1219"/>
                <a:gd name="T72" fmla="*/ 711 w 1219"/>
                <a:gd name="T73" fmla="*/ 1186 h 1219"/>
                <a:gd name="T74" fmla="*/ 760 w 1219"/>
                <a:gd name="T75" fmla="*/ 1204 h 1219"/>
                <a:gd name="T76" fmla="*/ 810 w 1219"/>
                <a:gd name="T77" fmla="*/ 1215 h 1219"/>
                <a:gd name="T78" fmla="*/ 862 w 1219"/>
                <a:gd name="T79" fmla="*/ 1219 h 1219"/>
                <a:gd name="T80" fmla="*/ 913 w 1219"/>
                <a:gd name="T81" fmla="*/ 1215 h 1219"/>
                <a:gd name="T82" fmla="*/ 963 w 1219"/>
                <a:gd name="T83" fmla="*/ 1204 h 1219"/>
                <a:gd name="T84" fmla="*/ 1012 w 1219"/>
                <a:gd name="T85" fmla="*/ 1186 h 1219"/>
                <a:gd name="T86" fmla="*/ 1058 w 1219"/>
                <a:gd name="T87" fmla="*/ 1160 h 1219"/>
                <a:gd name="T88" fmla="*/ 1101 w 1219"/>
                <a:gd name="T89" fmla="*/ 1127 h 1219"/>
                <a:gd name="T90" fmla="*/ 111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avLst/>
              <a:gdLst>
                <a:gd name="T0" fmla="*/ 1042 w 1135"/>
                <a:gd name="T1" fmla="*/ 1042 h 1135"/>
                <a:gd name="T2" fmla="*/ 1074 w 1135"/>
                <a:gd name="T3" fmla="*/ 1006 h 1135"/>
                <a:gd name="T4" fmla="*/ 1098 w 1135"/>
                <a:gd name="T5" fmla="*/ 966 h 1135"/>
                <a:gd name="T6" fmla="*/ 1125 w 1135"/>
                <a:gd name="T7" fmla="*/ 895 h 1135"/>
                <a:gd name="T8" fmla="*/ 1133 w 1135"/>
                <a:gd name="T9" fmla="*/ 850 h 1135"/>
                <a:gd name="T10" fmla="*/ 1131 w 1135"/>
                <a:gd name="T11" fmla="*/ 774 h 1135"/>
                <a:gd name="T12" fmla="*/ 1121 w 1135"/>
                <a:gd name="T13" fmla="*/ 730 h 1135"/>
                <a:gd name="T14" fmla="*/ 1091 w 1135"/>
                <a:gd name="T15" fmla="*/ 659 h 1135"/>
                <a:gd name="T16" fmla="*/ 1074 w 1135"/>
                <a:gd name="T17" fmla="*/ 633 h 1135"/>
                <a:gd name="T18" fmla="*/ 1043 w 1135"/>
                <a:gd name="T19" fmla="*/ 597 h 1135"/>
                <a:gd name="T20" fmla="*/ 526 w 1135"/>
                <a:gd name="T21" fmla="*/ 81 h 1135"/>
                <a:gd name="T22" fmla="*/ 488 w 1135"/>
                <a:gd name="T23" fmla="*/ 52 h 1135"/>
                <a:gd name="T24" fmla="*/ 448 w 1135"/>
                <a:gd name="T25" fmla="*/ 29 h 1135"/>
                <a:gd name="T26" fmla="*/ 375 w 1135"/>
                <a:gd name="T27" fmla="*/ 6 h 1135"/>
                <a:gd name="T28" fmla="*/ 330 w 1135"/>
                <a:gd name="T29" fmla="*/ 1 h 1135"/>
                <a:gd name="T30" fmla="*/ 255 w 1135"/>
                <a:gd name="T31" fmla="*/ 6 h 1135"/>
                <a:gd name="T32" fmla="*/ 211 w 1135"/>
                <a:gd name="T33" fmla="*/ 18 h 1135"/>
                <a:gd name="T34" fmla="*/ 142 w 1135"/>
                <a:gd name="T35" fmla="*/ 52 h 1135"/>
                <a:gd name="T36" fmla="*/ 104 w 1135"/>
                <a:gd name="T37" fmla="*/ 81 h 1135"/>
                <a:gd name="T38" fmla="*/ 71 w 1135"/>
                <a:gd name="T39" fmla="*/ 116 h 1135"/>
                <a:gd name="T40" fmla="*/ 44 w 1135"/>
                <a:gd name="T41" fmla="*/ 155 h 1135"/>
                <a:gd name="T42" fmla="*/ 23 w 1135"/>
                <a:gd name="T43" fmla="*/ 196 h 1135"/>
                <a:gd name="T44" fmla="*/ 3 w 1135"/>
                <a:gd name="T45" fmla="*/ 270 h 1135"/>
                <a:gd name="T46" fmla="*/ 0 w 1135"/>
                <a:gd name="T47" fmla="*/ 315 h 1135"/>
                <a:gd name="T48" fmla="*/ 9 w 1135"/>
                <a:gd name="T49" fmla="*/ 390 h 1135"/>
                <a:gd name="T50" fmla="*/ 23 w 1135"/>
                <a:gd name="T51" fmla="*/ 434 h 1135"/>
                <a:gd name="T52" fmla="*/ 61 w 1135"/>
                <a:gd name="T53" fmla="*/ 501 h 1135"/>
                <a:gd name="T54" fmla="*/ 92 w 1135"/>
                <a:gd name="T55" fmla="*/ 537 h 1135"/>
                <a:gd name="T56" fmla="*/ 608 w 1135"/>
                <a:gd name="T57" fmla="*/ 1053 h 1135"/>
                <a:gd name="T58" fmla="*/ 646 w 1135"/>
                <a:gd name="T59" fmla="*/ 1083 h 1135"/>
                <a:gd name="T60" fmla="*/ 687 w 1135"/>
                <a:gd name="T61" fmla="*/ 1105 h 1135"/>
                <a:gd name="T62" fmla="*/ 759 w 1135"/>
                <a:gd name="T63" fmla="*/ 1129 h 1135"/>
                <a:gd name="T64" fmla="*/ 804 w 1135"/>
                <a:gd name="T65" fmla="*/ 1134 h 1135"/>
                <a:gd name="T66" fmla="*/ 880 w 1135"/>
                <a:gd name="T67" fmla="*/ 1129 h 1135"/>
                <a:gd name="T68" fmla="*/ 924 w 1135"/>
                <a:gd name="T69" fmla="*/ 1117 h 1135"/>
                <a:gd name="T70" fmla="*/ 993 w 1135"/>
                <a:gd name="T71" fmla="*/ 1083 h 1135"/>
                <a:gd name="T72" fmla="*/ 1031 w 1135"/>
                <a:gd name="T73" fmla="*/ 1053 h 1135"/>
                <a:gd name="T74" fmla="*/ 1042 w 1135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avLst/>
              <a:gdLst>
                <a:gd name="T0" fmla="*/ 996 w 1102"/>
                <a:gd name="T1" fmla="*/ 996 h 1102"/>
                <a:gd name="T2" fmla="*/ 996 w 1102"/>
                <a:gd name="T3" fmla="*/ 996 h 1102"/>
                <a:gd name="T4" fmla="*/ 996 w 1102"/>
                <a:gd name="T5" fmla="*/ 611 h 1102"/>
                <a:gd name="T6" fmla="*/ 492 w 1102"/>
                <a:gd name="T7" fmla="*/ 106 h 1102"/>
                <a:gd name="T8" fmla="*/ 106 w 1102"/>
                <a:gd name="T9" fmla="*/ 106 h 1102"/>
                <a:gd name="T10" fmla="*/ 106 w 1102"/>
                <a:gd name="T11" fmla="*/ 106 h 1102"/>
                <a:gd name="T12" fmla="*/ 106 w 1102"/>
                <a:gd name="T13" fmla="*/ 492 h 1102"/>
                <a:gd name="T14" fmla="*/ 611 w 1102"/>
                <a:gd name="T15" fmla="*/ 996 h 1102"/>
                <a:gd name="T16" fmla="*/ 996 w 1102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avLst/>
              <a:gdLst>
                <a:gd name="T0" fmla="*/ 367 w 446"/>
                <a:gd name="T1" fmla="*/ 79 h 446"/>
                <a:gd name="T2" fmla="*/ 367 w 446"/>
                <a:gd name="T3" fmla="*/ 367 h 446"/>
                <a:gd name="T4" fmla="*/ 79 w 446"/>
                <a:gd name="T5" fmla="*/ 367 h 446"/>
                <a:gd name="T6" fmla="*/ 79 w 446"/>
                <a:gd name="T7" fmla="*/ 79 h 446"/>
                <a:gd name="T8" fmla="*/ 367 w 446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avLst/>
              <a:gdLst>
                <a:gd name="T0" fmla="*/ 311 w 378"/>
                <a:gd name="T1" fmla="*/ 67 h 377"/>
                <a:gd name="T2" fmla="*/ 311 w 378"/>
                <a:gd name="T3" fmla="*/ 310 h 377"/>
                <a:gd name="T4" fmla="*/ 67 w 378"/>
                <a:gd name="T5" fmla="*/ 310 h 377"/>
                <a:gd name="T6" fmla="*/ 67 w 378"/>
                <a:gd name="T7" fmla="*/ 67 h 377"/>
                <a:gd name="T8" fmla="*/ 311 w 378"/>
                <a:gd name="T9" fmla="*/ 67 h 377"/>
                <a:gd name="T10" fmla="*/ 295 w 378"/>
                <a:gd name="T11" fmla="*/ 83 h 377"/>
                <a:gd name="T12" fmla="*/ 295 w 378"/>
                <a:gd name="T13" fmla="*/ 295 h 377"/>
                <a:gd name="T14" fmla="*/ 83 w 378"/>
                <a:gd name="T15" fmla="*/ 295 h 377"/>
                <a:gd name="T16" fmla="*/ 83 w 378"/>
                <a:gd name="T17" fmla="*/ 83 h 377"/>
                <a:gd name="T18" fmla="*/ 295 w 378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7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avLst/>
              <a:gdLst>
                <a:gd name="T0" fmla="*/ 310 w 377"/>
                <a:gd name="T1" fmla="*/ 67 h 378"/>
                <a:gd name="T2" fmla="*/ 310 w 377"/>
                <a:gd name="T3" fmla="*/ 311 h 378"/>
                <a:gd name="T4" fmla="*/ 67 w 377"/>
                <a:gd name="T5" fmla="*/ 311 h 378"/>
                <a:gd name="T6" fmla="*/ 67 w 377"/>
                <a:gd name="T7" fmla="*/ 67 h 378"/>
                <a:gd name="T8" fmla="*/ 310 w 377"/>
                <a:gd name="T9" fmla="*/ 67 h 378"/>
                <a:gd name="T10" fmla="*/ 295 w 377"/>
                <a:gd name="T11" fmla="*/ 83 h 378"/>
                <a:gd name="T12" fmla="*/ 295 w 377"/>
                <a:gd name="T13" fmla="*/ 295 h 378"/>
                <a:gd name="T14" fmla="*/ 83 w 377"/>
                <a:gd name="T15" fmla="*/ 295 h 378"/>
                <a:gd name="T16" fmla="*/ 83 w 377"/>
                <a:gd name="T17" fmla="*/ 83 h 378"/>
                <a:gd name="T18" fmla="*/ 295 w 377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8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avLst/>
              <a:gdLst>
                <a:gd name="T0" fmla="*/ 310 w 377"/>
                <a:gd name="T1" fmla="*/ 67 h 377"/>
                <a:gd name="T2" fmla="*/ 310 w 377"/>
                <a:gd name="T3" fmla="*/ 310 h 377"/>
                <a:gd name="T4" fmla="*/ 67 w 377"/>
                <a:gd name="T5" fmla="*/ 310 h 377"/>
                <a:gd name="T6" fmla="*/ 67 w 377"/>
                <a:gd name="T7" fmla="*/ 67 h 377"/>
                <a:gd name="T8" fmla="*/ 310 w 377"/>
                <a:gd name="T9" fmla="*/ 67 h 377"/>
                <a:gd name="T10" fmla="*/ 295 w 377"/>
                <a:gd name="T11" fmla="*/ 83 h 377"/>
                <a:gd name="T12" fmla="*/ 295 w 377"/>
                <a:gd name="T13" fmla="*/ 295 h 377"/>
                <a:gd name="T14" fmla="*/ 83 w 377"/>
                <a:gd name="T15" fmla="*/ 295 h 377"/>
                <a:gd name="T16" fmla="*/ 83 w 377"/>
                <a:gd name="T17" fmla="*/ 83 h 377"/>
                <a:gd name="T18" fmla="*/ 295 w 377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avLst/>
              <a:gdLst>
                <a:gd name="T0" fmla="*/ 6 w 160"/>
                <a:gd name="T1" fmla="*/ 120 h 182"/>
                <a:gd name="T2" fmla="*/ 39 w 160"/>
                <a:gd name="T3" fmla="*/ 2 h 182"/>
                <a:gd name="T4" fmla="*/ 121 w 160"/>
                <a:gd name="T5" fmla="*/ 0 h 182"/>
                <a:gd name="T6" fmla="*/ 160 w 160"/>
                <a:gd name="T7" fmla="*/ 36 h 182"/>
                <a:gd name="T8" fmla="*/ 80 w 160"/>
                <a:gd name="T9" fmla="*/ 182 h 182"/>
                <a:gd name="T10" fmla="*/ 112 w 160"/>
                <a:gd name="T11" fmla="*/ 11 h 182"/>
                <a:gd name="T12" fmla="*/ 149 w 160"/>
                <a:gd name="T13" fmla="*/ 44 h 182"/>
                <a:gd name="T14" fmla="*/ 131 w 160"/>
                <a:gd name="T15" fmla="*/ 135 h 182"/>
                <a:gd name="T16" fmla="*/ 80 w 160"/>
                <a:gd name="T17" fmla="*/ 165 h 182"/>
                <a:gd name="T18" fmla="*/ 34 w 160"/>
                <a:gd name="T19" fmla="*/ 137 h 182"/>
                <a:gd name="T20" fmla="*/ 11 w 160"/>
                <a:gd name="T21" fmla="*/ 44 h 182"/>
                <a:gd name="T22" fmla="*/ 48 w 160"/>
                <a:gd name="T23" fmla="*/ 11 h 182"/>
                <a:gd name="T24" fmla="*/ 116 w 160"/>
                <a:gd name="T25" fmla="*/ 131 h 182"/>
                <a:gd name="T26" fmla="*/ 39 w 160"/>
                <a:gd name="T27" fmla="*/ 129 h 182"/>
                <a:gd name="T28" fmla="*/ 27 w 160"/>
                <a:gd name="T29" fmla="*/ 118 h 182"/>
                <a:gd name="T30" fmla="*/ 24 w 160"/>
                <a:gd name="T31" fmla="*/ 50 h 182"/>
                <a:gd name="T32" fmla="*/ 55 w 160"/>
                <a:gd name="T33" fmla="*/ 21 h 182"/>
                <a:gd name="T34" fmla="*/ 139 w 160"/>
                <a:gd name="T35" fmla="*/ 51 h 182"/>
                <a:gd name="T36" fmla="*/ 126 w 160"/>
                <a:gd name="T37" fmla="*/ 126 h 182"/>
                <a:gd name="T38" fmla="*/ 116 w 160"/>
                <a:gd name="T39" fmla="*/ 131 h 182"/>
                <a:gd name="T40" fmla="*/ 80 w 160"/>
                <a:gd name="T41" fmla="*/ 80 h 182"/>
                <a:gd name="T42" fmla="*/ 71 w 160"/>
                <a:gd name="T43" fmla="*/ 58 h 182"/>
                <a:gd name="T44" fmla="*/ 54 w 160"/>
                <a:gd name="T45" fmla="*/ 75 h 182"/>
                <a:gd name="T46" fmla="*/ 75 w 160"/>
                <a:gd name="T47" fmla="*/ 85 h 182"/>
                <a:gd name="T48" fmla="*/ 55 w 160"/>
                <a:gd name="T49" fmla="*/ 96 h 182"/>
                <a:gd name="T50" fmla="*/ 50 w 160"/>
                <a:gd name="T51" fmla="*/ 114 h 182"/>
                <a:gd name="T52" fmla="*/ 69 w 160"/>
                <a:gd name="T53" fmla="*/ 110 h 182"/>
                <a:gd name="T54" fmla="*/ 80 w 160"/>
                <a:gd name="T55" fmla="*/ 90 h 182"/>
                <a:gd name="T56" fmla="*/ 91 w 160"/>
                <a:gd name="T57" fmla="*/ 110 h 182"/>
                <a:gd name="T58" fmla="*/ 110 w 160"/>
                <a:gd name="T59" fmla="*/ 114 h 182"/>
                <a:gd name="T60" fmla="*/ 105 w 160"/>
                <a:gd name="T61" fmla="*/ 96 h 182"/>
                <a:gd name="T62" fmla="*/ 85 w 160"/>
                <a:gd name="T63" fmla="*/ 85 h 182"/>
                <a:gd name="T64" fmla="*/ 107 w 160"/>
                <a:gd name="T65" fmla="*/ 75 h 182"/>
                <a:gd name="T66" fmla="*/ 89 w 160"/>
                <a:gd name="T67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82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avLst/>
              <a:gdLst>
                <a:gd name="T0" fmla="*/ 119 w 203"/>
                <a:gd name="T1" fmla="*/ 63 h 203"/>
                <a:gd name="T2" fmla="*/ 99 w 203"/>
                <a:gd name="T3" fmla="*/ 66 h 203"/>
                <a:gd name="T4" fmla="*/ 107 w 203"/>
                <a:gd name="T5" fmla="*/ 89 h 203"/>
                <a:gd name="T6" fmla="*/ 149 w 203"/>
                <a:gd name="T7" fmla="*/ 25 h 203"/>
                <a:gd name="T8" fmla="*/ 177 w 203"/>
                <a:gd name="T9" fmla="*/ 26 h 203"/>
                <a:gd name="T10" fmla="*/ 178 w 203"/>
                <a:gd name="T11" fmla="*/ 54 h 203"/>
                <a:gd name="T12" fmla="*/ 114 w 203"/>
                <a:gd name="T13" fmla="*/ 96 h 203"/>
                <a:gd name="T14" fmla="*/ 137 w 203"/>
                <a:gd name="T15" fmla="*/ 104 h 203"/>
                <a:gd name="T16" fmla="*/ 140 w 203"/>
                <a:gd name="T17" fmla="*/ 83 h 203"/>
                <a:gd name="T18" fmla="*/ 166 w 203"/>
                <a:gd name="T19" fmla="*/ 104 h 203"/>
                <a:gd name="T20" fmla="*/ 161 w 203"/>
                <a:gd name="T21" fmla="*/ 62 h 203"/>
                <a:gd name="T22" fmla="*/ 176 w 203"/>
                <a:gd name="T23" fmla="*/ 104 h 203"/>
                <a:gd name="T24" fmla="*/ 189 w 203"/>
                <a:gd name="T25" fmla="*/ 114 h 203"/>
                <a:gd name="T26" fmla="*/ 99 w 203"/>
                <a:gd name="T27" fmla="*/ 190 h 203"/>
                <a:gd name="T28" fmla="*/ 90 w 203"/>
                <a:gd name="T29" fmla="*/ 203 h 203"/>
                <a:gd name="T30" fmla="*/ 13 w 203"/>
                <a:gd name="T31" fmla="*/ 114 h 203"/>
                <a:gd name="T32" fmla="*/ 0 w 203"/>
                <a:gd name="T33" fmla="*/ 104 h 203"/>
                <a:gd name="T34" fmla="*/ 90 w 203"/>
                <a:gd name="T35" fmla="*/ 27 h 203"/>
                <a:gd name="T36" fmla="*/ 99 w 203"/>
                <a:gd name="T37" fmla="*/ 14 h 203"/>
                <a:gd name="T38" fmla="*/ 141 w 203"/>
                <a:gd name="T39" fmla="*/ 41 h 203"/>
                <a:gd name="T40" fmla="*/ 134 w 203"/>
                <a:gd name="T41" fmla="*/ 48 h 203"/>
                <a:gd name="T42" fmla="*/ 99 w 203"/>
                <a:gd name="T43" fmla="*/ 57 h 203"/>
                <a:gd name="T44" fmla="*/ 99 w 203"/>
                <a:gd name="T45" fmla="*/ 131 h 203"/>
                <a:gd name="T46" fmla="*/ 137 w 203"/>
                <a:gd name="T47" fmla="*/ 114 h 203"/>
                <a:gd name="T48" fmla="*/ 90 w 203"/>
                <a:gd name="T49" fmla="*/ 131 h 203"/>
                <a:gd name="T50" fmla="*/ 52 w 203"/>
                <a:gd name="T51" fmla="*/ 114 h 203"/>
                <a:gd name="T52" fmla="*/ 90 w 203"/>
                <a:gd name="T53" fmla="*/ 131 h 203"/>
                <a:gd name="T54" fmla="*/ 90 w 203"/>
                <a:gd name="T55" fmla="*/ 86 h 203"/>
                <a:gd name="T56" fmla="*/ 52 w 203"/>
                <a:gd name="T57" fmla="*/ 104 h 203"/>
                <a:gd name="T58" fmla="*/ 90 w 203"/>
                <a:gd name="T59" fmla="*/ 37 h 203"/>
                <a:gd name="T60" fmla="*/ 42 w 203"/>
                <a:gd name="T61" fmla="*/ 104 h 203"/>
                <a:gd name="T62" fmla="*/ 90 w 203"/>
                <a:gd name="T63" fmla="*/ 37 h 203"/>
                <a:gd name="T64" fmla="*/ 90 w 203"/>
                <a:gd name="T65" fmla="*/ 161 h 203"/>
                <a:gd name="T66" fmla="*/ 23 w 203"/>
                <a:gd name="T67" fmla="*/ 114 h 203"/>
                <a:gd name="T68" fmla="*/ 99 w 203"/>
                <a:gd name="T69" fmla="*/ 161 h 203"/>
                <a:gd name="T70" fmla="*/ 166 w 203"/>
                <a:gd name="T71" fmla="*/ 114 h 203"/>
                <a:gd name="T72" fmla="*/ 99 w 203"/>
                <a:gd name="T73" fmla="*/ 1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avLst/>
              <a:gdLst>
                <a:gd name="T0" fmla="*/ 97 w 153"/>
                <a:gd name="T1" fmla="*/ 153 h 178"/>
                <a:gd name="T2" fmla="*/ 100 w 153"/>
                <a:gd name="T3" fmla="*/ 160 h 178"/>
                <a:gd name="T4" fmla="*/ 56 w 153"/>
                <a:gd name="T5" fmla="*/ 163 h 178"/>
                <a:gd name="T6" fmla="*/ 53 w 153"/>
                <a:gd name="T7" fmla="*/ 156 h 178"/>
                <a:gd name="T8" fmla="*/ 92 w 153"/>
                <a:gd name="T9" fmla="*/ 168 h 178"/>
                <a:gd name="T10" fmla="*/ 87 w 153"/>
                <a:gd name="T11" fmla="*/ 178 h 178"/>
                <a:gd name="T12" fmla="*/ 61 w 153"/>
                <a:gd name="T13" fmla="*/ 173 h 178"/>
                <a:gd name="T14" fmla="*/ 92 w 153"/>
                <a:gd name="T15" fmla="*/ 168 h 178"/>
                <a:gd name="T16" fmla="*/ 116 w 153"/>
                <a:gd name="T17" fmla="*/ 80 h 178"/>
                <a:gd name="T18" fmla="*/ 57 w 153"/>
                <a:gd name="T19" fmla="*/ 147 h 178"/>
                <a:gd name="T20" fmla="*/ 76 w 153"/>
                <a:gd name="T21" fmla="*/ 41 h 178"/>
                <a:gd name="T22" fmla="*/ 85 w 153"/>
                <a:gd name="T23" fmla="*/ 48 h 178"/>
                <a:gd name="T24" fmla="*/ 92 w 153"/>
                <a:gd name="T25" fmla="*/ 53 h 178"/>
                <a:gd name="T26" fmla="*/ 83 w 153"/>
                <a:gd name="T27" fmla="*/ 52 h 178"/>
                <a:gd name="T28" fmla="*/ 59 w 153"/>
                <a:gd name="T29" fmla="*/ 63 h 178"/>
                <a:gd name="T30" fmla="*/ 49 w 153"/>
                <a:gd name="T31" fmla="*/ 81 h 178"/>
                <a:gd name="T32" fmla="*/ 47 w 153"/>
                <a:gd name="T33" fmla="*/ 96 h 178"/>
                <a:gd name="T34" fmla="*/ 44 w 153"/>
                <a:gd name="T35" fmla="*/ 88 h 178"/>
                <a:gd name="T36" fmla="*/ 45 w 153"/>
                <a:gd name="T37" fmla="*/ 71 h 178"/>
                <a:gd name="T38" fmla="*/ 54 w 153"/>
                <a:gd name="T39" fmla="*/ 56 h 178"/>
                <a:gd name="T40" fmla="*/ 76 w 153"/>
                <a:gd name="T41" fmla="*/ 47 h 178"/>
                <a:gd name="T42" fmla="*/ 72 w 153"/>
                <a:gd name="T43" fmla="*/ 0 h 178"/>
                <a:gd name="T44" fmla="*/ 81 w 153"/>
                <a:gd name="T45" fmla="*/ 27 h 178"/>
                <a:gd name="T46" fmla="*/ 72 w 153"/>
                <a:gd name="T47" fmla="*/ 27 h 178"/>
                <a:gd name="T48" fmla="*/ 128 w 153"/>
                <a:gd name="T49" fmla="*/ 19 h 178"/>
                <a:gd name="T50" fmla="*/ 116 w 153"/>
                <a:gd name="T51" fmla="*/ 44 h 178"/>
                <a:gd name="T52" fmla="*/ 128 w 153"/>
                <a:gd name="T53" fmla="*/ 19 h 178"/>
                <a:gd name="T54" fmla="*/ 26 w 153"/>
                <a:gd name="T55" fmla="*/ 134 h 178"/>
                <a:gd name="T56" fmla="*/ 34 w 153"/>
                <a:gd name="T57" fmla="*/ 113 h 178"/>
                <a:gd name="T58" fmla="*/ 26 w 153"/>
                <a:gd name="T59" fmla="*/ 19 h 178"/>
                <a:gd name="T60" fmla="*/ 37 w 153"/>
                <a:gd name="T61" fmla="*/ 44 h 178"/>
                <a:gd name="T62" fmla="*/ 26 w 153"/>
                <a:gd name="T63" fmla="*/ 19 h 178"/>
                <a:gd name="T64" fmla="*/ 128 w 153"/>
                <a:gd name="T65" fmla="*/ 134 h 178"/>
                <a:gd name="T66" fmla="*/ 120 w 153"/>
                <a:gd name="T67" fmla="*/ 113 h 178"/>
                <a:gd name="T68" fmla="*/ 153 w 153"/>
                <a:gd name="T69" fmla="*/ 72 h 178"/>
                <a:gd name="T70" fmla="*/ 131 w 153"/>
                <a:gd name="T71" fmla="*/ 81 h 178"/>
                <a:gd name="T72" fmla="*/ 130 w 153"/>
                <a:gd name="T73" fmla="*/ 72 h 178"/>
                <a:gd name="T74" fmla="*/ 23 w 153"/>
                <a:gd name="T75" fmla="*/ 81 h 178"/>
                <a:gd name="T76" fmla="*/ 0 w 153"/>
                <a:gd name="T77" fmla="*/ 72 h 178"/>
                <a:gd name="T78" fmla="*/ 23 w 153"/>
                <a:gd name="T79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78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avLst/>
              <a:gdLst>
                <a:gd name="T0" fmla="*/ 0 w 521"/>
                <a:gd name="T1" fmla="*/ 521 h 521"/>
                <a:gd name="T2" fmla="*/ 521 w 521"/>
                <a:gd name="T3" fmla="*/ 0 h 521"/>
                <a:gd name="T4" fmla="*/ 521 w 521"/>
                <a:gd name="T5" fmla="*/ 521 h 521"/>
                <a:gd name="T6" fmla="*/ 0 w 521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avLst/>
              <a:gdLst>
                <a:gd name="T0" fmla="*/ 521 w 521"/>
                <a:gd name="T1" fmla="*/ 522 h 522"/>
                <a:gd name="T2" fmla="*/ 0 w 521"/>
                <a:gd name="T3" fmla="*/ 0 h 522"/>
                <a:gd name="T4" fmla="*/ 521 w 521"/>
                <a:gd name="T5" fmla="*/ 0 h 522"/>
                <a:gd name="T6" fmla="*/ 521 w 521"/>
                <a:gd name="T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2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avLst/>
              <a:gdLst>
                <a:gd name="T0" fmla="*/ 522 w 522"/>
                <a:gd name="T1" fmla="*/ 0 h 522"/>
                <a:gd name="T2" fmla="*/ 0 w 522"/>
                <a:gd name="T3" fmla="*/ 522 h 522"/>
                <a:gd name="T4" fmla="*/ 0 w 522"/>
                <a:gd name="T5" fmla="*/ 0 h 522"/>
                <a:gd name="T6" fmla="*/ 522 w 522"/>
                <a:gd name="T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avLst/>
              <a:gdLst>
                <a:gd name="T0" fmla="*/ 0 w 522"/>
                <a:gd name="T1" fmla="*/ 0 h 521"/>
                <a:gd name="T2" fmla="*/ 522 w 522"/>
                <a:gd name="T3" fmla="*/ 521 h 521"/>
                <a:gd name="T4" fmla="*/ 0 w 522"/>
                <a:gd name="T5" fmla="*/ 521 h 521"/>
                <a:gd name="T6" fmla="*/ 0 w 522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1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62456"/>
              <a:ext cx="374162" cy="343493"/>
            </a:xfrm>
            <a:custGeom>
              <a:avLst/>
              <a:gdLst>
                <a:gd name="T0" fmla="*/ 130 w 176"/>
                <a:gd name="T1" fmla="*/ 63 h 162"/>
                <a:gd name="T2" fmla="*/ 148 w 176"/>
                <a:gd name="T3" fmla="*/ 63 h 162"/>
                <a:gd name="T4" fmla="*/ 152 w 176"/>
                <a:gd name="T5" fmla="*/ 54 h 162"/>
                <a:gd name="T6" fmla="*/ 125 w 176"/>
                <a:gd name="T7" fmla="*/ 54 h 162"/>
                <a:gd name="T8" fmla="*/ 130 w 176"/>
                <a:gd name="T9" fmla="*/ 63 h 162"/>
                <a:gd name="T10" fmla="*/ 130 w 176"/>
                <a:gd name="T11" fmla="*/ 68 h 162"/>
                <a:gd name="T12" fmla="*/ 148 w 176"/>
                <a:gd name="T13" fmla="*/ 68 h 162"/>
                <a:gd name="T14" fmla="*/ 150 w 176"/>
                <a:gd name="T15" fmla="*/ 134 h 162"/>
                <a:gd name="T16" fmla="*/ 127 w 176"/>
                <a:gd name="T17" fmla="*/ 134 h 162"/>
                <a:gd name="T18" fmla="*/ 130 w 176"/>
                <a:gd name="T19" fmla="*/ 68 h 162"/>
                <a:gd name="T20" fmla="*/ 79 w 176"/>
                <a:gd name="T21" fmla="*/ 63 h 162"/>
                <a:gd name="T22" fmla="*/ 97 w 176"/>
                <a:gd name="T23" fmla="*/ 63 h 162"/>
                <a:gd name="T24" fmla="*/ 101 w 176"/>
                <a:gd name="T25" fmla="*/ 54 h 162"/>
                <a:gd name="T26" fmla="*/ 75 w 176"/>
                <a:gd name="T27" fmla="*/ 54 h 162"/>
                <a:gd name="T28" fmla="*/ 79 w 176"/>
                <a:gd name="T29" fmla="*/ 63 h 162"/>
                <a:gd name="T30" fmla="*/ 79 w 176"/>
                <a:gd name="T31" fmla="*/ 63 h 162"/>
                <a:gd name="T32" fmla="*/ 79 w 176"/>
                <a:gd name="T33" fmla="*/ 68 h 162"/>
                <a:gd name="T34" fmla="*/ 97 w 176"/>
                <a:gd name="T35" fmla="*/ 68 h 162"/>
                <a:gd name="T36" fmla="*/ 99 w 176"/>
                <a:gd name="T37" fmla="*/ 134 h 162"/>
                <a:gd name="T38" fmla="*/ 76 w 176"/>
                <a:gd name="T39" fmla="*/ 134 h 162"/>
                <a:gd name="T40" fmla="*/ 79 w 176"/>
                <a:gd name="T41" fmla="*/ 68 h 162"/>
                <a:gd name="T42" fmla="*/ 79 w 176"/>
                <a:gd name="T43" fmla="*/ 68 h 162"/>
                <a:gd name="T44" fmla="*/ 28 w 176"/>
                <a:gd name="T45" fmla="*/ 63 h 162"/>
                <a:gd name="T46" fmla="*/ 46 w 176"/>
                <a:gd name="T47" fmla="*/ 63 h 162"/>
                <a:gd name="T48" fmla="*/ 50 w 176"/>
                <a:gd name="T49" fmla="*/ 54 h 162"/>
                <a:gd name="T50" fmla="*/ 24 w 176"/>
                <a:gd name="T51" fmla="*/ 54 h 162"/>
                <a:gd name="T52" fmla="*/ 28 w 176"/>
                <a:gd name="T53" fmla="*/ 63 h 162"/>
                <a:gd name="T54" fmla="*/ 28 w 176"/>
                <a:gd name="T55" fmla="*/ 68 h 162"/>
                <a:gd name="T56" fmla="*/ 46 w 176"/>
                <a:gd name="T57" fmla="*/ 68 h 162"/>
                <a:gd name="T58" fmla="*/ 49 w 176"/>
                <a:gd name="T59" fmla="*/ 134 h 162"/>
                <a:gd name="T60" fmla="*/ 26 w 176"/>
                <a:gd name="T61" fmla="*/ 134 h 162"/>
                <a:gd name="T62" fmla="*/ 28 w 176"/>
                <a:gd name="T63" fmla="*/ 68 h 162"/>
                <a:gd name="T64" fmla="*/ 9 w 176"/>
                <a:gd name="T65" fmla="*/ 148 h 162"/>
                <a:gd name="T66" fmla="*/ 166 w 176"/>
                <a:gd name="T67" fmla="*/ 148 h 162"/>
                <a:gd name="T68" fmla="*/ 166 w 176"/>
                <a:gd name="T69" fmla="*/ 153 h 162"/>
                <a:gd name="T70" fmla="*/ 9 w 176"/>
                <a:gd name="T71" fmla="*/ 153 h 162"/>
                <a:gd name="T72" fmla="*/ 9 w 176"/>
                <a:gd name="T73" fmla="*/ 148 h 162"/>
                <a:gd name="T74" fmla="*/ 9 w 176"/>
                <a:gd name="T75" fmla="*/ 148 h 162"/>
                <a:gd name="T76" fmla="*/ 0 w 176"/>
                <a:gd name="T77" fmla="*/ 156 h 162"/>
                <a:gd name="T78" fmla="*/ 176 w 176"/>
                <a:gd name="T79" fmla="*/ 156 h 162"/>
                <a:gd name="T80" fmla="*/ 176 w 176"/>
                <a:gd name="T81" fmla="*/ 162 h 162"/>
                <a:gd name="T82" fmla="*/ 0 w 176"/>
                <a:gd name="T83" fmla="*/ 162 h 162"/>
                <a:gd name="T84" fmla="*/ 0 w 176"/>
                <a:gd name="T85" fmla="*/ 156 h 162"/>
                <a:gd name="T86" fmla="*/ 0 w 176"/>
                <a:gd name="T87" fmla="*/ 156 h 162"/>
                <a:gd name="T88" fmla="*/ 149 w 176"/>
                <a:gd name="T89" fmla="*/ 37 h 162"/>
                <a:gd name="T90" fmla="*/ 88 w 176"/>
                <a:gd name="T91" fmla="*/ 14 h 162"/>
                <a:gd name="T92" fmla="*/ 27 w 176"/>
                <a:gd name="T93" fmla="*/ 37 h 162"/>
                <a:gd name="T94" fmla="*/ 149 w 176"/>
                <a:gd name="T95" fmla="*/ 37 h 162"/>
                <a:gd name="T96" fmla="*/ 11 w 176"/>
                <a:gd name="T97" fmla="*/ 50 h 162"/>
                <a:gd name="T98" fmla="*/ 165 w 176"/>
                <a:gd name="T99" fmla="*/ 50 h 162"/>
                <a:gd name="T100" fmla="*/ 165 w 176"/>
                <a:gd name="T101" fmla="*/ 29 h 162"/>
                <a:gd name="T102" fmla="*/ 88 w 176"/>
                <a:gd name="T103" fmla="*/ 0 h 162"/>
                <a:gd name="T104" fmla="*/ 11 w 176"/>
                <a:gd name="T105" fmla="*/ 29 h 162"/>
                <a:gd name="T106" fmla="*/ 11 w 176"/>
                <a:gd name="T107" fmla="*/ 50 h 162"/>
                <a:gd name="T108" fmla="*/ 21 w 176"/>
                <a:gd name="T109" fmla="*/ 139 h 162"/>
                <a:gd name="T110" fmla="*/ 155 w 176"/>
                <a:gd name="T111" fmla="*/ 139 h 162"/>
                <a:gd name="T112" fmla="*/ 155 w 176"/>
                <a:gd name="T113" fmla="*/ 144 h 162"/>
                <a:gd name="T114" fmla="*/ 21 w 176"/>
                <a:gd name="T115" fmla="*/ 144 h 162"/>
                <a:gd name="T116" fmla="*/ 21 w 176"/>
                <a:gd name="T117" fmla="*/ 139 h 162"/>
                <a:gd name="T118" fmla="*/ 21 w 176"/>
                <a:gd name="T119" fmla="*/ 1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62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241 w 293"/>
                <a:gd name="T3" fmla="*/ 241 h 293"/>
                <a:gd name="T4" fmla="*/ 241 w 293"/>
                <a:gd name="T5" fmla="*/ 52 h 293"/>
                <a:gd name="T6" fmla="*/ 52 w 293"/>
                <a:gd name="T7" fmla="*/ 52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avLst/>
              <a:gdLst>
                <a:gd name="T0" fmla="*/ 44 w 249"/>
                <a:gd name="T1" fmla="*/ 44 h 248"/>
                <a:gd name="T2" fmla="*/ 205 w 249"/>
                <a:gd name="T3" fmla="*/ 44 h 248"/>
                <a:gd name="T4" fmla="*/ 205 w 249"/>
                <a:gd name="T5" fmla="*/ 204 h 248"/>
                <a:gd name="T6" fmla="*/ 44 w 249"/>
                <a:gd name="T7" fmla="*/ 204 h 248"/>
                <a:gd name="T8" fmla="*/ 44 w 249"/>
                <a:gd name="T9" fmla="*/ 44 h 248"/>
                <a:gd name="T10" fmla="*/ 55 w 249"/>
                <a:gd name="T11" fmla="*/ 54 h 248"/>
                <a:gd name="T12" fmla="*/ 194 w 249"/>
                <a:gd name="T13" fmla="*/ 54 h 248"/>
                <a:gd name="T14" fmla="*/ 194 w 249"/>
                <a:gd name="T15" fmla="*/ 194 h 248"/>
                <a:gd name="T16" fmla="*/ 55 w 249"/>
                <a:gd name="T17" fmla="*/ 194 h 248"/>
                <a:gd name="T18" fmla="*/ 55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avLst/>
              <a:gdLst>
                <a:gd name="T0" fmla="*/ 0 w 339"/>
                <a:gd name="T1" fmla="*/ 31 h 31"/>
                <a:gd name="T2" fmla="*/ 0 w 339"/>
                <a:gd name="T3" fmla="*/ 0 h 31"/>
                <a:gd name="T4" fmla="*/ 339 w 339"/>
                <a:gd name="T5" fmla="*/ 0 h 31"/>
                <a:gd name="T6" fmla="*/ 339 w 339"/>
                <a:gd name="T7" fmla="*/ 31 h 31"/>
                <a:gd name="T8" fmla="*/ 0 w 339"/>
                <a:gd name="T9" fmla="*/ 31 h 31"/>
                <a:gd name="T10" fmla="*/ 0 w 33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1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avLst/>
              <a:gdLst>
                <a:gd name="T0" fmla="*/ 241 w 293"/>
                <a:gd name="T1" fmla="*/ 241 h 293"/>
                <a:gd name="T2" fmla="*/ 52 w 293"/>
                <a:gd name="T3" fmla="*/ 241 h 293"/>
                <a:gd name="T4" fmla="*/ 52 w 293"/>
                <a:gd name="T5" fmla="*/ 52 h 293"/>
                <a:gd name="T6" fmla="*/ 241 w 293"/>
                <a:gd name="T7" fmla="*/ 52 h 293"/>
                <a:gd name="T8" fmla="*/ 241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avLst/>
              <a:gdLst>
                <a:gd name="T0" fmla="*/ 204 w 249"/>
                <a:gd name="T1" fmla="*/ 44 h 248"/>
                <a:gd name="T2" fmla="*/ 44 w 249"/>
                <a:gd name="T3" fmla="*/ 44 h 248"/>
                <a:gd name="T4" fmla="*/ 44 w 249"/>
                <a:gd name="T5" fmla="*/ 204 h 248"/>
                <a:gd name="T6" fmla="*/ 204 w 249"/>
                <a:gd name="T7" fmla="*/ 204 h 248"/>
                <a:gd name="T8" fmla="*/ 204 w 249"/>
                <a:gd name="T9" fmla="*/ 44 h 248"/>
                <a:gd name="T10" fmla="*/ 194 w 249"/>
                <a:gd name="T11" fmla="*/ 54 h 248"/>
                <a:gd name="T12" fmla="*/ 54 w 249"/>
                <a:gd name="T13" fmla="*/ 54 h 248"/>
                <a:gd name="T14" fmla="*/ 54 w 249"/>
                <a:gd name="T15" fmla="*/ 194 h 248"/>
                <a:gd name="T16" fmla="*/ 194 w 249"/>
                <a:gd name="T17" fmla="*/ 194 h 248"/>
                <a:gd name="T18" fmla="*/ 194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avLst/>
              <a:gdLst>
                <a:gd name="T0" fmla="*/ 338 w 338"/>
                <a:gd name="T1" fmla="*/ 31 h 31"/>
                <a:gd name="T2" fmla="*/ 338 w 338"/>
                <a:gd name="T3" fmla="*/ 0 h 31"/>
                <a:gd name="T4" fmla="*/ 0 w 338"/>
                <a:gd name="T5" fmla="*/ 0 h 31"/>
                <a:gd name="T6" fmla="*/ 0 w 338"/>
                <a:gd name="T7" fmla="*/ 31 h 31"/>
                <a:gd name="T8" fmla="*/ 338 w 338"/>
                <a:gd name="T9" fmla="*/ 31 h 31"/>
                <a:gd name="T10" fmla="*/ 338 w 33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1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avLst/>
              <a:gdLst>
                <a:gd name="T0" fmla="*/ 18 w 116"/>
                <a:gd name="T1" fmla="*/ 0 h 62"/>
                <a:gd name="T2" fmla="*/ 94 w 116"/>
                <a:gd name="T3" fmla="*/ 0 h 62"/>
                <a:gd name="T4" fmla="*/ 116 w 116"/>
                <a:gd name="T5" fmla="*/ 0 h 62"/>
                <a:gd name="T6" fmla="*/ 116 w 116"/>
                <a:gd name="T7" fmla="*/ 21 h 62"/>
                <a:gd name="T8" fmla="*/ 116 w 116"/>
                <a:gd name="T9" fmla="*/ 45 h 62"/>
                <a:gd name="T10" fmla="*/ 98 w 116"/>
                <a:gd name="T11" fmla="*/ 62 h 62"/>
                <a:gd name="T12" fmla="*/ 22 w 116"/>
                <a:gd name="T13" fmla="*/ 62 h 62"/>
                <a:gd name="T14" fmla="*/ 0 w 116"/>
                <a:gd name="T15" fmla="*/ 62 h 62"/>
                <a:gd name="T16" fmla="*/ 0 w 116"/>
                <a:gd name="T17" fmla="*/ 40 h 62"/>
                <a:gd name="T18" fmla="*/ 0 w 116"/>
                <a:gd name="T19" fmla="*/ 17 h 62"/>
                <a:gd name="T20" fmla="*/ 71 w 116"/>
                <a:gd name="T21" fmla="*/ 6 h 62"/>
                <a:gd name="T22" fmla="*/ 74 w 116"/>
                <a:gd name="T23" fmla="*/ 9 h 62"/>
                <a:gd name="T24" fmla="*/ 79 w 116"/>
                <a:gd name="T25" fmla="*/ 17 h 62"/>
                <a:gd name="T26" fmla="*/ 82 w 116"/>
                <a:gd name="T27" fmla="*/ 35 h 62"/>
                <a:gd name="T28" fmla="*/ 78 w 116"/>
                <a:gd name="T29" fmla="*/ 48 h 62"/>
                <a:gd name="T30" fmla="*/ 71 w 116"/>
                <a:gd name="T31" fmla="*/ 56 h 62"/>
                <a:gd name="T32" fmla="*/ 110 w 116"/>
                <a:gd name="T33" fmla="*/ 41 h 62"/>
                <a:gd name="T34" fmla="*/ 95 w 116"/>
                <a:gd name="T35" fmla="*/ 6 h 62"/>
                <a:gd name="T36" fmla="*/ 46 w 116"/>
                <a:gd name="T37" fmla="*/ 56 h 62"/>
                <a:gd name="T38" fmla="*/ 41 w 116"/>
                <a:gd name="T39" fmla="*/ 51 h 62"/>
                <a:gd name="T40" fmla="*/ 35 w 116"/>
                <a:gd name="T41" fmla="*/ 39 h 62"/>
                <a:gd name="T42" fmla="*/ 35 w 116"/>
                <a:gd name="T43" fmla="*/ 25 h 62"/>
                <a:gd name="T44" fmla="*/ 40 w 116"/>
                <a:gd name="T45" fmla="*/ 13 h 62"/>
                <a:gd name="T46" fmla="*/ 46 w 116"/>
                <a:gd name="T47" fmla="*/ 6 h 62"/>
                <a:gd name="T48" fmla="*/ 22 w 116"/>
                <a:gd name="T49" fmla="*/ 6 h 62"/>
                <a:gd name="T50" fmla="*/ 6 w 116"/>
                <a:gd name="T51" fmla="*/ 41 h 62"/>
                <a:gd name="T52" fmla="*/ 46 w 116"/>
                <a:gd name="T53" fmla="*/ 56 h 62"/>
                <a:gd name="T54" fmla="*/ 78 w 116"/>
                <a:gd name="T55" fmla="*/ 31 h 62"/>
                <a:gd name="T56" fmla="*/ 58 w 116"/>
                <a:gd name="T57" fmla="*/ 56 h 62"/>
                <a:gd name="T58" fmla="*/ 58 w 116"/>
                <a:gd name="T59" fmla="*/ 6 h 62"/>
                <a:gd name="T60" fmla="*/ 99 w 116"/>
                <a:gd name="T61" fmla="*/ 56 h 62"/>
                <a:gd name="T62" fmla="*/ 110 w 116"/>
                <a:gd name="T63" fmla="*/ 45 h 62"/>
                <a:gd name="T64" fmla="*/ 18 w 116"/>
                <a:gd name="T65" fmla="*/ 56 h 62"/>
                <a:gd name="T66" fmla="*/ 6 w 116"/>
                <a:gd name="T67" fmla="*/ 45 h 62"/>
                <a:gd name="T68" fmla="*/ 99 w 116"/>
                <a:gd name="T69" fmla="*/ 6 h 62"/>
                <a:gd name="T70" fmla="*/ 110 w 116"/>
                <a:gd name="T71" fmla="*/ 17 h 62"/>
                <a:gd name="T72" fmla="*/ 18 w 116"/>
                <a:gd name="T73" fmla="*/ 6 h 62"/>
                <a:gd name="T74" fmla="*/ 6 w 116"/>
                <a:gd name="T75" fmla="*/ 17 h 62"/>
                <a:gd name="T76" fmla="*/ 57 w 116"/>
                <a:gd name="T77" fmla="*/ 44 h 62"/>
                <a:gd name="T78" fmla="*/ 59 w 116"/>
                <a:gd name="T79" fmla="*/ 47 h 62"/>
                <a:gd name="T80" fmla="*/ 64 w 116"/>
                <a:gd name="T81" fmla="*/ 42 h 62"/>
                <a:gd name="T82" fmla="*/ 64 w 116"/>
                <a:gd name="T83" fmla="*/ 31 h 62"/>
                <a:gd name="T84" fmla="*/ 59 w 116"/>
                <a:gd name="T85" fmla="*/ 22 h 62"/>
                <a:gd name="T86" fmla="*/ 65 w 116"/>
                <a:gd name="T87" fmla="*/ 19 h 62"/>
                <a:gd name="T88" fmla="*/ 59 w 116"/>
                <a:gd name="T89" fmla="*/ 15 h 62"/>
                <a:gd name="T90" fmla="*/ 57 w 116"/>
                <a:gd name="T91" fmla="*/ 18 h 62"/>
                <a:gd name="T92" fmla="*/ 52 w 116"/>
                <a:gd name="T93" fmla="*/ 31 h 62"/>
                <a:gd name="T94" fmla="*/ 57 w 116"/>
                <a:gd name="T95" fmla="*/ 40 h 62"/>
                <a:gd name="T96" fmla="*/ 50 w 116"/>
                <a:gd name="T97" fmla="*/ 38 h 62"/>
                <a:gd name="T98" fmla="*/ 57 w 116"/>
                <a:gd name="T99" fmla="*/ 28 h 62"/>
                <a:gd name="T100" fmla="*/ 57 w 116"/>
                <a:gd name="T101" fmla="*/ 22 h 62"/>
                <a:gd name="T102" fmla="*/ 59 w 116"/>
                <a:gd name="T103" fmla="*/ 40 h 62"/>
                <a:gd name="T104" fmla="*/ 62 w 116"/>
                <a:gd name="T105" fmla="*/ 37 h 62"/>
                <a:gd name="T106" fmla="*/ 59 w 116"/>
                <a:gd name="T10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avLst/>
              <a:gdLst>
                <a:gd name="T0" fmla="*/ 50 w 105"/>
                <a:gd name="T1" fmla="*/ 8 h 103"/>
                <a:gd name="T2" fmla="*/ 55 w 105"/>
                <a:gd name="T3" fmla="*/ 0 h 103"/>
                <a:gd name="T4" fmla="*/ 103 w 105"/>
                <a:gd name="T5" fmla="*/ 8 h 103"/>
                <a:gd name="T6" fmla="*/ 105 w 105"/>
                <a:gd name="T7" fmla="*/ 19 h 103"/>
                <a:gd name="T8" fmla="*/ 103 w 105"/>
                <a:gd name="T9" fmla="*/ 21 h 103"/>
                <a:gd name="T10" fmla="*/ 100 w 105"/>
                <a:gd name="T11" fmla="*/ 81 h 103"/>
                <a:gd name="T12" fmla="*/ 86 w 105"/>
                <a:gd name="T13" fmla="*/ 103 h 103"/>
                <a:gd name="T14" fmla="*/ 70 w 105"/>
                <a:gd name="T15" fmla="*/ 96 h 103"/>
                <a:gd name="T16" fmla="*/ 55 w 105"/>
                <a:gd name="T17" fmla="*/ 103 h 103"/>
                <a:gd name="T18" fmla="*/ 50 w 105"/>
                <a:gd name="T19" fmla="*/ 96 h 103"/>
                <a:gd name="T20" fmla="*/ 27 w 105"/>
                <a:gd name="T21" fmla="*/ 103 h 103"/>
                <a:gd name="T22" fmla="*/ 41 w 105"/>
                <a:gd name="T23" fmla="*/ 81 h 103"/>
                <a:gd name="T24" fmla="*/ 2 w 105"/>
                <a:gd name="T25" fmla="*/ 78 h 103"/>
                <a:gd name="T26" fmla="*/ 2 w 105"/>
                <a:gd name="T27" fmla="*/ 21 h 103"/>
                <a:gd name="T28" fmla="*/ 0 w 105"/>
                <a:gd name="T29" fmla="*/ 10 h 103"/>
                <a:gd name="T30" fmla="*/ 2 w 105"/>
                <a:gd name="T31" fmla="*/ 8 h 103"/>
                <a:gd name="T32" fmla="*/ 8 w 105"/>
                <a:gd name="T33" fmla="*/ 21 h 103"/>
                <a:gd name="T34" fmla="*/ 11 w 105"/>
                <a:gd name="T35" fmla="*/ 75 h 103"/>
                <a:gd name="T36" fmla="*/ 97 w 105"/>
                <a:gd name="T37" fmla="*/ 72 h 103"/>
                <a:gd name="T38" fmla="*/ 37 w 105"/>
                <a:gd name="T39" fmla="*/ 94 h 103"/>
                <a:gd name="T40" fmla="*/ 50 w 105"/>
                <a:gd name="T41" fmla="*/ 81 h 103"/>
                <a:gd name="T42" fmla="*/ 55 w 105"/>
                <a:gd name="T43" fmla="*/ 94 h 103"/>
                <a:gd name="T44" fmla="*/ 55 w 105"/>
                <a:gd name="T45" fmla="*/ 81 h 103"/>
                <a:gd name="T46" fmla="*/ 18 w 105"/>
                <a:gd name="T47" fmla="*/ 55 h 103"/>
                <a:gd name="T48" fmla="*/ 36 w 105"/>
                <a:gd name="T49" fmla="*/ 47 h 103"/>
                <a:gd name="T50" fmla="*/ 41 w 105"/>
                <a:gd name="T51" fmla="*/ 40 h 103"/>
                <a:gd name="T52" fmla="*/ 47 w 105"/>
                <a:gd name="T53" fmla="*/ 46 h 103"/>
                <a:gd name="T54" fmla="*/ 63 w 105"/>
                <a:gd name="T55" fmla="*/ 50 h 103"/>
                <a:gd name="T56" fmla="*/ 81 w 105"/>
                <a:gd name="T57" fmla="*/ 36 h 103"/>
                <a:gd name="T58" fmla="*/ 86 w 105"/>
                <a:gd name="T59" fmla="*/ 29 h 103"/>
                <a:gd name="T60" fmla="*/ 86 w 105"/>
                <a:gd name="T61" fmla="*/ 40 h 103"/>
                <a:gd name="T62" fmla="*/ 69 w 105"/>
                <a:gd name="T63" fmla="*/ 53 h 103"/>
                <a:gd name="T64" fmla="*/ 63 w 105"/>
                <a:gd name="T65" fmla="*/ 61 h 103"/>
                <a:gd name="T66" fmla="*/ 58 w 105"/>
                <a:gd name="T67" fmla="*/ 55 h 103"/>
                <a:gd name="T68" fmla="*/ 41 w 105"/>
                <a:gd name="T69" fmla="*/ 51 h 103"/>
                <a:gd name="T70" fmla="*/ 24 w 105"/>
                <a:gd name="T71" fmla="*/ 59 h 103"/>
                <a:gd name="T72" fmla="*/ 18 w 105"/>
                <a:gd name="T73" fmla="*/ 66 h 103"/>
                <a:gd name="T74" fmla="*/ 18 w 105"/>
                <a:gd name="T75" fmla="*/ 55 h 103"/>
                <a:gd name="T76" fmla="*/ 86 w 105"/>
                <a:gd name="T77" fmla="*/ 31 h 103"/>
                <a:gd name="T78" fmla="*/ 86 w 105"/>
                <a:gd name="T79" fmla="*/ 37 h 103"/>
                <a:gd name="T80" fmla="*/ 86 w 105"/>
                <a:gd name="T81" fmla="*/ 31 h 103"/>
                <a:gd name="T82" fmla="*/ 63 w 105"/>
                <a:gd name="T83" fmla="*/ 52 h 103"/>
                <a:gd name="T84" fmla="*/ 63 w 105"/>
                <a:gd name="T85" fmla="*/ 58 h 103"/>
                <a:gd name="T86" fmla="*/ 63 w 105"/>
                <a:gd name="T87" fmla="*/ 52 h 103"/>
                <a:gd name="T88" fmla="*/ 41 w 105"/>
                <a:gd name="T89" fmla="*/ 43 h 103"/>
                <a:gd name="T90" fmla="*/ 41 w 105"/>
                <a:gd name="T91" fmla="*/ 49 h 103"/>
                <a:gd name="T92" fmla="*/ 41 w 105"/>
                <a:gd name="T93" fmla="*/ 43 h 103"/>
                <a:gd name="T94" fmla="*/ 18 w 105"/>
                <a:gd name="T95" fmla="*/ 58 h 103"/>
                <a:gd name="T96" fmla="*/ 18 w 105"/>
                <a:gd name="T97" fmla="*/ 64 h 103"/>
                <a:gd name="T98" fmla="*/ 18 w 105"/>
                <a:gd name="T9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avLst/>
              <a:gdLst>
                <a:gd name="T0" fmla="*/ 52 w 293"/>
                <a:gd name="T1" fmla="*/ 52 h 293"/>
                <a:gd name="T2" fmla="*/ 52 w 293"/>
                <a:gd name="T3" fmla="*/ 241 h 293"/>
                <a:gd name="T4" fmla="*/ 241 w 293"/>
                <a:gd name="T5" fmla="*/ 241 h 293"/>
                <a:gd name="T6" fmla="*/ 241 w 293"/>
                <a:gd name="T7" fmla="*/ 52 h 293"/>
                <a:gd name="T8" fmla="*/ 52 w 293"/>
                <a:gd name="T9" fmla="*/ 5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avLst/>
              <a:gdLst>
                <a:gd name="T0" fmla="*/ 204 w 248"/>
                <a:gd name="T1" fmla="*/ 44 h 249"/>
                <a:gd name="T2" fmla="*/ 204 w 248"/>
                <a:gd name="T3" fmla="*/ 205 h 249"/>
                <a:gd name="T4" fmla="*/ 44 w 248"/>
                <a:gd name="T5" fmla="*/ 205 h 249"/>
                <a:gd name="T6" fmla="*/ 44 w 248"/>
                <a:gd name="T7" fmla="*/ 44 h 249"/>
                <a:gd name="T8" fmla="*/ 204 w 248"/>
                <a:gd name="T9" fmla="*/ 44 h 249"/>
                <a:gd name="T10" fmla="*/ 194 w 248"/>
                <a:gd name="T11" fmla="*/ 55 h 249"/>
                <a:gd name="T12" fmla="*/ 194 w 248"/>
                <a:gd name="T13" fmla="*/ 194 h 249"/>
                <a:gd name="T14" fmla="*/ 54 w 248"/>
                <a:gd name="T15" fmla="*/ 194 h 249"/>
                <a:gd name="T16" fmla="*/ 54 w 248"/>
                <a:gd name="T17" fmla="*/ 55 h 249"/>
                <a:gd name="T18" fmla="*/ 194 w 248"/>
                <a:gd name="T19" fmla="*/ 5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avLst/>
              <a:gdLst>
                <a:gd name="T0" fmla="*/ 0 w 32"/>
                <a:gd name="T1" fmla="*/ 0 h 338"/>
                <a:gd name="T2" fmla="*/ 32 w 32"/>
                <a:gd name="T3" fmla="*/ 0 h 338"/>
                <a:gd name="T4" fmla="*/ 32 w 32"/>
                <a:gd name="T5" fmla="*/ 338 h 338"/>
                <a:gd name="T6" fmla="*/ 0 w 32"/>
                <a:gd name="T7" fmla="*/ 338 h 338"/>
                <a:gd name="T8" fmla="*/ 0 w 32"/>
                <a:gd name="T9" fmla="*/ 0 h 338"/>
                <a:gd name="T10" fmla="*/ 0 w 32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52 w 293"/>
                <a:gd name="T3" fmla="*/ 52 h 293"/>
                <a:gd name="T4" fmla="*/ 241 w 293"/>
                <a:gd name="T5" fmla="*/ 52 h 293"/>
                <a:gd name="T6" fmla="*/ 241 w 293"/>
                <a:gd name="T7" fmla="*/ 241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avLst/>
              <a:gdLst>
                <a:gd name="T0" fmla="*/ 204 w 248"/>
                <a:gd name="T1" fmla="*/ 204 h 249"/>
                <a:gd name="T2" fmla="*/ 204 w 248"/>
                <a:gd name="T3" fmla="*/ 44 h 249"/>
                <a:gd name="T4" fmla="*/ 44 w 248"/>
                <a:gd name="T5" fmla="*/ 44 h 249"/>
                <a:gd name="T6" fmla="*/ 44 w 248"/>
                <a:gd name="T7" fmla="*/ 204 h 249"/>
                <a:gd name="T8" fmla="*/ 204 w 248"/>
                <a:gd name="T9" fmla="*/ 204 h 249"/>
                <a:gd name="T10" fmla="*/ 194 w 248"/>
                <a:gd name="T11" fmla="*/ 194 h 249"/>
                <a:gd name="T12" fmla="*/ 194 w 248"/>
                <a:gd name="T13" fmla="*/ 54 h 249"/>
                <a:gd name="T14" fmla="*/ 54 w 248"/>
                <a:gd name="T15" fmla="*/ 54 h 249"/>
                <a:gd name="T16" fmla="*/ 54 w 248"/>
                <a:gd name="T17" fmla="*/ 194 h 249"/>
                <a:gd name="T18" fmla="*/ 194 w 248"/>
                <a:gd name="T19" fmla="*/ 19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avLst/>
              <a:gdLst>
                <a:gd name="T0" fmla="*/ 0 w 32"/>
                <a:gd name="T1" fmla="*/ 338 h 338"/>
                <a:gd name="T2" fmla="*/ 32 w 32"/>
                <a:gd name="T3" fmla="*/ 338 h 338"/>
                <a:gd name="T4" fmla="*/ 32 w 32"/>
                <a:gd name="T5" fmla="*/ 0 h 338"/>
                <a:gd name="T6" fmla="*/ 0 w 32"/>
                <a:gd name="T7" fmla="*/ 0 h 338"/>
                <a:gd name="T8" fmla="*/ 0 w 32"/>
                <a:gd name="T9" fmla="*/ 338 h 338"/>
                <a:gd name="T10" fmla="*/ 0 w 32"/>
                <a:gd name="T1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avLst/>
              <a:gdLst>
                <a:gd name="T0" fmla="*/ 109 w 109"/>
                <a:gd name="T1" fmla="*/ 47 h 86"/>
                <a:gd name="T2" fmla="*/ 109 w 109"/>
                <a:gd name="T3" fmla="*/ 80 h 86"/>
                <a:gd name="T4" fmla="*/ 104 w 109"/>
                <a:gd name="T5" fmla="*/ 86 h 86"/>
                <a:gd name="T6" fmla="*/ 6 w 109"/>
                <a:gd name="T7" fmla="*/ 85 h 86"/>
                <a:gd name="T8" fmla="*/ 0 w 109"/>
                <a:gd name="T9" fmla="*/ 80 h 86"/>
                <a:gd name="T10" fmla="*/ 0 w 109"/>
                <a:gd name="T11" fmla="*/ 47 h 86"/>
                <a:gd name="T12" fmla="*/ 49 w 109"/>
                <a:gd name="T13" fmla="*/ 47 h 86"/>
                <a:gd name="T14" fmla="*/ 49 w 109"/>
                <a:gd name="T15" fmla="*/ 54 h 86"/>
                <a:gd name="T16" fmla="*/ 52 w 109"/>
                <a:gd name="T17" fmla="*/ 57 h 86"/>
                <a:gd name="T18" fmla="*/ 58 w 109"/>
                <a:gd name="T19" fmla="*/ 57 h 86"/>
                <a:gd name="T20" fmla="*/ 61 w 109"/>
                <a:gd name="T21" fmla="*/ 54 h 86"/>
                <a:gd name="T22" fmla="*/ 61 w 109"/>
                <a:gd name="T23" fmla="*/ 47 h 86"/>
                <a:gd name="T24" fmla="*/ 109 w 109"/>
                <a:gd name="T25" fmla="*/ 47 h 86"/>
                <a:gd name="T26" fmla="*/ 44 w 109"/>
                <a:gd name="T27" fmla="*/ 17 h 86"/>
                <a:gd name="T28" fmla="*/ 66 w 109"/>
                <a:gd name="T29" fmla="*/ 17 h 86"/>
                <a:gd name="T30" fmla="*/ 66 w 109"/>
                <a:gd name="T31" fmla="*/ 9 h 86"/>
                <a:gd name="T32" fmla="*/ 63 w 109"/>
                <a:gd name="T33" fmla="*/ 7 h 86"/>
                <a:gd name="T34" fmla="*/ 47 w 109"/>
                <a:gd name="T35" fmla="*/ 7 h 86"/>
                <a:gd name="T36" fmla="*/ 44 w 109"/>
                <a:gd name="T37" fmla="*/ 9 h 86"/>
                <a:gd name="T38" fmla="*/ 44 w 109"/>
                <a:gd name="T39" fmla="*/ 17 h 86"/>
                <a:gd name="T40" fmla="*/ 6 w 109"/>
                <a:gd name="T41" fmla="*/ 17 h 86"/>
                <a:gd name="T42" fmla="*/ 38 w 109"/>
                <a:gd name="T43" fmla="*/ 17 h 86"/>
                <a:gd name="T44" fmla="*/ 38 w 109"/>
                <a:gd name="T45" fmla="*/ 9 h 86"/>
                <a:gd name="T46" fmla="*/ 47 w 109"/>
                <a:gd name="T47" fmla="*/ 0 h 86"/>
                <a:gd name="T48" fmla="*/ 63 w 109"/>
                <a:gd name="T49" fmla="*/ 0 h 86"/>
                <a:gd name="T50" fmla="*/ 72 w 109"/>
                <a:gd name="T51" fmla="*/ 9 h 86"/>
                <a:gd name="T52" fmla="*/ 72 w 109"/>
                <a:gd name="T53" fmla="*/ 17 h 86"/>
                <a:gd name="T54" fmla="*/ 104 w 109"/>
                <a:gd name="T55" fmla="*/ 17 h 86"/>
                <a:gd name="T56" fmla="*/ 109 w 109"/>
                <a:gd name="T57" fmla="*/ 23 h 86"/>
                <a:gd name="T58" fmla="*/ 109 w 109"/>
                <a:gd name="T59" fmla="*/ 41 h 86"/>
                <a:gd name="T60" fmla="*/ 0 w 109"/>
                <a:gd name="T61" fmla="*/ 41 h 86"/>
                <a:gd name="T62" fmla="*/ 0 w 109"/>
                <a:gd name="T63" fmla="*/ 23 h 86"/>
                <a:gd name="T64" fmla="*/ 6 w 109"/>
                <a:gd name="T65" fmla="*/ 17 h 86"/>
                <a:gd name="T66" fmla="*/ 6 w 109"/>
                <a:gd name="T6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6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avLst/>
              <a:gdLst>
                <a:gd name="T0" fmla="*/ 65 w 109"/>
                <a:gd name="T1" fmla="*/ 48 h 92"/>
                <a:gd name="T2" fmla="*/ 66 w 109"/>
                <a:gd name="T3" fmla="*/ 52 h 92"/>
                <a:gd name="T4" fmla="*/ 17 w 109"/>
                <a:gd name="T5" fmla="*/ 53 h 92"/>
                <a:gd name="T6" fmla="*/ 16 w 109"/>
                <a:gd name="T7" fmla="*/ 49 h 92"/>
                <a:gd name="T8" fmla="*/ 55 w 109"/>
                <a:gd name="T9" fmla="*/ 64 h 92"/>
                <a:gd name="T10" fmla="*/ 55 w 109"/>
                <a:gd name="T11" fmla="*/ 71 h 92"/>
                <a:gd name="T12" fmla="*/ 55 w 109"/>
                <a:gd name="T13" fmla="*/ 64 h 92"/>
                <a:gd name="T14" fmla="*/ 99 w 109"/>
                <a:gd name="T15" fmla="*/ 8 h 92"/>
                <a:gd name="T16" fmla="*/ 101 w 109"/>
                <a:gd name="T17" fmla="*/ 58 h 92"/>
                <a:gd name="T18" fmla="*/ 11 w 109"/>
                <a:gd name="T19" fmla="*/ 60 h 92"/>
                <a:gd name="T20" fmla="*/ 9 w 109"/>
                <a:gd name="T21" fmla="*/ 10 h 92"/>
                <a:gd name="T22" fmla="*/ 66 w 109"/>
                <a:gd name="T23" fmla="*/ 75 h 92"/>
                <a:gd name="T24" fmla="*/ 78 w 109"/>
                <a:gd name="T25" fmla="*/ 83 h 92"/>
                <a:gd name="T26" fmla="*/ 83 w 109"/>
                <a:gd name="T27" fmla="*/ 92 h 92"/>
                <a:gd name="T28" fmla="*/ 27 w 109"/>
                <a:gd name="T29" fmla="*/ 87 h 92"/>
                <a:gd name="T30" fmla="*/ 44 w 109"/>
                <a:gd name="T31" fmla="*/ 83 h 92"/>
                <a:gd name="T32" fmla="*/ 6 w 109"/>
                <a:gd name="T33" fmla="*/ 75 h 92"/>
                <a:gd name="T34" fmla="*/ 0 w 109"/>
                <a:gd name="T35" fmla="*/ 6 h 92"/>
                <a:gd name="T36" fmla="*/ 104 w 109"/>
                <a:gd name="T37" fmla="*/ 0 h 92"/>
                <a:gd name="T38" fmla="*/ 109 w 109"/>
                <a:gd name="T39" fmla="*/ 69 h 92"/>
                <a:gd name="T40" fmla="*/ 66 w 109"/>
                <a:gd name="T41" fmla="*/ 75 h 92"/>
                <a:gd name="T42" fmla="*/ 19 w 109"/>
                <a:gd name="T43" fmla="*/ 65 h 92"/>
                <a:gd name="T44" fmla="*/ 20 w 109"/>
                <a:gd name="T45" fmla="*/ 69 h 92"/>
                <a:gd name="T46" fmla="*/ 9 w 109"/>
                <a:gd name="T47" fmla="*/ 70 h 92"/>
                <a:gd name="T48" fmla="*/ 9 w 109"/>
                <a:gd name="T49" fmla="*/ 66 h 92"/>
                <a:gd name="T50" fmla="*/ 25 w 109"/>
                <a:gd name="T51" fmla="*/ 65 h 92"/>
                <a:gd name="T52" fmla="*/ 35 w 109"/>
                <a:gd name="T53" fmla="*/ 66 h 92"/>
                <a:gd name="T54" fmla="*/ 35 w 109"/>
                <a:gd name="T55" fmla="*/ 70 h 92"/>
                <a:gd name="T56" fmla="*/ 24 w 109"/>
                <a:gd name="T57" fmla="*/ 69 h 92"/>
                <a:gd name="T58" fmla="*/ 25 w 109"/>
                <a:gd name="T59" fmla="*/ 65 h 92"/>
                <a:gd name="T60" fmla="*/ 93 w 109"/>
                <a:gd name="T61" fmla="*/ 15 h 92"/>
                <a:gd name="T62" fmla="*/ 94 w 109"/>
                <a:gd name="T63" fmla="*/ 19 h 92"/>
                <a:gd name="T64" fmla="*/ 17 w 109"/>
                <a:gd name="T65" fmla="*/ 20 h 92"/>
                <a:gd name="T66" fmla="*/ 16 w 109"/>
                <a:gd name="T67" fmla="*/ 16 h 92"/>
                <a:gd name="T68" fmla="*/ 17 w 109"/>
                <a:gd name="T69" fmla="*/ 37 h 92"/>
                <a:gd name="T70" fmla="*/ 94 w 109"/>
                <a:gd name="T71" fmla="*/ 38 h 92"/>
                <a:gd name="T72" fmla="*/ 93 w 109"/>
                <a:gd name="T73" fmla="*/ 42 h 92"/>
                <a:gd name="T74" fmla="*/ 16 w 109"/>
                <a:gd name="T75" fmla="*/ 41 h 92"/>
                <a:gd name="T76" fmla="*/ 17 w 109"/>
                <a:gd name="T77" fmla="*/ 37 h 92"/>
                <a:gd name="T78" fmla="*/ 93 w 109"/>
                <a:gd name="T79" fmla="*/ 26 h 92"/>
                <a:gd name="T80" fmla="*/ 94 w 109"/>
                <a:gd name="T81" fmla="*/ 30 h 92"/>
                <a:gd name="T82" fmla="*/ 17 w 109"/>
                <a:gd name="T83" fmla="*/ 31 h 92"/>
                <a:gd name="T84" fmla="*/ 16 w 109"/>
                <a:gd name="T8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2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avLst/>
              <a:gdLst>
                <a:gd name="T0" fmla="*/ 79 w 445"/>
                <a:gd name="T1" fmla="*/ 79 h 445"/>
                <a:gd name="T2" fmla="*/ 79 w 445"/>
                <a:gd name="T3" fmla="*/ 366 h 445"/>
                <a:gd name="T4" fmla="*/ 366 w 445"/>
                <a:gd name="T5" fmla="*/ 366 h 445"/>
                <a:gd name="T6" fmla="*/ 366 w 445"/>
                <a:gd name="T7" fmla="*/ 79 h 445"/>
                <a:gd name="T8" fmla="*/ 79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avLst/>
              <a:gdLst>
                <a:gd name="T0" fmla="*/ 84 w 168"/>
                <a:gd name="T1" fmla="*/ 96 h 177"/>
                <a:gd name="T2" fmla="*/ 94 w 168"/>
                <a:gd name="T3" fmla="*/ 106 h 177"/>
                <a:gd name="T4" fmla="*/ 88 w 168"/>
                <a:gd name="T5" fmla="*/ 115 h 177"/>
                <a:gd name="T6" fmla="*/ 93 w 168"/>
                <a:gd name="T7" fmla="*/ 147 h 177"/>
                <a:gd name="T8" fmla="*/ 114 w 168"/>
                <a:gd name="T9" fmla="*/ 94 h 177"/>
                <a:gd name="T10" fmla="*/ 150 w 168"/>
                <a:gd name="T11" fmla="*/ 107 h 177"/>
                <a:gd name="T12" fmla="*/ 168 w 168"/>
                <a:gd name="T13" fmla="*/ 133 h 177"/>
                <a:gd name="T14" fmla="*/ 168 w 168"/>
                <a:gd name="T15" fmla="*/ 177 h 177"/>
                <a:gd name="T16" fmla="*/ 0 w 168"/>
                <a:gd name="T17" fmla="*/ 177 h 177"/>
                <a:gd name="T18" fmla="*/ 0 w 168"/>
                <a:gd name="T19" fmla="*/ 133 h 177"/>
                <a:gd name="T20" fmla="*/ 18 w 168"/>
                <a:gd name="T21" fmla="*/ 107 h 177"/>
                <a:gd name="T22" fmla="*/ 53 w 168"/>
                <a:gd name="T23" fmla="*/ 94 h 177"/>
                <a:gd name="T24" fmla="*/ 75 w 168"/>
                <a:gd name="T25" fmla="*/ 147 h 177"/>
                <a:gd name="T26" fmla="*/ 80 w 168"/>
                <a:gd name="T27" fmla="*/ 115 h 177"/>
                <a:gd name="T28" fmla="*/ 74 w 168"/>
                <a:gd name="T29" fmla="*/ 106 h 177"/>
                <a:gd name="T30" fmla="*/ 84 w 168"/>
                <a:gd name="T31" fmla="*/ 96 h 177"/>
                <a:gd name="T32" fmla="*/ 84 w 168"/>
                <a:gd name="T33" fmla="*/ 87 h 177"/>
                <a:gd name="T34" fmla="*/ 58 w 168"/>
                <a:gd name="T35" fmla="*/ 69 h 177"/>
                <a:gd name="T36" fmla="*/ 50 w 168"/>
                <a:gd name="T37" fmla="*/ 25 h 177"/>
                <a:gd name="T38" fmla="*/ 84 w 168"/>
                <a:gd name="T39" fmla="*/ 0 h 177"/>
                <a:gd name="T40" fmla="*/ 118 w 168"/>
                <a:gd name="T41" fmla="*/ 25 h 177"/>
                <a:gd name="T42" fmla="*/ 110 w 168"/>
                <a:gd name="T43" fmla="*/ 69 h 177"/>
                <a:gd name="T44" fmla="*/ 84 w 168"/>
                <a:gd name="T4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77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99" y="1537360"/>
            <a:ext cx="2473634" cy="542983"/>
            <a:chOff x="719666" y="2048993"/>
            <a:chExt cx="3288101" cy="7238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algn="r"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9757" y="1537360"/>
            <a:ext cx="2473634" cy="542983"/>
            <a:chOff x="719666" y="2048993"/>
            <a:chExt cx="3288101" cy="7238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199" y="3394835"/>
            <a:ext cx="2473634" cy="542983"/>
            <a:chOff x="719666" y="2048993"/>
            <a:chExt cx="3288101" cy="7238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algn="r"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9757" y="3394835"/>
            <a:ext cx="2473634" cy="542983"/>
            <a:chOff x="719666" y="2048993"/>
            <a:chExt cx="3288101" cy="723852"/>
          </a:xfrm>
        </p:grpSpPr>
        <p:sp>
          <p:nvSpPr>
            <p:cNvPr id="9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032574" y="416544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940862" y="628328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1"/>
          <p:cNvSpPr/>
          <p:nvPr/>
        </p:nvSpPr>
        <p:spPr bwMode="auto">
          <a:xfrm>
            <a:off x="1250849" y="1006098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Rectangle 56"/>
          <p:cNvSpPr/>
          <p:nvPr/>
        </p:nvSpPr>
        <p:spPr bwMode="auto">
          <a:xfrm>
            <a:off x="1564874" y="1380006"/>
            <a:ext cx="166446" cy="16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Rectangle 57"/>
          <p:cNvSpPr/>
          <p:nvPr/>
        </p:nvSpPr>
        <p:spPr bwMode="auto">
          <a:xfrm>
            <a:off x="1566346" y="1419777"/>
            <a:ext cx="166446" cy="147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Freeform: Shape 58"/>
          <p:cNvSpPr/>
          <p:nvPr/>
        </p:nvSpPr>
        <p:spPr bwMode="auto">
          <a:xfrm>
            <a:off x="1530995" y="1338762"/>
            <a:ext cx="235676" cy="28134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5" y="42"/>
              </a:cxn>
              <a:cxn ang="0">
                <a:pos x="15" y="15"/>
              </a:cxn>
              <a:cxn ang="0">
                <a:pos x="146" y="15"/>
              </a:cxn>
              <a:cxn ang="0">
                <a:pos x="146" y="176"/>
              </a:cxn>
              <a:cxn ang="0">
                <a:pos x="44" y="176"/>
              </a:cxn>
              <a:cxn ang="0">
                <a:pos x="44" y="177"/>
              </a:cxn>
              <a:cxn ang="0">
                <a:pos x="43" y="176"/>
              </a:cxn>
              <a:cxn ang="0">
                <a:pos x="15" y="176"/>
              </a:cxn>
              <a:cxn ang="0">
                <a:pos x="15" y="149"/>
              </a:cxn>
              <a:cxn ang="0">
                <a:pos x="3" y="138"/>
              </a:cxn>
              <a:cxn ang="0">
                <a:pos x="2" y="138"/>
              </a:cxn>
              <a:cxn ang="0">
                <a:pos x="2" y="137"/>
              </a:cxn>
              <a:cxn ang="0">
                <a:pos x="0" y="135"/>
              </a:cxn>
              <a:cxn ang="0">
                <a:pos x="0" y="191"/>
              </a:cxn>
              <a:cxn ang="0">
                <a:pos x="160" y="191"/>
              </a:cxn>
              <a:cxn ang="0">
                <a:pos x="160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60" h="191">
                <a:moveTo>
                  <a:pt x="0" y="6"/>
                </a:moveTo>
                <a:lnTo>
                  <a:pt x="15" y="42"/>
                </a:lnTo>
                <a:lnTo>
                  <a:pt x="15" y="15"/>
                </a:lnTo>
                <a:lnTo>
                  <a:pt x="146" y="15"/>
                </a:lnTo>
                <a:lnTo>
                  <a:pt x="146" y="176"/>
                </a:lnTo>
                <a:lnTo>
                  <a:pt x="44" y="176"/>
                </a:lnTo>
                <a:lnTo>
                  <a:pt x="44" y="177"/>
                </a:lnTo>
                <a:lnTo>
                  <a:pt x="43" y="176"/>
                </a:lnTo>
                <a:lnTo>
                  <a:pt x="15" y="176"/>
                </a:lnTo>
                <a:lnTo>
                  <a:pt x="15" y="149"/>
                </a:lnTo>
                <a:lnTo>
                  <a:pt x="3" y="138"/>
                </a:lnTo>
                <a:lnTo>
                  <a:pt x="2" y="138"/>
                </a:lnTo>
                <a:lnTo>
                  <a:pt x="2" y="137"/>
                </a:lnTo>
                <a:lnTo>
                  <a:pt x="0" y="135"/>
                </a:lnTo>
                <a:lnTo>
                  <a:pt x="0" y="191"/>
                </a:lnTo>
                <a:lnTo>
                  <a:pt x="160" y="191"/>
                </a:lnTo>
                <a:lnTo>
                  <a:pt x="160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Freeform: Shape 59"/>
          <p:cNvSpPr/>
          <p:nvPr/>
        </p:nvSpPr>
        <p:spPr bwMode="auto">
          <a:xfrm>
            <a:off x="1575184" y="1453657"/>
            <a:ext cx="156135" cy="162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1"/>
              </a:cxn>
              <a:cxn ang="0">
                <a:pos x="106" y="11"/>
              </a:cxn>
              <a:cxn ang="0">
                <a:pos x="106" y="0"/>
              </a:cxn>
              <a:cxn ang="0">
                <a:pos x="0" y="0"/>
              </a:cxn>
            </a:cxnLst>
            <a:rect l="0" t="0" r="r" b="b"/>
            <a:pathLst>
              <a:path w="106" h="11">
                <a:moveTo>
                  <a:pt x="0" y="0"/>
                </a:moveTo>
                <a:lnTo>
                  <a:pt x="4" y="11"/>
                </a:lnTo>
                <a:lnTo>
                  <a:pt x="106" y="11"/>
                </a:lnTo>
                <a:lnTo>
                  <a:pt x="1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Freeform: Shape 60"/>
          <p:cNvSpPr/>
          <p:nvPr/>
        </p:nvSpPr>
        <p:spPr bwMode="auto">
          <a:xfrm>
            <a:off x="1589914" y="1493427"/>
            <a:ext cx="142879" cy="14730"/>
          </a:xfrm>
          <a:custGeom>
            <a:avLst/>
            <a:gdLst/>
            <a:ahLst/>
            <a:cxnLst>
              <a:cxn ang="0">
                <a:pos x="6" y="10"/>
              </a:cxn>
              <a:cxn ang="0">
                <a:pos x="97" y="10"/>
              </a:cxn>
              <a:cxn ang="0">
                <a:pos x="97" y="0"/>
              </a:cxn>
              <a:cxn ang="0">
                <a:pos x="0" y="0"/>
              </a:cxn>
              <a:cxn ang="0">
                <a:pos x="6" y="10"/>
              </a:cxn>
            </a:cxnLst>
            <a:rect l="0" t="0" r="r" b="b"/>
            <a:pathLst>
              <a:path w="97" h="10">
                <a:moveTo>
                  <a:pt x="6" y="10"/>
                </a:moveTo>
                <a:lnTo>
                  <a:pt x="97" y="10"/>
                </a:lnTo>
                <a:lnTo>
                  <a:pt x="97" y="0"/>
                </a:lnTo>
                <a:lnTo>
                  <a:pt x="0" y="0"/>
                </a:lnTo>
                <a:lnTo>
                  <a:pt x="6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Rectangle 61"/>
          <p:cNvSpPr/>
          <p:nvPr/>
        </p:nvSpPr>
        <p:spPr bwMode="auto">
          <a:xfrm>
            <a:off x="1598752" y="1522887"/>
            <a:ext cx="134041" cy="16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Freeform: Shape 62"/>
          <p:cNvSpPr/>
          <p:nvPr/>
        </p:nvSpPr>
        <p:spPr bwMode="auto">
          <a:xfrm>
            <a:off x="1539833" y="1514049"/>
            <a:ext cx="51555" cy="70704"/>
          </a:xfrm>
          <a:custGeom>
            <a:avLst/>
            <a:gdLst/>
            <a:ahLst/>
            <a:cxnLst>
              <a:cxn ang="0">
                <a:pos x="34" y="48"/>
              </a:cxn>
              <a:cxn ang="0">
                <a:pos x="35" y="0"/>
              </a:cxn>
              <a:cxn ang="0">
                <a:pos x="0" y="15"/>
              </a:cxn>
              <a:cxn ang="0">
                <a:pos x="34" y="48"/>
              </a:cxn>
            </a:cxnLst>
            <a:rect l="0" t="0" r="r" b="b"/>
            <a:pathLst>
              <a:path w="35" h="48">
                <a:moveTo>
                  <a:pt x="34" y="48"/>
                </a:moveTo>
                <a:lnTo>
                  <a:pt x="35" y="0"/>
                </a:lnTo>
                <a:lnTo>
                  <a:pt x="0" y="15"/>
                </a:lnTo>
                <a:lnTo>
                  <a:pt x="3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Freeform: Shape 63"/>
          <p:cNvSpPr/>
          <p:nvPr/>
        </p:nvSpPr>
        <p:spPr bwMode="auto">
          <a:xfrm>
            <a:off x="1435252" y="1251854"/>
            <a:ext cx="66284" cy="63340"/>
          </a:xfrm>
          <a:custGeom>
            <a:avLst/>
            <a:gdLst/>
            <a:ahLst/>
            <a:cxnLst>
              <a:cxn ang="0">
                <a:pos x="120" y="35"/>
              </a:cxn>
              <a:cxn ang="0">
                <a:pos x="60" y="10"/>
              </a:cxn>
              <a:cxn ang="0">
                <a:pos x="34" y="20"/>
              </a:cxn>
              <a:cxn ang="0">
                <a:pos x="9" y="79"/>
              </a:cxn>
              <a:cxn ang="0">
                <a:pos x="31" y="133"/>
              </a:cxn>
              <a:cxn ang="0">
                <a:pos x="141" y="88"/>
              </a:cxn>
              <a:cxn ang="0">
                <a:pos x="120" y="35"/>
              </a:cxn>
            </a:cxnLst>
            <a:rect l="0" t="0" r="r" b="b"/>
            <a:pathLst>
              <a:path w="141" h="133">
                <a:moveTo>
                  <a:pt x="120" y="35"/>
                </a:moveTo>
                <a:cubicBezTo>
                  <a:pt x="110" y="11"/>
                  <a:pt x="83" y="0"/>
                  <a:pt x="60" y="10"/>
                </a:cubicBezTo>
                <a:cubicBezTo>
                  <a:pt x="34" y="20"/>
                  <a:pt x="34" y="20"/>
                  <a:pt x="34" y="20"/>
                </a:cubicBezTo>
                <a:cubicBezTo>
                  <a:pt x="11" y="30"/>
                  <a:pt x="0" y="56"/>
                  <a:pt x="9" y="79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141" y="88"/>
                  <a:pt x="141" y="88"/>
                  <a:pt x="141" y="88"/>
                </a:cubicBezTo>
                <a:lnTo>
                  <a:pt x="120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Rectangle 64"/>
          <p:cNvSpPr/>
          <p:nvPr/>
        </p:nvSpPr>
        <p:spPr bwMode="auto">
          <a:xfrm>
            <a:off x="1597279" y="1562659"/>
            <a:ext cx="136987" cy="147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Freeform: Shape 65"/>
          <p:cNvSpPr/>
          <p:nvPr/>
        </p:nvSpPr>
        <p:spPr bwMode="auto">
          <a:xfrm>
            <a:off x="1776982" y="1391790"/>
            <a:ext cx="131095" cy="6628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4" y="45"/>
              </a:cxn>
              <a:cxn ang="0">
                <a:pos x="85" y="45"/>
              </a:cxn>
              <a:cxn ang="0">
                <a:pos x="89" y="36"/>
              </a:cxn>
              <a:cxn ang="0">
                <a:pos x="88" y="35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89" h="45">
                <a:moveTo>
                  <a:pt x="0" y="11"/>
                </a:moveTo>
                <a:lnTo>
                  <a:pt x="84" y="45"/>
                </a:lnTo>
                <a:lnTo>
                  <a:pt x="85" y="45"/>
                </a:lnTo>
                <a:lnTo>
                  <a:pt x="89" y="36"/>
                </a:lnTo>
                <a:lnTo>
                  <a:pt x="88" y="35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Freeform: Shape 66"/>
          <p:cNvSpPr/>
          <p:nvPr/>
        </p:nvSpPr>
        <p:spPr bwMode="auto">
          <a:xfrm>
            <a:off x="1776982" y="1428615"/>
            <a:ext cx="117838" cy="618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76" y="42"/>
              </a:cxn>
              <a:cxn ang="0">
                <a:pos x="80" y="32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80" h="42">
                <a:moveTo>
                  <a:pt x="0" y="11"/>
                </a:moveTo>
                <a:lnTo>
                  <a:pt x="76" y="42"/>
                </a:lnTo>
                <a:lnTo>
                  <a:pt x="80" y="32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Freeform: Shape 67"/>
          <p:cNvSpPr/>
          <p:nvPr/>
        </p:nvSpPr>
        <p:spPr bwMode="auto">
          <a:xfrm>
            <a:off x="1776982" y="1350546"/>
            <a:ext cx="145825" cy="72178"/>
          </a:xfrm>
          <a:custGeom>
            <a:avLst/>
            <a:gdLst/>
            <a:ahLst/>
            <a:cxnLst>
              <a:cxn ang="0">
                <a:pos x="95" y="49"/>
              </a:cxn>
              <a:cxn ang="0">
                <a:pos x="99" y="40"/>
              </a:cxn>
              <a:cxn ang="0">
                <a:pos x="98" y="40"/>
              </a:cxn>
              <a:cxn ang="0">
                <a:pos x="0" y="0"/>
              </a:cxn>
              <a:cxn ang="0">
                <a:pos x="0" y="11"/>
              </a:cxn>
              <a:cxn ang="0">
                <a:pos x="94" y="49"/>
              </a:cxn>
              <a:cxn ang="0">
                <a:pos x="95" y="49"/>
              </a:cxn>
            </a:cxnLst>
            <a:rect l="0" t="0" r="r" b="b"/>
            <a:pathLst>
              <a:path w="99" h="49">
                <a:moveTo>
                  <a:pt x="95" y="49"/>
                </a:moveTo>
                <a:lnTo>
                  <a:pt x="99" y="40"/>
                </a:lnTo>
                <a:lnTo>
                  <a:pt x="98" y="40"/>
                </a:lnTo>
                <a:lnTo>
                  <a:pt x="0" y="0"/>
                </a:lnTo>
                <a:lnTo>
                  <a:pt x="0" y="11"/>
                </a:lnTo>
                <a:lnTo>
                  <a:pt x="94" y="49"/>
                </a:lnTo>
                <a:lnTo>
                  <a:pt x="95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Freeform: Shape 68"/>
          <p:cNvSpPr/>
          <p:nvPr/>
        </p:nvSpPr>
        <p:spPr bwMode="auto">
          <a:xfrm>
            <a:off x="1776982" y="1469859"/>
            <a:ext cx="104582" cy="55974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8" y="38"/>
              </a:cxn>
              <a:cxn ang="0">
                <a:pos x="71" y="29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71" h="38">
                <a:moveTo>
                  <a:pt x="0" y="11"/>
                </a:moveTo>
                <a:lnTo>
                  <a:pt x="68" y="38"/>
                </a:lnTo>
                <a:lnTo>
                  <a:pt x="71" y="29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Freeform: Shape 69"/>
          <p:cNvSpPr/>
          <p:nvPr/>
        </p:nvSpPr>
        <p:spPr bwMode="auto">
          <a:xfrm>
            <a:off x="1776982" y="1543510"/>
            <a:ext cx="79541" cy="4566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51" y="31"/>
              </a:cxn>
              <a:cxn ang="0">
                <a:pos x="54" y="22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54" h="31">
                <a:moveTo>
                  <a:pt x="0" y="10"/>
                </a:moveTo>
                <a:lnTo>
                  <a:pt x="51" y="31"/>
                </a:lnTo>
                <a:lnTo>
                  <a:pt x="54" y="22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Freeform: Shape 70"/>
          <p:cNvSpPr/>
          <p:nvPr/>
        </p:nvSpPr>
        <p:spPr bwMode="auto">
          <a:xfrm>
            <a:off x="1776982" y="1502265"/>
            <a:ext cx="92798" cy="51556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0" y="0"/>
              </a:cxn>
              <a:cxn ang="0">
                <a:pos x="0" y="11"/>
              </a:cxn>
              <a:cxn ang="0">
                <a:pos x="59" y="35"/>
              </a:cxn>
              <a:cxn ang="0">
                <a:pos x="63" y="25"/>
              </a:cxn>
            </a:cxnLst>
            <a:rect l="0" t="0" r="r" b="b"/>
            <a:pathLst>
              <a:path w="63" h="35">
                <a:moveTo>
                  <a:pt x="63" y="25"/>
                </a:moveTo>
                <a:lnTo>
                  <a:pt x="0" y="0"/>
                </a:lnTo>
                <a:lnTo>
                  <a:pt x="0" y="11"/>
                </a:lnTo>
                <a:lnTo>
                  <a:pt x="59" y="35"/>
                </a:lnTo>
                <a:lnTo>
                  <a:pt x="63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Freeform: Shape 71"/>
          <p:cNvSpPr/>
          <p:nvPr/>
        </p:nvSpPr>
        <p:spPr bwMode="auto">
          <a:xfrm>
            <a:off x="1740157" y="1297518"/>
            <a:ext cx="229784" cy="343211"/>
          </a:xfrm>
          <a:custGeom>
            <a:avLst/>
            <a:gdLst/>
            <a:ahLst/>
            <a:cxnLst>
              <a:cxn ang="0">
                <a:pos x="155" y="59"/>
              </a:cxn>
              <a:cxn ang="0">
                <a:pos x="10" y="0"/>
              </a:cxn>
              <a:cxn ang="0">
                <a:pos x="9" y="0"/>
              </a:cxn>
              <a:cxn ang="0">
                <a:pos x="0" y="22"/>
              </a:cxn>
              <a:cxn ang="0">
                <a:pos x="17" y="22"/>
              </a:cxn>
              <a:cxn ang="0">
                <a:pos x="18" y="19"/>
              </a:cxn>
              <a:cxn ang="0">
                <a:pos x="136" y="67"/>
              </a:cxn>
              <a:cxn ang="0">
                <a:pos x="76" y="214"/>
              </a:cxn>
              <a:cxn ang="0">
                <a:pos x="25" y="193"/>
              </a:cxn>
              <a:cxn ang="0">
                <a:pos x="25" y="208"/>
              </a:cxn>
              <a:cxn ang="0">
                <a:pos x="84" y="233"/>
              </a:cxn>
              <a:cxn ang="0">
                <a:pos x="85" y="233"/>
              </a:cxn>
              <a:cxn ang="0">
                <a:pos x="156" y="59"/>
              </a:cxn>
              <a:cxn ang="0">
                <a:pos x="155" y="59"/>
              </a:cxn>
            </a:cxnLst>
            <a:rect l="0" t="0" r="r" b="b"/>
            <a:pathLst>
              <a:path w="156" h="233">
                <a:moveTo>
                  <a:pt x="155" y="59"/>
                </a:moveTo>
                <a:lnTo>
                  <a:pt x="10" y="0"/>
                </a:lnTo>
                <a:lnTo>
                  <a:pt x="9" y="0"/>
                </a:lnTo>
                <a:lnTo>
                  <a:pt x="0" y="22"/>
                </a:lnTo>
                <a:lnTo>
                  <a:pt x="17" y="22"/>
                </a:lnTo>
                <a:lnTo>
                  <a:pt x="18" y="19"/>
                </a:lnTo>
                <a:lnTo>
                  <a:pt x="136" y="67"/>
                </a:lnTo>
                <a:lnTo>
                  <a:pt x="76" y="214"/>
                </a:lnTo>
                <a:lnTo>
                  <a:pt x="25" y="193"/>
                </a:lnTo>
                <a:lnTo>
                  <a:pt x="25" y="208"/>
                </a:lnTo>
                <a:lnTo>
                  <a:pt x="84" y="233"/>
                </a:lnTo>
                <a:lnTo>
                  <a:pt x="85" y="233"/>
                </a:lnTo>
                <a:lnTo>
                  <a:pt x="156" y="59"/>
                </a:lnTo>
                <a:lnTo>
                  <a:pt x="1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Freeform: Shape 72"/>
          <p:cNvSpPr/>
          <p:nvPr/>
        </p:nvSpPr>
        <p:spPr bwMode="auto">
          <a:xfrm>
            <a:off x="1451454" y="1298990"/>
            <a:ext cx="138460" cy="232735"/>
          </a:xfrm>
          <a:custGeom>
            <a:avLst/>
            <a:gdLst/>
            <a:ahLst/>
            <a:cxnLst>
              <a:cxn ang="0">
                <a:pos x="292" y="447"/>
              </a:cxn>
              <a:cxn ang="0">
                <a:pos x="110" y="0"/>
              </a:cxn>
              <a:cxn ang="0">
                <a:pos x="0" y="45"/>
              </a:cxn>
              <a:cxn ang="0">
                <a:pos x="182" y="491"/>
              </a:cxn>
              <a:cxn ang="0">
                <a:pos x="292" y="447"/>
              </a:cxn>
              <a:cxn ang="0">
                <a:pos x="99" y="19"/>
              </a:cxn>
              <a:cxn ang="0">
                <a:pos x="220" y="315"/>
              </a:cxn>
              <a:cxn ang="0">
                <a:pos x="215" y="338"/>
              </a:cxn>
              <a:cxn ang="0">
                <a:pos x="195" y="325"/>
              </a:cxn>
              <a:cxn ang="0">
                <a:pos x="75" y="29"/>
              </a:cxn>
              <a:cxn ang="0">
                <a:pos x="99" y="19"/>
              </a:cxn>
              <a:cxn ang="0">
                <a:pos x="165" y="358"/>
              </a:cxn>
              <a:cxn ang="0">
                <a:pos x="146" y="345"/>
              </a:cxn>
              <a:cxn ang="0">
                <a:pos x="25" y="49"/>
              </a:cxn>
              <a:cxn ang="0">
                <a:pos x="50" y="39"/>
              </a:cxn>
              <a:cxn ang="0">
                <a:pos x="170" y="335"/>
              </a:cxn>
              <a:cxn ang="0">
                <a:pos x="165" y="358"/>
              </a:cxn>
            </a:cxnLst>
            <a:rect l="0" t="0" r="r" b="b"/>
            <a:pathLst>
              <a:path w="292" h="491">
                <a:moveTo>
                  <a:pt x="292" y="447"/>
                </a:moveTo>
                <a:cubicBezTo>
                  <a:pt x="110" y="0"/>
                  <a:pt x="110" y="0"/>
                  <a:pt x="11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182" y="491"/>
                  <a:pt x="182" y="491"/>
                  <a:pt x="182" y="491"/>
                </a:cubicBezTo>
                <a:lnTo>
                  <a:pt x="292" y="447"/>
                </a:lnTo>
                <a:close/>
                <a:moveTo>
                  <a:pt x="99" y="19"/>
                </a:moveTo>
                <a:cubicBezTo>
                  <a:pt x="220" y="315"/>
                  <a:pt x="220" y="315"/>
                  <a:pt x="220" y="315"/>
                </a:cubicBezTo>
                <a:cubicBezTo>
                  <a:pt x="224" y="325"/>
                  <a:pt x="222" y="335"/>
                  <a:pt x="215" y="338"/>
                </a:cubicBezTo>
                <a:cubicBezTo>
                  <a:pt x="208" y="340"/>
                  <a:pt x="199" y="335"/>
                  <a:pt x="195" y="325"/>
                </a:cubicBezTo>
                <a:cubicBezTo>
                  <a:pt x="75" y="29"/>
                  <a:pt x="75" y="29"/>
                  <a:pt x="75" y="29"/>
                </a:cubicBezTo>
                <a:lnTo>
                  <a:pt x="99" y="19"/>
                </a:lnTo>
                <a:close/>
                <a:moveTo>
                  <a:pt x="165" y="358"/>
                </a:moveTo>
                <a:cubicBezTo>
                  <a:pt x="159" y="361"/>
                  <a:pt x="150" y="355"/>
                  <a:pt x="146" y="345"/>
                </a:cubicBezTo>
                <a:cubicBezTo>
                  <a:pt x="25" y="49"/>
                  <a:pt x="25" y="49"/>
                  <a:pt x="25" y="49"/>
                </a:cubicBezTo>
                <a:cubicBezTo>
                  <a:pt x="50" y="39"/>
                  <a:pt x="50" y="39"/>
                  <a:pt x="50" y="39"/>
                </a:cubicBezTo>
                <a:cubicBezTo>
                  <a:pt x="170" y="335"/>
                  <a:pt x="170" y="335"/>
                  <a:pt x="170" y="335"/>
                </a:cubicBezTo>
                <a:cubicBezTo>
                  <a:pt x="174" y="345"/>
                  <a:pt x="172" y="355"/>
                  <a:pt x="165" y="3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70"/>
          <p:cNvSpPr txBox="1"/>
          <p:nvPr/>
        </p:nvSpPr>
        <p:spPr bwMode="auto">
          <a:xfrm>
            <a:off x="2154344" y="1089487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71"/>
          <p:cNvSpPr txBox="1"/>
          <p:nvPr/>
        </p:nvSpPr>
        <p:spPr bwMode="auto">
          <a:xfrm>
            <a:off x="2154344" y="1321996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Rectangle 101"/>
          <p:cNvSpPr/>
          <p:nvPr/>
        </p:nvSpPr>
        <p:spPr bwMode="auto">
          <a:xfrm>
            <a:off x="1250849" y="223019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Freeform: Shape 134"/>
          <p:cNvSpPr/>
          <p:nvPr/>
        </p:nvSpPr>
        <p:spPr bwMode="auto">
          <a:xfrm>
            <a:off x="1620734" y="2466313"/>
            <a:ext cx="272916" cy="358688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0" y="0"/>
              </a:cxn>
              <a:cxn ang="0">
                <a:pos x="0" y="103"/>
              </a:cxn>
              <a:cxn ang="0">
                <a:pos x="63" y="103"/>
              </a:cxn>
              <a:cxn ang="0">
                <a:pos x="79" y="88"/>
              </a:cxn>
              <a:cxn ang="0">
                <a:pos x="79" y="15"/>
              </a:cxn>
              <a:cxn ang="0">
                <a:pos x="63" y="0"/>
              </a:cxn>
              <a:cxn ang="0">
                <a:pos x="12" y="47"/>
              </a:cxn>
              <a:cxn ang="0">
                <a:pos x="26" y="47"/>
              </a:cxn>
              <a:cxn ang="0">
                <a:pos x="26" y="60"/>
              </a:cxn>
              <a:cxn ang="0">
                <a:pos x="12" y="60"/>
              </a:cxn>
              <a:cxn ang="0">
                <a:pos x="12" y="47"/>
              </a:cxn>
              <a:cxn ang="0">
                <a:pos x="26" y="94"/>
              </a:cxn>
              <a:cxn ang="0">
                <a:pos x="12" y="94"/>
              </a:cxn>
              <a:cxn ang="0">
                <a:pos x="12" y="82"/>
              </a:cxn>
              <a:cxn ang="0">
                <a:pos x="26" y="82"/>
              </a:cxn>
              <a:cxn ang="0">
                <a:pos x="26" y="94"/>
              </a:cxn>
              <a:cxn ang="0">
                <a:pos x="26" y="77"/>
              </a:cxn>
              <a:cxn ang="0">
                <a:pos x="13" y="77"/>
              </a:cxn>
              <a:cxn ang="0">
                <a:pos x="13" y="64"/>
              </a:cxn>
              <a:cxn ang="0">
                <a:pos x="26" y="64"/>
              </a:cxn>
              <a:cxn ang="0">
                <a:pos x="26" y="77"/>
              </a:cxn>
              <a:cxn ang="0">
                <a:pos x="45" y="94"/>
              </a:cxn>
              <a:cxn ang="0">
                <a:pos x="32" y="94"/>
              </a:cxn>
              <a:cxn ang="0">
                <a:pos x="32" y="82"/>
              </a:cxn>
              <a:cxn ang="0">
                <a:pos x="45" y="82"/>
              </a:cxn>
              <a:cxn ang="0">
                <a:pos x="45" y="94"/>
              </a:cxn>
              <a:cxn ang="0">
                <a:pos x="45" y="77"/>
              </a:cxn>
              <a:cxn ang="0">
                <a:pos x="32" y="77"/>
              </a:cxn>
              <a:cxn ang="0">
                <a:pos x="32" y="64"/>
              </a:cxn>
              <a:cxn ang="0">
                <a:pos x="45" y="64"/>
              </a:cxn>
              <a:cxn ang="0">
                <a:pos x="45" y="77"/>
              </a:cxn>
              <a:cxn ang="0">
                <a:pos x="32" y="60"/>
              </a:cxn>
              <a:cxn ang="0">
                <a:pos x="32" y="47"/>
              </a:cxn>
              <a:cxn ang="0">
                <a:pos x="45" y="47"/>
              </a:cxn>
              <a:cxn ang="0">
                <a:pos x="45" y="60"/>
              </a:cxn>
              <a:cxn ang="0">
                <a:pos x="32" y="60"/>
              </a:cxn>
              <a:cxn ang="0">
                <a:pos x="64" y="94"/>
              </a:cxn>
              <a:cxn ang="0">
                <a:pos x="51" y="94"/>
              </a:cxn>
              <a:cxn ang="0">
                <a:pos x="51" y="82"/>
              </a:cxn>
              <a:cxn ang="0">
                <a:pos x="64" y="82"/>
              </a:cxn>
              <a:cxn ang="0">
                <a:pos x="64" y="94"/>
              </a:cxn>
              <a:cxn ang="0">
                <a:pos x="64" y="77"/>
              </a:cxn>
              <a:cxn ang="0">
                <a:pos x="51" y="77"/>
              </a:cxn>
              <a:cxn ang="0">
                <a:pos x="51" y="64"/>
              </a:cxn>
              <a:cxn ang="0">
                <a:pos x="64" y="64"/>
              </a:cxn>
              <a:cxn ang="0">
                <a:pos x="64" y="77"/>
              </a:cxn>
              <a:cxn ang="0">
                <a:pos x="51" y="60"/>
              </a:cxn>
              <a:cxn ang="0">
                <a:pos x="51" y="47"/>
              </a:cxn>
              <a:cxn ang="0">
                <a:pos x="64" y="47"/>
              </a:cxn>
              <a:cxn ang="0">
                <a:pos x="64" y="60"/>
              </a:cxn>
              <a:cxn ang="0">
                <a:pos x="51" y="60"/>
              </a:cxn>
              <a:cxn ang="0">
                <a:pos x="66" y="38"/>
              </a:cxn>
              <a:cxn ang="0">
                <a:pos x="13" y="38"/>
              </a:cxn>
              <a:cxn ang="0">
                <a:pos x="13" y="13"/>
              </a:cxn>
              <a:cxn ang="0">
                <a:pos x="63" y="13"/>
              </a:cxn>
              <a:cxn ang="0">
                <a:pos x="66" y="15"/>
              </a:cxn>
              <a:cxn ang="0">
                <a:pos x="66" y="38"/>
              </a:cxn>
            </a:cxnLst>
            <a:rect l="0" t="0" r="r" b="b"/>
            <a:pathLst>
              <a:path w="79" h="103">
                <a:moveTo>
                  <a:pt x="6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72" y="103"/>
                  <a:pt x="79" y="97"/>
                  <a:pt x="79" y="88"/>
                </a:cubicBezTo>
                <a:cubicBezTo>
                  <a:pt x="79" y="15"/>
                  <a:pt x="79" y="15"/>
                  <a:pt x="79" y="15"/>
                </a:cubicBezTo>
                <a:cubicBezTo>
                  <a:pt x="79" y="7"/>
                  <a:pt x="72" y="0"/>
                  <a:pt x="63" y="0"/>
                </a:cubicBezTo>
                <a:close/>
                <a:moveTo>
                  <a:pt x="12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60"/>
                  <a:pt x="26" y="60"/>
                  <a:pt x="26" y="60"/>
                </a:cubicBezTo>
                <a:cubicBezTo>
                  <a:pt x="12" y="60"/>
                  <a:pt x="12" y="60"/>
                  <a:pt x="12" y="60"/>
                </a:cubicBezTo>
                <a:lnTo>
                  <a:pt x="12" y="47"/>
                </a:lnTo>
                <a:close/>
                <a:moveTo>
                  <a:pt x="26" y="94"/>
                </a:moveTo>
                <a:cubicBezTo>
                  <a:pt x="12" y="94"/>
                  <a:pt x="12" y="94"/>
                  <a:pt x="12" y="94"/>
                </a:cubicBezTo>
                <a:cubicBezTo>
                  <a:pt x="12" y="82"/>
                  <a:pt x="12" y="82"/>
                  <a:pt x="12" y="82"/>
                </a:cubicBezTo>
                <a:cubicBezTo>
                  <a:pt x="26" y="82"/>
                  <a:pt x="26" y="82"/>
                  <a:pt x="26" y="82"/>
                </a:cubicBezTo>
                <a:lnTo>
                  <a:pt x="26" y="94"/>
                </a:lnTo>
                <a:close/>
                <a:moveTo>
                  <a:pt x="26" y="77"/>
                </a:moveTo>
                <a:cubicBezTo>
                  <a:pt x="13" y="77"/>
                  <a:pt x="13" y="77"/>
                  <a:pt x="13" y="77"/>
                </a:cubicBezTo>
                <a:cubicBezTo>
                  <a:pt x="13" y="64"/>
                  <a:pt x="13" y="64"/>
                  <a:pt x="13" y="64"/>
                </a:cubicBezTo>
                <a:cubicBezTo>
                  <a:pt x="26" y="64"/>
                  <a:pt x="26" y="64"/>
                  <a:pt x="26" y="64"/>
                </a:cubicBezTo>
                <a:lnTo>
                  <a:pt x="26" y="77"/>
                </a:lnTo>
                <a:close/>
                <a:moveTo>
                  <a:pt x="45" y="94"/>
                </a:moveTo>
                <a:cubicBezTo>
                  <a:pt x="32" y="94"/>
                  <a:pt x="32" y="94"/>
                  <a:pt x="32" y="94"/>
                </a:cubicBezTo>
                <a:cubicBezTo>
                  <a:pt x="32" y="82"/>
                  <a:pt x="32" y="82"/>
                  <a:pt x="32" y="82"/>
                </a:cubicBezTo>
                <a:cubicBezTo>
                  <a:pt x="45" y="82"/>
                  <a:pt x="45" y="82"/>
                  <a:pt x="45" y="82"/>
                </a:cubicBezTo>
                <a:lnTo>
                  <a:pt x="45" y="94"/>
                </a:lnTo>
                <a:close/>
                <a:moveTo>
                  <a:pt x="45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64"/>
                  <a:pt x="32" y="64"/>
                  <a:pt x="32" y="64"/>
                </a:cubicBezTo>
                <a:cubicBezTo>
                  <a:pt x="45" y="64"/>
                  <a:pt x="45" y="64"/>
                  <a:pt x="45" y="64"/>
                </a:cubicBezTo>
                <a:lnTo>
                  <a:pt x="45" y="77"/>
                </a:lnTo>
                <a:close/>
                <a:moveTo>
                  <a:pt x="32" y="60"/>
                </a:moveTo>
                <a:cubicBezTo>
                  <a:pt x="32" y="47"/>
                  <a:pt x="32" y="47"/>
                  <a:pt x="32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0"/>
                  <a:pt x="45" y="60"/>
                  <a:pt x="45" y="60"/>
                </a:cubicBezTo>
                <a:lnTo>
                  <a:pt x="32" y="60"/>
                </a:lnTo>
                <a:close/>
                <a:moveTo>
                  <a:pt x="64" y="94"/>
                </a:moveTo>
                <a:cubicBezTo>
                  <a:pt x="51" y="94"/>
                  <a:pt x="51" y="94"/>
                  <a:pt x="51" y="94"/>
                </a:cubicBezTo>
                <a:cubicBezTo>
                  <a:pt x="51" y="82"/>
                  <a:pt x="51" y="82"/>
                  <a:pt x="51" y="82"/>
                </a:cubicBezTo>
                <a:cubicBezTo>
                  <a:pt x="64" y="82"/>
                  <a:pt x="64" y="82"/>
                  <a:pt x="64" y="82"/>
                </a:cubicBezTo>
                <a:lnTo>
                  <a:pt x="64" y="94"/>
                </a:lnTo>
                <a:close/>
                <a:moveTo>
                  <a:pt x="64" y="77"/>
                </a:moveTo>
                <a:cubicBezTo>
                  <a:pt x="51" y="77"/>
                  <a:pt x="51" y="77"/>
                  <a:pt x="51" y="77"/>
                </a:cubicBezTo>
                <a:cubicBezTo>
                  <a:pt x="51" y="64"/>
                  <a:pt x="51" y="64"/>
                  <a:pt x="51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77"/>
                </a:lnTo>
                <a:close/>
                <a:moveTo>
                  <a:pt x="51" y="60"/>
                </a:moveTo>
                <a:cubicBezTo>
                  <a:pt x="51" y="47"/>
                  <a:pt x="51" y="47"/>
                  <a:pt x="51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60"/>
                  <a:pt x="64" y="60"/>
                  <a:pt x="64" y="60"/>
                </a:cubicBezTo>
                <a:lnTo>
                  <a:pt x="51" y="60"/>
                </a:lnTo>
                <a:close/>
                <a:moveTo>
                  <a:pt x="66" y="38"/>
                </a:moveTo>
                <a:cubicBezTo>
                  <a:pt x="13" y="38"/>
                  <a:pt x="13" y="38"/>
                  <a:pt x="13" y="38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5" y="13"/>
                  <a:pt x="66" y="14"/>
                  <a:pt x="66" y="15"/>
                </a:cubicBezTo>
                <a:lnTo>
                  <a:pt x="6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Freeform: Shape 135"/>
          <p:cNvSpPr/>
          <p:nvPr/>
        </p:nvSpPr>
        <p:spPr bwMode="auto">
          <a:xfrm>
            <a:off x="1511568" y="2448118"/>
            <a:ext cx="90973" cy="38987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7" y="0"/>
              </a:cxn>
              <a:cxn ang="0">
                <a:pos x="0" y="13"/>
              </a:cxn>
              <a:cxn ang="0">
                <a:pos x="0" y="100"/>
              </a:cxn>
              <a:cxn ang="0">
                <a:pos x="7" y="112"/>
              </a:cxn>
              <a:cxn ang="0">
                <a:pos x="26" y="112"/>
              </a:cxn>
              <a:cxn ang="0">
                <a:pos x="26" y="0"/>
              </a:cxn>
            </a:cxnLst>
            <a:rect l="0" t="0" r="r" b="b"/>
            <a:pathLst>
              <a:path w="26" h="112">
                <a:moveTo>
                  <a:pt x="2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6"/>
                  <a:pt x="0" y="1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6"/>
                  <a:pt x="3" y="112"/>
                  <a:pt x="7" y="112"/>
                </a:cubicBezTo>
                <a:cubicBezTo>
                  <a:pt x="26" y="112"/>
                  <a:pt x="26" y="112"/>
                  <a:pt x="26" y="112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Freeform: Shape 136"/>
          <p:cNvSpPr/>
          <p:nvPr/>
        </p:nvSpPr>
        <p:spPr bwMode="auto">
          <a:xfrm>
            <a:off x="1584345" y="2837996"/>
            <a:ext cx="51984" cy="54584"/>
          </a:xfrm>
          <a:custGeom>
            <a:avLst/>
            <a:gdLst/>
            <a:ahLst/>
            <a:cxnLst>
              <a:cxn ang="0">
                <a:pos x="10" y="8"/>
              </a:cxn>
              <a:cxn ang="0">
                <a:pos x="8" y="10"/>
              </a:cxn>
              <a:cxn ang="0">
                <a:pos x="5" y="8"/>
              </a:cxn>
              <a:cxn ang="0">
                <a:pos x="5" y="1"/>
              </a:cxn>
              <a:cxn ang="0">
                <a:pos x="0" y="1"/>
              </a:cxn>
              <a:cxn ang="0">
                <a:pos x="0" y="8"/>
              </a:cxn>
              <a:cxn ang="0">
                <a:pos x="8" y="16"/>
              </a:cxn>
              <a:cxn ang="0">
                <a:pos x="15" y="8"/>
              </a:cxn>
              <a:cxn ang="0">
                <a:pos x="15" y="0"/>
              </a:cxn>
              <a:cxn ang="0">
                <a:pos x="10" y="0"/>
              </a:cxn>
              <a:cxn ang="0">
                <a:pos x="10" y="8"/>
              </a:cxn>
            </a:cxnLst>
            <a:rect l="0" t="0" r="r" b="b"/>
            <a:pathLst>
              <a:path w="15" h="16">
                <a:moveTo>
                  <a:pt x="10" y="8"/>
                </a:moveTo>
                <a:cubicBezTo>
                  <a:pt x="10" y="9"/>
                  <a:pt x="9" y="10"/>
                  <a:pt x="8" y="10"/>
                </a:cubicBezTo>
                <a:cubicBezTo>
                  <a:pt x="6" y="10"/>
                  <a:pt x="5" y="9"/>
                  <a:pt x="5" y="8"/>
                </a:cubicBezTo>
                <a:cubicBezTo>
                  <a:pt x="5" y="1"/>
                  <a:pt x="5" y="1"/>
                  <a:pt x="5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0"/>
                  <a:pt x="10" y="0"/>
                  <a:pt x="10" y="0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73"/>
          <p:cNvSpPr txBox="1"/>
          <p:nvPr/>
        </p:nvSpPr>
        <p:spPr bwMode="auto">
          <a:xfrm>
            <a:off x="2154344" y="2313578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74"/>
          <p:cNvSpPr txBox="1"/>
          <p:nvPr/>
        </p:nvSpPr>
        <p:spPr bwMode="auto">
          <a:xfrm>
            <a:off x="2154344" y="2546087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Rectangle 113"/>
          <p:cNvSpPr/>
          <p:nvPr/>
        </p:nvSpPr>
        <p:spPr bwMode="auto">
          <a:xfrm>
            <a:off x="1250849" y="345428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148"/>
          <p:cNvSpPr/>
          <p:nvPr/>
        </p:nvSpPr>
        <p:spPr bwMode="auto">
          <a:xfrm>
            <a:off x="1497700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149"/>
          <p:cNvSpPr/>
          <p:nvPr/>
        </p:nvSpPr>
        <p:spPr bwMode="auto">
          <a:xfrm>
            <a:off x="1557876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150"/>
          <p:cNvSpPr/>
          <p:nvPr/>
        </p:nvSpPr>
        <p:spPr bwMode="auto">
          <a:xfrm>
            <a:off x="1618051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ectangle 151"/>
          <p:cNvSpPr/>
          <p:nvPr/>
        </p:nvSpPr>
        <p:spPr bwMode="auto">
          <a:xfrm>
            <a:off x="1680540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152"/>
          <p:cNvSpPr/>
          <p:nvPr/>
        </p:nvSpPr>
        <p:spPr bwMode="auto">
          <a:xfrm>
            <a:off x="1497700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Rectangle 153"/>
          <p:cNvSpPr/>
          <p:nvPr/>
        </p:nvSpPr>
        <p:spPr bwMode="auto">
          <a:xfrm>
            <a:off x="1557876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154"/>
          <p:cNvSpPr/>
          <p:nvPr/>
        </p:nvSpPr>
        <p:spPr bwMode="auto">
          <a:xfrm>
            <a:off x="1618051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Rectangle 155"/>
          <p:cNvSpPr/>
          <p:nvPr/>
        </p:nvSpPr>
        <p:spPr bwMode="auto">
          <a:xfrm>
            <a:off x="1497700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156"/>
          <p:cNvSpPr/>
          <p:nvPr/>
        </p:nvSpPr>
        <p:spPr bwMode="auto">
          <a:xfrm>
            <a:off x="1557876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157"/>
          <p:cNvSpPr/>
          <p:nvPr/>
        </p:nvSpPr>
        <p:spPr bwMode="auto">
          <a:xfrm>
            <a:off x="1618051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158"/>
          <p:cNvSpPr/>
          <p:nvPr/>
        </p:nvSpPr>
        <p:spPr bwMode="auto">
          <a:xfrm>
            <a:off x="1497700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159"/>
          <p:cNvSpPr/>
          <p:nvPr/>
        </p:nvSpPr>
        <p:spPr bwMode="auto">
          <a:xfrm>
            <a:off x="1557876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160"/>
          <p:cNvSpPr/>
          <p:nvPr/>
        </p:nvSpPr>
        <p:spPr bwMode="auto">
          <a:xfrm>
            <a:off x="1618051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Freeform: Shape 161"/>
          <p:cNvSpPr/>
          <p:nvPr/>
        </p:nvSpPr>
        <p:spPr bwMode="auto">
          <a:xfrm>
            <a:off x="1474556" y="3686174"/>
            <a:ext cx="32402" cy="92579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10" y="24"/>
              </a:cxn>
              <a:cxn ang="0">
                <a:pos x="10" y="5"/>
              </a:cxn>
              <a:cxn ang="0">
                <a:pos x="5" y="0"/>
              </a:cxn>
              <a:cxn ang="0">
                <a:pos x="0" y="5"/>
              </a:cxn>
              <a:cxn ang="0">
                <a:pos x="0" y="24"/>
              </a:cxn>
              <a:cxn ang="0">
                <a:pos x="5" y="30"/>
              </a:cxn>
              <a:cxn ang="0">
                <a:pos x="5" y="21"/>
              </a:cxn>
              <a:cxn ang="0">
                <a:pos x="8" y="24"/>
              </a:cxn>
              <a:cxn ang="0">
                <a:pos x="5" y="26"/>
              </a:cxn>
              <a:cxn ang="0">
                <a:pos x="2" y="24"/>
              </a:cxn>
              <a:cxn ang="0">
                <a:pos x="5" y="21"/>
              </a:cxn>
            </a:cxnLst>
            <a:rect l="0" t="0" r="r" b="b"/>
            <a:pathLst>
              <a:path w="10" h="30">
                <a:moveTo>
                  <a:pt x="5" y="30"/>
                </a:moveTo>
                <a:cubicBezTo>
                  <a:pt x="8" y="30"/>
                  <a:pt x="10" y="27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30"/>
                  <a:pt x="5" y="30"/>
                </a:cubicBezTo>
                <a:close/>
                <a:moveTo>
                  <a:pt x="5" y="21"/>
                </a:moveTo>
                <a:cubicBezTo>
                  <a:pt x="6" y="21"/>
                  <a:pt x="8" y="22"/>
                  <a:pt x="8" y="24"/>
                </a:cubicBezTo>
                <a:cubicBezTo>
                  <a:pt x="8" y="25"/>
                  <a:pt x="6" y="26"/>
                  <a:pt x="5" y="26"/>
                </a:cubicBezTo>
                <a:cubicBezTo>
                  <a:pt x="3" y="26"/>
                  <a:pt x="2" y="25"/>
                  <a:pt x="2" y="24"/>
                </a:cubicBezTo>
                <a:cubicBezTo>
                  <a:pt x="2" y="22"/>
                  <a:pt x="3" y="21"/>
                  <a:pt x="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Freeform: Shape 162"/>
          <p:cNvSpPr/>
          <p:nvPr/>
        </p:nvSpPr>
        <p:spPr bwMode="auto">
          <a:xfrm>
            <a:off x="1539360" y="3686174"/>
            <a:ext cx="34717" cy="92579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11" y="24"/>
              </a:cxn>
              <a:cxn ang="0">
                <a:pos x="11" y="5"/>
              </a:cxn>
              <a:cxn ang="0">
                <a:pos x="6" y="0"/>
              </a:cxn>
              <a:cxn ang="0">
                <a:pos x="0" y="5"/>
              </a:cxn>
              <a:cxn ang="0">
                <a:pos x="0" y="24"/>
              </a:cxn>
              <a:cxn ang="0">
                <a:pos x="6" y="30"/>
              </a:cxn>
              <a:cxn ang="0">
                <a:pos x="6" y="21"/>
              </a:cxn>
              <a:cxn ang="0">
                <a:pos x="8" y="24"/>
              </a:cxn>
              <a:cxn ang="0">
                <a:pos x="6" y="26"/>
              </a:cxn>
              <a:cxn ang="0">
                <a:pos x="3" y="24"/>
              </a:cxn>
              <a:cxn ang="0">
                <a:pos x="6" y="21"/>
              </a:cxn>
            </a:cxnLst>
            <a:rect l="0" t="0" r="r" b="b"/>
            <a:pathLst>
              <a:path w="11" h="30">
                <a:moveTo>
                  <a:pt x="6" y="30"/>
                </a:moveTo>
                <a:cubicBezTo>
                  <a:pt x="8" y="30"/>
                  <a:pt x="11" y="27"/>
                  <a:pt x="11" y="2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3" y="30"/>
                  <a:pt x="6" y="30"/>
                </a:cubicBezTo>
                <a:close/>
                <a:moveTo>
                  <a:pt x="6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6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6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Freeform: Shape 163"/>
          <p:cNvSpPr/>
          <p:nvPr/>
        </p:nvSpPr>
        <p:spPr bwMode="auto">
          <a:xfrm>
            <a:off x="1636567" y="3686174"/>
            <a:ext cx="32402" cy="92579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11" y="24"/>
              </a:cxn>
              <a:cxn ang="0">
                <a:pos x="11" y="5"/>
              </a:cxn>
              <a:cxn ang="0">
                <a:pos x="6" y="0"/>
              </a:cxn>
              <a:cxn ang="0">
                <a:pos x="0" y="5"/>
              </a:cxn>
              <a:cxn ang="0">
                <a:pos x="0" y="24"/>
              </a:cxn>
              <a:cxn ang="0">
                <a:pos x="6" y="30"/>
              </a:cxn>
              <a:cxn ang="0">
                <a:pos x="6" y="21"/>
              </a:cxn>
              <a:cxn ang="0">
                <a:pos x="8" y="24"/>
              </a:cxn>
              <a:cxn ang="0">
                <a:pos x="6" y="26"/>
              </a:cxn>
              <a:cxn ang="0">
                <a:pos x="3" y="24"/>
              </a:cxn>
              <a:cxn ang="0">
                <a:pos x="6" y="21"/>
              </a:cxn>
            </a:cxnLst>
            <a:rect l="0" t="0" r="r" b="b"/>
            <a:pathLst>
              <a:path w="11" h="30">
                <a:moveTo>
                  <a:pt x="6" y="30"/>
                </a:moveTo>
                <a:cubicBezTo>
                  <a:pt x="8" y="30"/>
                  <a:pt x="11" y="27"/>
                  <a:pt x="11" y="2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3" y="30"/>
                  <a:pt x="6" y="30"/>
                </a:cubicBezTo>
                <a:close/>
                <a:moveTo>
                  <a:pt x="6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6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6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Freeform: Shape 164"/>
          <p:cNvSpPr/>
          <p:nvPr/>
        </p:nvSpPr>
        <p:spPr bwMode="auto">
          <a:xfrm>
            <a:off x="1703685" y="3686174"/>
            <a:ext cx="32402" cy="92579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10" y="24"/>
              </a:cxn>
              <a:cxn ang="0">
                <a:pos x="10" y="5"/>
              </a:cxn>
              <a:cxn ang="0">
                <a:pos x="5" y="0"/>
              </a:cxn>
              <a:cxn ang="0">
                <a:pos x="0" y="5"/>
              </a:cxn>
              <a:cxn ang="0">
                <a:pos x="0" y="24"/>
              </a:cxn>
              <a:cxn ang="0">
                <a:pos x="5" y="30"/>
              </a:cxn>
              <a:cxn ang="0">
                <a:pos x="5" y="21"/>
              </a:cxn>
              <a:cxn ang="0">
                <a:pos x="8" y="24"/>
              </a:cxn>
              <a:cxn ang="0">
                <a:pos x="5" y="26"/>
              </a:cxn>
              <a:cxn ang="0">
                <a:pos x="3" y="24"/>
              </a:cxn>
              <a:cxn ang="0">
                <a:pos x="5" y="21"/>
              </a:cxn>
            </a:cxnLst>
            <a:rect l="0" t="0" r="r" b="b"/>
            <a:pathLst>
              <a:path w="10" h="30">
                <a:moveTo>
                  <a:pt x="5" y="30"/>
                </a:moveTo>
                <a:cubicBezTo>
                  <a:pt x="8" y="30"/>
                  <a:pt x="10" y="27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30"/>
                  <a:pt x="5" y="30"/>
                </a:cubicBezTo>
                <a:close/>
                <a:moveTo>
                  <a:pt x="5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5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Freeform: Shape 165"/>
          <p:cNvSpPr/>
          <p:nvPr/>
        </p:nvSpPr>
        <p:spPr bwMode="auto">
          <a:xfrm>
            <a:off x="1437525" y="3727835"/>
            <a:ext cx="337908" cy="319398"/>
          </a:xfrm>
          <a:custGeom>
            <a:avLst/>
            <a:gdLst/>
            <a:ahLst/>
            <a:cxnLst>
              <a:cxn ang="0">
                <a:pos x="7" y="96"/>
              </a:cxn>
              <a:cxn ang="0">
                <a:pos x="7" y="25"/>
              </a:cxn>
              <a:cxn ang="0">
                <a:pos x="102" y="25"/>
              </a:cxn>
              <a:cxn ang="0">
                <a:pos x="102" y="39"/>
              </a:cxn>
              <a:cxn ang="0">
                <a:pos x="109" y="37"/>
              </a:cxn>
              <a:cxn ang="0">
                <a:pos x="109" y="6"/>
              </a:cxn>
              <a:cxn ang="0">
                <a:pos x="103" y="0"/>
              </a:cxn>
              <a:cxn ang="0">
                <a:pos x="98" y="0"/>
              </a:cxn>
              <a:cxn ang="0">
                <a:pos x="98" y="10"/>
              </a:cxn>
              <a:cxn ang="0">
                <a:pos x="91" y="17"/>
              </a:cxn>
              <a:cxn ang="0">
                <a:pos x="84" y="10"/>
              </a:cxn>
              <a:cxn ang="0">
                <a:pos x="84" y="0"/>
              </a:cxn>
              <a:cxn ang="0">
                <a:pos x="76" y="0"/>
              </a:cxn>
              <a:cxn ang="0">
                <a:pos x="76" y="10"/>
              </a:cxn>
              <a:cxn ang="0">
                <a:pos x="70" y="17"/>
              </a:cxn>
              <a:cxn ang="0">
                <a:pos x="63" y="10"/>
              </a:cxn>
              <a:cxn ang="0">
                <a:pos x="63" y="0"/>
              </a:cxn>
              <a:cxn ang="0">
                <a:pos x="45" y="0"/>
              </a:cxn>
              <a:cxn ang="0">
                <a:pos x="45" y="10"/>
              </a:cxn>
              <a:cxn ang="0">
                <a:pos x="39" y="17"/>
              </a:cxn>
              <a:cxn ang="0">
                <a:pos x="32" y="10"/>
              </a:cxn>
              <a:cxn ang="0">
                <a:pos x="32" y="0"/>
              </a:cxn>
              <a:cxn ang="0">
                <a:pos x="24" y="0"/>
              </a:cxn>
              <a:cxn ang="0">
                <a:pos x="24" y="10"/>
              </a:cxn>
              <a:cxn ang="0">
                <a:pos x="17" y="17"/>
              </a:cxn>
              <a:cxn ang="0">
                <a:pos x="10" y="10"/>
              </a:cxn>
              <a:cxn ang="0">
                <a:pos x="10" y="0"/>
              </a:cxn>
              <a:cxn ang="0">
                <a:pos x="6" y="0"/>
              </a:cxn>
              <a:cxn ang="0">
                <a:pos x="0" y="6"/>
              </a:cxn>
              <a:cxn ang="0">
                <a:pos x="0" y="97"/>
              </a:cxn>
              <a:cxn ang="0">
                <a:pos x="6" y="103"/>
              </a:cxn>
              <a:cxn ang="0">
                <a:pos x="81" y="103"/>
              </a:cxn>
              <a:cxn ang="0">
                <a:pos x="78" y="96"/>
              </a:cxn>
              <a:cxn ang="0">
                <a:pos x="7" y="96"/>
              </a:cxn>
            </a:cxnLst>
            <a:rect l="0" t="0" r="r" b="b"/>
            <a:pathLst>
              <a:path w="109" h="103">
                <a:moveTo>
                  <a:pt x="7" y="96"/>
                </a:moveTo>
                <a:cubicBezTo>
                  <a:pt x="7" y="25"/>
                  <a:pt x="7" y="25"/>
                  <a:pt x="7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05" y="38"/>
                  <a:pt x="107" y="37"/>
                  <a:pt x="109" y="37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3"/>
                  <a:pt x="107" y="0"/>
                  <a:pt x="10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4"/>
                  <a:pt x="95" y="17"/>
                  <a:pt x="91" y="17"/>
                </a:cubicBezTo>
                <a:cubicBezTo>
                  <a:pt x="87" y="17"/>
                  <a:pt x="84" y="14"/>
                  <a:pt x="84" y="10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4"/>
                  <a:pt x="73" y="17"/>
                  <a:pt x="70" y="17"/>
                </a:cubicBezTo>
                <a:cubicBezTo>
                  <a:pt x="66" y="17"/>
                  <a:pt x="63" y="14"/>
                  <a:pt x="63" y="10"/>
                </a:cubicBezTo>
                <a:cubicBezTo>
                  <a:pt x="63" y="0"/>
                  <a:pt x="63" y="0"/>
                  <a:pt x="6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2" y="17"/>
                  <a:pt x="39" y="17"/>
                </a:cubicBezTo>
                <a:cubicBezTo>
                  <a:pt x="35" y="17"/>
                  <a:pt x="32" y="14"/>
                  <a:pt x="32" y="10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4"/>
                  <a:pt x="21" y="17"/>
                  <a:pt x="17" y="17"/>
                </a:cubicBezTo>
                <a:cubicBezTo>
                  <a:pt x="13" y="17"/>
                  <a:pt x="10" y="14"/>
                  <a:pt x="1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1"/>
                  <a:pt x="2" y="103"/>
                  <a:pt x="6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0" y="101"/>
                  <a:pt x="79" y="99"/>
                  <a:pt x="78" y="96"/>
                </a:cubicBezTo>
                <a:lnTo>
                  <a:pt x="7" y="9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: Shape 166"/>
          <p:cNvSpPr/>
          <p:nvPr/>
        </p:nvSpPr>
        <p:spPr bwMode="auto">
          <a:xfrm>
            <a:off x="1805520" y="3954653"/>
            <a:ext cx="60175" cy="60176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9" y="19"/>
              </a:cxn>
              <a:cxn ang="0">
                <a:pos x="9" y="10"/>
              </a:cxn>
              <a:cxn ang="0">
                <a:pos x="6" y="7"/>
              </a:cxn>
              <a:cxn ang="0">
                <a:pos x="9" y="5"/>
              </a:cxn>
              <a:cxn ang="0">
                <a:pos x="9" y="3"/>
              </a:cxn>
              <a:cxn ang="0">
                <a:pos x="10" y="3"/>
              </a:cxn>
              <a:cxn ang="0">
                <a:pos x="10" y="5"/>
              </a:cxn>
              <a:cxn ang="0">
                <a:pos x="12" y="5"/>
              </a:cxn>
              <a:cxn ang="0">
                <a:pos x="12" y="7"/>
              </a:cxn>
              <a:cxn ang="0">
                <a:pos x="10" y="6"/>
              </a:cxn>
              <a:cxn ang="0">
                <a:pos x="8" y="7"/>
              </a:cxn>
              <a:cxn ang="0">
                <a:pos x="10" y="8"/>
              </a:cxn>
              <a:cxn ang="0">
                <a:pos x="13" y="11"/>
              </a:cxn>
              <a:cxn ang="0">
                <a:pos x="10" y="14"/>
              </a:cxn>
              <a:cxn ang="0">
                <a:pos x="10" y="15"/>
              </a:cxn>
              <a:cxn ang="0">
                <a:pos x="9" y="15"/>
              </a:cxn>
              <a:cxn ang="0">
                <a:pos x="9" y="14"/>
              </a:cxn>
              <a:cxn ang="0">
                <a:pos x="6" y="13"/>
              </a:cxn>
              <a:cxn ang="0">
                <a:pos x="7" y="11"/>
              </a:cxn>
              <a:cxn ang="0">
                <a:pos x="9" y="12"/>
              </a:cxn>
              <a:cxn ang="0">
                <a:pos x="10" y="11"/>
              </a:cxn>
              <a:cxn ang="0">
                <a:pos x="9" y="10"/>
              </a:cxn>
            </a:cxnLst>
            <a:rect l="0" t="0" r="r" b="b"/>
            <a:pathLst>
              <a:path w="19" h="19">
                <a:moveTo>
                  <a:pt x="9" y="19"/>
                </a:moveTo>
                <a:cubicBezTo>
                  <a:pt x="15" y="19"/>
                  <a:pt x="19" y="15"/>
                  <a:pt x="19" y="9"/>
                </a:cubicBez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lose/>
                <a:moveTo>
                  <a:pt x="9" y="10"/>
                </a:moveTo>
                <a:cubicBezTo>
                  <a:pt x="7" y="9"/>
                  <a:pt x="6" y="9"/>
                  <a:pt x="6" y="7"/>
                </a:cubicBezTo>
                <a:cubicBezTo>
                  <a:pt x="6" y="6"/>
                  <a:pt x="7" y="5"/>
                  <a:pt x="9" y="5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2" y="5"/>
                  <a:pt x="12" y="5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6"/>
                  <a:pt x="11" y="6"/>
                  <a:pt x="10" y="6"/>
                </a:cubicBezTo>
                <a:cubicBezTo>
                  <a:pt x="9" y="6"/>
                  <a:pt x="8" y="7"/>
                  <a:pt x="8" y="7"/>
                </a:cubicBezTo>
                <a:cubicBezTo>
                  <a:pt x="8" y="7"/>
                  <a:pt x="9" y="8"/>
                  <a:pt x="10" y="8"/>
                </a:cubicBezTo>
                <a:cubicBezTo>
                  <a:pt x="12" y="9"/>
                  <a:pt x="13" y="10"/>
                  <a:pt x="13" y="11"/>
                </a:cubicBezTo>
                <a:cubicBezTo>
                  <a:pt x="13" y="12"/>
                  <a:pt x="12" y="13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7" y="13"/>
                  <a:pt x="6" y="13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8" y="12"/>
                  <a:pt x="9" y="12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0"/>
                  <a:pt x="9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Freeform: Shape 167"/>
          <p:cNvSpPr/>
          <p:nvPr/>
        </p:nvSpPr>
        <p:spPr bwMode="auto">
          <a:xfrm>
            <a:off x="1736087" y="3924564"/>
            <a:ext cx="196728" cy="12035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64" y="39"/>
              </a:cxn>
              <a:cxn ang="0">
                <a:pos x="64" y="0"/>
              </a:cxn>
              <a:cxn ang="0">
                <a:pos x="0" y="0"/>
              </a:cxn>
              <a:cxn ang="0">
                <a:pos x="0" y="39"/>
              </a:cxn>
              <a:cxn ang="0">
                <a:pos x="58" y="6"/>
              </a:cxn>
              <a:cxn ang="0">
                <a:pos x="58" y="33"/>
              </a:cxn>
              <a:cxn ang="0">
                <a:pos x="37" y="33"/>
              </a:cxn>
              <a:cxn ang="0">
                <a:pos x="47" y="19"/>
              </a:cxn>
              <a:cxn ang="0">
                <a:pos x="38" y="6"/>
              </a:cxn>
              <a:cxn ang="0">
                <a:pos x="58" y="6"/>
              </a:cxn>
              <a:cxn ang="0">
                <a:pos x="44" y="19"/>
              </a:cxn>
              <a:cxn ang="0">
                <a:pos x="32" y="31"/>
              </a:cxn>
              <a:cxn ang="0">
                <a:pos x="20" y="19"/>
              </a:cxn>
              <a:cxn ang="0">
                <a:pos x="32" y="7"/>
              </a:cxn>
              <a:cxn ang="0">
                <a:pos x="44" y="19"/>
              </a:cxn>
              <a:cxn ang="0">
                <a:pos x="7" y="6"/>
              </a:cxn>
              <a:cxn ang="0">
                <a:pos x="27" y="6"/>
              </a:cxn>
              <a:cxn ang="0">
                <a:pos x="18" y="19"/>
              </a:cxn>
              <a:cxn ang="0">
                <a:pos x="27" y="33"/>
              </a:cxn>
              <a:cxn ang="0">
                <a:pos x="7" y="33"/>
              </a:cxn>
              <a:cxn ang="0">
                <a:pos x="7" y="6"/>
              </a:cxn>
            </a:cxnLst>
            <a:rect l="0" t="0" r="r" b="b"/>
            <a:pathLst>
              <a:path w="64" h="39">
                <a:moveTo>
                  <a:pt x="0" y="39"/>
                </a:moveTo>
                <a:cubicBezTo>
                  <a:pt x="64" y="39"/>
                  <a:pt x="64" y="39"/>
                  <a:pt x="64" y="39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0"/>
                  <a:pt x="0" y="0"/>
                  <a:pt x="0" y="0"/>
                </a:cubicBezTo>
                <a:lnTo>
                  <a:pt x="0" y="39"/>
                </a:lnTo>
                <a:close/>
                <a:moveTo>
                  <a:pt x="58" y="6"/>
                </a:moveTo>
                <a:cubicBezTo>
                  <a:pt x="58" y="33"/>
                  <a:pt x="58" y="33"/>
                  <a:pt x="5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43" y="31"/>
                  <a:pt x="47" y="25"/>
                  <a:pt x="47" y="19"/>
                </a:cubicBezTo>
                <a:cubicBezTo>
                  <a:pt x="47" y="13"/>
                  <a:pt x="43" y="8"/>
                  <a:pt x="38" y="6"/>
                </a:cubicBezTo>
                <a:lnTo>
                  <a:pt x="58" y="6"/>
                </a:lnTo>
                <a:close/>
                <a:moveTo>
                  <a:pt x="44" y="19"/>
                </a:moveTo>
                <a:cubicBezTo>
                  <a:pt x="44" y="26"/>
                  <a:pt x="39" y="31"/>
                  <a:pt x="32" y="31"/>
                </a:cubicBezTo>
                <a:cubicBezTo>
                  <a:pt x="26" y="31"/>
                  <a:pt x="20" y="26"/>
                  <a:pt x="20" y="19"/>
                </a:cubicBezTo>
                <a:cubicBezTo>
                  <a:pt x="20" y="13"/>
                  <a:pt x="26" y="7"/>
                  <a:pt x="32" y="7"/>
                </a:cubicBezTo>
                <a:cubicBezTo>
                  <a:pt x="39" y="7"/>
                  <a:pt x="44" y="13"/>
                  <a:pt x="44" y="19"/>
                </a:cubicBezTo>
                <a:close/>
                <a:moveTo>
                  <a:pt x="7" y="6"/>
                </a:moveTo>
                <a:cubicBezTo>
                  <a:pt x="27" y="6"/>
                  <a:pt x="27" y="6"/>
                  <a:pt x="27" y="6"/>
                </a:cubicBezTo>
                <a:cubicBezTo>
                  <a:pt x="21" y="8"/>
                  <a:pt x="18" y="13"/>
                  <a:pt x="18" y="19"/>
                </a:cubicBezTo>
                <a:cubicBezTo>
                  <a:pt x="18" y="25"/>
                  <a:pt x="22" y="31"/>
                  <a:pt x="27" y="33"/>
                </a:cubicBezTo>
                <a:cubicBezTo>
                  <a:pt x="7" y="33"/>
                  <a:pt x="7" y="33"/>
                  <a:pt x="7" y="33"/>
                </a:cubicBez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Freeform: Shape 168"/>
          <p:cNvSpPr/>
          <p:nvPr/>
        </p:nvSpPr>
        <p:spPr bwMode="auto">
          <a:xfrm>
            <a:off x="1673598" y="3845872"/>
            <a:ext cx="222186" cy="256908"/>
          </a:xfrm>
          <a:custGeom>
            <a:avLst/>
            <a:gdLst/>
            <a:ahLst/>
            <a:cxnLst>
              <a:cxn ang="0">
                <a:pos x="40" y="77"/>
              </a:cxn>
              <a:cxn ang="0">
                <a:pos x="6" y="42"/>
              </a:cxn>
              <a:cxn ang="0">
                <a:pos x="40" y="6"/>
              </a:cxn>
              <a:cxn ang="0">
                <a:pos x="59" y="12"/>
              </a:cxn>
              <a:cxn ang="0">
                <a:pos x="69" y="12"/>
              </a:cxn>
              <a:cxn ang="0">
                <a:pos x="40" y="0"/>
              </a:cxn>
              <a:cxn ang="0">
                <a:pos x="0" y="42"/>
              </a:cxn>
              <a:cxn ang="0">
                <a:pos x="40" y="83"/>
              </a:cxn>
              <a:cxn ang="0">
                <a:pos x="72" y="67"/>
              </a:cxn>
              <a:cxn ang="0">
                <a:pos x="64" y="67"/>
              </a:cxn>
              <a:cxn ang="0">
                <a:pos x="40" y="77"/>
              </a:cxn>
            </a:cxnLst>
            <a:rect l="0" t="0" r="r" b="b"/>
            <a:pathLst>
              <a:path w="72" h="83">
                <a:moveTo>
                  <a:pt x="40" y="77"/>
                </a:moveTo>
                <a:cubicBezTo>
                  <a:pt x="21" y="77"/>
                  <a:pt x="6" y="61"/>
                  <a:pt x="6" y="42"/>
                </a:cubicBezTo>
                <a:cubicBezTo>
                  <a:pt x="6" y="22"/>
                  <a:pt x="21" y="6"/>
                  <a:pt x="40" y="6"/>
                </a:cubicBezTo>
                <a:cubicBezTo>
                  <a:pt x="47" y="6"/>
                  <a:pt x="54" y="8"/>
                  <a:pt x="5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5"/>
                  <a:pt x="51" y="0"/>
                  <a:pt x="40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5"/>
                  <a:pt x="18" y="83"/>
                  <a:pt x="40" y="83"/>
                </a:cubicBezTo>
                <a:cubicBezTo>
                  <a:pt x="53" y="83"/>
                  <a:pt x="65" y="77"/>
                  <a:pt x="72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58" y="73"/>
                  <a:pt x="50" y="77"/>
                  <a:pt x="40" y="7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Freeform: Shape 169"/>
          <p:cNvSpPr/>
          <p:nvPr/>
        </p:nvSpPr>
        <p:spPr bwMode="auto">
          <a:xfrm>
            <a:off x="1768489" y="3892162"/>
            <a:ext cx="199042" cy="122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0"/>
              </a:cxn>
              <a:cxn ang="0">
                <a:pos x="6" y="7"/>
              </a:cxn>
              <a:cxn ang="0">
                <a:pos x="79" y="7"/>
              </a:cxn>
              <a:cxn ang="0">
                <a:pos x="79" y="47"/>
              </a:cxn>
              <a:cxn ang="0">
                <a:pos x="74" y="47"/>
              </a:cxn>
              <a:cxn ang="0">
                <a:pos x="74" y="53"/>
              </a:cxn>
              <a:cxn ang="0">
                <a:pos x="86" y="53"/>
              </a:cxn>
              <a:cxn ang="0">
                <a:pos x="86" y="0"/>
              </a:cxn>
              <a:cxn ang="0">
                <a:pos x="0" y="0"/>
              </a:cxn>
            </a:cxnLst>
            <a:rect l="0" t="0" r="r" b="b"/>
            <a:pathLst>
              <a:path w="86" h="53">
                <a:moveTo>
                  <a:pt x="0" y="0"/>
                </a:move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lnTo>
                  <a:pt x="79" y="7"/>
                </a:lnTo>
                <a:lnTo>
                  <a:pt x="79" y="47"/>
                </a:lnTo>
                <a:lnTo>
                  <a:pt x="74" y="47"/>
                </a:lnTo>
                <a:lnTo>
                  <a:pt x="74" y="53"/>
                </a:lnTo>
                <a:lnTo>
                  <a:pt x="86" y="53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76"/>
          <p:cNvSpPr txBox="1"/>
          <p:nvPr/>
        </p:nvSpPr>
        <p:spPr bwMode="auto">
          <a:xfrm>
            <a:off x="2154344" y="3537669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177"/>
          <p:cNvSpPr txBox="1"/>
          <p:nvPr/>
        </p:nvSpPr>
        <p:spPr bwMode="auto">
          <a:xfrm>
            <a:off x="2154344" y="3770178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 anchor="t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Rectangle 75"/>
          <p:cNvSpPr/>
          <p:nvPr/>
        </p:nvSpPr>
        <p:spPr bwMode="auto">
          <a:xfrm>
            <a:off x="5404014" y="1006098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Freeform: Shape 124"/>
          <p:cNvSpPr/>
          <p:nvPr/>
        </p:nvSpPr>
        <p:spPr bwMode="auto">
          <a:xfrm>
            <a:off x="5602327" y="1552729"/>
            <a:ext cx="326340" cy="995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"/>
              </a:cxn>
              <a:cxn ang="0">
                <a:pos x="33" y="32"/>
              </a:cxn>
              <a:cxn ang="0">
                <a:pos x="42" y="22"/>
              </a:cxn>
              <a:cxn ang="0">
                <a:pos x="42" y="13"/>
              </a:cxn>
              <a:cxn ang="0">
                <a:pos x="62" y="13"/>
              </a:cxn>
              <a:cxn ang="0">
                <a:pos x="62" y="22"/>
              </a:cxn>
              <a:cxn ang="0">
                <a:pos x="71" y="32"/>
              </a:cxn>
              <a:cxn ang="0">
                <a:pos x="105" y="32"/>
              </a:cxn>
              <a:cxn ang="0">
                <a:pos x="105" y="0"/>
              </a:cxn>
              <a:cxn ang="0">
                <a:pos x="67" y="0"/>
              </a:cxn>
              <a:cxn ang="0">
                <a:pos x="62" y="4"/>
              </a:cxn>
              <a:cxn ang="0">
                <a:pos x="42" y="4"/>
              </a:cxn>
              <a:cxn ang="0">
                <a:pos x="38" y="0"/>
              </a:cxn>
              <a:cxn ang="0">
                <a:pos x="0" y="0"/>
              </a:cxn>
              <a:cxn ang="0">
                <a:pos x="67" y="5"/>
              </a:cxn>
              <a:cxn ang="0">
                <a:pos x="100" y="5"/>
              </a:cxn>
              <a:cxn ang="0">
                <a:pos x="100" y="27"/>
              </a:cxn>
              <a:cxn ang="0">
                <a:pos x="74" y="27"/>
              </a:cxn>
              <a:cxn ang="0">
                <a:pos x="67" y="20"/>
              </a:cxn>
              <a:cxn ang="0">
                <a:pos x="67" y="5"/>
              </a:cxn>
              <a:cxn ang="0">
                <a:pos x="5" y="5"/>
              </a:cxn>
              <a:cxn ang="0">
                <a:pos x="37" y="5"/>
              </a:cxn>
              <a:cxn ang="0">
                <a:pos x="37" y="20"/>
              </a:cxn>
              <a:cxn ang="0">
                <a:pos x="31" y="27"/>
              </a:cxn>
              <a:cxn ang="0">
                <a:pos x="5" y="27"/>
              </a:cxn>
              <a:cxn ang="0">
                <a:pos x="5" y="5"/>
              </a:cxn>
            </a:cxnLst>
            <a:rect l="0" t="0" r="r" b="b"/>
            <a:pathLst>
              <a:path w="105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3"/>
                  <a:pt x="42" y="13"/>
                  <a:pt x="4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22"/>
                  <a:pt x="62" y="22"/>
                  <a:pt x="62" y="22"/>
                </a:cubicBezTo>
                <a:cubicBezTo>
                  <a:pt x="71" y="32"/>
                  <a:pt x="71" y="32"/>
                  <a:pt x="71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0"/>
                  <a:pt x="105" y="0"/>
                  <a:pt x="10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2"/>
                  <a:pt x="40" y="0"/>
                  <a:pt x="38" y="0"/>
                </a:cubicBezTo>
                <a:lnTo>
                  <a:pt x="0" y="0"/>
                </a:lnTo>
                <a:close/>
                <a:moveTo>
                  <a:pt x="67" y="5"/>
                </a:moveTo>
                <a:cubicBezTo>
                  <a:pt x="100" y="5"/>
                  <a:pt x="100" y="5"/>
                  <a:pt x="100" y="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67" y="20"/>
                  <a:pt x="67" y="20"/>
                  <a:pt x="67" y="20"/>
                </a:cubicBezTo>
                <a:lnTo>
                  <a:pt x="67" y="5"/>
                </a:lnTo>
                <a:close/>
                <a:moveTo>
                  <a:pt x="5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20"/>
                  <a:pt x="37" y="20"/>
                  <a:pt x="37" y="20"/>
                </a:cubicBezTo>
                <a:cubicBezTo>
                  <a:pt x="31" y="27"/>
                  <a:pt x="31" y="27"/>
                  <a:pt x="31" y="27"/>
                </a:cubicBezTo>
                <a:cubicBezTo>
                  <a:pt x="5" y="27"/>
                  <a:pt x="5" y="27"/>
                  <a:pt x="5" y="27"/>
                </a:cubicBezTo>
                <a:lnTo>
                  <a:pt x="5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Freeform: Shape 125"/>
          <p:cNvSpPr/>
          <p:nvPr/>
        </p:nvSpPr>
        <p:spPr bwMode="auto">
          <a:xfrm>
            <a:off x="5606956" y="1476351"/>
            <a:ext cx="64805" cy="7174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20" y="0"/>
              </a:cxn>
              <a:cxn ang="0">
                <a:pos x="28" y="0"/>
              </a:cxn>
              <a:cxn ang="0">
                <a:pos x="17" y="31"/>
              </a:cxn>
              <a:cxn ang="0">
                <a:pos x="0" y="31"/>
              </a:cxn>
            </a:cxnLst>
            <a:rect l="0" t="0" r="r" b="b"/>
            <a:pathLst>
              <a:path w="28" h="31">
                <a:moveTo>
                  <a:pt x="0" y="31"/>
                </a:moveTo>
                <a:lnTo>
                  <a:pt x="20" y="0"/>
                </a:lnTo>
                <a:lnTo>
                  <a:pt x="28" y="0"/>
                </a:lnTo>
                <a:lnTo>
                  <a:pt x="17" y="31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Freeform: Shape 126"/>
          <p:cNvSpPr/>
          <p:nvPr/>
        </p:nvSpPr>
        <p:spPr bwMode="auto">
          <a:xfrm>
            <a:off x="5882378" y="1240275"/>
            <a:ext cx="155070" cy="7174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0" y="23"/>
              </a:cxn>
              <a:cxn ang="0">
                <a:pos x="50" y="15"/>
              </a:cxn>
              <a:cxn ang="0">
                <a:pos x="42" y="7"/>
              </a:cxn>
              <a:cxn ang="0">
                <a:pos x="40" y="7"/>
              </a:cxn>
              <a:cxn ang="0">
                <a:pos x="40" y="5"/>
              </a:cxn>
              <a:cxn ang="0">
                <a:pos x="35" y="0"/>
              </a:cxn>
              <a:cxn ang="0">
                <a:pos x="15" y="0"/>
              </a:cxn>
              <a:cxn ang="0">
                <a:pos x="10" y="5"/>
              </a:cxn>
              <a:cxn ang="0">
                <a:pos x="10" y="7"/>
              </a:cxn>
              <a:cxn ang="0">
                <a:pos x="8" y="7"/>
              </a:cxn>
              <a:cxn ang="0">
                <a:pos x="0" y="15"/>
              </a:cxn>
              <a:cxn ang="0">
                <a:pos x="0" y="23"/>
              </a:cxn>
              <a:cxn ang="0">
                <a:pos x="21" y="8"/>
              </a:cxn>
              <a:cxn ang="0">
                <a:pos x="25" y="4"/>
              </a:cxn>
              <a:cxn ang="0">
                <a:pos x="29" y="8"/>
              </a:cxn>
              <a:cxn ang="0">
                <a:pos x="25" y="11"/>
              </a:cxn>
              <a:cxn ang="0">
                <a:pos x="21" y="8"/>
              </a:cxn>
            </a:cxnLst>
            <a:rect l="0" t="0" r="r" b="b"/>
            <a:pathLst>
              <a:path w="50" h="23">
                <a:moveTo>
                  <a:pt x="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1"/>
                  <a:pt x="47" y="7"/>
                  <a:pt x="42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1"/>
                  <a:pt x="0" y="15"/>
                </a:cubicBezTo>
                <a:lnTo>
                  <a:pt x="0" y="23"/>
                </a:lnTo>
                <a:close/>
                <a:moveTo>
                  <a:pt x="21" y="8"/>
                </a:moveTo>
                <a:cubicBezTo>
                  <a:pt x="21" y="6"/>
                  <a:pt x="23" y="4"/>
                  <a:pt x="25" y="4"/>
                </a:cubicBezTo>
                <a:cubicBezTo>
                  <a:pt x="27" y="4"/>
                  <a:pt x="29" y="6"/>
                  <a:pt x="29" y="8"/>
                </a:cubicBezTo>
                <a:cubicBezTo>
                  <a:pt x="29" y="10"/>
                  <a:pt x="27" y="11"/>
                  <a:pt x="25" y="11"/>
                </a:cubicBezTo>
                <a:cubicBezTo>
                  <a:pt x="23" y="11"/>
                  <a:pt x="21" y="10"/>
                  <a:pt x="2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0" name="Freeform: Shape 127"/>
          <p:cNvSpPr/>
          <p:nvPr/>
        </p:nvSpPr>
        <p:spPr bwMode="auto">
          <a:xfrm>
            <a:off x="5859233" y="1476351"/>
            <a:ext cx="159699" cy="71749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9" y="8"/>
              </a:cxn>
              <a:cxn ang="0">
                <a:pos x="69" y="15"/>
              </a:cxn>
              <a:cxn ang="0">
                <a:pos x="18" y="15"/>
              </a:cxn>
              <a:cxn ang="0">
                <a:pos x="29" y="31"/>
              </a:cxn>
              <a:cxn ang="0">
                <a:pos x="10" y="31"/>
              </a:cxn>
              <a:cxn ang="0">
                <a:pos x="0" y="0"/>
              </a:cxn>
              <a:cxn ang="0">
                <a:pos x="9" y="0"/>
              </a:cxn>
              <a:cxn ang="0">
                <a:pos x="18" y="15"/>
              </a:cxn>
              <a:cxn ang="0">
                <a:pos x="18" y="8"/>
              </a:cxn>
            </a:cxnLst>
            <a:rect l="0" t="0" r="r" b="b"/>
            <a:pathLst>
              <a:path w="69" h="31">
                <a:moveTo>
                  <a:pt x="18" y="8"/>
                </a:moveTo>
                <a:lnTo>
                  <a:pt x="69" y="8"/>
                </a:lnTo>
                <a:lnTo>
                  <a:pt x="69" y="15"/>
                </a:lnTo>
                <a:lnTo>
                  <a:pt x="18" y="15"/>
                </a:lnTo>
                <a:lnTo>
                  <a:pt x="29" y="31"/>
                </a:lnTo>
                <a:lnTo>
                  <a:pt x="10" y="31"/>
                </a:lnTo>
                <a:lnTo>
                  <a:pt x="0" y="0"/>
                </a:lnTo>
                <a:lnTo>
                  <a:pt x="9" y="0"/>
                </a:lnTo>
                <a:lnTo>
                  <a:pt x="18" y="15"/>
                </a:lnTo>
                <a:lnTo>
                  <a:pt x="18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Rectangle 128"/>
          <p:cNvSpPr/>
          <p:nvPr/>
        </p:nvSpPr>
        <p:spPr bwMode="auto">
          <a:xfrm>
            <a:off x="5903207" y="1367572"/>
            <a:ext cx="118038" cy="11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Rectangle 129"/>
          <p:cNvSpPr/>
          <p:nvPr/>
        </p:nvSpPr>
        <p:spPr bwMode="auto">
          <a:xfrm>
            <a:off x="5900893" y="1450892"/>
            <a:ext cx="118038" cy="16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Rectangle 130"/>
          <p:cNvSpPr/>
          <p:nvPr/>
        </p:nvSpPr>
        <p:spPr bwMode="auto">
          <a:xfrm>
            <a:off x="5903207" y="1406917"/>
            <a:ext cx="118038" cy="16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Freeform: Shape 131"/>
          <p:cNvSpPr/>
          <p:nvPr/>
        </p:nvSpPr>
        <p:spPr bwMode="auto">
          <a:xfrm>
            <a:off x="5810629" y="1284251"/>
            <a:ext cx="57862" cy="254592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3" y="13"/>
              </a:cxn>
              <a:cxn ang="0">
                <a:pos x="13" y="82"/>
              </a:cxn>
              <a:cxn ang="0">
                <a:pos x="0" y="82"/>
              </a:cxn>
              <a:cxn ang="0">
                <a:pos x="0" y="8"/>
              </a:cxn>
              <a:cxn ang="0">
                <a:pos x="8" y="0"/>
              </a:cxn>
              <a:cxn ang="0">
                <a:pos x="19" y="0"/>
              </a:cxn>
              <a:cxn ang="0">
                <a:pos x="19" y="1"/>
              </a:cxn>
              <a:cxn ang="0">
                <a:pos x="19" y="13"/>
              </a:cxn>
            </a:cxnLst>
            <a:rect l="0" t="0" r="r" b="b"/>
            <a:pathLst>
              <a:path w="19" h="82">
                <a:moveTo>
                  <a:pt x="19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82"/>
                  <a:pt x="13" y="82"/>
                  <a:pt x="13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1"/>
                  <a:pt x="19" y="1"/>
                </a:cubicBezTo>
                <a:lnTo>
                  <a:pt x="19" y="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Freeform: Shape 132"/>
          <p:cNvSpPr/>
          <p:nvPr/>
        </p:nvSpPr>
        <p:spPr bwMode="auto">
          <a:xfrm>
            <a:off x="5940239" y="1284251"/>
            <a:ext cx="168956" cy="356428"/>
          </a:xfrm>
          <a:custGeom>
            <a:avLst/>
            <a:gdLst/>
            <a:ahLst/>
            <a:cxnLst>
              <a:cxn ang="0">
                <a:pos x="41" y="13"/>
              </a:cxn>
              <a:cxn ang="0">
                <a:pos x="35" y="13"/>
              </a:cxn>
              <a:cxn ang="0">
                <a:pos x="35" y="1"/>
              </a:cxn>
              <a:cxn ang="0">
                <a:pos x="35" y="0"/>
              </a:cxn>
              <a:cxn ang="0">
                <a:pos x="47" y="0"/>
              </a:cxn>
              <a:cxn ang="0">
                <a:pos x="54" y="8"/>
              </a:cxn>
              <a:cxn ang="0">
                <a:pos x="54" y="108"/>
              </a:cxn>
              <a:cxn ang="0">
                <a:pos x="47" y="115"/>
              </a:cxn>
              <a:cxn ang="0">
                <a:pos x="0" y="115"/>
              </a:cxn>
              <a:cxn ang="0">
                <a:pos x="0" y="103"/>
              </a:cxn>
              <a:cxn ang="0">
                <a:pos x="41" y="103"/>
              </a:cxn>
              <a:cxn ang="0">
                <a:pos x="41" y="13"/>
              </a:cxn>
            </a:cxnLst>
            <a:rect l="0" t="0" r="r" b="b"/>
            <a:pathLst>
              <a:path w="54" h="115">
                <a:moveTo>
                  <a:pt x="41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1" y="0"/>
                  <a:pt x="54" y="4"/>
                  <a:pt x="54" y="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12"/>
                  <a:pt x="51" y="115"/>
                  <a:pt x="47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3"/>
                  <a:pt x="0" y="103"/>
                  <a:pt x="0" y="103"/>
                </a:cubicBezTo>
                <a:cubicBezTo>
                  <a:pt x="41" y="103"/>
                  <a:pt x="41" y="103"/>
                  <a:pt x="41" y="103"/>
                </a:cubicBezTo>
                <a:lnTo>
                  <a:pt x="41" y="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179"/>
          <p:cNvSpPr txBox="1"/>
          <p:nvPr/>
        </p:nvSpPr>
        <p:spPr bwMode="auto">
          <a:xfrm>
            <a:off x="6307509" y="1089487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180"/>
          <p:cNvSpPr txBox="1"/>
          <p:nvPr/>
        </p:nvSpPr>
        <p:spPr bwMode="auto">
          <a:xfrm>
            <a:off x="6307509" y="1321996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Rectangle 107"/>
          <p:cNvSpPr/>
          <p:nvPr/>
        </p:nvSpPr>
        <p:spPr bwMode="auto">
          <a:xfrm>
            <a:off x="5404014" y="223019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Freeform: Shape 138"/>
          <p:cNvSpPr/>
          <p:nvPr/>
        </p:nvSpPr>
        <p:spPr bwMode="auto">
          <a:xfrm>
            <a:off x="5955282" y="2710260"/>
            <a:ext cx="113409" cy="1180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51"/>
              </a:cxn>
              <a:cxn ang="0">
                <a:pos x="49" y="51"/>
              </a:cxn>
              <a:cxn ang="0">
                <a:pos x="49" y="0"/>
              </a:cxn>
              <a:cxn ang="0">
                <a:pos x="12" y="39"/>
              </a:cxn>
              <a:cxn ang="0">
                <a:pos x="12" y="12"/>
              </a:cxn>
              <a:cxn ang="0">
                <a:pos x="37" y="12"/>
              </a:cxn>
              <a:cxn ang="0">
                <a:pos x="37" y="39"/>
              </a:cxn>
              <a:cxn ang="0">
                <a:pos x="12" y="39"/>
              </a:cxn>
            </a:cxnLst>
            <a:rect l="0" t="0" r="r" b="b"/>
            <a:pathLst>
              <a:path w="49" h="51">
                <a:moveTo>
                  <a:pt x="49" y="0"/>
                </a:moveTo>
                <a:lnTo>
                  <a:pt x="0" y="0"/>
                </a:lnTo>
                <a:lnTo>
                  <a:pt x="0" y="51"/>
                </a:lnTo>
                <a:lnTo>
                  <a:pt x="49" y="51"/>
                </a:lnTo>
                <a:lnTo>
                  <a:pt x="49" y="0"/>
                </a:lnTo>
                <a:close/>
                <a:moveTo>
                  <a:pt x="12" y="39"/>
                </a:moveTo>
                <a:lnTo>
                  <a:pt x="12" y="12"/>
                </a:lnTo>
                <a:lnTo>
                  <a:pt x="37" y="12"/>
                </a:lnTo>
                <a:lnTo>
                  <a:pt x="37" y="39"/>
                </a:lnTo>
                <a:lnTo>
                  <a:pt x="12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Freeform: Shape 139"/>
          <p:cNvSpPr/>
          <p:nvPr/>
        </p:nvSpPr>
        <p:spPr bwMode="auto">
          <a:xfrm>
            <a:off x="5675231" y="2545934"/>
            <a:ext cx="356427" cy="152754"/>
          </a:xfrm>
          <a:custGeom>
            <a:avLst/>
            <a:gdLst/>
            <a:ahLst/>
            <a:cxnLst>
              <a:cxn ang="0">
                <a:pos x="87" y="21"/>
              </a:cxn>
              <a:cxn ang="0">
                <a:pos x="87" y="0"/>
              </a:cxn>
              <a:cxn ang="0">
                <a:pos x="70" y="0"/>
              </a:cxn>
              <a:cxn ang="0">
                <a:pos x="70" y="21"/>
              </a:cxn>
              <a:cxn ang="0">
                <a:pos x="67" y="21"/>
              </a:cxn>
              <a:cxn ang="0">
                <a:pos x="0" y="21"/>
              </a:cxn>
              <a:cxn ang="0">
                <a:pos x="0" y="66"/>
              </a:cxn>
              <a:cxn ang="0">
                <a:pos x="20" y="66"/>
              </a:cxn>
              <a:cxn ang="0">
                <a:pos x="20" y="41"/>
              </a:cxn>
              <a:cxn ang="0">
                <a:pos x="67" y="41"/>
              </a:cxn>
              <a:cxn ang="0">
                <a:pos x="69" y="66"/>
              </a:cxn>
              <a:cxn ang="0">
                <a:pos x="70" y="66"/>
              </a:cxn>
              <a:cxn ang="0">
                <a:pos x="87" y="66"/>
              </a:cxn>
              <a:cxn ang="0">
                <a:pos x="87" y="41"/>
              </a:cxn>
              <a:cxn ang="0">
                <a:pos x="135" y="41"/>
              </a:cxn>
              <a:cxn ang="0">
                <a:pos x="135" y="66"/>
              </a:cxn>
              <a:cxn ang="0">
                <a:pos x="154" y="66"/>
              </a:cxn>
              <a:cxn ang="0">
                <a:pos x="154" y="21"/>
              </a:cxn>
              <a:cxn ang="0">
                <a:pos x="87" y="21"/>
              </a:cxn>
            </a:cxnLst>
            <a:rect l="0" t="0" r="r" b="b"/>
            <a:pathLst>
              <a:path w="154" h="66">
                <a:moveTo>
                  <a:pt x="87" y="21"/>
                </a:moveTo>
                <a:lnTo>
                  <a:pt x="87" y="0"/>
                </a:lnTo>
                <a:lnTo>
                  <a:pt x="70" y="0"/>
                </a:lnTo>
                <a:lnTo>
                  <a:pt x="70" y="21"/>
                </a:lnTo>
                <a:lnTo>
                  <a:pt x="67" y="21"/>
                </a:lnTo>
                <a:lnTo>
                  <a:pt x="0" y="21"/>
                </a:lnTo>
                <a:lnTo>
                  <a:pt x="0" y="66"/>
                </a:lnTo>
                <a:lnTo>
                  <a:pt x="20" y="66"/>
                </a:lnTo>
                <a:lnTo>
                  <a:pt x="20" y="41"/>
                </a:lnTo>
                <a:lnTo>
                  <a:pt x="67" y="41"/>
                </a:lnTo>
                <a:lnTo>
                  <a:pt x="69" y="66"/>
                </a:lnTo>
                <a:lnTo>
                  <a:pt x="70" y="66"/>
                </a:lnTo>
                <a:lnTo>
                  <a:pt x="87" y="66"/>
                </a:lnTo>
                <a:lnTo>
                  <a:pt x="87" y="41"/>
                </a:lnTo>
                <a:lnTo>
                  <a:pt x="135" y="41"/>
                </a:lnTo>
                <a:lnTo>
                  <a:pt x="135" y="66"/>
                </a:lnTo>
                <a:lnTo>
                  <a:pt x="154" y="66"/>
                </a:lnTo>
                <a:lnTo>
                  <a:pt x="154" y="21"/>
                </a:lnTo>
                <a:lnTo>
                  <a:pt x="87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Freeform: Shape 140"/>
          <p:cNvSpPr/>
          <p:nvPr/>
        </p:nvSpPr>
        <p:spPr bwMode="auto">
          <a:xfrm>
            <a:off x="5793270" y="2710260"/>
            <a:ext cx="115723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50" y="51"/>
              </a:cxn>
              <a:cxn ang="0">
                <a:pos x="50" y="0"/>
              </a:cxn>
              <a:cxn ang="0">
                <a:pos x="0" y="0"/>
              </a:cxn>
              <a:cxn ang="0">
                <a:pos x="38" y="12"/>
              </a:cxn>
              <a:cxn ang="0">
                <a:pos x="38" y="39"/>
              </a:cxn>
              <a:cxn ang="0">
                <a:pos x="12" y="39"/>
              </a:cxn>
              <a:cxn ang="0">
                <a:pos x="12" y="12"/>
              </a:cxn>
              <a:cxn ang="0">
                <a:pos x="38" y="12"/>
              </a:cxn>
            </a:cxnLst>
            <a:rect l="0" t="0" r="r" b="b"/>
            <a:pathLst>
              <a:path w="50" h="51">
                <a:moveTo>
                  <a:pt x="0" y="0"/>
                </a:moveTo>
                <a:lnTo>
                  <a:pt x="0" y="51"/>
                </a:lnTo>
                <a:lnTo>
                  <a:pt x="50" y="51"/>
                </a:lnTo>
                <a:lnTo>
                  <a:pt x="50" y="0"/>
                </a:lnTo>
                <a:lnTo>
                  <a:pt x="0" y="0"/>
                </a:lnTo>
                <a:close/>
                <a:moveTo>
                  <a:pt x="38" y="12"/>
                </a:moveTo>
                <a:lnTo>
                  <a:pt x="38" y="39"/>
                </a:lnTo>
                <a:lnTo>
                  <a:pt x="12" y="39"/>
                </a:lnTo>
                <a:lnTo>
                  <a:pt x="12" y="12"/>
                </a:lnTo>
                <a:lnTo>
                  <a:pt x="38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Freeform: Shape 141"/>
          <p:cNvSpPr/>
          <p:nvPr/>
        </p:nvSpPr>
        <p:spPr bwMode="auto">
          <a:xfrm>
            <a:off x="5642829" y="2710260"/>
            <a:ext cx="113409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49" y="51"/>
              </a:cxn>
              <a:cxn ang="0">
                <a:pos x="49" y="0"/>
              </a:cxn>
              <a:cxn ang="0">
                <a:pos x="0" y="0"/>
              </a:cxn>
              <a:cxn ang="0">
                <a:pos x="37" y="12"/>
              </a:cxn>
              <a:cxn ang="0">
                <a:pos x="37" y="39"/>
              </a:cxn>
              <a:cxn ang="0">
                <a:pos x="12" y="39"/>
              </a:cxn>
              <a:cxn ang="0">
                <a:pos x="12" y="12"/>
              </a:cxn>
              <a:cxn ang="0">
                <a:pos x="37" y="12"/>
              </a:cxn>
            </a:cxnLst>
            <a:rect l="0" t="0" r="r" b="b"/>
            <a:pathLst>
              <a:path w="49" h="51">
                <a:moveTo>
                  <a:pt x="0" y="0"/>
                </a:moveTo>
                <a:lnTo>
                  <a:pt x="0" y="51"/>
                </a:lnTo>
                <a:lnTo>
                  <a:pt x="49" y="51"/>
                </a:lnTo>
                <a:lnTo>
                  <a:pt x="49" y="0"/>
                </a:lnTo>
                <a:lnTo>
                  <a:pt x="0" y="0"/>
                </a:lnTo>
                <a:close/>
                <a:moveTo>
                  <a:pt x="37" y="12"/>
                </a:moveTo>
                <a:lnTo>
                  <a:pt x="37" y="39"/>
                </a:lnTo>
                <a:lnTo>
                  <a:pt x="12" y="39"/>
                </a:lnTo>
                <a:lnTo>
                  <a:pt x="12" y="12"/>
                </a:lnTo>
                <a:lnTo>
                  <a:pt x="37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Freeform: Shape 142"/>
          <p:cNvSpPr/>
          <p:nvPr/>
        </p:nvSpPr>
        <p:spPr bwMode="auto">
          <a:xfrm>
            <a:off x="5800212" y="2416324"/>
            <a:ext cx="111094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48" y="51"/>
              </a:cxn>
              <a:cxn ang="0">
                <a:pos x="48" y="0"/>
              </a:cxn>
              <a:cxn ang="0">
                <a:pos x="0" y="0"/>
              </a:cxn>
              <a:cxn ang="0">
                <a:pos x="36" y="12"/>
              </a:cxn>
              <a:cxn ang="0">
                <a:pos x="36" y="39"/>
              </a:cxn>
              <a:cxn ang="0">
                <a:pos x="12" y="39"/>
              </a:cxn>
              <a:cxn ang="0">
                <a:pos x="12" y="12"/>
              </a:cxn>
              <a:cxn ang="0">
                <a:pos x="36" y="12"/>
              </a:cxn>
            </a:cxnLst>
            <a:rect l="0" t="0" r="r" b="b"/>
            <a:pathLst>
              <a:path w="48" h="51">
                <a:moveTo>
                  <a:pt x="0" y="0"/>
                </a:moveTo>
                <a:lnTo>
                  <a:pt x="0" y="51"/>
                </a:lnTo>
                <a:lnTo>
                  <a:pt x="48" y="51"/>
                </a:lnTo>
                <a:lnTo>
                  <a:pt x="48" y="0"/>
                </a:lnTo>
                <a:lnTo>
                  <a:pt x="0" y="0"/>
                </a:lnTo>
                <a:close/>
                <a:moveTo>
                  <a:pt x="36" y="12"/>
                </a:moveTo>
                <a:lnTo>
                  <a:pt x="36" y="39"/>
                </a:lnTo>
                <a:lnTo>
                  <a:pt x="12" y="39"/>
                </a:lnTo>
                <a:lnTo>
                  <a:pt x="12" y="12"/>
                </a:lnTo>
                <a:lnTo>
                  <a:pt x="36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82"/>
          <p:cNvSpPr txBox="1"/>
          <p:nvPr/>
        </p:nvSpPr>
        <p:spPr bwMode="auto">
          <a:xfrm>
            <a:off x="6307509" y="2313578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83"/>
          <p:cNvSpPr txBox="1"/>
          <p:nvPr/>
        </p:nvSpPr>
        <p:spPr bwMode="auto">
          <a:xfrm>
            <a:off x="6307509" y="2546087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Rectangle 119"/>
          <p:cNvSpPr/>
          <p:nvPr/>
        </p:nvSpPr>
        <p:spPr bwMode="auto">
          <a:xfrm>
            <a:off x="5404014" y="345428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Freeform: Shape 144"/>
          <p:cNvSpPr/>
          <p:nvPr/>
        </p:nvSpPr>
        <p:spPr bwMode="auto">
          <a:xfrm>
            <a:off x="5629887" y="3668562"/>
            <a:ext cx="451748" cy="451749"/>
          </a:xfrm>
          <a:custGeom>
            <a:avLst/>
            <a:gdLst/>
            <a:ahLst/>
            <a:cxnLst>
              <a:cxn ang="0">
                <a:pos x="64" y="127"/>
              </a:cxn>
              <a:cxn ang="0">
                <a:pos x="127" y="64"/>
              </a:cxn>
              <a:cxn ang="0">
                <a:pos x="64" y="0"/>
              </a:cxn>
              <a:cxn ang="0">
                <a:pos x="0" y="64"/>
              </a:cxn>
              <a:cxn ang="0">
                <a:pos x="64" y="127"/>
              </a:cxn>
              <a:cxn ang="0">
                <a:pos x="64" y="13"/>
              </a:cxn>
              <a:cxn ang="0">
                <a:pos x="115" y="64"/>
              </a:cxn>
              <a:cxn ang="0">
                <a:pos x="64" y="115"/>
              </a:cxn>
              <a:cxn ang="0">
                <a:pos x="13" y="64"/>
              </a:cxn>
              <a:cxn ang="0">
                <a:pos x="64" y="13"/>
              </a:cxn>
            </a:cxnLst>
            <a:rect l="0" t="0" r="r" b="b"/>
            <a:pathLst>
              <a:path w="127" h="127">
                <a:moveTo>
                  <a:pt x="64" y="127"/>
                </a:moveTo>
                <a:cubicBezTo>
                  <a:pt x="99" y="127"/>
                  <a:pt x="127" y="99"/>
                  <a:pt x="127" y="64"/>
                </a:cubicBezTo>
                <a:cubicBezTo>
                  <a:pt x="127" y="29"/>
                  <a:pt x="99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7"/>
                  <a:pt x="64" y="127"/>
                </a:cubicBezTo>
                <a:close/>
                <a:moveTo>
                  <a:pt x="64" y="13"/>
                </a:moveTo>
                <a:cubicBezTo>
                  <a:pt x="92" y="13"/>
                  <a:pt x="115" y="36"/>
                  <a:pt x="115" y="64"/>
                </a:cubicBezTo>
                <a:cubicBezTo>
                  <a:pt x="115" y="92"/>
                  <a:pt x="92" y="115"/>
                  <a:pt x="64" y="115"/>
                </a:cubicBezTo>
                <a:cubicBezTo>
                  <a:pt x="36" y="115"/>
                  <a:pt x="13" y="92"/>
                  <a:pt x="13" y="64"/>
                </a:cubicBezTo>
                <a:cubicBezTo>
                  <a:pt x="13" y="36"/>
                  <a:pt x="36" y="13"/>
                  <a:pt x="64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Freeform: Shape 145"/>
          <p:cNvSpPr/>
          <p:nvPr/>
        </p:nvSpPr>
        <p:spPr bwMode="auto">
          <a:xfrm>
            <a:off x="5720237" y="3756255"/>
            <a:ext cx="276363" cy="279022"/>
          </a:xfrm>
          <a:custGeom>
            <a:avLst/>
            <a:gdLst/>
            <a:ahLst/>
            <a:cxnLst>
              <a:cxn ang="0">
                <a:pos x="39" y="78"/>
              </a:cxn>
              <a:cxn ang="0">
                <a:pos x="78" y="39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39" y="12"/>
              </a:cxn>
              <a:cxn ang="0">
                <a:pos x="65" y="39"/>
              </a:cxn>
              <a:cxn ang="0">
                <a:pos x="39" y="65"/>
              </a:cxn>
              <a:cxn ang="0">
                <a:pos x="12" y="39"/>
              </a:cxn>
              <a:cxn ang="0">
                <a:pos x="39" y="12"/>
              </a:cxn>
            </a:cxnLst>
            <a:rect l="0" t="0" r="r" b="b"/>
            <a:pathLst>
              <a:path w="78" h="78">
                <a:moveTo>
                  <a:pt x="39" y="78"/>
                </a:moveTo>
                <a:cubicBezTo>
                  <a:pt x="60" y="78"/>
                  <a:pt x="78" y="60"/>
                  <a:pt x="78" y="39"/>
                </a:cubicBezTo>
                <a:cubicBezTo>
                  <a:pt x="78" y="17"/>
                  <a:pt x="60" y="0"/>
                  <a:pt x="39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lose/>
                <a:moveTo>
                  <a:pt x="39" y="12"/>
                </a:moveTo>
                <a:cubicBezTo>
                  <a:pt x="54" y="12"/>
                  <a:pt x="65" y="24"/>
                  <a:pt x="65" y="39"/>
                </a:cubicBezTo>
                <a:cubicBezTo>
                  <a:pt x="65" y="53"/>
                  <a:pt x="54" y="65"/>
                  <a:pt x="39" y="65"/>
                </a:cubicBezTo>
                <a:cubicBezTo>
                  <a:pt x="24" y="65"/>
                  <a:pt x="12" y="53"/>
                  <a:pt x="12" y="39"/>
                </a:cubicBezTo>
                <a:cubicBezTo>
                  <a:pt x="12" y="24"/>
                  <a:pt x="24" y="12"/>
                  <a:pt x="3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Oval 146"/>
          <p:cNvSpPr/>
          <p:nvPr/>
        </p:nvSpPr>
        <p:spPr bwMode="auto">
          <a:xfrm>
            <a:off x="5807928" y="3841290"/>
            <a:ext cx="100979" cy="1036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85"/>
          <p:cNvSpPr txBox="1"/>
          <p:nvPr/>
        </p:nvSpPr>
        <p:spPr bwMode="auto">
          <a:xfrm>
            <a:off x="6307509" y="3537669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86"/>
          <p:cNvSpPr txBox="1"/>
          <p:nvPr/>
        </p:nvSpPr>
        <p:spPr bwMode="auto">
          <a:xfrm>
            <a:off x="6307509" y="3770178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b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014959" y="409756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3933188" y="631558"/>
            <a:ext cx="128080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21645" y="925076"/>
            <a:ext cx="2958757" cy="651532"/>
            <a:chOff x="721519" y="924567"/>
            <a:chExt cx="2958243" cy="651419"/>
          </a:xfrm>
        </p:grpSpPr>
        <p:sp>
          <p:nvSpPr>
            <p:cNvPr id="4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square" lIns="91456" tIns="45728" rIns="91456" bIns="45728" anchor="ctr" anchorCtr="1" forceAA="0" compatLnSpc="1">
              <a:normAutofit lnSpcReduction="1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84482" y="3616631"/>
            <a:ext cx="3323151" cy="468343"/>
            <a:chOff x="3683842" y="3615656"/>
            <a:chExt cx="3322574" cy="468262"/>
          </a:xfrm>
        </p:grpSpPr>
        <p:sp>
          <p:nvSpPr>
            <p:cNvPr id="9" name="Diamond 27"/>
            <p:cNvSpPr/>
            <p:nvPr/>
          </p:nvSpPr>
          <p:spPr>
            <a:xfrm>
              <a:off x="3683842" y="3615656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4034486" y="3638575"/>
              <a:ext cx="2971930" cy="422424"/>
              <a:chOff x="6444107" y="1469392"/>
              <a:chExt cx="4232109" cy="563232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TextBox 4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684482" y="2957585"/>
            <a:ext cx="3323151" cy="468343"/>
            <a:chOff x="3683842" y="2956724"/>
            <a:chExt cx="3322574" cy="468262"/>
          </a:xfrm>
        </p:grpSpPr>
        <p:sp>
          <p:nvSpPr>
            <p:cNvPr id="11" name="Diamond 29"/>
            <p:cNvSpPr/>
            <p:nvPr/>
          </p:nvSpPr>
          <p:spPr>
            <a:xfrm>
              <a:off x="3683842" y="2956724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034486" y="2979643"/>
              <a:ext cx="2971930" cy="422424"/>
              <a:chOff x="6444107" y="1469392"/>
              <a:chExt cx="4232109" cy="563232"/>
            </a:xfrm>
          </p:grpSpPr>
          <p:sp>
            <p:nvSpPr>
              <p:cNvPr id="21" name="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TextBox 4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684482" y="2298539"/>
            <a:ext cx="3323151" cy="468343"/>
            <a:chOff x="3683842" y="2297792"/>
            <a:chExt cx="3322574" cy="468262"/>
          </a:xfrm>
        </p:grpSpPr>
        <p:sp>
          <p:nvSpPr>
            <p:cNvPr id="13" name="Diamond 31"/>
            <p:cNvSpPr/>
            <p:nvPr/>
          </p:nvSpPr>
          <p:spPr>
            <a:xfrm>
              <a:off x="3683842" y="2297792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4034486" y="2320711"/>
              <a:ext cx="2971930" cy="422424"/>
              <a:chOff x="6444107" y="1469392"/>
              <a:chExt cx="4232109" cy="563232"/>
            </a:xfrm>
          </p:grpSpPr>
          <p:sp>
            <p:nvSpPr>
              <p:cNvPr id="19" name="TextBox 3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TextBox 3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684484" y="1639492"/>
            <a:ext cx="3323149" cy="468343"/>
            <a:chOff x="3683844" y="1638860"/>
            <a:chExt cx="3322572" cy="468262"/>
          </a:xfrm>
        </p:grpSpPr>
        <p:sp>
          <p:nvSpPr>
            <p:cNvPr id="15" name="Diamond 33"/>
            <p:cNvSpPr/>
            <p:nvPr/>
          </p:nvSpPr>
          <p:spPr>
            <a:xfrm>
              <a:off x="3683844" y="1638860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4034486" y="1661779"/>
              <a:ext cx="2971930" cy="422424"/>
              <a:chOff x="6444107" y="1469392"/>
              <a:chExt cx="4232109" cy="563232"/>
            </a:xfrm>
          </p:grpSpPr>
          <p:sp>
            <p:nvSpPr>
              <p:cNvPr id="17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95401" y="1735244"/>
            <a:ext cx="2612850" cy="3409497"/>
            <a:chOff x="4154796" y="978163"/>
            <a:chExt cx="4117358" cy="537272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5612222" y="1875744"/>
              <a:ext cx="1333001" cy="4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212850" y="1237002"/>
              <a:ext cx="579057" cy="576339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215138" y="3124507"/>
              <a:ext cx="587370" cy="58460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583423" y="2437651"/>
              <a:ext cx="669412" cy="66626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056965" y="3620844"/>
              <a:ext cx="705784" cy="6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550876" y="4585937"/>
              <a:ext cx="713582" cy="5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772" y="1969188"/>
            <a:ext cx="7211053" cy="1604916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content, content to match the title. </a:t>
                    </a:r>
                    <a:br>
                      <a:rPr lang="zh-CN" alt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4066585" y="429378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43766" y="730268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105085" y="1689194"/>
            <a:ext cx="2943356" cy="2349158"/>
            <a:chOff x="4139393" y="2251404"/>
            <a:chExt cx="3923793" cy="313166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1" name="Freeform: Shape 5"/>
            <p:cNvSpPr/>
            <p:nvPr/>
          </p:nvSpPr>
          <p:spPr>
            <a:xfrm>
              <a:off x="5533345" y="3603424"/>
              <a:ext cx="856040" cy="9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: Shape 6"/>
            <p:cNvSpPr/>
            <p:nvPr/>
          </p:nvSpPr>
          <p:spPr>
            <a:xfrm>
              <a:off x="4741229" y="2638203"/>
              <a:ext cx="791088" cy="124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: Shape 7"/>
            <p:cNvSpPr/>
            <p:nvPr/>
          </p:nvSpPr>
          <p:spPr>
            <a:xfrm>
              <a:off x="4733627" y="3618694"/>
              <a:ext cx="793329" cy="64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: Shape 8"/>
            <p:cNvSpPr/>
            <p:nvPr/>
          </p:nvSpPr>
          <p:spPr>
            <a:xfrm>
              <a:off x="4947095" y="2640415"/>
              <a:ext cx="975587" cy="124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: Shape 9"/>
            <p:cNvSpPr/>
            <p:nvPr/>
          </p:nvSpPr>
          <p:spPr>
            <a:xfrm>
              <a:off x="5916661" y="3020528"/>
              <a:ext cx="683919" cy="58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10"/>
            <p:cNvSpPr/>
            <p:nvPr/>
          </p:nvSpPr>
          <p:spPr>
            <a:xfrm>
              <a:off x="5915663" y="2351306"/>
              <a:ext cx="675579" cy="83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11"/>
            <p:cNvSpPr/>
            <p:nvPr/>
          </p:nvSpPr>
          <p:spPr>
            <a:xfrm>
              <a:off x="6387662" y="3177163"/>
              <a:ext cx="1134586" cy="58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: Shape 12"/>
            <p:cNvSpPr/>
            <p:nvPr/>
          </p:nvSpPr>
          <p:spPr>
            <a:xfrm>
              <a:off x="6584139" y="3172494"/>
              <a:ext cx="1142639" cy="5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13"/>
            <p:cNvSpPr/>
            <p:nvPr/>
          </p:nvSpPr>
          <p:spPr>
            <a:xfrm>
              <a:off x="6383299" y="3603149"/>
              <a:ext cx="1043355" cy="99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14"/>
            <p:cNvSpPr/>
            <p:nvPr/>
          </p:nvSpPr>
          <p:spPr>
            <a:xfrm>
              <a:off x="6930119" y="3705291"/>
              <a:ext cx="762776" cy="97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15"/>
            <p:cNvSpPr/>
            <p:nvPr/>
          </p:nvSpPr>
          <p:spPr>
            <a:xfrm>
              <a:off x="6383299" y="3600678"/>
              <a:ext cx="627803" cy="12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Freeform: Shape 16"/>
            <p:cNvSpPr/>
            <p:nvPr/>
          </p:nvSpPr>
          <p:spPr>
            <a:xfrm>
              <a:off x="6404274" y="4562279"/>
              <a:ext cx="587839" cy="45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17"/>
            <p:cNvSpPr/>
            <p:nvPr/>
          </p:nvSpPr>
          <p:spPr>
            <a:xfrm>
              <a:off x="5530762" y="3018949"/>
              <a:ext cx="862480" cy="86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18"/>
            <p:cNvSpPr/>
            <p:nvPr/>
          </p:nvSpPr>
          <p:spPr>
            <a:xfrm>
              <a:off x="5926228" y="3593703"/>
              <a:ext cx="478751" cy="12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19"/>
            <p:cNvSpPr/>
            <p:nvPr/>
          </p:nvSpPr>
          <p:spPr>
            <a:xfrm>
              <a:off x="6898513" y="4325196"/>
              <a:ext cx="790019" cy="70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20"/>
            <p:cNvSpPr/>
            <p:nvPr/>
          </p:nvSpPr>
          <p:spPr>
            <a:xfrm>
              <a:off x="7417565" y="3175910"/>
              <a:ext cx="645621" cy="1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21"/>
            <p:cNvSpPr/>
            <p:nvPr/>
          </p:nvSpPr>
          <p:spPr>
            <a:xfrm>
              <a:off x="6251673" y="2263358"/>
              <a:ext cx="844497" cy="91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22"/>
            <p:cNvSpPr/>
            <p:nvPr/>
          </p:nvSpPr>
          <p:spPr>
            <a:xfrm>
              <a:off x="6581372" y="2503756"/>
              <a:ext cx="1140983" cy="67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23"/>
            <p:cNvSpPr/>
            <p:nvPr/>
          </p:nvSpPr>
          <p:spPr>
            <a:xfrm>
              <a:off x="5528282" y="2251404"/>
              <a:ext cx="725619" cy="77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24"/>
            <p:cNvSpPr/>
            <p:nvPr/>
          </p:nvSpPr>
          <p:spPr>
            <a:xfrm>
              <a:off x="4945033" y="2394367"/>
              <a:ext cx="970666" cy="62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25"/>
            <p:cNvSpPr/>
            <p:nvPr/>
          </p:nvSpPr>
          <p:spPr>
            <a:xfrm>
              <a:off x="4242905" y="2638025"/>
              <a:ext cx="708203" cy="98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26"/>
            <p:cNvSpPr/>
            <p:nvPr/>
          </p:nvSpPr>
          <p:spPr>
            <a:xfrm>
              <a:off x="5117981" y="3878847"/>
              <a:ext cx="790627" cy="6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27"/>
            <p:cNvSpPr/>
            <p:nvPr/>
          </p:nvSpPr>
          <p:spPr>
            <a:xfrm>
              <a:off x="4139393" y="3426713"/>
              <a:ext cx="610524" cy="7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: Shape 28"/>
            <p:cNvSpPr/>
            <p:nvPr/>
          </p:nvSpPr>
          <p:spPr>
            <a:xfrm>
              <a:off x="6406834" y="4816641"/>
              <a:ext cx="836118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29"/>
            <p:cNvSpPr/>
            <p:nvPr/>
          </p:nvSpPr>
          <p:spPr>
            <a:xfrm>
              <a:off x="4530814" y="3628917"/>
              <a:ext cx="578993" cy="7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844" y="1195153"/>
            <a:ext cx="8049465" cy="3400273"/>
            <a:chOff x="539750" y="1194597"/>
            <a:chExt cx="8048068" cy="3399683"/>
          </a:xfrm>
        </p:grpSpPr>
        <p:grpSp>
          <p:nvGrpSpPr>
            <p:cNvPr id="5" name="Group 53"/>
            <p:cNvGrpSpPr/>
            <p:nvPr/>
          </p:nvGrpSpPr>
          <p:grpSpPr>
            <a:xfrm>
              <a:off x="5855251" y="1194597"/>
              <a:ext cx="612862" cy="612862"/>
              <a:chOff x="7807001" y="1592796"/>
              <a:chExt cx="817149" cy="817149"/>
            </a:xfrm>
          </p:grpSpPr>
          <p:sp>
            <p:nvSpPr>
              <p:cNvPr id="39" name="Freeform: Shape 33"/>
              <p:cNvSpPr/>
              <p:nvPr/>
            </p:nvSpPr>
            <p:spPr bwMode="auto">
              <a:xfrm>
                <a:off x="8035496" y="1852750"/>
                <a:ext cx="366670" cy="297242"/>
              </a:xfrm>
              <a:custGeom>
                <a:avLst/>
                <a:gdLst>
                  <a:gd name="T0" fmla="*/ 68 w 186"/>
                  <a:gd name="T1" fmla="*/ 84 h 151"/>
                  <a:gd name="T2" fmla="*/ 118 w 186"/>
                  <a:gd name="T3" fmla="*/ 84 h 151"/>
                  <a:gd name="T4" fmla="*/ 93 w 186"/>
                  <a:gd name="T5" fmla="*/ 101 h 151"/>
                  <a:gd name="T6" fmla="*/ 93 w 186"/>
                  <a:gd name="T7" fmla="*/ 67 h 151"/>
                  <a:gd name="T8" fmla="*/ 93 w 186"/>
                  <a:gd name="T9" fmla="*/ 101 h 151"/>
                  <a:gd name="T10" fmla="*/ 114 w 186"/>
                  <a:gd name="T11" fmla="*/ 25 h 151"/>
                  <a:gd name="T12" fmla="*/ 114 w 186"/>
                  <a:gd name="T13" fmla="*/ 16 h 151"/>
                  <a:gd name="T14" fmla="*/ 68 w 186"/>
                  <a:gd name="T15" fmla="*/ 21 h 151"/>
                  <a:gd name="T16" fmla="*/ 156 w 186"/>
                  <a:gd name="T17" fmla="*/ 33 h 151"/>
                  <a:gd name="T18" fmla="*/ 156 w 186"/>
                  <a:gd name="T19" fmla="*/ 59 h 151"/>
                  <a:gd name="T20" fmla="*/ 156 w 186"/>
                  <a:gd name="T21" fmla="*/ 33 h 151"/>
                  <a:gd name="T22" fmla="*/ 152 w 186"/>
                  <a:gd name="T23" fmla="*/ 46 h 151"/>
                  <a:gd name="T24" fmla="*/ 160 w 186"/>
                  <a:gd name="T25" fmla="*/ 46 h 151"/>
                  <a:gd name="T26" fmla="*/ 169 w 186"/>
                  <a:gd name="T27" fmla="*/ 16 h 151"/>
                  <a:gd name="T28" fmla="*/ 122 w 186"/>
                  <a:gd name="T29" fmla="*/ 0 h 151"/>
                  <a:gd name="T30" fmla="*/ 63 w 186"/>
                  <a:gd name="T31" fmla="*/ 0 h 151"/>
                  <a:gd name="T32" fmla="*/ 17 w 186"/>
                  <a:gd name="T33" fmla="*/ 16 h 151"/>
                  <a:gd name="T34" fmla="*/ 0 w 186"/>
                  <a:gd name="T35" fmla="*/ 135 h 151"/>
                  <a:gd name="T36" fmla="*/ 169 w 186"/>
                  <a:gd name="T37" fmla="*/ 151 h 151"/>
                  <a:gd name="T38" fmla="*/ 186 w 186"/>
                  <a:gd name="T39" fmla="*/ 33 h 151"/>
                  <a:gd name="T40" fmla="*/ 177 w 186"/>
                  <a:gd name="T41" fmla="*/ 101 h 151"/>
                  <a:gd name="T42" fmla="*/ 137 w 186"/>
                  <a:gd name="T43" fmla="*/ 109 h 151"/>
                  <a:gd name="T44" fmla="*/ 177 w 186"/>
                  <a:gd name="T45" fmla="*/ 135 h 151"/>
                  <a:gd name="T46" fmla="*/ 17 w 186"/>
                  <a:gd name="T47" fmla="*/ 143 h 151"/>
                  <a:gd name="T48" fmla="*/ 9 w 186"/>
                  <a:gd name="T49" fmla="*/ 109 h 151"/>
                  <a:gd name="T50" fmla="*/ 45 w 186"/>
                  <a:gd name="T51" fmla="*/ 101 h 151"/>
                  <a:gd name="T52" fmla="*/ 9 w 186"/>
                  <a:gd name="T53" fmla="*/ 33 h 151"/>
                  <a:gd name="T54" fmla="*/ 34 w 186"/>
                  <a:gd name="T55" fmla="*/ 25 h 151"/>
                  <a:gd name="T56" fmla="*/ 93 w 186"/>
                  <a:gd name="T57" fmla="*/ 8 h 151"/>
                  <a:gd name="T58" fmla="*/ 152 w 186"/>
                  <a:gd name="T59" fmla="*/ 25 h 151"/>
                  <a:gd name="T60" fmla="*/ 177 w 186"/>
                  <a:gd name="T61" fmla="*/ 33 h 151"/>
                  <a:gd name="T62" fmla="*/ 156 w 186"/>
                  <a:gd name="T63" fmla="*/ 67 h 151"/>
                  <a:gd name="T64" fmla="*/ 156 w 186"/>
                  <a:gd name="T65" fmla="*/ 75 h 151"/>
                  <a:gd name="T66" fmla="*/ 156 w 186"/>
                  <a:gd name="T67" fmla="*/ 67 h 151"/>
                  <a:gd name="T68" fmla="*/ 51 w 186"/>
                  <a:gd name="T69" fmla="*/ 84 h 151"/>
                  <a:gd name="T70" fmla="*/ 135 w 186"/>
                  <a:gd name="T71" fmla="*/ 84 h 151"/>
                  <a:gd name="T72" fmla="*/ 93 w 186"/>
                  <a:gd name="T73" fmla="*/ 118 h 151"/>
                  <a:gd name="T74" fmla="*/ 93 w 186"/>
                  <a:gd name="T75" fmla="*/ 50 h 151"/>
                  <a:gd name="T76" fmla="*/ 93 w 186"/>
                  <a:gd name="T77" fmla="*/ 11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51">
                    <a:moveTo>
                      <a:pt x="93" y="59"/>
                    </a:moveTo>
                    <a:cubicBezTo>
                      <a:pt x="79" y="59"/>
                      <a:pt x="68" y="70"/>
                      <a:pt x="68" y="84"/>
                    </a:cubicBezTo>
                    <a:cubicBezTo>
                      <a:pt x="68" y="98"/>
                      <a:pt x="79" y="109"/>
                      <a:pt x="93" y="109"/>
                    </a:cubicBezTo>
                    <a:cubicBezTo>
                      <a:pt x="107" y="109"/>
                      <a:pt x="118" y="98"/>
                      <a:pt x="118" y="84"/>
                    </a:cubicBezTo>
                    <a:cubicBezTo>
                      <a:pt x="118" y="70"/>
                      <a:pt x="107" y="59"/>
                      <a:pt x="93" y="59"/>
                    </a:cubicBezTo>
                    <a:close/>
                    <a:moveTo>
                      <a:pt x="93" y="101"/>
                    </a:moveTo>
                    <a:cubicBezTo>
                      <a:pt x="84" y="101"/>
                      <a:pt x="76" y="93"/>
                      <a:pt x="76" y="84"/>
                    </a:cubicBezTo>
                    <a:cubicBezTo>
                      <a:pt x="76" y="75"/>
                      <a:pt x="84" y="67"/>
                      <a:pt x="93" y="67"/>
                    </a:cubicBezTo>
                    <a:cubicBezTo>
                      <a:pt x="102" y="67"/>
                      <a:pt x="110" y="75"/>
                      <a:pt x="110" y="84"/>
                    </a:cubicBezTo>
                    <a:cubicBezTo>
                      <a:pt x="110" y="93"/>
                      <a:pt x="102" y="101"/>
                      <a:pt x="93" y="101"/>
                    </a:cubicBezTo>
                    <a:close/>
                    <a:moveTo>
                      <a:pt x="72" y="25"/>
                    </a:move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5"/>
                      <a:pt x="118" y="23"/>
                      <a:pt x="118" y="21"/>
                    </a:cubicBezTo>
                    <a:cubicBezTo>
                      <a:pt x="118" y="18"/>
                      <a:pt x="116" y="16"/>
                      <a:pt x="114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0" y="16"/>
                      <a:pt x="68" y="18"/>
                      <a:pt x="68" y="21"/>
                    </a:cubicBezTo>
                    <a:cubicBezTo>
                      <a:pt x="68" y="23"/>
                      <a:pt x="70" y="25"/>
                      <a:pt x="72" y="25"/>
                    </a:cubicBezTo>
                    <a:close/>
                    <a:moveTo>
                      <a:pt x="156" y="33"/>
                    </a:moveTo>
                    <a:cubicBezTo>
                      <a:pt x="149" y="33"/>
                      <a:pt x="144" y="39"/>
                      <a:pt x="144" y="46"/>
                    </a:cubicBezTo>
                    <a:cubicBezTo>
                      <a:pt x="144" y="53"/>
                      <a:pt x="149" y="59"/>
                      <a:pt x="156" y="59"/>
                    </a:cubicBezTo>
                    <a:cubicBezTo>
                      <a:pt x="163" y="59"/>
                      <a:pt x="169" y="53"/>
                      <a:pt x="169" y="46"/>
                    </a:cubicBezTo>
                    <a:cubicBezTo>
                      <a:pt x="169" y="39"/>
                      <a:pt x="163" y="33"/>
                      <a:pt x="156" y="33"/>
                    </a:cubicBezTo>
                    <a:close/>
                    <a:moveTo>
                      <a:pt x="156" y="50"/>
                    </a:moveTo>
                    <a:cubicBezTo>
                      <a:pt x="154" y="50"/>
                      <a:pt x="152" y="48"/>
                      <a:pt x="152" y="46"/>
                    </a:cubicBezTo>
                    <a:cubicBezTo>
                      <a:pt x="152" y="44"/>
                      <a:pt x="154" y="42"/>
                      <a:pt x="156" y="42"/>
                    </a:cubicBezTo>
                    <a:cubicBezTo>
                      <a:pt x="159" y="42"/>
                      <a:pt x="160" y="44"/>
                      <a:pt x="160" y="46"/>
                    </a:cubicBezTo>
                    <a:cubicBezTo>
                      <a:pt x="160" y="48"/>
                      <a:pt x="159" y="50"/>
                      <a:pt x="156" y="50"/>
                    </a:cubicBezTo>
                    <a:close/>
                    <a:moveTo>
                      <a:pt x="169" y="16"/>
                    </a:moveTo>
                    <a:cubicBezTo>
                      <a:pt x="152" y="16"/>
                      <a:pt x="152" y="16"/>
                      <a:pt x="152" y="16"/>
                    </a:cubicBezTo>
                    <a:cubicBezTo>
                      <a:pt x="139" y="16"/>
                      <a:pt x="139" y="0"/>
                      <a:pt x="122" y="0"/>
                    </a:cubicBezTo>
                    <a:cubicBezTo>
                      <a:pt x="106" y="0"/>
                      <a:pt x="93" y="0"/>
                      <a:pt x="93" y="0"/>
                    </a:cubicBezTo>
                    <a:cubicBezTo>
                      <a:pt x="93" y="0"/>
                      <a:pt x="80" y="0"/>
                      <a:pt x="63" y="0"/>
                    </a:cubicBezTo>
                    <a:cubicBezTo>
                      <a:pt x="47" y="0"/>
                      <a:pt x="47" y="16"/>
                      <a:pt x="34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8" y="16"/>
                      <a:pt x="0" y="24"/>
                      <a:pt x="0" y="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4"/>
                      <a:pt x="8" y="151"/>
                      <a:pt x="17" y="151"/>
                    </a:cubicBezTo>
                    <a:cubicBezTo>
                      <a:pt x="169" y="151"/>
                      <a:pt x="169" y="151"/>
                      <a:pt x="169" y="151"/>
                    </a:cubicBezTo>
                    <a:cubicBezTo>
                      <a:pt x="178" y="151"/>
                      <a:pt x="186" y="144"/>
                      <a:pt x="186" y="135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24"/>
                      <a:pt x="178" y="16"/>
                      <a:pt x="169" y="16"/>
                    </a:cubicBezTo>
                    <a:close/>
                    <a:moveTo>
                      <a:pt x="177" y="101"/>
                    </a:move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0" y="104"/>
                      <a:pt x="138" y="107"/>
                      <a:pt x="137" y="109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9"/>
                      <a:pt x="174" y="143"/>
                      <a:pt x="169" y="143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2" y="143"/>
                      <a:pt x="9" y="139"/>
                      <a:pt x="9" y="135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8" y="107"/>
                      <a:pt x="46" y="104"/>
                      <a:pt x="45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9"/>
                      <a:pt x="12" y="25"/>
                      <a:pt x="17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1" y="25"/>
                      <a:pt x="51" y="8"/>
                      <a:pt x="63" y="8"/>
                    </a:cubicBezTo>
                    <a:cubicBezTo>
                      <a:pt x="72" y="8"/>
                      <a:pt x="93" y="8"/>
                      <a:pt x="93" y="8"/>
                    </a:cubicBezTo>
                    <a:cubicBezTo>
                      <a:pt x="93" y="8"/>
                      <a:pt x="114" y="8"/>
                      <a:pt x="122" y="8"/>
                    </a:cubicBezTo>
                    <a:cubicBezTo>
                      <a:pt x="135" y="8"/>
                      <a:pt x="135" y="25"/>
                      <a:pt x="152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4" y="25"/>
                      <a:pt x="177" y="29"/>
                      <a:pt x="177" y="33"/>
                    </a:cubicBezTo>
                    <a:lnTo>
                      <a:pt x="177" y="101"/>
                    </a:lnTo>
                    <a:close/>
                    <a:moveTo>
                      <a:pt x="156" y="67"/>
                    </a:moveTo>
                    <a:cubicBezTo>
                      <a:pt x="154" y="67"/>
                      <a:pt x="152" y="69"/>
                      <a:pt x="152" y="71"/>
                    </a:cubicBezTo>
                    <a:cubicBezTo>
                      <a:pt x="152" y="74"/>
                      <a:pt x="154" y="75"/>
                      <a:pt x="156" y="75"/>
                    </a:cubicBezTo>
                    <a:cubicBezTo>
                      <a:pt x="159" y="75"/>
                      <a:pt x="160" y="74"/>
                      <a:pt x="160" y="71"/>
                    </a:cubicBezTo>
                    <a:cubicBezTo>
                      <a:pt x="160" y="69"/>
                      <a:pt x="159" y="67"/>
                      <a:pt x="156" y="67"/>
                    </a:cubicBezTo>
                    <a:close/>
                    <a:moveTo>
                      <a:pt x="93" y="42"/>
                    </a:moveTo>
                    <a:cubicBezTo>
                      <a:pt x="70" y="42"/>
                      <a:pt x="51" y="61"/>
                      <a:pt x="51" y="84"/>
                    </a:cubicBezTo>
                    <a:cubicBezTo>
                      <a:pt x="51" y="107"/>
                      <a:pt x="70" y="126"/>
                      <a:pt x="93" y="126"/>
                    </a:cubicBezTo>
                    <a:cubicBezTo>
                      <a:pt x="116" y="126"/>
                      <a:pt x="135" y="107"/>
                      <a:pt x="135" y="84"/>
                    </a:cubicBezTo>
                    <a:cubicBezTo>
                      <a:pt x="135" y="61"/>
                      <a:pt x="116" y="42"/>
                      <a:pt x="93" y="42"/>
                    </a:cubicBezTo>
                    <a:close/>
                    <a:moveTo>
                      <a:pt x="93" y="118"/>
                    </a:moveTo>
                    <a:cubicBezTo>
                      <a:pt x="74" y="118"/>
                      <a:pt x="59" y="103"/>
                      <a:pt x="59" y="84"/>
                    </a:cubicBezTo>
                    <a:cubicBezTo>
                      <a:pt x="59" y="65"/>
                      <a:pt x="74" y="50"/>
                      <a:pt x="93" y="50"/>
                    </a:cubicBezTo>
                    <a:cubicBezTo>
                      <a:pt x="112" y="50"/>
                      <a:pt x="127" y="65"/>
                      <a:pt x="127" y="84"/>
                    </a:cubicBezTo>
                    <a:cubicBezTo>
                      <a:pt x="127" y="103"/>
                      <a:pt x="112" y="118"/>
                      <a:pt x="93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Oval 34"/>
              <p:cNvSpPr>
                <a:spLocks noChangeAspect="1"/>
              </p:cNvSpPr>
              <p:nvPr/>
            </p:nvSpPr>
            <p:spPr>
              <a:xfrm>
                <a:off x="7807001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6354198" y="2417609"/>
              <a:ext cx="612862" cy="612862"/>
              <a:chOff x="8501430" y="3223479"/>
              <a:chExt cx="817149" cy="817149"/>
            </a:xfrm>
          </p:grpSpPr>
          <p:sp>
            <p:nvSpPr>
              <p:cNvPr id="37" name="Freeform: Shape 35"/>
              <p:cNvSpPr/>
              <p:nvPr/>
            </p:nvSpPr>
            <p:spPr bwMode="auto">
              <a:xfrm>
                <a:off x="8729925" y="3515978"/>
                <a:ext cx="367755" cy="232152"/>
              </a:xfrm>
              <a:custGeom>
                <a:avLst/>
                <a:gdLst>
                  <a:gd name="T0" fmla="*/ 118 w 186"/>
                  <a:gd name="T1" fmla="*/ 21 h 118"/>
                  <a:gd name="T2" fmla="*/ 127 w 186"/>
                  <a:gd name="T3" fmla="*/ 21 h 118"/>
                  <a:gd name="T4" fmla="*/ 182 w 186"/>
                  <a:gd name="T5" fmla="*/ 17 h 118"/>
                  <a:gd name="T6" fmla="*/ 180 w 186"/>
                  <a:gd name="T7" fmla="*/ 17 h 118"/>
                  <a:gd name="T8" fmla="*/ 144 w 186"/>
                  <a:gd name="T9" fmla="*/ 17 h 118"/>
                  <a:gd name="T10" fmla="*/ 17 w 186"/>
                  <a:gd name="T11" fmla="*/ 0 h 118"/>
                  <a:gd name="T12" fmla="*/ 0 w 186"/>
                  <a:gd name="T13" fmla="*/ 101 h 118"/>
                  <a:gd name="T14" fmla="*/ 127 w 186"/>
                  <a:gd name="T15" fmla="*/ 118 h 118"/>
                  <a:gd name="T16" fmla="*/ 144 w 186"/>
                  <a:gd name="T17" fmla="*/ 83 h 118"/>
                  <a:gd name="T18" fmla="*/ 180 w 186"/>
                  <a:gd name="T19" fmla="*/ 101 h 118"/>
                  <a:gd name="T20" fmla="*/ 186 w 186"/>
                  <a:gd name="T21" fmla="*/ 97 h 118"/>
                  <a:gd name="T22" fmla="*/ 182 w 186"/>
                  <a:gd name="T23" fmla="*/ 17 h 118"/>
                  <a:gd name="T24" fmla="*/ 127 w 186"/>
                  <a:gd name="T25" fmla="*/ 110 h 118"/>
                  <a:gd name="T26" fmla="*/ 9 w 186"/>
                  <a:gd name="T27" fmla="*/ 101 h 118"/>
                  <a:gd name="T28" fmla="*/ 135 w 186"/>
                  <a:gd name="T29" fmla="*/ 42 h 118"/>
                  <a:gd name="T30" fmla="*/ 135 w 186"/>
                  <a:gd name="T31" fmla="*/ 34 h 118"/>
                  <a:gd name="T32" fmla="*/ 9 w 186"/>
                  <a:gd name="T33" fmla="*/ 17 h 118"/>
                  <a:gd name="T34" fmla="*/ 127 w 186"/>
                  <a:gd name="T35" fmla="*/ 8 h 118"/>
                  <a:gd name="T36" fmla="*/ 135 w 186"/>
                  <a:gd name="T37" fmla="*/ 34 h 118"/>
                  <a:gd name="T38" fmla="*/ 144 w 186"/>
                  <a:gd name="T39" fmla="*/ 73 h 118"/>
                  <a:gd name="T40" fmla="*/ 161 w 186"/>
                  <a:gd name="T41" fmla="*/ 36 h 118"/>
                  <a:gd name="T42" fmla="*/ 177 w 186"/>
                  <a:gd name="T43" fmla="*/ 90 h 118"/>
                  <a:gd name="T44" fmla="*/ 169 w 186"/>
                  <a:gd name="T45" fmla="*/ 32 h 118"/>
                  <a:gd name="T46" fmla="*/ 177 w 186"/>
                  <a:gd name="T47" fmla="*/ 90 h 118"/>
                  <a:gd name="T48" fmla="*/ 97 w 186"/>
                  <a:gd name="T49" fmla="*/ 93 h 118"/>
                  <a:gd name="T50" fmla="*/ 97 w 186"/>
                  <a:gd name="T51" fmla="*/ 51 h 118"/>
                  <a:gd name="T52" fmla="*/ 81 w 186"/>
                  <a:gd name="T53" fmla="*/ 84 h 118"/>
                  <a:gd name="T54" fmla="*/ 68 w 186"/>
                  <a:gd name="T55" fmla="*/ 72 h 118"/>
                  <a:gd name="T56" fmla="*/ 26 w 186"/>
                  <a:gd name="T57" fmla="*/ 72 h 118"/>
                  <a:gd name="T58" fmla="*/ 97 w 186"/>
                  <a:gd name="T59" fmla="*/ 59 h 118"/>
                  <a:gd name="T60" fmla="*/ 97 w 186"/>
                  <a:gd name="T61" fmla="*/ 84 h 118"/>
                  <a:gd name="T62" fmla="*/ 97 w 186"/>
                  <a:gd name="T63" fmla="*/ 59 h 118"/>
                  <a:gd name="T64" fmla="*/ 59 w 186"/>
                  <a:gd name="T65" fmla="*/ 72 h 118"/>
                  <a:gd name="T66" fmla="*/ 34 w 186"/>
                  <a:gd name="T67" fmla="*/ 72 h 118"/>
                  <a:gd name="T68" fmla="*/ 106 w 186"/>
                  <a:gd name="T69" fmla="*/ 17 h 118"/>
                  <a:gd name="T70" fmla="*/ 106 w 186"/>
                  <a:gd name="T71" fmla="*/ 25 h 118"/>
                  <a:gd name="T72" fmla="*/ 106 w 186"/>
                  <a:gd name="T73" fmla="*/ 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118">
                    <a:moveTo>
                      <a:pt x="123" y="17"/>
                    </a:moveTo>
                    <a:cubicBezTo>
                      <a:pt x="120" y="17"/>
                      <a:pt x="118" y="19"/>
                      <a:pt x="118" y="21"/>
                    </a:cubicBezTo>
                    <a:cubicBezTo>
                      <a:pt x="118" y="23"/>
                      <a:pt x="120" y="25"/>
                      <a:pt x="123" y="25"/>
                    </a:cubicBezTo>
                    <a:cubicBezTo>
                      <a:pt x="125" y="25"/>
                      <a:pt x="127" y="23"/>
                      <a:pt x="127" y="21"/>
                    </a:cubicBezTo>
                    <a:cubicBezTo>
                      <a:pt x="127" y="19"/>
                      <a:pt x="125" y="17"/>
                      <a:pt x="123" y="17"/>
                    </a:cubicBezTo>
                    <a:close/>
                    <a:moveTo>
                      <a:pt x="182" y="17"/>
                    </a:moveTo>
                    <a:cubicBezTo>
                      <a:pt x="181" y="17"/>
                      <a:pt x="180" y="17"/>
                      <a:pt x="180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8"/>
                      <a:pt x="136" y="0"/>
                      <a:pt x="1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1"/>
                      <a:pt x="8" y="118"/>
                      <a:pt x="17" y="118"/>
                    </a:cubicBezTo>
                    <a:cubicBezTo>
                      <a:pt x="127" y="118"/>
                      <a:pt x="127" y="118"/>
                      <a:pt x="127" y="118"/>
                    </a:cubicBezTo>
                    <a:cubicBezTo>
                      <a:pt x="136" y="118"/>
                      <a:pt x="144" y="111"/>
                      <a:pt x="144" y="101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1" y="101"/>
                      <a:pt x="182" y="101"/>
                    </a:cubicBezTo>
                    <a:cubicBezTo>
                      <a:pt x="184" y="101"/>
                      <a:pt x="186" y="99"/>
                      <a:pt x="186" y="97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19"/>
                      <a:pt x="184" y="17"/>
                      <a:pt x="182" y="17"/>
                    </a:cubicBezTo>
                    <a:close/>
                    <a:moveTo>
                      <a:pt x="135" y="101"/>
                    </a:moveTo>
                    <a:cubicBezTo>
                      <a:pt x="135" y="106"/>
                      <a:pt x="132" y="110"/>
                      <a:pt x="12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3" y="110"/>
                      <a:pt x="9" y="106"/>
                      <a:pt x="9" y="10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35" y="42"/>
                      <a:pt x="135" y="42"/>
                      <a:pt x="135" y="42"/>
                    </a:cubicBezTo>
                    <a:lnTo>
                      <a:pt x="135" y="101"/>
                    </a:lnTo>
                    <a:close/>
                    <a:moveTo>
                      <a:pt x="135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2"/>
                      <a:pt x="13" y="8"/>
                      <a:pt x="17" y="8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32" y="8"/>
                      <a:pt x="135" y="12"/>
                      <a:pt x="135" y="17"/>
                    </a:cubicBezTo>
                    <a:lnTo>
                      <a:pt x="135" y="34"/>
                    </a:lnTo>
                    <a:close/>
                    <a:moveTo>
                      <a:pt x="161" y="82"/>
                    </a:moveTo>
                    <a:cubicBezTo>
                      <a:pt x="144" y="73"/>
                      <a:pt x="144" y="73"/>
                      <a:pt x="144" y="73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61" y="36"/>
                      <a:pt x="161" y="36"/>
                      <a:pt x="161" y="36"/>
                    </a:cubicBezTo>
                    <a:lnTo>
                      <a:pt x="161" y="82"/>
                    </a:lnTo>
                    <a:close/>
                    <a:moveTo>
                      <a:pt x="177" y="90"/>
                    </a:move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177" y="28"/>
                      <a:pt x="177" y="28"/>
                      <a:pt x="177" y="28"/>
                    </a:cubicBezTo>
                    <a:lnTo>
                      <a:pt x="177" y="90"/>
                    </a:lnTo>
                    <a:close/>
                    <a:moveTo>
                      <a:pt x="47" y="93"/>
                    </a:moveTo>
                    <a:cubicBezTo>
                      <a:pt x="97" y="93"/>
                      <a:pt x="97" y="93"/>
                      <a:pt x="97" y="93"/>
                    </a:cubicBezTo>
                    <a:cubicBezTo>
                      <a:pt x="109" y="93"/>
                      <a:pt x="118" y="83"/>
                      <a:pt x="118" y="72"/>
                    </a:cubicBezTo>
                    <a:cubicBezTo>
                      <a:pt x="118" y="60"/>
                      <a:pt x="109" y="51"/>
                      <a:pt x="97" y="51"/>
                    </a:cubicBezTo>
                    <a:cubicBezTo>
                      <a:pt x="86" y="51"/>
                      <a:pt x="76" y="60"/>
                      <a:pt x="76" y="72"/>
                    </a:cubicBezTo>
                    <a:cubicBezTo>
                      <a:pt x="76" y="77"/>
                      <a:pt x="78" y="81"/>
                      <a:pt x="81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6" y="81"/>
                      <a:pt x="68" y="77"/>
                      <a:pt x="68" y="72"/>
                    </a:cubicBezTo>
                    <a:cubicBezTo>
                      <a:pt x="68" y="60"/>
                      <a:pt x="58" y="51"/>
                      <a:pt x="47" y="51"/>
                    </a:cubicBezTo>
                    <a:cubicBezTo>
                      <a:pt x="35" y="51"/>
                      <a:pt x="26" y="60"/>
                      <a:pt x="26" y="72"/>
                    </a:cubicBezTo>
                    <a:cubicBezTo>
                      <a:pt x="26" y="83"/>
                      <a:pt x="35" y="93"/>
                      <a:pt x="47" y="93"/>
                    </a:cubicBezTo>
                    <a:close/>
                    <a:moveTo>
                      <a:pt x="97" y="59"/>
                    </a:moveTo>
                    <a:cubicBezTo>
                      <a:pt x="104" y="59"/>
                      <a:pt x="110" y="65"/>
                      <a:pt x="110" y="72"/>
                    </a:cubicBezTo>
                    <a:cubicBezTo>
                      <a:pt x="110" y="79"/>
                      <a:pt x="104" y="84"/>
                      <a:pt x="97" y="84"/>
                    </a:cubicBezTo>
                    <a:cubicBezTo>
                      <a:pt x="90" y="84"/>
                      <a:pt x="85" y="79"/>
                      <a:pt x="85" y="72"/>
                    </a:cubicBezTo>
                    <a:cubicBezTo>
                      <a:pt x="85" y="65"/>
                      <a:pt x="90" y="59"/>
                      <a:pt x="97" y="59"/>
                    </a:cubicBezTo>
                    <a:close/>
                    <a:moveTo>
                      <a:pt x="47" y="59"/>
                    </a:moveTo>
                    <a:cubicBezTo>
                      <a:pt x="54" y="59"/>
                      <a:pt x="59" y="65"/>
                      <a:pt x="59" y="72"/>
                    </a:cubicBezTo>
                    <a:cubicBezTo>
                      <a:pt x="59" y="79"/>
                      <a:pt x="54" y="84"/>
                      <a:pt x="47" y="84"/>
                    </a:cubicBezTo>
                    <a:cubicBezTo>
                      <a:pt x="40" y="84"/>
                      <a:pt x="34" y="79"/>
                      <a:pt x="34" y="72"/>
                    </a:cubicBezTo>
                    <a:cubicBezTo>
                      <a:pt x="34" y="65"/>
                      <a:pt x="40" y="59"/>
                      <a:pt x="47" y="59"/>
                    </a:cubicBezTo>
                    <a:close/>
                    <a:moveTo>
                      <a:pt x="106" y="17"/>
                    </a:moveTo>
                    <a:cubicBezTo>
                      <a:pt x="103" y="17"/>
                      <a:pt x="102" y="19"/>
                      <a:pt x="102" y="21"/>
                    </a:cubicBezTo>
                    <a:cubicBezTo>
                      <a:pt x="102" y="23"/>
                      <a:pt x="103" y="25"/>
                      <a:pt x="106" y="25"/>
                    </a:cubicBezTo>
                    <a:cubicBezTo>
                      <a:pt x="108" y="25"/>
                      <a:pt x="110" y="23"/>
                      <a:pt x="110" y="21"/>
                    </a:cubicBezTo>
                    <a:cubicBezTo>
                      <a:pt x="110" y="19"/>
                      <a:pt x="108" y="17"/>
                      <a:pt x="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Oval 36"/>
              <p:cNvSpPr>
                <a:spLocks noChangeAspect="1"/>
              </p:cNvSpPr>
              <p:nvPr/>
            </p:nvSpPr>
            <p:spPr>
              <a:xfrm>
                <a:off x="8501430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5895147" y="3637911"/>
              <a:ext cx="612862" cy="612862"/>
              <a:chOff x="8063186" y="4850548"/>
              <a:chExt cx="817149" cy="817149"/>
            </a:xfrm>
          </p:grpSpPr>
          <p:sp>
            <p:nvSpPr>
              <p:cNvPr id="35" name="Freeform: Shape 37"/>
              <p:cNvSpPr/>
              <p:nvPr/>
            </p:nvSpPr>
            <p:spPr bwMode="auto">
              <a:xfrm>
                <a:off x="8285171" y="5071451"/>
                <a:ext cx="373180" cy="375349"/>
              </a:xfrm>
              <a:custGeom>
                <a:avLst/>
                <a:gdLst>
                  <a:gd name="T0" fmla="*/ 173 w 189"/>
                  <a:gd name="T1" fmla="*/ 17 h 190"/>
                  <a:gd name="T2" fmla="*/ 113 w 189"/>
                  <a:gd name="T3" fmla="*/ 17 h 190"/>
                  <a:gd name="T4" fmla="*/ 101 w 189"/>
                  <a:gd name="T5" fmla="*/ 45 h 190"/>
                  <a:gd name="T6" fmla="*/ 37 w 189"/>
                  <a:gd name="T7" fmla="*/ 117 h 190"/>
                  <a:gd name="T8" fmla="*/ 29 w 189"/>
                  <a:gd name="T9" fmla="*/ 135 h 190"/>
                  <a:gd name="T10" fmla="*/ 33 w 189"/>
                  <a:gd name="T11" fmla="*/ 148 h 190"/>
                  <a:gd name="T12" fmla="*/ 21 w 189"/>
                  <a:gd name="T13" fmla="*/ 174 h 190"/>
                  <a:gd name="T14" fmla="*/ 21 w 189"/>
                  <a:gd name="T15" fmla="*/ 177 h 190"/>
                  <a:gd name="T16" fmla="*/ 4 w 189"/>
                  <a:gd name="T17" fmla="*/ 182 h 190"/>
                  <a:gd name="T18" fmla="*/ 4 w 189"/>
                  <a:gd name="T19" fmla="*/ 181 h 190"/>
                  <a:gd name="T20" fmla="*/ 0 w 189"/>
                  <a:gd name="T21" fmla="*/ 186 h 190"/>
                  <a:gd name="T22" fmla="*/ 4 w 189"/>
                  <a:gd name="T23" fmla="*/ 190 h 190"/>
                  <a:gd name="T24" fmla="*/ 4 w 189"/>
                  <a:gd name="T25" fmla="*/ 190 h 190"/>
                  <a:gd name="T26" fmla="*/ 28 w 189"/>
                  <a:gd name="T27" fmla="*/ 182 h 190"/>
                  <a:gd name="T28" fmla="*/ 29 w 189"/>
                  <a:gd name="T29" fmla="*/ 172 h 190"/>
                  <a:gd name="T30" fmla="*/ 38 w 189"/>
                  <a:gd name="T31" fmla="*/ 154 h 190"/>
                  <a:gd name="T32" fmla="*/ 54 w 189"/>
                  <a:gd name="T33" fmla="*/ 160 h 190"/>
                  <a:gd name="T34" fmla="*/ 72 w 189"/>
                  <a:gd name="T35" fmla="*/ 153 h 190"/>
                  <a:gd name="T36" fmla="*/ 144 w 189"/>
                  <a:gd name="T37" fmla="*/ 89 h 190"/>
                  <a:gd name="T38" fmla="*/ 173 w 189"/>
                  <a:gd name="T39" fmla="*/ 76 h 190"/>
                  <a:gd name="T40" fmla="*/ 173 w 189"/>
                  <a:gd name="T41" fmla="*/ 17 h 190"/>
                  <a:gd name="T42" fmla="*/ 66 w 189"/>
                  <a:gd name="T43" fmla="*/ 147 h 190"/>
                  <a:gd name="T44" fmla="*/ 54 w 189"/>
                  <a:gd name="T45" fmla="*/ 152 h 190"/>
                  <a:gd name="T46" fmla="*/ 38 w 189"/>
                  <a:gd name="T47" fmla="*/ 135 h 190"/>
                  <a:gd name="T48" fmla="*/ 42 w 189"/>
                  <a:gd name="T49" fmla="*/ 123 h 190"/>
                  <a:gd name="T50" fmla="*/ 102 w 189"/>
                  <a:gd name="T51" fmla="*/ 57 h 190"/>
                  <a:gd name="T52" fmla="*/ 113 w 189"/>
                  <a:gd name="T53" fmla="*/ 76 h 190"/>
                  <a:gd name="T54" fmla="*/ 133 w 189"/>
                  <a:gd name="T55" fmla="*/ 87 h 190"/>
                  <a:gd name="T56" fmla="*/ 66 w 189"/>
                  <a:gd name="T57" fmla="*/ 147 h 190"/>
                  <a:gd name="T58" fmla="*/ 167 w 189"/>
                  <a:gd name="T59" fmla="*/ 70 h 190"/>
                  <a:gd name="T60" fmla="*/ 119 w 189"/>
                  <a:gd name="T61" fmla="*/ 70 h 190"/>
                  <a:gd name="T62" fmla="*/ 119 w 189"/>
                  <a:gd name="T63" fmla="*/ 23 h 190"/>
                  <a:gd name="T64" fmla="*/ 167 w 189"/>
                  <a:gd name="T65" fmla="*/ 23 h 190"/>
                  <a:gd name="T66" fmla="*/ 167 w 189"/>
                  <a:gd name="T67" fmla="*/ 70 h 190"/>
                  <a:gd name="T68" fmla="*/ 78 w 189"/>
                  <a:gd name="T69" fmla="*/ 105 h 190"/>
                  <a:gd name="T70" fmla="*/ 84 w 189"/>
                  <a:gd name="T71" fmla="*/ 111 h 190"/>
                  <a:gd name="T72" fmla="*/ 111 w 189"/>
                  <a:gd name="T73" fmla="*/ 90 h 190"/>
                  <a:gd name="T74" fmla="*/ 99 w 189"/>
                  <a:gd name="T75" fmla="*/ 78 h 190"/>
                  <a:gd name="T76" fmla="*/ 78 w 189"/>
                  <a:gd name="T77" fmla="*/ 10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90">
                    <a:moveTo>
                      <a:pt x="173" y="17"/>
                    </a:moveTo>
                    <a:cubicBezTo>
                      <a:pt x="156" y="0"/>
                      <a:pt x="130" y="0"/>
                      <a:pt x="113" y="17"/>
                    </a:cubicBezTo>
                    <a:cubicBezTo>
                      <a:pt x="105" y="25"/>
                      <a:pt x="101" y="35"/>
                      <a:pt x="101" y="45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2" y="122"/>
                      <a:pt x="29" y="128"/>
                      <a:pt x="29" y="135"/>
                    </a:cubicBezTo>
                    <a:cubicBezTo>
                      <a:pt x="29" y="140"/>
                      <a:pt x="30" y="144"/>
                      <a:pt x="33" y="148"/>
                    </a:cubicBezTo>
                    <a:cubicBezTo>
                      <a:pt x="21" y="155"/>
                      <a:pt x="16" y="161"/>
                      <a:pt x="21" y="174"/>
                    </a:cubicBezTo>
                    <a:cubicBezTo>
                      <a:pt x="21" y="176"/>
                      <a:pt x="21" y="177"/>
                      <a:pt x="21" y="177"/>
                    </a:cubicBezTo>
                    <a:cubicBezTo>
                      <a:pt x="19" y="180"/>
                      <a:pt x="10" y="181"/>
                      <a:pt x="4" y="182"/>
                    </a:cubicBezTo>
                    <a:cubicBezTo>
                      <a:pt x="4" y="182"/>
                      <a:pt x="4" y="181"/>
                      <a:pt x="4" y="181"/>
                    </a:cubicBezTo>
                    <a:cubicBezTo>
                      <a:pt x="1" y="181"/>
                      <a:pt x="0" y="183"/>
                      <a:pt x="0" y="186"/>
                    </a:cubicBezTo>
                    <a:cubicBezTo>
                      <a:pt x="0" y="188"/>
                      <a:pt x="1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7" y="190"/>
                      <a:pt x="22" y="190"/>
                      <a:pt x="28" y="182"/>
                    </a:cubicBezTo>
                    <a:cubicBezTo>
                      <a:pt x="29" y="180"/>
                      <a:pt x="30" y="176"/>
                      <a:pt x="29" y="172"/>
                    </a:cubicBezTo>
                    <a:cubicBezTo>
                      <a:pt x="26" y="164"/>
                      <a:pt x="27" y="161"/>
                      <a:pt x="38" y="154"/>
                    </a:cubicBezTo>
                    <a:cubicBezTo>
                      <a:pt x="43" y="158"/>
                      <a:pt x="48" y="160"/>
                      <a:pt x="54" y="160"/>
                    </a:cubicBezTo>
                    <a:cubicBezTo>
                      <a:pt x="61" y="160"/>
                      <a:pt x="68" y="158"/>
                      <a:pt x="72" y="153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55" y="88"/>
                      <a:pt x="165" y="84"/>
                      <a:pt x="173" y="76"/>
                    </a:cubicBezTo>
                    <a:cubicBezTo>
                      <a:pt x="189" y="60"/>
                      <a:pt x="189" y="33"/>
                      <a:pt x="173" y="17"/>
                    </a:cubicBezTo>
                    <a:close/>
                    <a:moveTo>
                      <a:pt x="66" y="147"/>
                    </a:moveTo>
                    <a:cubicBezTo>
                      <a:pt x="63" y="150"/>
                      <a:pt x="59" y="152"/>
                      <a:pt x="54" y="152"/>
                    </a:cubicBezTo>
                    <a:cubicBezTo>
                      <a:pt x="45" y="152"/>
                      <a:pt x="38" y="144"/>
                      <a:pt x="38" y="135"/>
                    </a:cubicBezTo>
                    <a:cubicBezTo>
                      <a:pt x="38" y="130"/>
                      <a:pt x="39" y="126"/>
                      <a:pt x="42" y="123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4" y="64"/>
                      <a:pt x="108" y="71"/>
                      <a:pt x="113" y="76"/>
                    </a:cubicBezTo>
                    <a:cubicBezTo>
                      <a:pt x="119" y="82"/>
                      <a:pt x="126" y="86"/>
                      <a:pt x="133" y="87"/>
                    </a:cubicBezTo>
                    <a:lnTo>
                      <a:pt x="66" y="147"/>
                    </a:lnTo>
                    <a:close/>
                    <a:moveTo>
                      <a:pt x="167" y="70"/>
                    </a:moveTo>
                    <a:cubicBezTo>
                      <a:pt x="154" y="84"/>
                      <a:pt x="132" y="84"/>
                      <a:pt x="119" y="70"/>
                    </a:cubicBezTo>
                    <a:cubicBezTo>
                      <a:pt x="106" y="57"/>
                      <a:pt x="106" y="36"/>
                      <a:pt x="119" y="23"/>
                    </a:cubicBezTo>
                    <a:cubicBezTo>
                      <a:pt x="132" y="10"/>
                      <a:pt x="154" y="10"/>
                      <a:pt x="167" y="23"/>
                    </a:cubicBezTo>
                    <a:cubicBezTo>
                      <a:pt x="180" y="36"/>
                      <a:pt x="180" y="57"/>
                      <a:pt x="167" y="70"/>
                    </a:cubicBezTo>
                    <a:close/>
                    <a:moveTo>
                      <a:pt x="78" y="105"/>
                    </a:moveTo>
                    <a:cubicBezTo>
                      <a:pt x="84" y="111"/>
                      <a:pt x="84" y="111"/>
                      <a:pt x="84" y="111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99" y="78"/>
                      <a:pt x="99" y="78"/>
                      <a:pt x="99" y="78"/>
                    </a:cubicBezTo>
                    <a:lnTo>
                      <a:pt x="78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Oval 38"/>
              <p:cNvSpPr>
                <a:spLocks noChangeAspect="1"/>
              </p:cNvSpPr>
              <p:nvPr/>
            </p:nvSpPr>
            <p:spPr>
              <a:xfrm>
                <a:off x="8063186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50"/>
            <p:cNvGrpSpPr/>
            <p:nvPr/>
          </p:nvGrpSpPr>
          <p:grpSpPr>
            <a:xfrm>
              <a:off x="3188201" y="3637911"/>
              <a:ext cx="612862" cy="612862"/>
              <a:chOff x="4250935" y="4850548"/>
              <a:chExt cx="817149" cy="817149"/>
            </a:xfrm>
          </p:grpSpPr>
          <p:sp>
            <p:nvSpPr>
              <p:cNvPr id="33" name="Oval 44"/>
              <p:cNvSpPr>
                <a:spLocks noChangeAspect="1"/>
              </p:cNvSpPr>
              <p:nvPr/>
            </p:nvSpPr>
            <p:spPr>
              <a:xfrm>
                <a:off x="4250935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5"/>
              <p:cNvSpPr/>
              <p:nvPr/>
            </p:nvSpPr>
            <p:spPr bwMode="auto">
              <a:xfrm>
                <a:off x="4544228" y="5079182"/>
                <a:ext cx="230563" cy="360322"/>
              </a:xfrm>
              <a:custGeom>
                <a:avLst/>
                <a:gdLst>
                  <a:gd name="T0" fmla="*/ 55 w 118"/>
                  <a:gd name="T1" fmla="*/ 118 h 185"/>
                  <a:gd name="T2" fmla="*/ 51 w 118"/>
                  <a:gd name="T3" fmla="*/ 122 h 185"/>
                  <a:gd name="T4" fmla="*/ 55 w 118"/>
                  <a:gd name="T5" fmla="*/ 126 h 185"/>
                  <a:gd name="T6" fmla="*/ 59 w 118"/>
                  <a:gd name="T7" fmla="*/ 122 h 185"/>
                  <a:gd name="T8" fmla="*/ 55 w 118"/>
                  <a:gd name="T9" fmla="*/ 118 h 185"/>
                  <a:gd name="T10" fmla="*/ 46 w 118"/>
                  <a:gd name="T11" fmla="*/ 152 h 185"/>
                  <a:gd name="T12" fmla="*/ 42 w 118"/>
                  <a:gd name="T13" fmla="*/ 156 h 185"/>
                  <a:gd name="T14" fmla="*/ 46 w 118"/>
                  <a:gd name="T15" fmla="*/ 160 h 185"/>
                  <a:gd name="T16" fmla="*/ 51 w 118"/>
                  <a:gd name="T17" fmla="*/ 156 h 185"/>
                  <a:gd name="T18" fmla="*/ 46 w 118"/>
                  <a:gd name="T19" fmla="*/ 152 h 185"/>
                  <a:gd name="T20" fmla="*/ 51 w 118"/>
                  <a:gd name="T21" fmla="*/ 93 h 185"/>
                  <a:gd name="T22" fmla="*/ 42 w 118"/>
                  <a:gd name="T23" fmla="*/ 84 h 185"/>
                  <a:gd name="T24" fmla="*/ 34 w 118"/>
                  <a:gd name="T25" fmla="*/ 93 h 185"/>
                  <a:gd name="T26" fmla="*/ 42 w 118"/>
                  <a:gd name="T27" fmla="*/ 101 h 185"/>
                  <a:gd name="T28" fmla="*/ 51 w 118"/>
                  <a:gd name="T29" fmla="*/ 93 h 185"/>
                  <a:gd name="T30" fmla="*/ 110 w 118"/>
                  <a:gd name="T31" fmla="*/ 0 h 185"/>
                  <a:gd name="T32" fmla="*/ 8 w 118"/>
                  <a:gd name="T33" fmla="*/ 0 h 185"/>
                  <a:gd name="T34" fmla="*/ 0 w 118"/>
                  <a:gd name="T35" fmla="*/ 8 h 185"/>
                  <a:gd name="T36" fmla="*/ 0 w 118"/>
                  <a:gd name="T37" fmla="*/ 17 h 185"/>
                  <a:gd name="T38" fmla="*/ 8 w 118"/>
                  <a:gd name="T39" fmla="*/ 25 h 185"/>
                  <a:gd name="T40" fmla="*/ 17 w 118"/>
                  <a:gd name="T41" fmla="*/ 25 h 185"/>
                  <a:gd name="T42" fmla="*/ 17 w 118"/>
                  <a:gd name="T43" fmla="*/ 143 h 185"/>
                  <a:gd name="T44" fmla="*/ 59 w 118"/>
                  <a:gd name="T45" fmla="*/ 185 h 185"/>
                  <a:gd name="T46" fmla="*/ 101 w 118"/>
                  <a:gd name="T47" fmla="*/ 143 h 185"/>
                  <a:gd name="T48" fmla="*/ 101 w 118"/>
                  <a:gd name="T49" fmla="*/ 25 h 185"/>
                  <a:gd name="T50" fmla="*/ 110 w 118"/>
                  <a:gd name="T51" fmla="*/ 25 h 185"/>
                  <a:gd name="T52" fmla="*/ 118 w 118"/>
                  <a:gd name="T53" fmla="*/ 17 h 185"/>
                  <a:gd name="T54" fmla="*/ 118 w 118"/>
                  <a:gd name="T55" fmla="*/ 8 h 185"/>
                  <a:gd name="T56" fmla="*/ 110 w 118"/>
                  <a:gd name="T57" fmla="*/ 0 h 185"/>
                  <a:gd name="T58" fmla="*/ 93 w 118"/>
                  <a:gd name="T59" fmla="*/ 143 h 185"/>
                  <a:gd name="T60" fmla="*/ 59 w 118"/>
                  <a:gd name="T61" fmla="*/ 177 h 185"/>
                  <a:gd name="T62" fmla="*/ 25 w 118"/>
                  <a:gd name="T63" fmla="*/ 143 h 185"/>
                  <a:gd name="T64" fmla="*/ 25 w 118"/>
                  <a:gd name="T65" fmla="*/ 55 h 185"/>
                  <a:gd name="T66" fmla="*/ 45 w 118"/>
                  <a:gd name="T67" fmla="*/ 59 h 185"/>
                  <a:gd name="T68" fmla="*/ 57 w 118"/>
                  <a:gd name="T69" fmla="*/ 57 h 185"/>
                  <a:gd name="T70" fmla="*/ 82 w 118"/>
                  <a:gd name="T71" fmla="*/ 47 h 185"/>
                  <a:gd name="T72" fmla="*/ 93 w 118"/>
                  <a:gd name="T73" fmla="*/ 43 h 185"/>
                  <a:gd name="T74" fmla="*/ 93 w 118"/>
                  <a:gd name="T75" fmla="*/ 143 h 185"/>
                  <a:gd name="T76" fmla="*/ 93 w 118"/>
                  <a:gd name="T77" fmla="*/ 34 h 185"/>
                  <a:gd name="T78" fmla="*/ 79 w 118"/>
                  <a:gd name="T79" fmla="*/ 40 h 185"/>
                  <a:gd name="T80" fmla="*/ 55 w 118"/>
                  <a:gd name="T81" fmla="*/ 50 h 185"/>
                  <a:gd name="T82" fmla="*/ 25 w 118"/>
                  <a:gd name="T83" fmla="*/ 46 h 185"/>
                  <a:gd name="T84" fmla="*/ 25 w 118"/>
                  <a:gd name="T85" fmla="*/ 25 h 185"/>
                  <a:gd name="T86" fmla="*/ 93 w 118"/>
                  <a:gd name="T87" fmla="*/ 25 h 185"/>
                  <a:gd name="T88" fmla="*/ 93 w 118"/>
                  <a:gd name="T89" fmla="*/ 34 h 185"/>
                  <a:gd name="T90" fmla="*/ 110 w 118"/>
                  <a:gd name="T91" fmla="*/ 17 h 185"/>
                  <a:gd name="T92" fmla="*/ 8 w 118"/>
                  <a:gd name="T93" fmla="*/ 17 h 185"/>
                  <a:gd name="T94" fmla="*/ 8 w 118"/>
                  <a:gd name="T95" fmla="*/ 8 h 185"/>
                  <a:gd name="T96" fmla="*/ 110 w 118"/>
                  <a:gd name="T97" fmla="*/ 8 h 185"/>
                  <a:gd name="T98" fmla="*/ 110 w 118"/>
                  <a:gd name="T99" fmla="*/ 17 h 185"/>
                  <a:gd name="T100" fmla="*/ 72 w 118"/>
                  <a:gd name="T101" fmla="*/ 135 h 185"/>
                  <a:gd name="T102" fmla="*/ 68 w 118"/>
                  <a:gd name="T103" fmla="*/ 139 h 185"/>
                  <a:gd name="T104" fmla="*/ 72 w 118"/>
                  <a:gd name="T105" fmla="*/ 143 h 185"/>
                  <a:gd name="T106" fmla="*/ 76 w 118"/>
                  <a:gd name="T107" fmla="*/ 139 h 185"/>
                  <a:gd name="T108" fmla="*/ 72 w 118"/>
                  <a:gd name="T109" fmla="*/ 135 h 185"/>
                  <a:gd name="T110" fmla="*/ 76 w 118"/>
                  <a:gd name="T111" fmla="*/ 67 h 185"/>
                  <a:gd name="T112" fmla="*/ 68 w 118"/>
                  <a:gd name="T113" fmla="*/ 76 h 185"/>
                  <a:gd name="T114" fmla="*/ 76 w 118"/>
                  <a:gd name="T115" fmla="*/ 84 h 185"/>
                  <a:gd name="T116" fmla="*/ 84 w 118"/>
                  <a:gd name="T117" fmla="*/ 76 h 185"/>
                  <a:gd name="T118" fmla="*/ 76 w 118"/>
                  <a:gd name="T119" fmla="*/ 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85">
                    <a:moveTo>
                      <a:pt x="55" y="118"/>
                    </a:moveTo>
                    <a:cubicBezTo>
                      <a:pt x="53" y="118"/>
                      <a:pt x="51" y="120"/>
                      <a:pt x="51" y="122"/>
                    </a:cubicBezTo>
                    <a:cubicBezTo>
                      <a:pt x="51" y="124"/>
                      <a:pt x="53" y="126"/>
                      <a:pt x="55" y="126"/>
                    </a:cubicBezTo>
                    <a:cubicBezTo>
                      <a:pt x="57" y="126"/>
                      <a:pt x="59" y="124"/>
                      <a:pt x="59" y="122"/>
                    </a:cubicBezTo>
                    <a:cubicBezTo>
                      <a:pt x="59" y="120"/>
                      <a:pt x="57" y="118"/>
                      <a:pt x="55" y="118"/>
                    </a:cubicBezTo>
                    <a:close/>
                    <a:moveTo>
                      <a:pt x="46" y="152"/>
                    </a:moveTo>
                    <a:cubicBezTo>
                      <a:pt x="44" y="152"/>
                      <a:pt x="42" y="154"/>
                      <a:pt x="42" y="156"/>
                    </a:cubicBezTo>
                    <a:cubicBezTo>
                      <a:pt x="42" y="158"/>
                      <a:pt x="44" y="160"/>
                      <a:pt x="46" y="160"/>
                    </a:cubicBezTo>
                    <a:cubicBezTo>
                      <a:pt x="49" y="160"/>
                      <a:pt x="51" y="158"/>
                      <a:pt x="51" y="156"/>
                    </a:cubicBezTo>
                    <a:cubicBezTo>
                      <a:pt x="51" y="154"/>
                      <a:pt x="49" y="152"/>
                      <a:pt x="46" y="152"/>
                    </a:cubicBezTo>
                    <a:close/>
                    <a:moveTo>
                      <a:pt x="51" y="93"/>
                    </a:moveTo>
                    <a:cubicBezTo>
                      <a:pt x="51" y="88"/>
                      <a:pt x="47" y="84"/>
                      <a:pt x="42" y="84"/>
                    </a:cubicBezTo>
                    <a:cubicBezTo>
                      <a:pt x="38" y="84"/>
                      <a:pt x="34" y="88"/>
                      <a:pt x="34" y="93"/>
                    </a:cubicBezTo>
                    <a:cubicBezTo>
                      <a:pt x="34" y="97"/>
                      <a:pt x="38" y="101"/>
                      <a:pt x="42" y="101"/>
                    </a:cubicBezTo>
                    <a:cubicBezTo>
                      <a:pt x="47" y="101"/>
                      <a:pt x="51" y="97"/>
                      <a:pt x="51" y="93"/>
                    </a:cubicBezTo>
                    <a:close/>
                    <a:moveTo>
                      <a:pt x="11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4" y="25"/>
                      <a:pt x="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66"/>
                      <a:pt x="36" y="185"/>
                      <a:pt x="59" y="185"/>
                    </a:cubicBezTo>
                    <a:cubicBezTo>
                      <a:pt x="82" y="185"/>
                      <a:pt x="101" y="166"/>
                      <a:pt x="101" y="143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14" y="25"/>
                      <a:pt x="118" y="21"/>
                      <a:pt x="118" y="17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4"/>
                      <a:pt x="114" y="0"/>
                      <a:pt x="110" y="0"/>
                    </a:cubicBezTo>
                    <a:close/>
                    <a:moveTo>
                      <a:pt x="93" y="143"/>
                    </a:moveTo>
                    <a:cubicBezTo>
                      <a:pt x="93" y="162"/>
                      <a:pt x="78" y="177"/>
                      <a:pt x="59" y="177"/>
                    </a:cubicBezTo>
                    <a:cubicBezTo>
                      <a:pt x="40" y="177"/>
                      <a:pt x="25" y="162"/>
                      <a:pt x="25" y="14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31" y="57"/>
                      <a:pt x="38" y="59"/>
                      <a:pt x="45" y="59"/>
                    </a:cubicBezTo>
                    <a:cubicBezTo>
                      <a:pt x="49" y="59"/>
                      <a:pt x="53" y="58"/>
                      <a:pt x="57" y="57"/>
                    </a:cubicBezTo>
                    <a:cubicBezTo>
                      <a:pt x="68" y="54"/>
                      <a:pt x="76" y="50"/>
                      <a:pt x="82" y="47"/>
                    </a:cubicBezTo>
                    <a:cubicBezTo>
                      <a:pt x="86" y="45"/>
                      <a:pt x="90" y="44"/>
                      <a:pt x="93" y="43"/>
                    </a:cubicBezTo>
                    <a:lnTo>
                      <a:pt x="93" y="143"/>
                    </a:lnTo>
                    <a:close/>
                    <a:moveTo>
                      <a:pt x="93" y="34"/>
                    </a:moveTo>
                    <a:cubicBezTo>
                      <a:pt x="88" y="36"/>
                      <a:pt x="84" y="38"/>
                      <a:pt x="79" y="40"/>
                    </a:cubicBezTo>
                    <a:cubicBezTo>
                      <a:pt x="72" y="43"/>
                      <a:pt x="65" y="46"/>
                      <a:pt x="55" y="50"/>
                    </a:cubicBezTo>
                    <a:cubicBezTo>
                      <a:pt x="44" y="53"/>
                      <a:pt x="34" y="50"/>
                      <a:pt x="25" y="4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93" y="25"/>
                      <a:pt x="93" y="25"/>
                      <a:pt x="93" y="25"/>
                    </a:cubicBezTo>
                    <a:lnTo>
                      <a:pt x="93" y="34"/>
                    </a:lnTo>
                    <a:close/>
                    <a:moveTo>
                      <a:pt x="110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0" y="8"/>
                      <a:pt x="110" y="8"/>
                      <a:pt x="110" y="8"/>
                    </a:cubicBezTo>
                    <a:lnTo>
                      <a:pt x="110" y="17"/>
                    </a:lnTo>
                    <a:close/>
                    <a:moveTo>
                      <a:pt x="72" y="135"/>
                    </a:moveTo>
                    <a:cubicBezTo>
                      <a:pt x="69" y="135"/>
                      <a:pt x="68" y="137"/>
                      <a:pt x="68" y="139"/>
                    </a:cubicBezTo>
                    <a:cubicBezTo>
                      <a:pt x="68" y="141"/>
                      <a:pt x="69" y="143"/>
                      <a:pt x="72" y="143"/>
                    </a:cubicBezTo>
                    <a:cubicBezTo>
                      <a:pt x="74" y="143"/>
                      <a:pt x="76" y="141"/>
                      <a:pt x="76" y="139"/>
                    </a:cubicBezTo>
                    <a:cubicBezTo>
                      <a:pt x="76" y="137"/>
                      <a:pt x="74" y="135"/>
                      <a:pt x="72" y="135"/>
                    </a:cubicBezTo>
                    <a:close/>
                    <a:moveTo>
                      <a:pt x="76" y="67"/>
                    </a:moveTo>
                    <a:cubicBezTo>
                      <a:pt x="71" y="67"/>
                      <a:pt x="68" y="71"/>
                      <a:pt x="68" y="76"/>
                    </a:cubicBezTo>
                    <a:cubicBezTo>
                      <a:pt x="68" y="80"/>
                      <a:pt x="71" y="84"/>
                      <a:pt x="76" y="84"/>
                    </a:cubicBezTo>
                    <a:cubicBezTo>
                      <a:pt x="81" y="84"/>
                      <a:pt x="84" y="80"/>
                      <a:pt x="84" y="76"/>
                    </a:cubicBezTo>
                    <a:cubicBezTo>
                      <a:pt x="84" y="71"/>
                      <a:pt x="81" y="67"/>
                      <a:pt x="76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2160508" y="2417609"/>
              <a:ext cx="612862" cy="612862"/>
              <a:chOff x="2880678" y="3223479"/>
              <a:chExt cx="817149" cy="817149"/>
            </a:xfrm>
          </p:grpSpPr>
          <p:sp>
            <p:nvSpPr>
              <p:cNvPr id="31" name="Oval 43"/>
              <p:cNvSpPr>
                <a:spLocks noChangeAspect="1"/>
              </p:cNvSpPr>
              <p:nvPr/>
            </p:nvSpPr>
            <p:spPr>
              <a:xfrm>
                <a:off x="2880678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6"/>
              <p:cNvSpPr/>
              <p:nvPr/>
            </p:nvSpPr>
            <p:spPr bwMode="auto">
              <a:xfrm>
                <a:off x="3106919" y="3486347"/>
                <a:ext cx="361394" cy="297050"/>
              </a:xfrm>
              <a:custGeom>
                <a:avLst/>
                <a:gdLst>
                  <a:gd name="T0" fmla="*/ 17 w 185"/>
                  <a:gd name="T1" fmla="*/ 109 h 152"/>
                  <a:gd name="T2" fmla="*/ 25 w 185"/>
                  <a:gd name="T3" fmla="*/ 109 h 152"/>
                  <a:gd name="T4" fmla="*/ 46 w 185"/>
                  <a:gd name="T5" fmla="*/ 88 h 152"/>
                  <a:gd name="T6" fmla="*/ 181 w 185"/>
                  <a:gd name="T7" fmla="*/ 91 h 152"/>
                  <a:gd name="T8" fmla="*/ 150 w 185"/>
                  <a:gd name="T9" fmla="*/ 17 h 152"/>
                  <a:gd name="T10" fmla="*/ 101 w 185"/>
                  <a:gd name="T11" fmla="*/ 25 h 152"/>
                  <a:gd name="T12" fmla="*/ 59 w 185"/>
                  <a:gd name="T13" fmla="*/ 0 h 152"/>
                  <a:gd name="T14" fmla="*/ 35 w 185"/>
                  <a:gd name="T15" fmla="*/ 17 h 152"/>
                  <a:gd name="T16" fmla="*/ 0 w 185"/>
                  <a:gd name="T17" fmla="*/ 109 h 152"/>
                  <a:gd name="T18" fmla="*/ 83 w 185"/>
                  <a:gd name="T19" fmla="*/ 118 h 152"/>
                  <a:gd name="T20" fmla="*/ 143 w 185"/>
                  <a:gd name="T21" fmla="*/ 152 h 152"/>
                  <a:gd name="T22" fmla="*/ 181 w 185"/>
                  <a:gd name="T23" fmla="*/ 91 h 152"/>
                  <a:gd name="T24" fmla="*/ 8 w 185"/>
                  <a:gd name="T25" fmla="*/ 109 h 152"/>
                  <a:gd name="T26" fmla="*/ 76 w 185"/>
                  <a:gd name="T27" fmla="*/ 109 h 152"/>
                  <a:gd name="T28" fmla="*/ 76 w 185"/>
                  <a:gd name="T29" fmla="*/ 84 h 152"/>
                  <a:gd name="T30" fmla="*/ 21 w 185"/>
                  <a:gd name="T31" fmla="*/ 73 h 152"/>
                  <a:gd name="T32" fmla="*/ 44 w 185"/>
                  <a:gd name="T33" fmla="*/ 18 h 152"/>
                  <a:gd name="T34" fmla="*/ 76 w 185"/>
                  <a:gd name="T35" fmla="*/ 24 h 152"/>
                  <a:gd name="T36" fmla="*/ 76 w 185"/>
                  <a:gd name="T37" fmla="*/ 84 h 152"/>
                  <a:gd name="T38" fmla="*/ 84 w 185"/>
                  <a:gd name="T39" fmla="*/ 109 h 152"/>
                  <a:gd name="T40" fmla="*/ 101 w 185"/>
                  <a:gd name="T41" fmla="*/ 101 h 152"/>
                  <a:gd name="T42" fmla="*/ 101 w 185"/>
                  <a:gd name="T43" fmla="*/ 93 h 152"/>
                  <a:gd name="T44" fmla="*/ 84 w 185"/>
                  <a:gd name="T45" fmla="*/ 33 h 152"/>
                  <a:gd name="T46" fmla="*/ 101 w 185"/>
                  <a:gd name="T47" fmla="*/ 93 h 152"/>
                  <a:gd name="T48" fmla="*/ 110 w 185"/>
                  <a:gd name="T49" fmla="*/ 24 h 152"/>
                  <a:gd name="T50" fmla="*/ 142 w 185"/>
                  <a:gd name="T51" fmla="*/ 18 h 152"/>
                  <a:gd name="T52" fmla="*/ 164 w 185"/>
                  <a:gd name="T53" fmla="*/ 73 h 152"/>
                  <a:gd name="T54" fmla="*/ 109 w 185"/>
                  <a:gd name="T55" fmla="*/ 84 h 152"/>
                  <a:gd name="T56" fmla="*/ 143 w 185"/>
                  <a:gd name="T57" fmla="*/ 143 h 152"/>
                  <a:gd name="T58" fmla="*/ 143 w 185"/>
                  <a:gd name="T59" fmla="*/ 76 h 152"/>
                  <a:gd name="T60" fmla="*/ 143 w 185"/>
                  <a:gd name="T61" fmla="*/ 143 h 152"/>
                  <a:gd name="T62" fmla="*/ 118 w 185"/>
                  <a:gd name="T63" fmla="*/ 109 h 152"/>
                  <a:gd name="T64" fmla="*/ 126 w 185"/>
                  <a:gd name="T65" fmla="*/ 109 h 152"/>
                  <a:gd name="T66" fmla="*/ 147 w 185"/>
                  <a:gd name="T67" fmla="*/ 8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5" h="152">
                    <a:moveTo>
                      <a:pt x="42" y="84"/>
                    </a:moveTo>
                    <a:cubicBezTo>
                      <a:pt x="28" y="84"/>
                      <a:pt x="17" y="95"/>
                      <a:pt x="17" y="109"/>
                    </a:cubicBezTo>
                    <a:cubicBezTo>
                      <a:pt x="17" y="112"/>
                      <a:pt x="19" y="114"/>
                      <a:pt x="21" y="114"/>
                    </a:cubicBezTo>
                    <a:cubicBezTo>
                      <a:pt x="23" y="114"/>
                      <a:pt x="25" y="112"/>
                      <a:pt x="25" y="109"/>
                    </a:cubicBezTo>
                    <a:cubicBezTo>
                      <a:pt x="25" y="100"/>
                      <a:pt x="33" y="93"/>
                      <a:pt x="42" y="93"/>
                    </a:cubicBezTo>
                    <a:cubicBezTo>
                      <a:pt x="44" y="93"/>
                      <a:pt x="46" y="91"/>
                      <a:pt x="46" y="88"/>
                    </a:cubicBezTo>
                    <a:cubicBezTo>
                      <a:pt x="46" y="86"/>
                      <a:pt x="44" y="84"/>
                      <a:pt x="42" y="84"/>
                    </a:cubicBezTo>
                    <a:close/>
                    <a:moveTo>
                      <a:pt x="181" y="91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7" y="7"/>
                      <a:pt x="137" y="0"/>
                      <a:pt x="126" y="0"/>
                    </a:cubicBezTo>
                    <a:cubicBezTo>
                      <a:pt x="112" y="0"/>
                      <a:pt x="101" y="11"/>
                      <a:pt x="101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11"/>
                      <a:pt x="73" y="0"/>
                      <a:pt x="59" y="0"/>
                    </a:cubicBezTo>
                    <a:cubicBezTo>
                      <a:pt x="48" y="0"/>
                      <a:pt x="39" y="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" y="97"/>
                      <a:pt x="0" y="103"/>
                      <a:pt x="0" y="109"/>
                    </a:cubicBezTo>
                    <a:cubicBezTo>
                      <a:pt x="0" y="133"/>
                      <a:pt x="19" y="152"/>
                      <a:pt x="42" y="152"/>
                    </a:cubicBezTo>
                    <a:cubicBezTo>
                      <a:pt x="62" y="152"/>
                      <a:pt x="79" y="137"/>
                      <a:pt x="83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6" y="137"/>
                      <a:pt x="123" y="152"/>
                      <a:pt x="143" y="152"/>
                    </a:cubicBezTo>
                    <a:cubicBezTo>
                      <a:pt x="167" y="152"/>
                      <a:pt x="185" y="133"/>
                      <a:pt x="185" y="109"/>
                    </a:cubicBezTo>
                    <a:cubicBezTo>
                      <a:pt x="185" y="103"/>
                      <a:pt x="184" y="97"/>
                      <a:pt x="181" y="91"/>
                    </a:cubicBezTo>
                    <a:close/>
                    <a:moveTo>
                      <a:pt x="42" y="143"/>
                    </a:moveTo>
                    <a:cubicBezTo>
                      <a:pt x="23" y="143"/>
                      <a:pt x="8" y="128"/>
                      <a:pt x="8" y="109"/>
                    </a:cubicBezTo>
                    <a:cubicBezTo>
                      <a:pt x="8" y="91"/>
                      <a:pt x="23" y="76"/>
                      <a:pt x="42" y="76"/>
                    </a:cubicBezTo>
                    <a:cubicBezTo>
                      <a:pt x="61" y="76"/>
                      <a:pt x="76" y="91"/>
                      <a:pt x="76" y="109"/>
                    </a:cubicBezTo>
                    <a:cubicBezTo>
                      <a:pt x="76" y="128"/>
                      <a:pt x="61" y="143"/>
                      <a:pt x="42" y="143"/>
                    </a:cubicBezTo>
                    <a:close/>
                    <a:moveTo>
                      <a:pt x="76" y="84"/>
                    </a:moveTo>
                    <a:cubicBezTo>
                      <a:pt x="68" y="74"/>
                      <a:pt x="56" y="67"/>
                      <a:pt x="42" y="67"/>
                    </a:cubicBezTo>
                    <a:cubicBezTo>
                      <a:pt x="34" y="67"/>
                      <a:pt x="27" y="69"/>
                      <a:pt x="21" y="7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2"/>
                      <a:pt x="52" y="8"/>
                      <a:pt x="59" y="8"/>
                    </a:cubicBezTo>
                    <a:cubicBezTo>
                      <a:pt x="68" y="8"/>
                      <a:pt x="75" y="15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lnTo>
                      <a:pt x="76" y="84"/>
                    </a:lnTo>
                    <a:close/>
                    <a:moveTo>
                      <a:pt x="101" y="109"/>
                    </a:move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lnTo>
                      <a:pt x="101" y="109"/>
                    </a:lnTo>
                    <a:close/>
                    <a:moveTo>
                      <a:pt x="101" y="93"/>
                    </a:move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101" y="33"/>
                      <a:pt x="101" y="33"/>
                      <a:pt x="101" y="33"/>
                    </a:cubicBezTo>
                    <a:lnTo>
                      <a:pt x="101" y="93"/>
                    </a:lnTo>
                    <a:close/>
                    <a:moveTo>
                      <a:pt x="109" y="24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15"/>
                      <a:pt x="118" y="8"/>
                      <a:pt x="126" y="8"/>
                    </a:cubicBezTo>
                    <a:cubicBezTo>
                      <a:pt x="133" y="8"/>
                      <a:pt x="139" y="12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58" y="69"/>
                      <a:pt x="151" y="67"/>
                      <a:pt x="143" y="67"/>
                    </a:cubicBezTo>
                    <a:cubicBezTo>
                      <a:pt x="129" y="67"/>
                      <a:pt x="117" y="74"/>
                      <a:pt x="109" y="84"/>
                    </a:cubicBezTo>
                    <a:lnTo>
                      <a:pt x="109" y="24"/>
                    </a:lnTo>
                    <a:close/>
                    <a:moveTo>
                      <a:pt x="143" y="143"/>
                    </a:moveTo>
                    <a:cubicBezTo>
                      <a:pt x="125" y="143"/>
                      <a:pt x="109" y="128"/>
                      <a:pt x="109" y="109"/>
                    </a:cubicBezTo>
                    <a:cubicBezTo>
                      <a:pt x="109" y="91"/>
                      <a:pt x="125" y="76"/>
                      <a:pt x="143" y="76"/>
                    </a:cubicBezTo>
                    <a:cubicBezTo>
                      <a:pt x="162" y="76"/>
                      <a:pt x="177" y="91"/>
                      <a:pt x="177" y="109"/>
                    </a:cubicBezTo>
                    <a:cubicBezTo>
                      <a:pt x="177" y="128"/>
                      <a:pt x="162" y="143"/>
                      <a:pt x="143" y="143"/>
                    </a:cubicBezTo>
                    <a:close/>
                    <a:moveTo>
                      <a:pt x="143" y="84"/>
                    </a:moveTo>
                    <a:cubicBezTo>
                      <a:pt x="129" y="84"/>
                      <a:pt x="118" y="95"/>
                      <a:pt x="118" y="109"/>
                    </a:cubicBezTo>
                    <a:cubicBezTo>
                      <a:pt x="118" y="112"/>
                      <a:pt x="120" y="114"/>
                      <a:pt x="122" y="114"/>
                    </a:cubicBezTo>
                    <a:cubicBezTo>
                      <a:pt x="124" y="114"/>
                      <a:pt x="126" y="112"/>
                      <a:pt x="126" y="109"/>
                    </a:cubicBezTo>
                    <a:cubicBezTo>
                      <a:pt x="126" y="100"/>
                      <a:pt x="134" y="93"/>
                      <a:pt x="143" y="93"/>
                    </a:cubicBezTo>
                    <a:cubicBezTo>
                      <a:pt x="146" y="93"/>
                      <a:pt x="147" y="91"/>
                      <a:pt x="147" y="88"/>
                    </a:cubicBezTo>
                    <a:cubicBezTo>
                      <a:pt x="147" y="86"/>
                      <a:pt x="146" y="84"/>
                      <a:pt x="14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2667380" y="1194597"/>
              <a:ext cx="612862" cy="612862"/>
              <a:chOff x="3556507" y="1592796"/>
              <a:chExt cx="817149" cy="817149"/>
            </a:xfrm>
          </p:grpSpPr>
          <p:sp>
            <p:nvSpPr>
              <p:cNvPr id="29" name="Oval 42"/>
              <p:cNvSpPr>
                <a:spLocks noChangeAspect="1"/>
              </p:cNvSpPr>
              <p:nvPr/>
            </p:nvSpPr>
            <p:spPr>
              <a:xfrm>
                <a:off x="3556507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7"/>
              <p:cNvSpPr/>
              <p:nvPr/>
            </p:nvSpPr>
            <p:spPr bwMode="auto">
              <a:xfrm>
                <a:off x="3783311" y="1837283"/>
                <a:ext cx="363539" cy="361394"/>
              </a:xfrm>
              <a:custGeom>
                <a:avLst/>
                <a:gdLst>
                  <a:gd name="T0" fmla="*/ 85 w 186"/>
                  <a:gd name="T1" fmla="*/ 93 h 185"/>
                  <a:gd name="T2" fmla="*/ 101 w 186"/>
                  <a:gd name="T3" fmla="*/ 93 h 185"/>
                  <a:gd name="T4" fmla="*/ 186 w 186"/>
                  <a:gd name="T5" fmla="*/ 93 h 185"/>
                  <a:gd name="T6" fmla="*/ 159 w 186"/>
                  <a:gd name="T7" fmla="*/ 27 h 185"/>
                  <a:gd name="T8" fmla="*/ 93 w 186"/>
                  <a:gd name="T9" fmla="*/ 0 h 185"/>
                  <a:gd name="T10" fmla="*/ 27 w 186"/>
                  <a:gd name="T11" fmla="*/ 27 h 185"/>
                  <a:gd name="T12" fmla="*/ 0 w 186"/>
                  <a:gd name="T13" fmla="*/ 93 h 185"/>
                  <a:gd name="T14" fmla="*/ 27 w 186"/>
                  <a:gd name="T15" fmla="*/ 158 h 185"/>
                  <a:gd name="T16" fmla="*/ 93 w 186"/>
                  <a:gd name="T17" fmla="*/ 185 h 185"/>
                  <a:gd name="T18" fmla="*/ 159 w 186"/>
                  <a:gd name="T19" fmla="*/ 158 h 185"/>
                  <a:gd name="T20" fmla="*/ 186 w 186"/>
                  <a:gd name="T21" fmla="*/ 93 h 185"/>
                  <a:gd name="T22" fmla="*/ 36 w 186"/>
                  <a:gd name="T23" fmla="*/ 74 h 185"/>
                  <a:gd name="T24" fmla="*/ 36 w 186"/>
                  <a:gd name="T25" fmla="*/ 111 h 185"/>
                  <a:gd name="T26" fmla="*/ 60 w 186"/>
                  <a:gd name="T27" fmla="*/ 79 h 185"/>
                  <a:gd name="T28" fmla="*/ 44 w 186"/>
                  <a:gd name="T29" fmla="*/ 72 h 185"/>
                  <a:gd name="T30" fmla="*/ 60 w 186"/>
                  <a:gd name="T31" fmla="*/ 79 h 185"/>
                  <a:gd name="T32" fmla="*/ 44 w 186"/>
                  <a:gd name="T33" fmla="*/ 113 h 185"/>
                  <a:gd name="T34" fmla="*/ 60 w 186"/>
                  <a:gd name="T35" fmla="*/ 107 h 185"/>
                  <a:gd name="T36" fmla="*/ 33 w 186"/>
                  <a:gd name="T37" fmla="*/ 152 h 185"/>
                  <a:gd name="T38" fmla="*/ 61 w 186"/>
                  <a:gd name="T39" fmla="*/ 124 h 185"/>
                  <a:gd name="T40" fmla="*/ 33 w 186"/>
                  <a:gd name="T41" fmla="*/ 152 h 185"/>
                  <a:gd name="T42" fmla="*/ 39 w 186"/>
                  <a:gd name="T43" fmla="*/ 65 h 185"/>
                  <a:gd name="T44" fmla="*/ 66 w 186"/>
                  <a:gd name="T45" fmla="*/ 39 h 185"/>
                  <a:gd name="T46" fmla="*/ 116 w 186"/>
                  <a:gd name="T47" fmla="*/ 60 h 185"/>
                  <a:gd name="T48" fmla="*/ 100 w 186"/>
                  <a:gd name="T49" fmla="*/ 53 h 185"/>
                  <a:gd name="T50" fmla="*/ 116 w 186"/>
                  <a:gd name="T51" fmla="*/ 60 h 185"/>
                  <a:gd name="T52" fmla="*/ 112 w 186"/>
                  <a:gd name="T53" fmla="*/ 35 h 185"/>
                  <a:gd name="T54" fmla="*/ 74 w 186"/>
                  <a:gd name="T55" fmla="*/ 35 h 185"/>
                  <a:gd name="T56" fmla="*/ 73 w 186"/>
                  <a:gd name="T57" fmla="*/ 43 h 185"/>
                  <a:gd name="T58" fmla="*/ 79 w 186"/>
                  <a:gd name="T59" fmla="*/ 59 h 185"/>
                  <a:gd name="T60" fmla="*/ 73 w 186"/>
                  <a:gd name="T61" fmla="*/ 43 h 185"/>
                  <a:gd name="T62" fmla="*/ 79 w 186"/>
                  <a:gd name="T63" fmla="*/ 126 h 185"/>
                  <a:gd name="T64" fmla="*/ 73 w 186"/>
                  <a:gd name="T65" fmla="*/ 142 h 185"/>
                  <a:gd name="T66" fmla="*/ 93 w 186"/>
                  <a:gd name="T67" fmla="*/ 177 h 185"/>
                  <a:gd name="T68" fmla="*/ 93 w 186"/>
                  <a:gd name="T69" fmla="*/ 137 h 185"/>
                  <a:gd name="T70" fmla="*/ 93 w 186"/>
                  <a:gd name="T71" fmla="*/ 177 h 185"/>
                  <a:gd name="T72" fmla="*/ 100 w 186"/>
                  <a:gd name="T73" fmla="*/ 132 h 185"/>
                  <a:gd name="T74" fmla="*/ 116 w 186"/>
                  <a:gd name="T75" fmla="*/ 125 h 185"/>
                  <a:gd name="T76" fmla="*/ 118 w 186"/>
                  <a:gd name="T77" fmla="*/ 103 h 185"/>
                  <a:gd name="T78" fmla="*/ 103 w 186"/>
                  <a:gd name="T79" fmla="*/ 118 h 185"/>
                  <a:gd name="T80" fmla="*/ 83 w 186"/>
                  <a:gd name="T81" fmla="*/ 118 h 185"/>
                  <a:gd name="T82" fmla="*/ 68 w 186"/>
                  <a:gd name="T83" fmla="*/ 103 h 185"/>
                  <a:gd name="T84" fmla="*/ 68 w 186"/>
                  <a:gd name="T85" fmla="*/ 82 h 185"/>
                  <a:gd name="T86" fmla="*/ 83 w 186"/>
                  <a:gd name="T87" fmla="*/ 68 h 185"/>
                  <a:gd name="T88" fmla="*/ 103 w 186"/>
                  <a:gd name="T89" fmla="*/ 68 h 185"/>
                  <a:gd name="T90" fmla="*/ 118 w 186"/>
                  <a:gd name="T91" fmla="*/ 82 h 185"/>
                  <a:gd name="T92" fmla="*/ 118 w 186"/>
                  <a:gd name="T93" fmla="*/ 103 h 185"/>
                  <a:gd name="T94" fmla="*/ 147 w 186"/>
                  <a:gd name="T95" fmla="*/ 65 h 185"/>
                  <a:gd name="T96" fmla="*/ 120 w 186"/>
                  <a:gd name="T97" fmla="*/ 39 h 185"/>
                  <a:gd name="T98" fmla="*/ 133 w 186"/>
                  <a:gd name="T99" fmla="*/ 86 h 185"/>
                  <a:gd name="T100" fmla="*/ 126 w 186"/>
                  <a:gd name="T101" fmla="*/ 69 h 185"/>
                  <a:gd name="T102" fmla="*/ 133 w 186"/>
                  <a:gd name="T103" fmla="*/ 86 h 185"/>
                  <a:gd name="T104" fmla="*/ 142 w 186"/>
                  <a:gd name="T105" fmla="*/ 113 h 185"/>
                  <a:gd name="T106" fmla="*/ 126 w 186"/>
                  <a:gd name="T107" fmla="*/ 107 h 185"/>
                  <a:gd name="T108" fmla="*/ 153 w 186"/>
                  <a:gd name="T109" fmla="*/ 152 h 185"/>
                  <a:gd name="T110" fmla="*/ 125 w 186"/>
                  <a:gd name="T111" fmla="*/ 124 h 185"/>
                  <a:gd name="T112" fmla="*/ 153 w 186"/>
                  <a:gd name="T113" fmla="*/ 152 h 185"/>
                  <a:gd name="T114" fmla="*/ 138 w 186"/>
                  <a:gd name="T115" fmla="*/ 93 h 185"/>
                  <a:gd name="T116" fmla="*/ 177 w 186"/>
                  <a:gd name="T117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93" y="84"/>
                    </a:moveTo>
                    <a:cubicBezTo>
                      <a:pt x="88" y="84"/>
                      <a:pt x="85" y="88"/>
                      <a:pt x="85" y="93"/>
                    </a:cubicBezTo>
                    <a:cubicBezTo>
                      <a:pt x="85" y="97"/>
                      <a:pt x="88" y="101"/>
                      <a:pt x="93" y="101"/>
                    </a:cubicBezTo>
                    <a:cubicBezTo>
                      <a:pt x="98" y="101"/>
                      <a:pt x="101" y="97"/>
                      <a:pt x="101" y="93"/>
                    </a:cubicBezTo>
                    <a:cubicBezTo>
                      <a:pt x="101" y="88"/>
                      <a:pt x="98" y="84"/>
                      <a:pt x="93" y="84"/>
                    </a:cubicBezTo>
                    <a:close/>
                    <a:moveTo>
                      <a:pt x="186" y="93"/>
                    </a:moveTo>
                    <a:cubicBezTo>
                      <a:pt x="186" y="83"/>
                      <a:pt x="174" y="74"/>
                      <a:pt x="154" y="67"/>
                    </a:cubicBezTo>
                    <a:cubicBezTo>
                      <a:pt x="163" y="49"/>
                      <a:pt x="166" y="34"/>
                      <a:pt x="159" y="27"/>
                    </a:cubicBezTo>
                    <a:cubicBezTo>
                      <a:pt x="151" y="20"/>
                      <a:pt x="136" y="22"/>
                      <a:pt x="118" y="32"/>
                    </a:cubicBezTo>
                    <a:cubicBezTo>
                      <a:pt x="112" y="12"/>
                      <a:pt x="103" y="0"/>
                      <a:pt x="93" y="0"/>
                    </a:cubicBezTo>
                    <a:cubicBezTo>
                      <a:pt x="83" y="0"/>
                      <a:pt x="74" y="12"/>
                      <a:pt x="68" y="32"/>
                    </a:cubicBezTo>
                    <a:cubicBezTo>
                      <a:pt x="50" y="22"/>
                      <a:pt x="35" y="20"/>
                      <a:pt x="27" y="27"/>
                    </a:cubicBezTo>
                    <a:cubicBezTo>
                      <a:pt x="20" y="34"/>
                      <a:pt x="23" y="49"/>
                      <a:pt x="32" y="67"/>
                    </a:cubicBezTo>
                    <a:cubicBezTo>
                      <a:pt x="12" y="74"/>
                      <a:pt x="0" y="83"/>
                      <a:pt x="0" y="93"/>
                    </a:cubicBezTo>
                    <a:cubicBezTo>
                      <a:pt x="0" y="103"/>
                      <a:pt x="12" y="112"/>
                      <a:pt x="32" y="118"/>
                    </a:cubicBezTo>
                    <a:cubicBezTo>
                      <a:pt x="23" y="136"/>
                      <a:pt x="20" y="151"/>
                      <a:pt x="27" y="158"/>
                    </a:cubicBezTo>
                    <a:cubicBezTo>
                      <a:pt x="35" y="165"/>
                      <a:pt x="50" y="163"/>
                      <a:pt x="68" y="154"/>
                    </a:cubicBezTo>
                    <a:cubicBezTo>
                      <a:pt x="74" y="173"/>
                      <a:pt x="83" y="185"/>
                      <a:pt x="93" y="185"/>
                    </a:cubicBezTo>
                    <a:cubicBezTo>
                      <a:pt x="103" y="185"/>
                      <a:pt x="112" y="173"/>
                      <a:pt x="118" y="154"/>
                    </a:cubicBezTo>
                    <a:cubicBezTo>
                      <a:pt x="136" y="163"/>
                      <a:pt x="151" y="165"/>
                      <a:pt x="159" y="158"/>
                    </a:cubicBezTo>
                    <a:cubicBezTo>
                      <a:pt x="166" y="151"/>
                      <a:pt x="163" y="136"/>
                      <a:pt x="154" y="118"/>
                    </a:cubicBezTo>
                    <a:cubicBezTo>
                      <a:pt x="174" y="112"/>
                      <a:pt x="186" y="103"/>
                      <a:pt x="186" y="93"/>
                    </a:cubicBezTo>
                    <a:close/>
                    <a:moveTo>
                      <a:pt x="9" y="93"/>
                    </a:moveTo>
                    <a:cubicBezTo>
                      <a:pt x="9" y="85"/>
                      <a:pt x="19" y="79"/>
                      <a:pt x="36" y="74"/>
                    </a:cubicBezTo>
                    <a:cubicBezTo>
                      <a:pt x="39" y="80"/>
                      <a:pt x="43" y="86"/>
                      <a:pt x="48" y="93"/>
                    </a:cubicBezTo>
                    <a:cubicBezTo>
                      <a:pt x="43" y="99"/>
                      <a:pt x="39" y="105"/>
                      <a:pt x="36" y="111"/>
                    </a:cubicBezTo>
                    <a:cubicBezTo>
                      <a:pt x="19" y="107"/>
                      <a:pt x="9" y="100"/>
                      <a:pt x="9" y="93"/>
                    </a:cubicBezTo>
                    <a:close/>
                    <a:moveTo>
                      <a:pt x="60" y="79"/>
                    </a:moveTo>
                    <a:cubicBezTo>
                      <a:pt x="58" y="81"/>
                      <a:pt x="55" y="84"/>
                      <a:pt x="53" y="86"/>
                    </a:cubicBezTo>
                    <a:cubicBezTo>
                      <a:pt x="50" y="81"/>
                      <a:pt x="46" y="77"/>
                      <a:pt x="44" y="72"/>
                    </a:cubicBezTo>
                    <a:cubicBezTo>
                      <a:pt x="49" y="71"/>
                      <a:pt x="54" y="70"/>
                      <a:pt x="60" y="69"/>
                    </a:cubicBezTo>
                    <a:cubicBezTo>
                      <a:pt x="60" y="72"/>
                      <a:pt x="60" y="76"/>
                      <a:pt x="60" y="79"/>
                    </a:cubicBezTo>
                    <a:close/>
                    <a:moveTo>
                      <a:pt x="60" y="116"/>
                    </a:moveTo>
                    <a:cubicBezTo>
                      <a:pt x="54" y="115"/>
                      <a:pt x="49" y="114"/>
                      <a:pt x="44" y="113"/>
                    </a:cubicBezTo>
                    <a:cubicBezTo>
                      <a:pt x="46" y="109"/>
                      <a:pt x="50" y="104"/>
                      <a:pt x="53" y="99"/>
                    </a:cubicBezTo>
                    <a:cubicBezTo>
                      <a:pt x="55" y="102"/>
                      <a:pt x="58" y="104"/>
                      <a:pt x="60" y="107"/>
                    </a:cubicBezTo>
                    <a:cubicBezTo>
                      <a:pt x="60" y="110"/>
                      <a:pt x="60" y="113"/>
                      <a:pt x="60" y="116"/>
                    </a:cubicBezTo>
                    <a:close/>
                    <a:moveTo>
                      <a:pt x="33" y="152"/>
                    </a:moveTo>
                    <a:cubicBezTo>
                      <a:pt x="28" y="147"/>
                      <a:pt x="31" y="135"/>
                      <a:pt x="39" y="120"/>
                    </a:cubicBezTo>
                    <a:cubicBezTo>
                      <a:pt x="46" y="122"/>
                      <a:pt x="53" y="123"/>
                      <a:pt x="61" y="124"/>
                    </a:cubicBezTo>
                    <a:cubicBezTo>
                      <a:pt x="62" y="132"/>
                      <a:pt x="64" y="140"/>
                      <a:pt x="66" y="146"/>
                    </a:cubicBezTo>
                    <a:cubicBezTo>
                      <a:pt x="51" y="155"/>
                      <a:pt x="39" y="158"/>
                      <a:pt x="33" y="152"/>
                    </a:cubicBezTo>
                    <a:close/>
                    <a:moveTo>
                      <a:pt x="61" y="61"/>
                    </a:moveTo>
                    <a:cubicBezTo>
                      <a:pt x="53" y="62"/>
                      <a:pt x="46" y="63"/>
                      <a:pt x="39" y="65"/>
                    </a:cubicBezTo>
                    <a:cubicBezTo>
                      <a:pt x="31" y="50"/>
                      <a:pt x="28" y="38"/>
                      <a:pt x="33" y="33"/>
                    </a:cubicBezTo>
                    <a:cubicBezTo>
                      <a:pt x="39" y="28"/>
                      <a:pt x="51" y="31"/>
                      <a:pt x="66" y="39"/>
                    </a:cubicBezTo>
                    <a:cubicBezTo>
                      <a:pt x="64" y="46"/>
                      <a:pt x="62" y="53"/>
                      <a:pt x="61" y="61"/>
                    </a:cubicBezTo>
                    <a:close/>
                    <a:moveTo>
                      <a:pt x="116" y="60"/>
                    </a:moveTo>
                    <a:cubicBezTo>
                      <a:pt x="113" y="60"/>
                      <a:pt x="110" y="60"/>
                      <a:pt x="107" y="59"/>
                    </a:cubicBezTo>
                    <a:cubicBezTo>
                      <a:pt x="104" y="57"/>
                      <a:pt x="102" y="55"/>
                      <a:pt x="100" y="53"/>
                    </a:cubicBezTo>
                    <a:cubicBezTo>
                      <a:pt x="104" y="49"/>
                      <a:pt x="109" y="46"/>
                      <a:pt x="114" y="43"/>
                    </a:cubicBezTo>
                    <a:cubicBezTo>
                      <a:pt x="115" y="48"/>
                      <a:pt x="116" y="54"/>
                      <a:pt x="116" y="60"/>
                    </a:cubicBezTo>
                    <a:close/>
                    <a:moveTo>
                      <a:pt x="93" y="8"/>
                    </a:moveTo>
                    <a:cubicBezTo>
                      <a:pt x="100" y="8"/>
                      <a:pt x="107" y="19"/>
                      <a:pt x="112" y="35"/>
                    </a:cubicBezTo>
                    <a:cubicBezTo>
                      <a:pt x="106" y="39"/>
                      <a:pt x="99" y="43"/>
                      <a:pt x="93" y="48"/>
                    </a:cubicBezTo>
                    <a:cubicBezTo>
                      <a:pt x="87" y="43"/>
                      <a:pt x="80" y="39"/>
                      <a:pt x="74" y="35"/>
                    </a:cubicBezTo>
                    <a:cubicBezTo>
                      <a:pt x="79" y="19"/>
                      <a:pt x="86" y="8"/>
                      <a:pt x="93" y="8"/>
                    </a:cubicBezTo>
                    <a:close/>
                    <a:moveTo>
                      <a:pt x="73" y="43"/>
                    </a:moveTo>
                    <a:cubicBezTo>
                      <a:pt x="77" y="46"/>
                      <a:pt x="82" y="49"/>
                      <a:pt x="86" y="53"/>
                    </a:cubicBezTo>
                    <a:cubicBezTo>
                      <a:pt x="84" y="55"/>
                      <a:pt x="82" y="57"/>
                      <a:pt x="79" y="59"/>
                    </a:cubicBezTo>
                    <a:cubicBezTo>
                      <a:pt x="76" y="60"/>
                      <a:pt x="73" y="60"/>
                      <a:pt x="70" y="60"/>
                    </a:cubicBezTo>
                    <a:cubicBezTo>
                      <a:pt x="70" y="54"/>
                      <a:pt x="71" y="48"/>
                      <a:pt x="73" y="43"/>
                    </a:cubicBezTo>
                    <a:close/>
                    <a:moveTo>
                      <a:pt x="70" y="125"/>
                    </a:moveTo>
                    <a:cubicBezTo>
                      <a:pt x="73" y="126"/>
                      <a:pt x="76" y="126"/>
                      <a:pt x="79" y="126"/>
                    </a:cubicBezTo>
                    <a:cubicBezTo>
                      <a:pt x="82" y="128"/>
                      <a:pt x="84" y="130"/>
                      <a:pt x="86" y="132"/>
                    </a:cubicBezTo>
                    <a:cubicBezTo>
                      <a:pt x="82" y="136"/>
                      <a:pt x="77" y="139"/>
                      <a:pt x="73" y="142"/>
                    </a:cubicBezTo>
                    <a:cubicBezTo>
                      <a:pt x="71" y="137"/>
                      <a:pt x="70" y="131"/>
                      <a:pt x="70" y="125"/>
                    </a:cubicBezTo>
                    <a:close/>
                    <a:moveTo>
                      <a:pt x="93" y="177"/>
                    </a:moveTo>
                    <a:cubicBezTo>
                      <a:pt x="86" y="177"/>
                      <a:pt x="79" y="167"/>
                      <a:pt x="74" y="150"/>
                    </a:cubicBezTo>
                    <a:cubicBezTo>
                      <a:pt x="80" y="147"/>
                      <a:pt x="87" y="142"/>
                      <a:pt x="93" y="137"/>
                    </a:cubicBezTo>
                    <a:cubicBezTo>
                      <a:pt x="99" y="142"/>
                      <a:pt x="106" y="147"/>
                      <a:pt x="112" y="150"/>
                    </a:cubicBezTo>
                    <a:cubicBezTo>
                      <a:pt x="107" y="167"/>
                      <a:pt x="100" y="177"/>
                      <a:pt x="93" y="177"/>
                    </a:cubicBezTo>
                    <a:close/>
                    <a:moveTo>
                      <a:pt x="114" y="142"/>
                    </a:moveTo>
                    <a:cubicBezTo>
                      <a:pt x="109" y="139"/>
                      <a:pt x="104" y="136"/>
                      <a:pt x="100" y="132"/>
                    </a:cubicBezTo>
                    <a:cubicBezTo>
                      <a:pt x="102" y="130"/>
                      <a:pt x="104" y="128"/>
                      <a:pt x="107" y="126"/>
                    </a:cubicBezTo>
                    <a:cubicBezTo>
                      <a:pt x="110" y="126"/>
                      <a:pt x="113" y="126"/>
                      <a:pt x="116" y="125"/>
                    </a:cubicBezTo>
                    <a:cubicBezTo>
                      <a:pt x="116" y="131"/>
                      <a:pt x="115" y="137"/>
                      <a:pt x="114" y="142"/>
                    </a:cubicBezTo>
                    <a:close/>
                    <a:moveTo>
                      <a:pt x="118" y="103"/>
                    </a:moveTo>
                    <a:cubicBezTo>
                      <a:pt x="116" y="106"/>
                      <a:pt x="113" y="108"/>
                      <a:pt x="111" y="111"/>
                    </a:cubicBezTo>
                    <a:cubicBezTo>
                      <a:pt x="108" y="113"/>
                      <a:pt x="106" y="115"/>
                      <a:pt x="103" y="118"/>
                    </a:cubicBezTo>
                    <a:cubicBezTo>
                      <a:pt x="100" y="118"/>
                      <a:pt x="97" y="118"/>
                      <a:pt x="93" y="118"/>
                    </a:cubicBezTo>
                    <a:cubicBezTo>
                      <a:pt x="89" y="118"/>
                      <a:pt x="86" y="118"/>
                      <a:pt x="83" y="118"/>
                    </a:cubicBezTo>
                    <a:cubicBezTo>
                      <a:pt x="80" y="115"/>
                      <a:pt x="78" y="113"/>
                      <a:pt x="75" y="111"/>
                    </a:cubicBezTo>
                    <a:cubicBezTo>
                      <a:pt x="73" y="108"/>
                      <a:pt x="70" y="106"/>
                      <a:pt x="68" y="103"/>
                    </a:cubicBezTo>
                    <a:cubicBezTo>
                      <a:pt x="68" y="100"/>
                      <a:pt x="68" y="96"/>
                      <a:pt x="68" y="93"/>
                    </a:cubicBezTo>
                    <a:cubicBezTo>
                      <a:pt x="68" y="89"/>
                      <a:pt x="68" y="86"/>
                      <a:pt x="68" y="82"/>
                    </a:cubicBezTo>
                    <a:cubicBezTo>
                      <a:pt x="70" y="80"/>
                      <a:pt x="73" y="77"/>
                      <a:pt x="75" y="75"/>
                    </a:cubicBezTo>
                    <a:cubicBezTo>
                      <a:pt x="78" y="72"/>
                      <a:pt x="80" y="70"/>
                      <a:pt x="83" y="68"/>
                    </a:cubicBezTo>
                    <a:cubicBezTo>
                      <a:pt x="86" y="67"/>
                      <a:pt x="89" y="67"/>
                      <a:pt x="93" y="67"/>
                    </a:cubicBezTo>
                    <a:cubicBezTo>
                      <a:pt x="97" y="67"/>
                      <a:pt x="100" y="67"/>
                      <a:pt x="103" y="68"/>
                    </a:cubicBezTo>
                    <a:cubicBezTo>
                      <a:pt x="106" y="70"/>
                      <a:pt x="108" y="72"/>
                      <a:pt x="111" y="75"/>
                    </a:cubicBezTo>
                    <a:cubicBezTo>
                      <a:pt x="113" y="77"/>
                      <a:pt x="116" y="80"/>
                      <a:pt x="118" y="82"/>
                    </a:cubicBezTo>
                    <a:cubicBezTo>
                      <a:pt x="118" y="86"/>
                      <a:pt x="118" y="89"/>
                      <a:pt x="118" y="93"/>
                    </a:cubicBezTo>
                    <a:cubicBezTo>
                      <a:pt x="118" y="96"/>
                      <a:pt x="118" y="100"/>
                      <a:pt x="118" y="103"/>
                    </a:cubicBezTo>
                    <a:close/>
                    <a:moveTo>
                      <a:pt x="153" y="33"/>
                    </a:moveTo>
                    <a:cubicBezTo>
                      <a:pt x="158" y="38"/>
                      <a:pt x="155" y="50"/>
                      <a:pt x="147" y="65"/>
                    </a:cubicBezTo>
                    <a:cubicBezTo>
                      <a:pt x="140" y="63"/>
                      <a:pt x="133" y="62"/>
                      <a:pt x="125" y="61"/>
                    </a:cubicBezTo>
                    <a:cubicBezTo>
                      <a:pt x="124" y="53"/>
                      <a:pt x="122" y="46"/>
                      <a:pt x="120" y="39"/>
                    </a:cubicBezTo>
                    <a:cubicBezTo>
                      <a:pt x="135" y="31"/>
                      <a:pt x="147" y="28"/>
                      <a:pt x="153" y="33"/>
                    </a:cubicBezTo>
                    <a:close/>
                    <a:moveTo>
                      <a:pt x="133" y="86"/>
                    </a:moveTo>
                    <a:cubicBezTo>
                      <a:pt x="131" y="84"/>
                      <a:pt x="128" y="81"/>
                      <a:pt x="126" y="79"/>
                    </a:cubicBezTo>
                    <a:cubicBezTo>
                      <a:pt x="126" y="76"/>
                      <a:pt x="126" y="72"/>
                      <a:pt x="126" y="69"/>
                    </a:cubicBezTo>
                    <a:cubicBezTo>
                      <a:pt x="132" y="70"/>
                      <a:pt x="137" y="71"/>
                      <a:pt x="142" y="72"/>
                    </a:cubicBezTo>
                    <a:cubicBezTo>
                      <a:pt x="140" y="77"/>
                      <a:pt x="136" y="81"/>
                      <a:pt x="133" y="86"/>
                    </a:cubicBezTo>
                    <a:close/>
                    <a:moveTo>
                      <a:pt x="133" y="99"/>
                    </a:moveTo>
                    <a:cubicBezTo>
                      <a:pt x="136" y="104"/>
                      <a:pt x="140" y="109"/>
                      <a:pt x="142" y="113"/>
                    </a:cubicBezTo>
                    <a:cubicBezTo>
                      <a:pt x="137" y="114"/>
                      <a:pt x="132" y="115"/>
                      <a:pt x="126" y="116"/>
                    </a:cubicBezTo>
                    <a:cubicBezTo>
                      <a:pt x="126" y="113"/>
                      <a:pt x="126" y="110"/>
                      <a:pt x="126" y="107"/>
                    </a:cubicBezTo>
                    <a:cubicBezTo>
                      <a:pt x="129" y="104"/>
                      <a:pt x="131" y="102"/>
                      <a:pt x="133" y="99"/>
                    </a:cubicBezTo>
                    <a:close/>
                    <a:moveTo>
                      <a:pt x="153" y="152"/>
                    </a:moveTo>
                    <a:cubicBezTo>
                      <a:pt x="147" y="158"/>
                      <a:pt x="135" y="155"/>
                      <a:pt x="120" y="146"/>
                    </a:cubicBezTo>
                    <a:cubicBezTo>
                      <a:pt x="122" y="140"/>
                      <a:pt x="124" y="132"/>
                      <a:pt x="125" y="124"/>
                    </a:cubicBezTo>
                    <a:cubicBezTo>
                      <a:pt x="133" y="123"/>
                      <a:pt x="140" y="122"/>
                      <a:pt x="147" y="120"/>
                    </a:cubicBezTo>
                    <a:cubicBezTo>
                      <a:pt x="155" y="135"/>
                      <a:pt x="158" y="147"/>
                      <a:pt x="153" y="152"/>
                    </a:cubicBezTo>
                    <a:close/>
                    <a:moveTo>
                      <a:pt x="150" y="111"/>
                    </a:moveTo>
                    <a:cubicBezTo>
                      <a:pt x="147" y="105"/>
                      <a:pt x="143" y="99"/>
                      <a:pt x="138" y="93"/>
                    </a:cubicBezTo>
                    <a:cubicBezTo>
                      <a:pt x="143" y="86"/>
                      <a:pt x="147" y="80"/>
                      <a:pt x="150" y="74"/>
                    </a:cubicBezTo>
                    <a:cubicBezTo>
                      <a:pt x="167" y="79"/>
                      <a:pt x="177" y="85"/>
                      <a:pt x="177" y="93"/>
                    </a:cubicBezTo>
                    <a:cubicBezTo>
                      <a:pt x="177" y="100"/>
                      <a:pt x="167" y="107"/>
                      <a:pt x="150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77"/>
            <p:cNvGrpSpPr/>
            <p:nvPr/>
          </p:nvGrpSpPr>
          <p:grpSpPr>
            <a:xfrm>
              <a:off x="644098" y="1258654"/>
              <a:ext cx="2023282" cy="484748"/>
              <a:chOff x="858798" y="1678205"/>
              <a:chExt cx="2697709" cy="646331"/>
            </a:xfrm>
          </p:grpSpPr>
          <p:sp>
            <p:nvSpPr>
              <p:cNvPr id="27" name="TextBox 41"/>
              <p:cNvSpPr txBox="1"/>
              <p:nvPr/>
            </p:nvSpPr>
            <p:spPr>
              <a:xfrm>
                <a:off x="858798" y="1678205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Rectangle 4"/>
              <p:cNvSpPr/>
              <p:nvPr/>
            </p:nvSpPr>
            <p:spPr>
              <a:xfrm>
                <a:off x="858798" y="1839788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539750" y="2481666"/>
              <a:ext cx="1620758" cy="484748"/>
              <a:chOff x="711509" y="1736151"/>
              <a:chExt cx="2697709" cy="646331"/>
            </a:xfrm>
          </p:grpSpPr>
          <p:sp>
            <p:nvSpPr>
              <p:cNvPr id="25" name="TextBox 56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Rectangle 57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58"/>
            <p:cNvGrpSpPr/>
            <p:nvPr/>
          </p:nvGrpSpPr>
          <p:grpSpPr>
            <a:xfrm>
              <a:off x="539751" y="3701968"/>
              <a:ext cx="2648451" cy="892312"/>
              <a:chOff x="711509" y="1736151"/>
              <a:chExt cx="2697709" cy="1189749"/>
            </a:xfrm>
          </p:grpSpPr>
          <p:sp>
            <p:nvSpPr>
              <p:cNvPr id="23" name="TextBox 59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Autofit/>
              </a:bodyPr>
              <a:lstStyle/>
              <a:p>
                <a:pPr algn="r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Rectangle 60"/>
              <p:cNvSpPr/>
              <p:nvPr/>
            </p:nvSpPr>
            <p:spPr>
              <a:xfrm>
                <a:off x="1062246" y="1897734"/>
                <a:ext cx="2346972" cy="1028166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76"/>
            <p:cNvGrpSpPr/>
            <p:nvPr/>
          </p:nvGrpSpPr>
          <p:grpSpPr>
            <a:xfrm>
              <a:off x="6468112" y="1203805"/>
              <a:ext cx="2021781" cy="484748"/>
              <a:chOff x="8624150" y="1605073"/>
              <a:chExt cx="2695708" cy="646331"/>
            </a:xfrm>
          </p:grpSpPr>
          <p:sp>
            <p:nvSpPr>
              <p:cNvPr id="21" name="TextBox 62"/>
              <p:cNvSpPr txBox="1"/>
              <p:nvPr/>
            </p:nvSpPr>
            <p:spPr>
              <a:xfrm>
                <a:off x="8624150" y="1605073"/>
                <a:ext cx="2695708" cy="161583"/>
              </a:xfrm>
              <a:prstGeom prst="rect">
                <a:avLst/>
              </a:prstGeom>
              <a:noFill/>
            </p:spPr>
            <p:txBody>
              <a:bodyPr wrap="none" lIns="144025" tIns="0" rIns="144025" bIns="0" anchor="b" anchorCtr="0">
                <a:no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Rectangle 63"/>
              <p:cNvSpPr/>
              <p:nvPr/>
            </p:nvSpPr>
            <p:spPr>
              <a:xfrm>
                <a:off x="8624150" y="1766656"/>
                <a:ext cx="2695708" cy="48474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70"/>
            <p:cNvGrpSpPr/>
            <p:nvPr/>
          </p:nvGrpSpPr>
          <p:grpSpPr>
            <a:xfrm>
              <a:off x="6967060" y="2481666"/>
              <a:ext cx="1620758" cy="484748"/>
              <a:chOff x="711509" y="1736151"/>
              <a:chExt cx="2697709" cy="646331"/>
            </a:xfrm>
          </p:grpSpPr>
          <p:sp>
            <p:nvSpPr>
              <p:cNvPr id="19" name="TextBox 71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25" tIns="0" rIns="144025" bIns="0" anchor="b" anchorCtr="0">
                <a:no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Rectangle 72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73"/>
            <p:cNvGrpSpPr/>
            <p:nvPr/>
          </p:nvGrpSpPr>
          <p:grpSpPr>
            <a:xfrm>
              <a:off x="6508009" y="3701968"/>
              <a:ext cx="2065835" cy="885511"/>
              <a:chOff x="711509" y="1736151"/>
              <a:chExt cx="2697709" cy="1180681"/>
            </a:xfrm>
          </p:grpSpPr>
          <p:sp>
            <p:nvSpPr>
              <p:cNvPr id="17" name="TextBox 74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25" tIns="0" rIns="0" bIns="0" anchor="b" anchorCtr="0">
                <a:noAutofit/>
              </a:bodyPr>
              <a:lstStyle/>
              <a:p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Rectangle 75"/>
              <p:cNvSpPr/>
              <p:nvPr/>
            </p:nvSpPr>
            <p:spPr>
              <a:xfrm>
                <a:off x="711509" y="1897734"/>
                <a:ext cx="2697709" cy="101909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4026156" y="418929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936929" y="663317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8813" y="1735306"/>
            <a:ext cx="2415771" cy="1407242"/>
            <a:chOff x="998244" y="1469467"/>
            <a:chExt cx="3220470" cy="1875997"/>
          </a:xfrm>
        </p:grpSpPr>
        <p:grpSp>
          <p:nvGrpSpPr>
            <p:cNvPr id="17" name="组合 16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3711" y="1735306"/>
            <a:ext cx="2415771" cy="1407242"/>
            <a:chOff x="4479402" y="1469467"/>
            <a:chExt cx="3220470" cy="1875997"/>
          </a:xfrm>
        </p:grpSpPr>
        <p:sp>
          <p:nvSpPr>
            <p:cNvPr id="12" name="矩形 1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36263" y="1735306"/>
            <a:ext cx="2415771" cy="1407242"/>
            <a:chOff x="1027952" y="3518963"/>
            <a:chExt cx="3220470" cy="1875997"/>
          </a:xfrm>
        </p:grpSpPr>
        <p:sp>
          <p:nvSpPr>
            <p:cNvPr id="7" name="矩形 6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4032574" y="416731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78231" y="653383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4cea730-73b1-438c-a9ad-1ff5f784b089"/>
          <p:cNvGrpSpPr>
            <a:grpSpLocks noChangeAspect="1"/>
          </p:cNvGrpSpPr>
          <p:nvPr/>
        </p:nvGrpSpPr>
        <p:grpSpPr>
          <a:xfrm>
            <a:off x="1111127" y="1168145"/>
            <a:ext cx="7096177" cy="3292575"/>
            <a:chOff x="1481245" y="1556792"/>
            <a:chExt cx="9459926" cy="4389338"/>
          </a:xfrm>
        </p:grpSpPr>
        <p:grpSp>
          <p:nvGrpSpPr>
            <p:cNvPr id="4" name="组合 3"/>
            <p:cNvGrpSpPr/>
            <p:nvPr/>
          </p:nvGrpSpPr>
          <p:grpSpPr>
            <a:xfrm>
              <a:off x="1481245" y="1556792"/>
              <a:ext cx="3102587" cy="2131822"/>
              <a:chOff x="1430114" y="2931616"/>
              <a:chExt cx="3102587" cy="2131822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430114" y="2931616"/>
                <a:ext cx="2604671" cy="1050002"/>
                <a:chOff x="1430114" y="2931616"/>
                <a:chExt cx="2604671" cy="1050002"/>
              </a:xfrm>
            </p:grpSpPr>
            <p:sp>
              <p:nvSpPr>
                <p:cNvPr id="41" name="五边形 28"/>
                <p:cNvSpPr/>
                <p:nvPr/>
              </p:nvSpPr>
              <p:spPr>
                <a:xfrm>
                  <a:off x="2276404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30114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30" title="HBOw5gySgy"/>
                <p:cNvSpPr/>
                <p:nvPr/>
              </p:nvSpPr>
              <p:spPr bwMode="auto">
                <a:xfrm>
                  <a:off x="1732418" y="3168636"/>
                  <a:ext cx="481328" cy="606645"/>
                </a:xfrm>
                <a:custGeom>
                  <a:avLst/>
                  <a:gdLst>
                    <a:gd name="connsiteX0" fmla="*/ 179388 w 268288"/>
                    <a:gd name="connsiteY0" fmla="*/ 166688 h 338138"/>
                    <a:gd name="connsiteX1" fmla="*/ 203200 w 268288"/>
                    <a:gd name="connsiteY1" fmla="*/ 190443 h 338138"/>
                    <a:gd name="connsiteX2" fmla="*/ 203200 w 268288"/>
                    <a:gd name="connsiteY2" fmla="*/ 252471 h 338138"/>
                    <a:gd name="connsiteX3" fmla="*/ 179388 w 268288"/>
                    <a:gd name="connsiteY3" fmla="*/ 276226 h 338138"/>
                    <a:gd name="connsiteX4" fmla="*/ 155575 w 268288"/>
                    <a:gd name="connsiteY4" fmla="*/ 252471 h 338138"/>
                    <a:gd name="connsiteX5" fmla="*/ 155575 w 268288"/>
                    <a:gd name="connsiteY5" fmla="*/ 190443 h 338138"/>
                    <a:gd name="connsiteX6" fmla="*/ 179388 w 268288"/>
                    <a:gd name="connsiteY6" fmla="*/ 166688 h 338138"/>
                    <a:gd name="connsiteX7" fmla="*/ 179388 w 268288"/>
                    <a:gd name="connsiteY7" fmla="*/ 150813 h 338138"/>
                    <a:gd name="connsiteX8" fmla="*/ 139700 w 268288"/>
                    <a:gd name="connsiteY8" fmla="*/ 190427 h 338138"/>
                    <a:gd name="connsiteX9" fmla="*/ 139700 w 268288"/>
                    <a:gd name="connsiteY9" fmla="*/ 252488 h 338138"/>
                    <a:gd name="connsiteX10" fmla="*/ 179388 w 268288"/>
                    <a:gd name="connsiteY10" fmla="*/ 292101 h 338138"/>
                    <a:gd name="connsiteX11" fmla="*/ 219075 w 268288"/>
                    <a:gd name="connsiteY11" fmla="*/ 252488 h 338138"/>
                    <a:gd name="connsiteX12" fmla="*/ 219075 w 268288"/>
                    <a:gd name="connsiteY12" fmla="*/ 190427 h 338138"/>
                    <a:gd name="connsiteX13" fmla="*/ 179388 w 268288"/>
                    <a:gd name="connsiteY13" fmla="*/ 150813 h 338138"/>
                    <a:gd name="connsiteX14" fmla="*/ 57120 w 268288"/>
                    <a:gd name="connsiteY14" fmla="*/ 150813 h 338138"/>
                    <a:gd name="connsiteX15" fmla="*/ 49212 w 268288"/>
                    <a:gd name="connsiteY15" fmla="*/ 158705 h 338138"/>
                    <a:gd name="connsiteX16" fmla="*/ 57120 w 268288"/>
                    <a:gd name="connsiteY16" fmla="*/ 166597 h 338138"/>
                    <a:gd name="connsiteX17" fmla="*/ 80842 w 268288"/>
                    <a:gd name="connsiteY17" fmla="*/ 166597 h 338138"/>
                    <a:gd name="connsiteX18" fmla="*/ 103247 w 268288"/>
                    <a:gd name="connsiteY18" fmla="*/ 188959 h 338138"/>
                    <a:gd name="connsiteX19" fmla="*/ 103247 w 268288"/>
                    <a:gd name="connsiteY19" fmla="*/ 190274 h 338138"/>
                    <a:gd name="connsiteX20" fmla="*/ 80842 w 268288"/>
                    <a:gd name="connsiteY20" fmla="*/ 212635 h 338138"/>
                    <a:gd name="connsiteX21" fmla="*/ 57120 w 268288"/>
                    <a:gd name="connsiteY21" fmla="*/ 212635 h 338138"/>
                    <a:gd name="connsiteX22" fmla="*/ 49212 w 268288"/>
                    <a:gd name="connsiteY22" fmla="*/ 220527 h 338138"/>
                    <a:gd name="connsiteX23" fmla="*/ 57120 w 268288"/>
                    <a:gd name="connsiteY23" fmla="*/ 228419 h 338138"/>
                    <a:gd name="connsiteX24" fmla="*/ 80842 w 268288"/>
                    <a:gd name="connsiteY24" fmla="*/ 228419 h 338138"/>
                    <a:gd name="connsiteX25" fmla="*/ 103247 w 268288"/>
                    <a:gd name="connsiteY25" fmla="*/ 250781 h 338138"/>
                    <a:gd name="connsiteX26" fmla="*/ 80842 w 268288"/>
                    <a:gd name="connsiteY26" fmla="*/ 273142 h 338138"/>
                    <a:gd name="connsiteX27" fmla="*/ 57120 w 268288"/>
                    <a:gd name="connsiteY27" fmla="*/ 273142 h 338138"/>
                    <a:gd name="connsiteX28" fmla="*/ 49212 w 268288"/>
                    <a:gd name="connsiteY28" fmla="*/ 281034 h 338138"/>
                    <a:gd name="connsiteX29" fmla="*/ 57120 w 268288"/>
                    <a:gd name="connsiteY29" fmla="*/ 288926 h 338138"/>
                    <a:gd name="connsiteX30" fmla="*/ 80842 w 268288"/>
                    <a:gd name="connsiteY30" fmla="*/ 288926 h 338138"/>
                    <a:gd name="connsiteX31" fmla="*/ 119062 w 268288"/>
                    <a:gd name="connsiteY31" fmla="*/ 250781 h 338138"/>
                    <a:gd name="connsiteX32" fmla="*/ 103247 w 268288"/>
                    <a:gd name="connsiteY32" fmla="*/ 220527 h 338138"/>
                    <a:gd name="connsiteX33" fmla="*/ 119062 w 268288"/>
                    <a:gd name="connsiteY33" fmla="*/ 190274 h 338138"/>
                    <a:gd name="connsiteX34" fmla="*/ 119062 w 268288"/>
                    <a:gd name="connsiteY34" fmla="*/ 188959 h 338138"/>
                    <a:gd name="connsiteX35" fmla="*/ 80842 w 268288"/>
                    <a:gd name="connsiteY35" fmla="*/ 150813 h 338138"/>
                    <a:gd name="connsiteX36" fmla="*/ 57120 w 268288"/>
                    <a:gd name="connsiteY36" fmla="*/ 150813 h 338138"/>
                    <a:gd name="connsiteX37" fmla="*/ 46099 w 268288"/>
                    <a:gd name="connsiteY37" fmla="*/ 47625 h 338138"/>
                    <a:gd name="connsiteX38" fmla="*/ 15875 w 268288"/>
                    <a:gd name="connsiteY38" fmla="*/ 79629 h 338138"/>
                    <a:gd name="connsiteX39" fmla="*/ 15875 w 268288"/>
                    <a:gd name="connsiteY39" fmla="*/ 114300 h 338138"/>
                    <a:gd name="connsiteX40" fmla="*/ 252413 w 268288"/>
                    <a:gd name="connsiteY40" fmla="*/ 114300 h 338138"/>
                    <a:gd name="connsiteX41" fmla="*/ 252413 w 268288"/>
                    <a:gd name="connsiteY41" fmla="*/ 79629 h 338138"/>
                    <a:gd name="connsiteX42" fmla="*/ 222189 w 268288"/>
                    <a:gd name="connsiteY42" fmla="*/ 47625 h 338138"/>
                    <a:gd name="connsiteX43" fmla="*/ 210362 w 268288"/>
                    <a:gd name="connsiteY43" fmla="*/ 47625 h 338138"/>
                    <a:gd name="connsiteX44" fmla="*/ 210362 w 268288"/>
                    <a:gd name="connsiteY44" fmla="*/ 71628 h 338138"/>
                    <a:gd name="connsiteX45" fmla="*/ 202477 w 268288"/>
                    <a:gd name="connsiteY45" fmla="*/ 79629 h 338138"/>
                    <a:gd name="connsiteX46" fmla="*/ 194593 w 268288"/>
                    <a:gd name="connsiteY46" fmla="*/ 71628 h 338138"/>
                    <a:gd name="connsiteX47" fmla="*/ 194593 w 268288"/>
                    <a:gd name="connsiteY47" fmla="*/ 47625 h 338138"/>
                    <a:gd name="connsiteX48" fmla="*/ 73696 w 268288"/>
                    <a:gd name="connsiteY48" fmla="*/ 47625 h 338138"/>
                    <a:gd name="connsiteX49" fmla="*/ 73696 w 268288"/>
                    <a:gd name="connsiteY49" fmla="*/ 71628 h 338138"/>
                    <a:gd name="connsiteX50" fmla="*/ 65811 w 268288"/>
                    <a:gd name="connsiteY50" fmla="*/ 79629 h 338138"/>
                    <a:gd name="connsiteX51" fmla="*/ 57926 w 268288"/>
                    <a:gd name="connsiteY51" fmla="*/ 71628 h 338138"/>
                    <a:gd name="connsiteX52" fmla="*/ 57926 w 268288"/>
                    <a:gd name="connsiteY52" fmla="*/ 47625 h 338138"/>
                    <a:gd name="connsiteX53" fmla="*/ 46099 w 268288"/>
                    <a:gd name="connsiteY53" fmla="*/ 47625 h 338138"/>
                    <a:gd name="connsiteX54" fmla="*/ 65757 w 268288"/>
                    <a:gd name="connsiteY54" fmla="*/ 0 h 338138"/>
                    <a:gd name="connsiteX55" fmla="*/ 73648 w 268288"/>
                    <a:gd name="connsiteY55" fmla="*/ 7925 h 338138"/>
                    <a:gd name="connsiteX56" fmla="*/ 73648 w 268288"/>
                    <a:gd name="connsiteY56" fmla="*/ 31700 h 338138"/>
                    <a:gd name="connsiteX57" fmla="*/ 194640 w 268288"/>
                    <a:gd name="connsiteY57" fmla="*/ 31700 h 338138"/>
                    <a:gd name="connsiteX58" fmla="*/ 194640 w 268288"/>
                    <a:gd name="connsiteY58" fmla="*/ 7925 h 338138"/>
                    <a:gd name="connsiteX59" fmla="*/ 202531 w 268288"/>
                    <a:gd name="connsiteY59" fmla="*/ 0 h 338138"/>
                    <a:gd name="connsiteX60" fmla="*/ 210422 w 268288"/>
                    <a:gd name="connsiteY60" fmla="*/ 7925 h 338138"/>
                    <a:gd name="connsiteX61" fmla="*/ 210422 w 268288"/>
                    <a:gd name="connsiteY61" fmla="*/ 31700 h 338138"/>
                    <a:gd name="connsiteX62" fmla="*/ 222258 w 268288"/>
                    <a:gd name="connsiteY62" fmla="*/ 31700 h 338138"/>
                    <a:gd name="connsiteX63" fmla="*/ 268288 w 268288"/>
                    <a:gd name="connsiteY63" fmla="*/ 79251 h 338138"/>
                    <a:gd name="connsiteX64" fmla="*/ 268288 w 268288"/>
                    <a:gd name="connsiteY64" fmla="*/ 290587 h 338138"/>
                    <a:gd name="connsiteX65" fmla="*/ 222258 w 268288"/>
                    <a:gd name="connsiteY65" fmla="*/ 338138 h 338138"/>
                    <a:gd name="connsiteX66" fmla="*/ 46030 w 268288"/>
                    <a:gd name="connsiteY66" fmla="*/ 338138 h 338138"/>
                    <a:gd name="connsiteX67" fmla="*/ 0 w 268288"/>
                    <a:gd name="connsiteY67" fmla="*/ 290587 h 338138"/>
                    <a:gd name="connsiteX68" fmla="*/ 0 w 268288"/>
                    <a:gd name="connsiteY68" fmla="*/ 79251 h 338138"/>
                    <a:gd name="connsiteX69" fmla="*/ 46030 w 268288"/>
                    <a:gd name="connsiteY69" fmla="*/ 31700 h 338138"/>
                    <a:gd name="connsiteX70" fmla="*/ 57866 w 268288"/>
                    <a:gd name="connsiteY70" fmla="*/ 31700 h 338138"/>
                    <a:gd name="connsiteX71" fmla="*/ 57866 w 268288"/>
                    <a:gd name="connsiteY71" fmla="*/ 7925 h 338138"/>
                    <a:gd name="connsiteX72" fmla="*/ 65757 w 268288"/>
                    <a:gd name="connsiteY72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8288" h="338138">
                      <a:moveTo>
                        <a:pt x="179388" y="166688"/>
                      </a:moveTo>
                      <a:cubicBezTo>
                        <a:pt x="192617" y="166688"/>
                        <a:pt x="203200" y="177246"/>
                        <a:pt x="203200" y="190443"/>
                      </a:cubicBezTo>
                      <a:cubicBezTo>
                        <a:pt x="203200" y="252471"/>
                        <a:pt x="203200" y="252471"/>
                        <a:pt x="203200" y="252471"/>
                      </a:cubicBezTo>
                      <a:cubicBezTo>
                        <a:pt x="203200" y="265668"/>
                        <a:pt x="192617" y="276226"/>
                        <a:pt x="179388" y="276226"/>
                      </a:cubicBezTo>
                      <a:cubicBezTo>
                        <a:pt x="166158" y="276226"/>
                        <a:pt x="155575" y="265668"/>
                        <a:pt x="155575" y="252471"/>
                      </a:cubicBezTo>
                      <a:cubicBezTo>
                        <a:pt x="155575" y="190443"/>
                        <a:pt x="155575" y="190443"/>
                        <a:pt x="155575" y="190443"/>
                      </a:cubicBezTo>
                      <a:cubicBezTo>
                        <a:pt x="155575" y="177246"/>
                        <a:pt x="166158" y="166688"/>
                        <a:pt x="179388" y="166688"/>
                      </a:cubicBezTo>
                      <a:close/>
                      <a:moveTo>
                        <a:pt x="179388" y="150813"/>
                      </a:moveTo>
                      <a:cubicBezTo>
                        <a:pt x="158221" y="150813"/>
                        <a:pt x="139700" y="169299"/>
                        <a:pt x="139700" y="190427"/>
                      </a:cubicBezTo>
                      <a:cubicBezTo>
                        <a:pt x="139700" y="252488"/>
                        <a:pt x="139700" y="252488"/>
                        <a:pt x="139700" y="252488"/>
                      </a:cubicBezTo>
                      <a:cubicBezTo>
                        <a:pt x="139700" y="273615"/>
                        <a:pt x="158221" y="292101"/>
                        <a:pt x="179388" y="292101"/>
                      </a:cubicBezTo>
                      <a:cubicBezTo>
                        <a:pt x="201877" y="292101"/>
                        <a:pt x="219075" y="273615"/>
                        <a:pt x="219075" y="252488"/>
                      </a:cubicBezTo>
                      <a:lnTo>
                        <a:pt x="219075" y="190427"/>
                      </a:lnTo>
                      <a:cubicBezTo>
                        <a:pt x="219075" y="169299"/>
                        <a:pt x="201877" y="150813"/>
                        <a:pt x="179388" y="150813"/>
                      </a:cubicBezTo>
                      <a:close/>
                      <a:moveTo>
                        <a:pt x="57120" y="150813"/>
                      </a:moveTo>
                      <a:cubicBezTo>
                        <a:pt x="51848" y="150813"/>
                        <a:pt x="49212" y="154759"/>
                        <a:pt x="49212" y="158705"/>
                      </a:cubicBezTo>
                      <a:cubicBezTo>
                        <a:pt x="49212" y="163967"/>
                        <a:pt x="51848" y="166597"/>
                        <a:pt x="57120" y="166597"/>
                      </a:cubicBezTo>
                      <a:cubicBezTo>
                        <a:pt x="80842" y="166597"/>
                        <a:pt x="80842" y="166597"/>
                        <a:pt x="80842" y="166597"/>
                      </a:cubicBezTo>
                      <a:cubicBezTo>
                        <a:pt x="92704" y="166597"/>
                        <a:pt x="103247" y="177120"/>
                        <a:pt x="103247" y="188959"/>
                      </a:cubicBezTo>
                      <a:cubicBezTo>
                        <a:pt x="103247" y="190274"/>
                        <a:pt x="103247" y="190274"/>
                        <a:pt x="103247" y="190274"/>
                      </a:cubicBezTo>
                      <a:cubicBezTo>
                        <a:pt x="103247" y="202112"/>
                        <a:pt x="92704" y="212635"/>
                        <a:pt x="80842" y="212635"/>
                      </a:cubicBezTo>
                      <a:cubicBezTo>
                        <a:pt x="57120" y="212635"/>
                        <a:pt x="57120" y="212635"/>
                        <a:pt x="57120" y="212635"/>
                      </a:cubicBezTo>
                      <a:cubicBezTo>
                        <a:pt x="51848" y="212635"/>
                        <a:pt x="49212" y="215266"/>
                        <a:pt x="49212" y="220527"/>
                      </a:cubicBezTo>
                      <a:cubicBezTo>
                        <a:pt x="49212" y="224473"/>
                        <a:pt x="51848" y="228419"/>
                        <a:pt x="57120" y="228419"/>
                      </a:cubicBezTo>
                      <a:cubicBezTo>
                        <a:pt x="80842" y="228419"/>
                        <a:pt x="80842" y="228419"/>
                        <a:pt x="80842" y="228419"/>
                      </a:cubicBezTo>
                      <a:cubicBezTo>
                        <a:pt x="92704" y="228419"/>
                        <a:pt x="103247" y="237627"/>
                        <a:pt x="103247" y="250781"/>
                      </a:cubicBezTo>
                      <a:cubicBezTo>
                        <a:pt x="103247" y="263934"/>
                        <a:pt x="92704" y="273142"/>
                        <a:pt x="80842" y="273142"/>
                      </a:cubicBezTo>
                      <a:cubicBezTo>
                        <a:pt x="57120" y="273142"/>
                        <a:pt x="57120" y="273142"/>
                        <a:pt x="57120" y="273142"/>
                      </a:cubicBezTo>
                      <a:cubicBezTo>
                        <a:pt x="51848" y="273142"/>
                        <a:pt x="49212" y="277088"/>
                        <a:pt x="49212" y="281034"/>
                      </a:cubicBezTo>
                      <a:cubicBezTo>
                        <a:pt x="49212" y="284980"/>
                        <a:pt x="51848" y="288926"/>
                        <a:pt x="57120" y="288926"/>
                      </a:cubicBezTo>
                      <a:cubicBezTo>
                        <a:pt x="80842" y="288926"/>
                        <a:pt x="80842" y="288926"/>
                        <a:pt x="80842" y="288926"/>
                      </a:cubicBezTo>
                      <a:cubicBezTo>
                        <a:pt x="101929" y="288926"/>
                        <a:pt x="119062" y="271826"/>
                        <a:pt x="119062" y="250781"/>
                      </a:cubicBezTo>
                      <a:cubicBezTo>
                        <a:pt x="119062" y="237627"/>
                        <a:pt x="112473" y="227104"/>
                        <a:pt x="103247" y="220527"/>
                      </a:cubicBezTo>
                      <a:cubicBezTo>
                        <a:pt x="112473" y="212635"/>
                        <a:pt x="119062" y="202112"/>
                        <a:pt x="119062" y="190274"/>
                      </a:cubicBezTo>
                      <a:lnTo>
                        <a:pt x="119062" y="188959"/>
                      </a:lnTo>
                      <a:cubicBezTo>
                        <a:pt x="119062" y="167913"/>
                        <a:pt x="101929" y="150813"/>
                        <a:pt x="80842" y="150813"/>
                      </a:cubicBezTo>
                      <a:cubicBezTo>
                        <a:pt x="57120" y="150813"/>
                        <a:pt x="57120" y="150813"/>
                        <a:pt x="57120" y="150813"/>
                      </a:cubicBezTo>
                      <a:close/>
                      <a:moveTo>
                        <a:pt x="46099" y="47625"/>
                      </a:moveTo>
                      <a:cubicBezTo>
                        <a:pt x="29016" y="47625"/>
                        <a:pt x="15875" y="62294"/>
                        <a:pt x="15875" y="79629"/>
                      </a:cubicBezTo>
                      <a:cubicBezTo>
                        <a:pt x="15875" y="114300"/>
                        <a:pt x="15875" y="114300"/>
                        <a:pt x="15875" y="114300"/>
                      </a:cubicBezTo>
                      <a:cubicBezTo>
                        <a:pt x="252413" y="114300"/>
                        <a:pt x="252413" y="114300"/>
                        <a:pt x="252413" y="114300"/>
                      </a:cubicBezTo>
                      <a:lnTo>
                        <a:pt x="252413" y="79629"/>
                      </a:lnTo>
                      <a:cubicBezTo>
                        <a:pt x="252413" y="62294"/>
                        <a:pt x="239272" y="47625"/>
                        <a:pt x="222189" y="47625"/>
                      </a:cubicBezTo>
                      <a:cubicBezTo>
                        <a:pt x="210362" y="47625"/>
                        <a:pt x="210362" y="47625"/>
                        <a:pt x="210362" y="47625"/>
                      </a:cubicBezTo>
                      <a:cubicBezTo>
                        <a:pt x="210362" y="71628"/>
                        <a:pt x="210362" y="71628"/>
                        <a:pt x="210362" y="71628"/>
                      </a:cubicBezTo>
                      <a:cubicBezTo>
                        <a:pt x="210362" y="75629"/>
                        <a:pt x="206420" y="79629"/>
                        <a:pt x="202477" y="79629"/>
                      </a:cubicBezTo>
                      <a:cubicBezTo>
                        <a:pt x="197221" y="79629"/>
                        <a:pt x="194593" y="75629"/>
                        <a:pt x="194593" y="71628"/>
                      </a:cubicBezTo>
                      <a:cubicBezTo>
                        <a:pt x="194593" y="47625"/>
                        <a:pt x="194593" y="47625"/>
                        <a:pt x="194593" y="47625"/>
                      </a:cubicBezTo>
                      <a:cubicBezTo>
                        <a:pt x="73696" y="47625"/>
                        <a:pt x="73696" y="47625"/>
                        <a:pt x="73696" y="47625"/>
                      </a:cubicBezTo>
                      <a:cubicBezTo>
                        <a:pt x="73696" y="71628"/>
                        <a:pt x="73696" y="71628"/>
                        <a:pt x="73696" y="71628"/>
                      </a:cubicBezTo>
                      <a:cubicBezTo>
                        <a:pt x="73696" y="75629"/>
                        <a:pt x="71067" y="79629"/>
                        <a:pt x="65811" y="79629"/>
                      </a:cubicBezTo>
                      <a:cubicBezTo>
                        <a:pt x="61869" y="79629"/>
                        <a:pt x="57926" y="75629"/>
                        <a:pt x="57926" y="71628"/>
                      </a:cubicBezTo>
                      <a:cubicBezTo>
                        <a:pt x="57926" y="47625"/>
                        <a:pt x="57926" y="47625"/>
                        <a:pt x="57926" y="47625"/>
                      </a:cubicBezTo>
                      <a:cubicBezTo>
                        <a:pt x="46099" y="47625"/>
                        <a:pt x="46099" y="47625"/>
                        <a:pt x="46099" y="47625"/>
                      </a:cubicBezTo>
                      <a:close/>
                      <a:moveTo>
                        <a:pt x="65757" y="0"/>
                      </a:moveTo>
                      <a:cubicBezTo>
                        <a:pt x="71018" y="0"/>
                        <a:pt x="73648" y="3962"/>
                        <a:pt x="73648" y="7925"/>
                      </a:cubicBezTo>
                      <a:cubicBezTo>
                        <a:pt x="73648" y="31700"/>
                        <a:pt x="73648" y="31700"/>
                        <a:pt x="73648" y="31700"/>
                      </a:cubicBezTo>
                      <a:cubicBezTo>
                        <a:pt x="194640" y="31700"/>
                        <a:pt x="194640" y="31700"/>
                        <a:pt x="194640" y="31700"/>
                      </a:cubicBezTo>
                      <a:cubicBezTo>
                        <a:pt x="194640" y="7925"/>
                        <a:pt x="194640" y="7925"/>
                        <a:pt x="194640" y="7925"/>
                      </a:cubicBezTo>
                      <a:cubicBezTo>
                        <a:pt x="194640" y="3962"/>
                        <a:pt x="197271" y="0"/>
                        <a:pt x="202531" y="0"/>
                      </a:cubicBezTo>
                      <a:cubicBezTo>
                        <a:pt x="206477" y="0"/>
                        <a:pt x="210422" y="3962"/>
                        <a:pt x="210422" y="7925"/>
                      </a:cubicBezTo>
                      <a:cubicBezTo>
                        <a:pt x="210422" y="31700"/>
                        <a:pt x="210422" y="31700"/>
                        <a:pt x="210422" y="31700"/>
                      </a:cubicBezTo>
                      <a:cubicBezTo>
                        <a:pt x="222258" y="31700"/>
                        <a:pt x="222258" y="31700"/>
                        <a:pt x="222258" y="31700"/>
                      </a:cubicBezTo>
                      <a:cubicBezTo>
                        <a:pt x="247246" y="31700"/>
                        <a:pt x="268288" y="52834"/>
                        <a:pt x="268288" y="79251"/>
                      </a:cubicBezTo>
                      <a:cubicBezTo>
                        <a:pt x="268288" y="290587"/>
                        <a:pt x="268288" y="290587"/>
                        <a:pt x="268288" y="290587"/>
                      </a:cubicBezTo>
                      <a:cubicBezTo>
                        <a:pt x="268288" y="317005"/>
                        <a:pt x="247246" y="338138"/>
                        <a:pt x="222258" y="338138"/>
                      </a:cubicBezTo>
                      <a:cubicBezTo>
                        <a:pt x="46030" y="338138"/>
                        <a:pt x="46030" y="338138"/>
                        <a:pt x="46030" y="338138"/>
                      </a:cubicBezTo>
                      <a:cubicBezTo>
                        <a:pt x="21042" y="338138"/>
                        <a:pt x="0" y="317005"/>
                        <a:pt x="0" y="290587"/>
                      </a:cubicBezTo>
                      <a:cubicBezTo>
                        <a:pt x="0" y="79251"/>
                        <a:pt x="0" y="79251"/>
                        <a:pt x="0" y="79251"/>
                      </a:cubicBezTo>
                      <a:cubicBezTo>
                        <a:pt x="0" y="52834"/>
                        <a:pt x="21042" y="31700"/>
                        <a:pt x="46030" y="31700"/>
                      </a:cubicBezTo>
                      <a:cubicBezTo>
                        <a:pt x="57866" y="31700"/>
                        <a:pt x="57866" y="31700"/>
                        <a:pt x="57866" y="31700"/>
                      </a:cubicBezTo>
                      <a:cubicBezTo>
                        <a:pt x="57866" y="7925"/>
                        <a:pt x="57866" y="7925"/>
                        <a:pt x="57866" y="7925"/>
                      </a:cubicBezTo>
                      <a:cubicBezTo>
                        <a:pt x="57866" y="3962"/>
                        <a:pt x="61812" y="0"/>
                        <a:pt x="657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533153" y="4113526"/>
                <a:ext cx="2999548" cy="949912"/>
                <a:chOff x="1495688" y="5001250"/>
                <a:chExt cx="2999548" cy="949912"/>
              </a:xfrm>
            </p:grpSpPr>
            <p:sp>
              <p:nvSpPr>
                <p:cNvPr id="39" name="文本框 1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14"/>
                <p:cNvSpPr txBox="1"/>
                <p:nvPr/>
              </p:nvSpPr>
              <p:spPr bwMode="auto">
                <a:xfrm>
                  <a:off x="1495688" y="5376931"/>
                  <a:ext cx="2999548" cy="574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583832" y="1556792"/>
              <a:ext cx="3146023" cy="2148122"/>
              <a:chOff x="4532701" y="2931616"/>
              <a:chExt cx="3146023" cy="2148122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34" name="五边形 31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3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679144" y="4113526"/>
                <a:ext cx="2999580" cy="966212"/>
                <a:chOff x="1422575" y="5001250"/>
                <a:chExt cx="2999580" cy="966212"/>
              </a:xfrm>
            </p:grpSpPr>
            <p:sp>
              <p:nvSpPr>
                <p:cNvPr id="32" name="文本框 1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文本框 12"/>
                <p:cNvSpPr txBox="1"/>
                <p:nvPr/>
              </p:nvSpPr>
              <p:spPr bwMode="auto">
                <a:xfrm>
                  <a:off x="1422575" y="5393231"/>
                  <a:ext cx="2999580" cy="574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795147" y="1556792"/>
              <a:ext cx="3146024" cy="2129599"/>
              <a:chOff x="7744016" y="2931616"/>
              <a:chExt cx="3146024" cy="212959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27" name="五边形 24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7"/>
                <p:cNvSpPr/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7890459" y="4113526"/>
                <a:ext cx="2999581" cy="947689"/>
                <a:chOff x="1414785" y="5001250"/>
                <a:chExt cx="2999581" cy="947689"/>
              </a:xfrm>
            </p:grpSpPr>
            <p:sp>
              <p:nvSpPr>
                <p:cNvPr id="25" name="文本框 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文本框 10"/>
                <p:cNvSpPr txBox="1"/>
                <p:nvPr/>
              </p:nvSpPr>
              <p:spPr bwMode="auto">
                <a:xfrm>
                  <a:off x="1414785" y="5374708"/>
                  <a:ext cx="2999581" cy="574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004794" y="3753036"/>
              <a:ext cx="2976531" cy="2193094"/>
              <a:chOff x="4532701" y="2931616"/>
              <a:chExt cx="2976531" cy="219309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20" name="五边形 53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55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682765" y="4113526"/>
                <a:ext cx="2826467" cy="1011184"/>
                <a:chOff x="1426196" y="5001250"/>
                <a:chExt cx="2826467" cy="1011184"/>
              </a:xfrm>
            </p:grpSpPr>
            <p:sp>
              <p:nvSpPr>
                <p:cNvPr id="18" name="文本框 5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52"/>
                <p:cNvSpPr txBox="1"/>
                <p:nvPr/>
              </p:nvSpPr>
              <p:spPr bwMode="auto">
                <a:xfrm>
                  <a:off x="1426196" y="5438203"/>
                  <a:ext cx="2826467" cy="574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216109" y="3753036"/>
              <a:ext cx="2910672" cy="2165619"/>
              <a:chOff x="7744016" y="2931616"/>
              <a:chExt cx="2910672" cy="2165619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13" name="五边形 61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 63"/>
                <p:cNvSpPr/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975518" y="4113526"/>
                <a:ext cx="2679170" cy="983709"/>
                <a:chOff x="1499844" y="5001250"/>
                <a:chExt cx="2679170" cy="983709"/>
              </a:xfrm>
            </p:grpSpPr>
            <p:sp>
              <p:nvSpPr>
                <p:cNvPr id="11" name="文本框 5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60"/>
                <p:cNvSpPr txBox="1"/>
                <p:nvPr/>
              </p:nvSpPr>
              <p:spPr bwMode="auto">
                <a:xfrm>
                  <a:off x="1499844" y="5410728"/>
                  <a:ext cx="2679170" cy="574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br>
                    <a:rPr lang="zh-CN" altLang="en-US" sz="1200" dirty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</a:br>
                  <a:endPara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4" name="文本框 43"/>
          <p:cNvSpPr txBox="1"/>
          <p:nvPr/>
        </p:nvSpPr>
        <p:spPr>
          <a:xfrm>
            <a:off x="4031780" y="398429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68614" y="684368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86177 L -1.63166E-7 -3.378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30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339" y="90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1784" y="1132384"/>
            <a:ext cx="3164040" cy="3347428"/>
            <a:chOff x="1252538" y="1433513"/>
            <a:chExt cx="4217988" cy="4462463"/>
          </a:xfrm>
        </p:grpSpPr>
        <p:sp>
          <p:nvSpPr>
            <p:cNvPr id="20" name="Freeform: Shape 4"/>
            <p:cNvSpPr/>
            <p:nvPr/>
          </p:nvSpPr>
          <p:spPr bwMode="auto">
            <a:xfrm>
              <a:off x="1304925" y="5799138"/>
              <a:ext cx="3541713" cy="96838"/>
            </a:xfrm>
            <a:custGeom>
              <a:avLst/>
              <a:gdLst>
                <a:gd name="T0" fmla="*/ 0 w 2194"/>
                <a:gd name="T1" fmla="*/ 0 h 60"/>
                <a:gd name="T2" fmla="*/ 0 w 2194"/>
                <a:gd name="T3" fmla="*/ 20 h 60"/>
                <a:gd name="T4" fmla="*/ 40 w 2194"/>
                <a:gd name="T5" fmla="*/ 60 h 60"/>
                <a:gd name="T6" fmla="*/ 2153 w 2194"/>
                <a:gd name="T7" fmla="*/ 60 h 60"/>
                <a:gd name="T8" fmla="*/ 2194 w 2194"/>
                <a:gd name="T9" fmla="*/ 20 h 60"/>
                <a:gd name="T10" fmla="*/ 2194 w 2194"/>
                <a:gd name="T11" fmla="*/ 0 h 60"/>
                <a:gd name="T12" fmla="*/ 0 w 219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" h="6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40" y="60"/>
                  </a:cubicBezTo>
                  <a:cubicBezTo>
                    <a:pt x="2153" y="60"/>
                    <a:pt x="2153" y="60"/>
                    <a:pt x="2153" y="60"/>
                  </a:cubicBezTo>
                  <a:cubicBezTo>
                    <a:pt x="2176" y="60"/>
                    <a:pt x="2194" y="42"/>
                    <a:pt x="2194" y="20"/>
                  </a:cubicBezTo>
                  <a:cubicBezTo>
                    <a:pt x="2194" y="0"/>
                    <a:pt x="2194" y="0"/>
                    <a:pt x="21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: Shape 5"/>
            <p:cNvSpPr/>
            <p:nvPr/>
          </p:nvSpPr>
          <p:spPr bwMode="auto">
            <a:xfrm>
              <a:off x="1622425" y="3844926"/>
              <a:ext cx="2906713" cy="1879600"/>
            </a:xfrm>
            <a:custGeom>
              <a:avLst/>
              <a:gdLst>
                <a:gd name="T0" fmla="*/ 1802 w 1802"/>
                <a:gd name="T1" fmla="*/ 1165 h 1165"/>
                <a:gd name="T2" fmla="*/ 1802 w 1802"/>
                <a:gd name="T3" fmla="*/ 41 h 1165"/>
                <a:gd name="T4" fmla="*/ 1760 w 1802"/>
                <a:gd name="T5" fmla="*/ 0 h 1165"/>
                <a:gd name="T6" fmla="*/ 41 w 1802"/>
                <a:gd name="T7" fmla="*/ 0 h 1165"/>
                <a:gd name="T8" fmla="*/ 0 w 1802"/>
                <a:gd name="T9" fmla="*/ 41 h 1165"/>
                <a:gd name="T10" fmla="*/ 0 w 1802"/>
                <a:gd name="T11" fmla="*/ 1165 h 1165"/>
                <a:gd name="T12" fmla="*/ 1802 w 1802"/>
                <a:gd name="T13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1165">
                  <a:moveTo>
                    <a:pt x="1802" y="1165"/>
                  </a:moveTo>
                  <a:cubicBezTo>
                    <a:pt x="1802" y="41"/>
                    <a:pt x="1802" y="41"/>
                    <a:pt x="1802" y="41"/>
                  </a:cubicBezTo>
                  <a:cubicBezTo>
                    <a:pt x="1802" y="18"/>
                    <a:pt x="1783" y="0"/>
                    <a:pt x="17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165"/>
                    <a:pt x="0" y="1165"/>
                    <a:pt x="0" y="1165"/>
                  </a:cubicBezTo>
                  <a:lnTo>
                    <a:pt x="1802" y="11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: Shape 6"/>
            <p:cNvSpPr/>
            <p:nvPr/>
          </p:nvSpPr>
          <p:spPr bwMode="auto">
            <a:xfrm>
              <a:off x="1252538" y="5722938"/>
              <a:ext cx="3644900" cy="120650"/>
            </a:xfrm>
            <a:custGeom>
              <a:avLst/>
              <a:gdLst>
                <a:gd name="T0" fmla="*/ 0 w 2259"/>
                <a:gd name="T1" fmla="*/ 0 h 75"/>
                <a:gd name="T2" fmla="*/ 0 w 2259"/>
                <a:gd name="T3" fmla="*/ 24 h 75"/>
                <a:gd name="T4" fmla="*/ 42 w 2259"/>
                <a:gd name="T5" fmla="*/ 75 h 75"/>
                <a:gd name="T6" fmla="*/ 2218 w 2259"/>
                <a:gd name="T7" fmla="*/ 75 h 75"/>
                <a:gd name="T8" fmla="*/ 2259 w 2259"/>
                <a:gd name="T9" fmla="*/ 24 h 75"/>
                <a:gd name="T10" fmla="*/ 2259 w 2259"/>
                <a:gd name="T11" fmla="*/ 0 h 75"/>
                <a:gd name="T12" fmla="*/ 0 w 22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9" h="7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2"/>
                    <a:pt x="19" y="75"/>
                    <a:pt x="42" y="75"/>
                  </a:cubicBezTo>
                  <a:cubicBezTo>
                    <a:pt x="2218" y="75"/>
                    <a:pt x="2218" y="75"/>
                    <a:pt x="2218" y="75"/>
                  </a:cubicBezTo>
                  <a:cubicBezTo>
                    <a:pt x="2241" y="75"/>
                    <a:pt x="2259" y="52"/>
                    <a:pt x="2259" y="24"/>
                  </a:cubicBezTo>
                  <a:cubicBezTo>
                    <a:pt x="2259" y="0"/>
                    <a:pt x="2259" y="0"/>
                    <a:pt x="22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: Shape 7"/>
            <p:cNvSpPr/>
            <p:nvPr/>
          </p:nvSpPr>
          <p:spPr bwMode="auto">
            <a:xfrm>
              <a:off x="2776538" y="5722938"/>
              <a:ext cx="598488" cy="52388"/>
            </a:xfrm>
            <a:custGeom>
              <a:avLst/>
              <a:gdLst>
                <a:gd name="T0" fmla="*/ 0 w 370"/>
                <a:gd name="T1" fmla="*/ 0 h 32"/>
                <a:gd name="T2" fmla="*/ 36 w 370"/>
                <a:gd name="T3" fmla="*/ 32 h 32"/>
                <a:gd name="T4" fmla="*/ 334 w 370"/>
                <a:gd name="T5" fmla="*/ 32 h 32"/>
                <a:gd name="T6" fmla="*/ 370 w 370"/>
                <a:gd name="T7" fmla="*/ 0 h 32"/>
                <a:gd name="T8" fmla="*/ 0 w 37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cubicBezTo>
                    <a:pt x="2" y="18"/>
                    <a:pt x="17" y="32"/>
                    <a:pt x="36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53" y="32"/>
                    <a:pt x="368" y="18"/>
                    <a:pt x="3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Rectangle 8"/>
            <p:cNvSpPr/>
            <p:nvPr/>
          </p:nvSpPr>
          <p:spPr bwMode="auto">
            <a:xfrm>
              <a:off x="1735138" y="3973513"/>
              <a:ext cx="2681288" cy="162401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Oval 9"/>
            <p:cNvSpPr/>
            <p:nvPr/>
          </p:nvSpPr>
          <p:spPr bwMode="auto">
            <a:xfrm>
              <a:off x="3038475" y="3865563"/>
              <a:ext cx="95250" cy="968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10"/>
            <p:cNvSpPr/>
            <p:nvPr/>
          </p:nvSpPr>
          <p:spPr bwMode="auto">
            <a:xfrm>
              <a:off x="3057525" y="3886201"/>
              <a:ext cx="57150" cy="5556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Oval 11"/>
            <p:cNvSpPr/>
            <p:nvPr/>
          </p:nvSpPr>
          <p:spPr bwMode="auto">
            <a:xfrm>
              <a:off x="3057525" y="3890963"/>
              <a:ext cx="52388" cy="50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Oval 12"/>
            <p:cNvSpPr/>
            <p:nvPr/>
          </p:nvSpPr>
          <p:spPr bwMode="auto">
            <a:xfrm>
              <a:off x="3086100" y="3897313"/>
              <a:ext cx="17463" cy="17463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2024063" y="2566988"/>
              <a:ext cx="1839913" cy="2860675"/>
            </a:xfrm>
            <a:custGeom>
              <a:avLst/>
              <a:gdLst>
                <a:gd name="T0" fmla="*/ 813 w 1140"/>
                <a:gd name="T1" fmla="*/ 45 h 1774"/>
                <a:gd name="T2" fmla="*/ 759 w 1140"/>
                <a:gd name="T3" fmla="*/ 0 h 1774"/>
                <a:gd name="T4" fmla="*/ 759 w 1140"/>
                <a:gd name="T5" fmla="*/ 0 h 1774"/>
                <a:gd name="T6" fmla="*/ 792 w 1140"/>
                <a:gd name="T7" fmla="*/ 27 h 1774"/>
                <a:gd name="T8" fmla="*/ 759 w 1140"/>
                <a:gd name="T9" fmla="*/ 0 h 1774"/>
                <a:gd name="T10" fmla="*/ 759 w 1140"/>
                <a:gd name="T11" fmla="*/ 0 h 1774"/>
                <a:gd name="T12" fmla="*/ 759 w 1140"/>
                <a:gd name="T13" fmla="*/ 0 h 1774"/>
                <a:gd name="T14" fmla="*/ 765 w 1140"/>
                <a:gd name="T15" fmla="*/ 4 h 1774"/>
                <a:gd name="T16" fmla="*/ 749 w 1140"/>
                <a:gd name="T17" fmla="*/ 11 h 1774"/>
                <a:gd name="T18" fmla="*/ 500 w 1140"/>
                <a:gd name="T19" fmla="*/ 266 h 1774"/>
                <a:gd name="T20" fmla="*/ 309 w 1140"/>
                <a:gd name="T21" fmla="*/ 454 h 1774"/>
                <a:gd name="T22" fmla="*/ 62 w 1140"/>
                <a:gd name="T23" fmla="*/ 790 h 1774"/>
                <a:gd name="T24" fmla="*/ 0 w 1140"/>
                <a:gd name="T25" fmla="*/ 1037 h 1774"/>
                <a:gd name="T26" fmla="*/ 85 w 1140"/>
                <a:gd name="T27" fmla="*/ 1297 h 1774"/>
                <a:gd name="T28" fmla="*/ 437 w 1140"/>
                <a:gd name="T29" fmla="*/ 1565 h 1774"/>
                <a:gd name="T30" fmla="*/ 804 w 1140"/>
                <a:gd name="T31" fmla="*/ 1700 h 1774"/>
                <a:gd name="T32" fmla="*/ 880 w 1140"/>
                <a:gd name="T33" fmla="*/ 1719 h 1774"/>
                <a:gd name="T34" fmla="*/ 1076 w 1140"/>
                <a:gd name="T35" fmla="*/ 1767 h 1774"/>
                <a:gd name="T36" fmla="*/ 1101 w 1140"/>
                <a:gd name="T37" fmla="*/ 1773 h 1774"/>
                <a:gd name="T38" fmla="*/ 1140 w 1140"/>
                <a:gd name="T39" fmla="*/ 1637 h 1774"/>
                <a:gd name="T40" fmla="*/ 1070 w 1140"/>
                <a:gd name="T41" fmla="*/ 1620 h 1774"/>
                <a:gd name="T42" fmla="*/ 867 w 1140"/>
                <a:gd name="T43" fmla="*/ 1570 h 1774"/>
                <a:gd name="T44" fmla="*/ 842 w 1140"/>
                <a:gd name="T45" fmla="*/ 1564 h 1774"/>
                <a:gd name="T46" fmla="*/ 839 w 1140"/>
                <a:gd name="T47" fmla="*/ 1563 h 1774"/>
                <a:gd name="T48" fmla="*/ 839 w 1140"/>
                <a:gd name="T49" fmla="*/ 1564 h 1774"/>
                <a:gd name="T50" fmla="*/ 839 w 1140"/>
                <a:gd name="T51" fmla="*/ 1563 h 1774"/>
                <a:gd name="T52" fmla="*/ 839 w 1140"/>
                <a:gd name="T53" fmla="*/ 1563 h 1774"/>
                <a:gd name="T54" fmla="*/ 321 w 1140"/>
                <a:gd name="T55" fmla="*/ 1334 h 1774"/>
                <a:gd name="T56" fmla="*/ 162 w 1140"/>
                <a:gd name="T57" fmla="*/ 1146 h 1774"/>
                <a:gd name="T58" fmla="*/ 154 w 1140"/>
                <a:gd name="T59" fmla="*/ 944 h 1774"/>
                <a:gd name="T60" fmla="*/ 320 w 1140"/>
                <a:gd name="T61" fmla="*/ 654 h 1774"/>
                <a:gd name="T62" fmla="*/ 541 w 1140"/>
                <a:gd name="T63" fmla="*/ 423 h 1774"/>
                <a:gd name="T64" fmla="*/ 819 w 1140"/>
                <a:gd name="T65" fmla="*/ 143 h 1774"/>
                <a:gd name="T66" fmla="*/ 868 w 1140"/>
                <a:gd name="T67" fmla="*/ 90 h 1774"/>
                <a:gd name="T68" fmla="*/ 759 w 1140"/>
                <a:gd name="T69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0" h="1774">
                  <a:moveTo>
                    <a:pt x="759" y="0"/>
                  </a:move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7" y="3"/>
                    <a:pt x="749" y="11"/>
                  </a:cubicBezTo>
                  <a:cubicBezTo>
                    <a:pt x="738" y="23"/>
                    <a:pt x="717" y="46"/>
                    <a:pt x="677" y="87"/>
                  </a:cubicBezTo>
                  <a:cubicBezTo>
                    <a:pt x="638" y="127"/>
                    <a:pt x="582" y="185"/>
                    <a:pt x="500" y="266"/>
                  </a:cubicBezTo>
                  <a:cubicBezTo>
                    <a:pt x="484" y="282"/>
                    <a:pt x="465" y="301"/>
                    <a:pt x="443" y="322"/>
                  </a:cubicBezTo>
                  <a:cubicBezTo>
                    <a:pt x="404" y="359"/>
                    <a:pt x="357" y="404"/>
                    <a:pt x="309" y="454"/>
                  </a:cubicBezTo>
                  <a:cubicBezTo>
                    <a:pt x="273" y="491"/>
                    <a:pt x="236" y="532"/>
                    <a:pt x="201" y="576"/>
                  </a:cubicBezTo>
                  <a:cubicBezTo>
                    <a:pt x="148" y="642"/>
                    <a:pt x="99" y="713"/>
                    <a:pt x="62" y="790"/>
                  </a:cubicBezTo>
                  <a:cubicBezTo>
                    <a:pt x="43" y="829"/>
                    <a:pt x="28" y="868"/>
                    <a:pt x="17" y="910"/>
                  </a:cubicBezTo>
                  <a:cubicBezTo>
                    <a:pt x="6" y="951"/>
                    <a:pt x="0" y="993"/>
                    <a:pt x="0" y="1037"/>
                  </a:cubicBezTo>
                  <a:cubicBezTo>
                    <a:pt x="0" y="1068"/>
                    <a:pt x="3" y="1100"/>
                    <a:pt x="10" y="1132"/>
                  </a:cubicBezTo>
                  <a:cubicBezTo>
                    <a:pt x="23" y="1189"/>
                    <a:pt x="48" y="1244"/>
                    <a:pt x="85" y="1297"/>
                  </a:cubicBezTo>
                  <a:cubicBezTo>
                    <a:pt x="113" y="1337"/>
                    <a:pt x="149" y="1375"/>
                    <a:pt x="191" y="1411"/>
                  </a:cubicBezTo>
                  <a:cubicBezTo>
                    <a:pt x="255" y="1466"/>
                    <a:pt x="336" y="1517"/>
                    <a:pt x="437" y="1565"/>
                  </a:cubicBezTo>
                  <a:cubicBezTo>
                    <a:pt x="537" y="1613"/>
                    <a:pt x="657" y="1658"/>
                    <a:pt x="800" y="1699"/>
                  </a:cubicBezTo>
                  <a:cubicBezTo>
                    <a:pt x="802" y="1699"/>
                    <a:pt x="803" y="1699"/>
                    <a:pt x="804" y="1700"/>
                  </a:cubicBezTo>
                  <a:cubicBezTo>
                    <a:pt x="807" y="1701"/>
                    <a:pt x="810" y="1701"/>
                    <a:pt x="814" y="1702"/>
                  </a:cubicBezTo>
                  <a:cubicBezTo>
                    <a:pt x="828" y="1706"/>
                    <a:pt x="852" y="1712"/>
                    <a:pt x="880" y="1719"/>
                  </a:cubicBezTo>
                  <a:cubicBezTo>
                    <a:pt x="923" y="1729"/>
                    <a:pt x="976" y="1742"/>
                    <a:pt x="1019" y="1753"/>
                  </a:cubicBezTo>
                  <a:cubicBezTo>
                    <a:pt x="1041" y="1758"/>
                    <a:pt x="1061" y="1763"/>
                    <a:pt x="1076" y="1767"/>
                  </a:cubicBezTo>
                  <a:cubicBezTo>
                    <a:pt x="1084" y="1769"/>
                    <a:pt x="1090" y="1770"/>
                    <a:pt x="1095" y="1772"/>
                  </a:cubicBezTo>
                  <a:cubicBezTo>
                    <a:pt x="1097" y="1772"/>
                    <a:pt x="1099" y="1773"/>
                    <a:pt x="1101" y="1773"/>
                  </a:cubicBezTo>
                  <a:cubicBezTo>
                    <a:pt x="1102" y="1774"/>
                    <a:pt x="1104" y="1774"/>
                    <a:pt x="1104" y="1774"/>
                  </a:cubicBezTo>
                  <a:cubicBezTo>
                    <a:pt x="1140" y="1637"/>
                    <a:pt x="1140" y="1637"/>
                    <a:pt x="1140" y="1637"/>
                  </a:cubicBezTo>
                  <a:cubicBezTo>
                    <a:pt x="1138" y="1637"/>
                    <a:pt x="1136" y="1636"/>
                    <a:pt x="1133" y="1636"/>
                  </a:cubicBezTo>
                  <a:cubicBezTo>
                    <a:pt x="1121" y="1633"/>
                    <a:pt x="1098" y="1627"/>
                    <a:pt x="1070" y="1620"/>
                  </a:cubicBezTo>
                  <a:cubicBezTo>
                    <a:pt x="1027" y="1609"/>
                    <a:pt x="972" y="1596"/>
                    <a:pt x="926" y="1585"/>
                  </a:cubicBezTo>
                  <a:cubicBezTo>
                    <a:pt x="904" y="1579"/>
                    <a:pt x="883" y="1574"/>
                    <a:pt x="867" y="1570"/>
                  </a:cubicBezTo>
                  <a:cubicBezTo>
                    <a:pt x="859" y="1568"/>
                    <a:pt x="853" y="1566"/>
                    <a:pt x="848" y="1565"/>
                  </a:cubicBezTo>
                  <a:cubicBezTo>
                    <a:pt x="845" y="1565"/>
                    <a:pt x="843" y="1564"/>
                    <a:pt x="842" y="1564"/>
                  </a:cubicBezTo>
                  <a:cubicBezTo>
                    <a:pt x="841" y="1563"/>
                    <a:pt x="840" y="1563"/>
                    <a:pt x="840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700" y="1523"/>
                    <a:pt x="586" y="1480"/>
                    <a:pt x="493" y="1436"/>
                  </a:cubicBezTo>
                  <a:cubicBezTo>
                    <a:pt x="424" y="1402"/>
                    <a:pt x="367" y="1368"/>
                    <a:pt x="321" y="1334"/>
                  </a:cubicBezTo>
                  <a:cubicBezTo>
                    <a:pt x="286" y="1308"/>
                    <a:pt x="258" y="1282"/>
                    <a:pt x="234" y="1257"/>
                  </a:cubicBezTo>
                  <a:cubicBezTo>
                    <a:pt x="200" y="1219"/>
                    <a:pt x="177" y="1182"/>
                    <a:pt x="162" y="1146"/>
                  </a:cubicBezTo>
                  <a:cubicBezTo>
                    <a:pt x="148" y="1109"/>
                    <a:pt x="141" y="1073"/>
                    <a:pt x="141" y="1037"/>
                  </a:cubicBezTo>
                  <a:cubicBezTo>
                    <a:pt x="141" y="1006"/>
                    <a:pt x="146" y="975"/>
                    <a:pt x="154" y="944"/>
                  </a:cubicBezTo>
                  <a:cubicBezTo>
                    <a:pt x="169" y="889"/>
                    <a:pt x="196" y="832"/>
                    <a:pt x="231" y="776"/>
                  </a:cubicBezTo>
                  <a:cubicBezTo>
                    <a:pt x="257" y="734"/>
                    <a:pt x="287" y="693"/>
                    <a:pt x="320" y="654"/>
                  </a:cubicBezTo>
                  <a:cubicBezTo>
                    <a:pt x="369" y="594"/>
                    <a:pt x="422" y="539"/>
                    <a:pt x="471" y="491"/>
                  </a:cubicBezTo>
                  <a:cubicBezTo>
                    <a:pt x="496" y="466"/>
                    <a:pt x="520" y="444"/>
                    <a:pt x="541" y="423"/>
                  </a:cubicBezTo>
                  <a:cubicBezTo>
                    <a:pt x="563" y="402"/>
                    <a:pt x="583" y="383"/>
                    <a:pt x="600" y="366"/>
                  </a:cubicBezTo>
                  <a:cubicBezTo>
                    <a:pt x="715" y="251"/>
                    <a:pt x="782" y="183"/>
                    <a:pt x="819" y="143"/>
                  </a:cubicBezTo>
                  <a:cubicBezTo>
                    <a:pt x="838" y="123"/>
                    <a:pt x="850" y="111"/>
                    <a:pt x="857" y="103"/>
                  </a:cubicBezTo>
                  <a:cubicBezTo>
                    <a:pt x="864" y="95"/>
                    <a:pt x="867" y="92"/>
                    <a:pt x="868" y="9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: Shape 14"/>
            <p:cNvSpPr/>
            <p:nvPr/>
          </p:nvSpPr>
          <p:spPr bwMode="auto">
            <a:xfrm>
              <a:off x="1905000" y="4436238"/>
              <a:ext cx="2511425" cy="1161287"/>
            </a:xfrm>
            <a:custGeom>
              <a:avLst/>
              <a:gdLst>
                <a:gd name="T0" fmla="*/ 1753 w 1753"/>
                <a:gd name="T1" fmla="*/ 59 h 811"/>
                <a:gd name="T2" fmla="*/ 1499 w 1753"/>
                <a:gd name="T3" fmla="*/ 327 h 811"/>
                <a:gd name="T4" fmla="*/ 1505 w 1753"/>
                <a:gd name="T5" fmla="*/ 384 h 811"/>
                <a:gd name="T6" fmla="*/ 1464 w 1753"/>
                <a:gd name="T7" fmla="*/ 379 h 811"/>
                <a:gd name="T8" fmla="*/ 1448 w 1753"/>
                <a:gd name="T9" fmla="*/ 380 h 811"/>
                <a:gd name="T10" fmla="*/ 1457 w 1753"/>
                <a:gd name="T11" fmla="*/ 325 h 811"/>
                <a:gd name="T12" fmla="*/ 1278 w 1753"/>
                <a:gd name="T13" fmla="*/ 146 h 811"/>
                <a:gd name="T14" fmla="*/ 1106 w 1753"/>
                <a:gd name="T15" fmla="*/ 278 h 811"/>
                <a:gd name="T16" fmla="*/ 1043 w 1753"/>
                <a:gd name="T17" fmla="*/ 263 h 811"/>
                <a:gd name="T18" fmla="*/ 1045 w 1753"/>
                <a:gd name="T19" fmla="*/ 239 h 811"/>
                <a:gd name="T20" fmla="*/ 865 w 1753"/>
                <a:gd name="T21" fmla="*/ 59 h 811"/>
                <a:gd name="T22" fmla="*/ 689 w 1753"/>
                <a:gd name="T23" fmla="*/ 200 h 811"/>
                <a:gd name="T24" fmla="*/ 653 w 1753"/>
                <a:gd name="T25" fmla="*/ 183 h 811"/>
                <a:gd name="T26" fmla="*/ 653 w 1753"/>
                <a:gd name="T27" fmla="*/ 182 h 811"/>
                <a:gd name="T28" fmla="*/ 470 w 1753"/>
                <a:gd name="T29" fmla="*/ 0 h 811"/>
                <a:gd name="T30" fmla="*/ 288 w 1753"/>
                <a:gd name="T31" fmla="*/ 182 h 811"/>
                <a:gd name="T32" fmla="*/ 307 w 1753"/>
                <a:gd name="T33" fmla="*/ 263 h 811"/>
                <a:gd name="T34" fmla="*/ 297 w 1753"/>
                <a:gd name="T35" fmla="*/ 262 h 811"/>
                <a:gd name="T36" fmla="*/ 194 w 1753"/>
                <a:gd name="T37" fmla="*/ 364 h 811"/>
                <a:gd name="T38" fmla="*/ 211 w 1753"/>
                <a:gd name="T39" fmla="*/ 419 h 811"/>
                <a:gd name="T40" fmla="*/ 0 w 1753"/>
                <a:gd name="T41" fmla="*/ 640 h 811"/>
                <a:gd name="T42" fmla="*/ 81 w 1753"/>
                <a:gd name="T43" fmla="*/ 811 h 811"/>
                <a:gd name="T44" fmla="*/ 1753 w 1753"/>
                <a:gd name="T45" fmla="*/ 811 h 811"/>
                <a:gd name="T46" fmla="*/ 1753 w 1753"/>
                <a:gd name="T47" fmla="*/ 5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3" h="811">
                  <a:moveTo>
                    <a:pt x="1753" y="59"/>
                  </a:moveTo>
                  <a:cubicBezTo>
                    <a:pt x="1611" y="67"/>
                    <a:pt x="1499" y="184"/>
                    <a:pt x="1499" y="327"/>
                  </a:cubicBezTo>
                  <a:cubicBezTo>
                    <a:pt x="1499" y="346"/>
                    <a:pt x="1501" y="365"/>
                    <a:pt x="1505" y="384"/>
                  </a:cubicBezTo>
                  <a:cubicBezTo>
                    <a:pt x="1492" y="381"/>
                    <a:pt x="1478" y="379"/>
                    <a:pt x="1464" y="379"/>
                  </a:cubicBezTo>
                  <a:cubicBezTo>
                    <a:pt x="1459" y="379"/>
                    <a:pt x="1454" y="379"/>
                    <a:pt x="1448" y="380"/>
                  </a:cubicBezTo>
                  <a:cubicBezTo>
                    <a:pt x="1454" y="362"/>
                    <a:pt x="1457" y="344"/>
                    <a:pt x="1457" y="325"/>
                  </a:cubicBezTo>
                  <a:cubicBezTo>
                    <a:pt x="1457" y="226"/>
                    <a:pt x="1377" y="146"/>
                    <a:pt x="1278" y="146"/>
                  </a:cubicBezTo>
                  <a:cubicBezTo>
                    <a:pt x="1196" y="146"/>
                    <a:pt x="1126" y="202"/>
                    <a:pt x="1106" y="278"/>
                  </a:cubicBezTo>
                  <a:cubicBezTo>
                    <a:pt x="1087" y="269"/>
                    <a:pt x="1066" y="263"/>
                    <a:pt x="1043" y="263"/>
                  </a:cubicBezTo>
                  <a:cubicBezTo>
                    <a:pt x="1044" y="255"/>
                    <a:pt x="1045" y="247"/>
                    <a:pt x="1045" y="239"/>
                  </a:cubicBezTo>
                  <a:cubicBezTo>
                    <a:pt x="1045" y="139"/>
                    <a:pt x="964" y="59"/>
                    <a:pt x="865" y="59"/>
                  </a:cubicBezTo>
                  <a:cubicBezTo>
                    <a:pt x="779" y="59"/>
                    <a:pt x="707" y="119"/>
                    <a:pt x="689" y="200"/>
                  </a:cubicBezTo>
                  <a:cubicBezTo>
                    <a:pt x="679" y="191"/>
                    <a:pt x="667" y="185"/>
                    <a:pt x="653" y="183"/>
                  </a:cubicBezTo>
                  <a:cubicBezTo>
                    <a:pt x="653" y="182"/>
                    <a:pt x="653" y="182"/>
                    <a:pt x="653" y="182"/>
                  </a:cubicBezTo>
                  <a:cubicBezTo>
                    <a:pt x="653" y="82"/>
                    <a:pt x="571" y="0"/>
                    <a:pt x="470" y="0"/>
                  </a:cubicBezTo>
                  <a:cubicBezTo>
                    <a:pt x="370" y="0"/>
                    <a:pt x="288" y="82"/>
                    <a:pt x="288" y="182"/>
                  </a:cubicBezTo>
                  <a:cubicBezTo>
                    <a:pt x="288" y="211"/>
                    <a:pt x="295" y="239"/>
                    <a:pt x="307" y="263"/>
                  </a:cubicBezTo>
                  <a:cubicBezTo>
                    <a:pt x="304" y="263"/>
                    <a:pt x="300" y="262"/>
                    <a:pt x="297" y="262"/>
                  </a:cubicBezTo>
                  <a:cubicBezTo>
                    <a:pt x="240" y="262"/>
                    <a:pt x="194" y="308"/>
                    <a:pt x="194" y="364"/>
                  </a:cubicBezTo>
                  <a:cubicBezTo>
                    <a:pt x="194" y="385"/>
                    <a:pt x="200" y="404"/>
                    <a:pt x="211" y="419"/>
                  </a:cubicBezTo>
                  <a:cubicBezTo>
                    <a:pt x="93" y="425"/>
                    <a:pt x="0" y="521"/>
                    <a:pt x="0" y="640"/>
                  </a:cubicBezTo>
                  <a:cubicBezTo>
                    <a:pt x="0" y="709"/>
                    <a:pt x="32" y="770"/>
                    <a:pt x="81" y="811"/>
                  </a:cubicBezTo>
                  <a:cubicBezTo>
                    <a:pt x="1753" y="811"/>
                    <a:pt x="1753" y="811"/>
                    <a:pt x="1753" y="811"/>
                  </a:cubicBezTo>
                  <a:lnTo>
                    <a:pt x="1753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15"/>
            <p:cNvSpPr/>
            <p:nvPr/>
          </p:nvSpPr>
          <p:spPr bwMode="auto">
            <a:xfrm>
              <a:off x="2057400" y="2587626"/>
              <a:ext cx="1408113" cy="2714625"/>
            </a:xfrm>
            <a:custGeom>
              <a:avLst/>
              <a:gdLst>
                <a:gd name="T0" fmla="*/ 754 w 872"/>
                <a:gd name="T1" fmla="*/ 1 h 1683"/>
                <a:gd name="T2" fmla="*/ 779 w 872"/>
                <a:gd name="T3" fmla="*/ 21 h 1683"/>
                <a:gd name="T4" fmla="*/ 754 w 872"/>
                <a:gd name="T5" fmla="*/ 0 h 1683"/>
                <a:gd name="T6" fmla="*/ 754 w 872"/>
                <a:gd name="T7" fmla="*/ 1 h 1683"/>
                <a:gd name="T8" fmla="*/ 779 w 872"/>
                <a:gd name="T9" fmla="*/ 21 h 1683"/>
                <a:gd name="T10" fmla="*/ 754 w 872"/>
                <a:gd name="T11" fmla="*/ 0 h 1683"/>
                <a:gd name="T12" fmla="*/ 754 w 872"/>
                <a:gd name="T13" fmla="*/ 0 h 1683"/>
                <a:gd name="T14" fmla="*/ 744 w 872"/>
                <a:gd name="T15" fmla="*/ 12 h 1683"/>
                <a:gd name="T16" fmla="*/ 494 w 872"/>
                <a:gd name="T17" fmla="*/ 268 h 1683"/>
                <a:gd name="T18" fmla="*/ 436 w 872"/>
                <a:gd name="T19" fmla="*/ 324 h 1683"/>
                <a:gd name="T20" fmla="*/ 303 w 872"/>
                <a:gd name="T21" fmla="*/ 455 h 1683"/>
                <a:gd name="T22" fmla="*/ 99 w 872"/>
                <a:gd name="T23" fmla="*/ 713 h 1683"/>
                <a:gd name="T24" fmla="*/ 28 w 872"/>
                <a:gd name="T25" fmla="*/ 863 h 1683"/>
                <a:gd name="T26" fmla="*/ 0 w 872"/>
                <a:gd name="T27" fmla="*/ 1024 h 1683"/>
                <a:gd name="T28" fmla="*/ 45 w 872"/>
                <a:gd name="T29" fmla="*/ 1212 h 1683"/>
                <a:gd name="T30" fmla="*/ 144 w 872"/>
                <a:gd name="T31" fmla="*/ 1346 h 1683"/>
                <a:gd name="T32" fmla="*/ 412 w 872"/>
                <a:gd name="T33" fmla="*/ 1527 h 1683"/>
                <a:gd name="T34" fmla="*/ 846 w 872"/>
                <a:gd name="T35" fmla="*/ 1683 h 1683"/>
                <a:gd name="T36" fmla="*/ 872 w 872"/>
                <a:gd name="T37" fmla="*/ 1586 h 1683"/>
                <a:gd name="T38" fmla="*/ 493 w 872"/>
                <a:gd name="T39" fmla="*/ 1455 h 1683"/>
                <a:gd name="T40" fmla="*/ 302 w 872"/>
                <a:gd name="T41" fmla="*/ 1348 h 1683"/>
                <a:gd name="T42" fmla="*/ 206 w 872"/>
                <a:gd name="T43" fmla="*/ 1266 h 1683"/>
                <a:gd name="T44" fmla="*/ 123 w 872"/>
                <a:gd name="T45" fmla="*/ 1144 h 1683"/>
                <a:gd name="T46" fmla="*/ 99 w 872"/>
                <a:gd name="T47" fmla="*/ 1024 h 1683"/>
                <a:gd name="T48" fmla="*/ 113 w 872"/>
                <a:gd name="T49" fmla="*/ 926 h 1683"/>
                <a:gd name="T50" fmla="*/ 192 w 872"/>
                <a:gd name="T51" fmla="*/ 752 h 1683"/>
                <a:gd name="T52" fmla="*/ 385 w 872"/>
                <a:gd name="T53" fmla="*/ 514 h 1683"/>
                <a:gd name="T54" fmla="*/ 484 w 872"/>
                <a:gd name="T55" fmla="*/ 416 h 1683"/>
                <a:gd name="T56" fmla="*/ 564 w 872"/>
                <a:gd name="T57" fmla="*/ 338 h 1683"/>
                <a:gd name="T58" fmla="*/ 783 w 872"/>
                <a:gd name="T59" fmla="*/ 116 h 1683"/>
                <a:gd name="T60" fmla="*/ 821 w 872"/>
                <a:gd name="T61" fmla="*/ 76 h 1683"/>
                <a:gd name="T62" fmla="*/ 831 w 872"/>
                <a:gd name="T63" fmla="*/ 64 h 1683"/>
                <a:gd name="T64" fmla="*/ 754 w 872"/>
                <a:gd name="T65" fmla="*/ 1 h 1683"/>
                <a:gd name="T66" fmla="*/ 754 w 872"/>
                <a:gd name="T67" fmla="*/ 1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2" h="1683">
                  <a:moveTo>
                    <a:pt x="754" y="1"/>
                  </a:move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1" y="4"/>
                    <a:pt x="744" y="12"/>
                  </a:cubicBezTo>
                  <a:cubicBezTo>
                    <a:pt x="722" y="36"/>
                    <a:pt x="658" y="103"/>
                    <a:pt x="494" y="268"/>
                  </a:cubicBezTo>
                  <a:cubicBezTo>
                    <a:pt x="478" y="284"/>
                    <a:pt x="458" y="303"/>
                    <a:pt x="436" y="324"/>
                  </a:cubicBezTo>
                  <a:cubicBezTo>
                    <a:pt x="397" y="361"/>
                    <a:pt x="351" y="405"/>
                    <a:pt x="303" y="455"/>
                  </a:cubicBezTo>
                  <a:cubicBezTo>
                    <a:pt x="232" y="530"/>
                    <a:pt x="157" y="617"/>
                    <a:pt x="99" y="713"/>
                  </a:cubicBezTo>
                  <a:cubicBezTo>
                    <a:pt x="70" y="760"/>
                    <a:pt x="46" y="811"/>
                    <a:pt x="28" y="863"/>
                  </a:cubicBezTo>
                  <a:cubicBezTo>
                    <a:pt x="10" y="914"/>
                    <a:pt x="0" y="969"/>
                    <a:pt x="0" y="1024"/>
                  </a:cubicBezTo>
                  <a:cubicBezTo>
                    <a:pt x="0" y="1086"/>
                    <a:pt x="13" y="1150"/>
                    <a:pt x="45" y="1212"/>
                  </a:cubicBezTo>
                  <a:cubicBezTo>
                    <a:pt x="68" y="1258"/>
                    <a:pt x="101" y="1303"/>
                    <a:pt x="144" y="1346"/>
                  </a:cubicBezTo>
                  <a:cubicBezTo>
                    <a:pt x="209" y="1411"/>
                    <a:pt x="297" y="1471"/>
                    <a:pt x="412" y="1527"/>
                  </a:cubicBezTo>
                  <a:cubicBezTo>
                    <a:pt x="527" y="1584"/>
                    <a:pt x="670" y="1636"/>
                    <a:pt x="846" y="1683"/>
                  </a:cubicBezTo>
                  <a:cubicBezTo>
                    <a:pt x="872" y="1586"/>
                    <a:pt x="872" y="1586"/>
                    <a:pt x="872" y="1586"/>
                  </a:cubicBezTo>
                  <a:cubicBezTo>
                    <a:pt x="720" y="1546"/>
                    <a:pt x="595" y="1502"/>
                    <a:pt x="493" y="1455"/>
                  </a:cubicBezTo>
                  <a:cubicBezTo>
                    <a:pt x="417" y="1421"/>
                    <a:pt x="354" y="1385"/>
                    <a:pt x="302" y="1348"/>
                  </a:cubicBezTo>
                  <a:cubicBezTo>
                    <a:pt x="264" y="1321"/>
                    <a:pt x="232" y="1294"/>
                    <a:pt x="206" y="1266"/>
                  </a:cubicBezTo>
                  <a:cubicBezTo>
                    <a:pt x="166" y="1225"/>
                    <a:pt x="140" y="1185"/>
                    <a:pt x="123" y="1144"/>
                  </a:cubicBezTo>
                  <a:cubicBezTo>
                    <a:pt x="107" y="1104"/>
                    <a:pt x="99" y="1064"/>
                    <a:pt x="99" y="1024"/>
                  </a:cubicBezTo>
                  <a:cubicBezTo>
                    <a:pt x="99" y="991"/>
                    <a:pt x="104" y="959"/>
                    <a:pt x="113" y="926"/>
                  </a:cubicBezTo>
                  <a:cubicBezTo>
                    <a:pt x="128" y="868"/>
                    <a:pt x="156" y="809"/>
                    <a:pt x="192" y="752"/>
                  </a:cubicBezTo>
                  <a:cubicBezTo>
                    <a:pt x="246" y="666"/>
                    <a:pt x="317" y="585"/>
                    <a:pt x="385" y="514"/>
                  </a:cubicBezTo>
                  <a:cubicBezTo>
                    <a:pt x="419" y="478"/>
                    <a:pt x="453" y="446"/>
                    <a:pt x="484" y="416"/>
                  </a:cubicBezTo>
                  <a:cubicBezTo>
                    <a:pt x="514" y="387"/>
                    <a:pt x="542" y="361"/>
                    <a:pt x="564" y="338"/>
                  </a:cubicBezTo>
                  <a:cubicBezTo>
                    <a:pt x="680" y="223"/>
                    <a:pt x="746" y="155"/>
                    <a:pt x="783" y="116"/>
                  </a:cubicBezTo>
                  <a:cubicBezTo>
                    <a:pt x="802" y="96"/>
                    <a:pt x="814" y="84"/>
                    <a:pt x="821" y="76"/>
                  </a:cubicBezTo>
                  <a:cubicBezTo>
                    <a:pt x="828" y="68"/>
                    <a:pt x="830" y="65"/>
                    <a:pt x="831" y="64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54" y="1"/>
                    <a:pt x="754" y="1"/>
                    <a:pt x="754" y="1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: Shape 16"/>
            <p:cNvSpPr/>
            <p:nvPr/>
          </p:nvSpPr>
          <p:spPr bwMode="auto">
            <a:xfrm>
              <a:off x="2124855" y="4880176"/>
              <a:ext cx="2291570" cy="717349"/>
            </a:xfrm>
            <a:custGeom>
              <a:avLst/>
              <a:gdLst>
                <a:gd name="T0" fmla="*/ 1600 w 1600"/>
                <a:gd name="T1" fmla="*/ 50 h 501"/>
                <a:gd name="T2" fmla="*/ 1599 w 1600"/>
                <a:gd name="T3" fmla="*/ 50 h 501"/>
                <a:gd name="T4" fmla="*/ 1361 w 1600"/>
                <a:gd name="T5" fmla="*/ 223 h 501"/>
                <a:gd name="T6" fmla="*/ 1284 w 1600"/>
                <a:gd name="T7" fmla="*/ 183 h 501"/>
                <a:gd name="T8" fmla="*/ 1244 w 1600"/>
                <a:gd name="T9" fmla="*/ 192 h 501"/>
                <a:gd name="T10" fmla="*/ 1098 w 1600"/>
                <a:gd name="T11" fmla="*/ 95 h 501"/>
                <a:gd name="T12" fmla="*/ 949 w 1600"/>
                <a:gd name="T13" fmla="*/ 200 h 501"/>
                <a:gd name="T14" fmla="*/ 914 w 1600"/>
                <a:gd name="T15" fmla="*/ 194 h 501"/>
                <a:gd name="T16" fmla="*/ 866 w 1600"/>
                <a:gd name="T17" fmla="*/ 206 h 501"/>
                <a:gd name="T18" fmla="*/ 866 w 1600"/>
                <a:gd name="T19" fmla="*/ 194 h 501"/>
                <a:gd name="T20" fmla="*/ 672 w 1600"/>
                <a:gd name="T21" fmla="*/ 0 h 501"/>
                <a:gd name="T22" fmla="*/ 496 w 1600"/>
                <a:gd name="T23" fmla="*/ 112 h 501"/>
                <a:gd name="T24" fmla="*/ 444 w 1600"/>
                <a:gd name="T25" fmla="*/ 95 h 501"/>
                <a:gd name="T26" fmla="*/ 403 w 1600"/>
                <a:gd name="T27" fmla="*/ 106 h 501"/>
                <a:gd name="T28" fmla="*/ 254 w 1600"/>
                <a:gd name="T29" fmla="*/ 27 h 501"/>
                <a:gd name="T30" fmla="*/ 73 w 1600"/>
                <a:gd name="T31" fmla="*/ 208 h 501"/>
                <a:gd name="T32" fmla="*/ 98 w 1600"/>
                <a:gd name="T33" fmla="*/ 299 h 501"/>
                <a:gd name="T34" fmla="*/ 0 w 1600"/>
                <a:gd name="T35" fmla="*/ 423 h 501"/>
                <a:gd name="T36" fmla="*/ 26 w 1600"/>
                <a:gd name="T37" fmla="*/ 501 h 501"/>
                <a:gd name="T38" fmla="*/ 1600 w 1600"/>
                <a:gd name="T39" fmla="*/ 501 h 501"/>
                <a:gd name="T40" fmla="*/ 1600 w 1600"/>
                <a:gd name="T41" fmla="*/ 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" h="501">
                  <a:moveTo>
                    <a:pt x="1600" y="50"/>
                  </a:moveTo>
                  <a:cubicBezTo>
                    <a:pt x="1599" y="50"/>
                    <a:pt x="1599" y="50"/>
                    <a:pt x="1599" y="50"/>
                  </a:cubicBezTo>
                  <a:cubicBezTo>
                    <a:pt x="1487" y="50"/>
                    <a:pt x="1393" y="123"/>
                    <a:pt x="1361" y="223"/>
                  </a:cubicBezTo>
                  <a:cubicBezTo>
                    <a:pt x="1344" y="199"/>
                    <a:pt x="1316" y="183"/>
                    <a:pt x="1284" y="183"/>
                  </a:cubicBezTo>
                  <a:cubicBezTo>
                    <a:pt x="1270" y="183"/>
                    <a:pt x="1256" y="186"/>
                    <a:pt x="1244" y="192"/>
                  </a:cubicBezTo>
                  <a:cubicBezTo>
                    <a:pt x="1220" y="135"/>
                    <a:pt x="1163" y="95"/>
                    <a:pt x="1098" y="95"/>
                  </a:cubicBezTo>
                  <a:cubicBezTo>
                    <a:pt x="1029" y="95"/>
                    <a:pt x="971" y="139"/>
                    <a:pt x="949" y="200"/>
                  </a:cubicBezTo>
                  <a:cubicBezTo>
                    <a:pt x="938" y="196"/>
                    <a:pt x="926" y="194"/>
                    <a:pt x="914" y="194"/>
                  </a:cubicBezTo>
                  <a:cubicBezTo>
                    <a:pt x="897" y="194"/>
                    <a:pt x="881" y="199"/>
                    <a:pt x="866" y="206"/>
                  </a:cubicBezTo>
                  <a:cubicBezTo>
                    <a:pt x="866" y="202"/>
                    <a:pt x="866" y="198"/>
                    <a:pt x="866" y="194"/>
                  </a:cubicBezTo>
                  <a:cubicBezTo>
                    <a:pt x="866" y="87"/>
                    <a:pt x="779" y="0"/>
                    <a:pt x="672" y="0"/>
                  </a:cubicBezTo>
                  <a:cubicBezTo>
                    <a:pt x="594" y="0"/>
                    <a:pt x="527" y="46"/>
                    <a:pt x="496" y="112"/>
                  </a:cubicBezTo>
                  <a:cubicBezTo>
                    <a:pt x="481" y="102"/>
                    <a:pt x="464" y="95"/>
                    <a:pt x="444" y="95"/>
                  </a:cubicBezTo>
                  <a:cubicBezTo>
                    <a:pt x="430" y="95"/>
                    <a:pt x="416" y="99"/>
                    <a:pt x="403" y="106"/>
                  </a:cubicBezTo>
                  <a:cubicBezTo>
                    <a:pt x="371" y="58"/>
                    <a:pt x="316" y="27"/>
                    <a:pt x="254" y="27"/>
                  </a:cubicBezTo>
                  <a:cubicBezTo>
                    <a:pt x="154" y="27"/>
                    <a:pt x="73" y="108"/>
                    <a:pt x="73" y="208"/>
                  </a:cubicBezTo>
                  <a:cubicBezTo>
                    <a:pt x="73" y="241"/>
                    <a:pt x="82" y="272"/>
                    <a:pt x="98" y="299"/>
                  </a:cubicBezTo>
                  <a:cubicBezTo>
                    <a:pt x="42" y="312"/>
                    <a:pt x="0" y="363"/>
                    <a:pt x="0" y="423"/>
                  </a:cubicBezTo>
                  <a:cubicBezTo>
                    <a:pt x="0" y="452"/>
                    <a:pt x="10" y="479"/>
                    <a:pt x="26" y="501"/>
                  </a:cubicBezTo>
                  <a:cubicBezTo>
                    <a:pt x="1600" y="501"/>
                    <a:pt x="1600" y="501"/>
                    <a:pt x="1600" y="501"/>
                  </a:cubicBezTo>
                  <a:lnTo>
                    <a:pt x="1600" y="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17"/>
            <p:cNvSpPr/>
            <p:nvPr/>
          </p:nvSpPr>
          <p:spPr bwMode="auto">
            <a:xfrm>
              <a:off x="2105025" y="2617788"/>
              <a:ext cx="1738313" cy="2732088"/>
            </a:xfrm>
            <a:custGeom>
              <a:avLst/>
              <a:gdLst>
                <a:gd name="T0" fmla="*/ 748 w 1078"/>
                <a:gd name="T1" fmla="*/ 0 h 1694"/>
                <a:gd name="T2" fmla="*/ 757 w 1078"/>
                <a:gd name="T3" fmla="*/ 8 h 1694"/>
                <a:gd name="T4" fmla="*/ 748 w 1078"/>
                <a:gd name="T5" fmla="*/ 0 h 1694"/>
                <a:gd name="T6" fmla="*/ 748 w 1078"/>
                <a:gd name="T7" fmla="*/ 0 h 1694"/>
                <a:gd name="T8" fmla="*/ 757 w 1078"/>
                <a:gd name="T9" fmla="*/ 8 h 1694"/>
                <a:gd name="T10" fmla="*/ 748 w 1078"/>
                <a:gd name="T11" fmla="*/ 0 h 1694"/>
                <a:gd name="T12" fmla="*/ 747 w 1078"/>
                <a:gd name="T13" fmla="*/ 1 h 1694"/>
                <a:gd name="T14" fmla="*/ 694 w 1078"/>
                <a:gd name="T15" fmla="*/ 57 h 1694"/>
                <a:gd name="T16" fmla="*/ 485 w 1078"/>
                <a:gd name="T17" fmla="*/ 269 h 1694"/>
                <a:gd name="T18" fmla="*/ 355 w 1078"/>
                <a:gd name="T19" fmla="*/ 396 h 1694"/>
                <a:gd name="T20" fmla="*/ 120 w 1078"/>
                <a:gd name="T21" fmla="*/ 669 h 1694"/>
                <a:gd name="T22" fmla="*/ 34 w 1078"/>
                <a:gd name="T23" fmla="*/ 832 h 1694"/>
                <a:gd name="T24" fmla="*/ 0 w 1078"/>
                <a:gd name="T25" fmla="*/ 1005 h 1694"/>
                <a:gd name="T26" fmla="*/ 39 w 1078"/>
                <a:gd name="T27" fmla="*/ 1174 h 1694"/>
                <a:gd name="T28" fmla="*/ 126 w 1078"/>
                <a:gd name="T29" fmla="*/ 1297 h 1694"/>
                <a:gd name="T30" fmla="*/ 368 w 1078"/>
                <a:gd name="T31" fmla="*/ 1468 h 1694"/>
                <a:gd name="T32" fmla="*/ 764 w 1078"/>
                <a:gd name="T33" fmla="*/ 1619 h 1694"/>
                <a:gd name="T34" fmla="*/ 771 w 1078"/>
                <a:gd name="T35" fmla="*/ 1621 h 1694"/>
                <a:gd name="T36" fmla="*/ 834 w 1078"/>
                <a:gd name="T37" fmla="*/ 1636 h 1694"/>
                <a:gd name="T38" fmla="*/ 977 w 1078"/>
                <a:gd name="T39" fmla="*/ 1672 h 1694"/>
                <a:gd name="T40" fmla="*/ 1037 w 1078"/>
                <a:gd name="T41" fmla="*/ 1686 h 1694"/>
                <a:gd name="T42" fmla="*/ 1056 w 1078"/>
                <a:gd name="T43" fmla="*/ 1691 h 1694"/>
                <a:gd name="T44" fmla="*/ 1067 w 1078"/>
                <a:gd name="T45" fmla="*/ 1694 h 1694"/>
                <a:gd name="T46" fmla="*/ 1078 w 1078"/>
                <a:gd name="T47" fmla="*/ 1654 h 1694"/>
                <a:gd name="T48" fmla="*/ 1071 w 1078"/>
                <a:gd name="T49" fmla="*/ 1652 h 1694"/>
                <a:gd name="T50" fmla="*/ 912 w 1078"/>
                <a:gd name="T51" fmla="*/ 1613 h 1694"/>
                <a:gd name="T52" fmla="*/ 822 w 1078"/>
                <a:gd name="T53" fmla="*/ 1591 h 1694"/>
                <a:gd name="T54" fmla="*/ 791 w 1078"/>
                <a:gd name="T55" fmla="*/ 1583 h 1694"/>
                <a:gd name="T56" fmla="*/ 781 w 1078"/>
                <a:gd name="T57" fmla="*/ 1580 h 1694"/>
                <a:gd name="T58" fmla="*/ 776 w 1078"/>
                <a:gd name="T59" fmla="*/ 1579 h 1694"/>
                <a:gd name="T60" fmla="*/ 422 w 1078"/>
                <a:gd name="T61" fmla="*/ 1449 h 1694"/>
                <a:gd name="T62" fmla="*/ 124 w 1078"/>
                <a:gd name="T63" fmla="*/ 1231 h 1694"/>
                <a:gd name="T64" fmla="*/ 60 w 1078"/>
                <a:gd name="T65" fmla="*/ 1118 h 1694"/>
                <a:gd name="T66" fmla="*/ 41 w 1078"/>
                <a:gd name="T67" fmla="*/ 1005 h 1694"/>
                <a:gd name="T68" fmla="*/ 96 w 1078"/>
                <a:gd name="T69" fmla="*/ 794 h 1694"/>
                <a:gd name="T70" fmla="*/ 305 w 1078"/>
                <a:gd name="T71" fmla="*/ 506 h 1694"/>
                <a:gd name="T72" fmla="*/ 421 w 1078"/>
                <a:gd name="T73" fmla="*/ 389 h 1694"/>
                <a:gd name="T74" fmla="*/ 515 w 1078"/>
                <a:gd name="T75" fmla="*/ 299 h 1694"/>
                <a:gd name="T76" fmla="*/ 733 w 1078"/>
                <a:gd name="T77" fmla="*/ 77 h 1694"/>
                <a:gd name="T78" fmla="*/ 780 w 1078"/>
                <a:gd name="T79" fmla="*/ 27 h 1694"/>
                <a:gd name="T80" fmla="*/ 748 w 1078"/>
                <a:gd name="T8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8" h="1694">
                  <a:moveTo>
                    <a:pt x="748" y="0"/>
                  </a:move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7" y="0"/>
                    <a:pt x="747" y="1"/>
                  </a:cubicBezTo>
                  <a:cubicBezTo>
                    <a:pt x="745" y="3"/>
                    <a:pt x="732" y="17"/>
                    <a:pt x="694" y="57"/>
                  </a:cubicBezTo>
                  <a:cubicBezTo>
                    <a:pt x="656" y="97"/>
                    <a:pt x="592" y="163"/>
                    <a:pt x="485" y="269"/>
                  </a:cubicBezTo>
                  <a:cubicBezTo>
                    <a:pt x="453" y="302"/>
                    <a:pt x="406" y="345"/>
                    <a:pt x="355" y="396"/>
                  </a:cubicBezTo>
                  <a:cubicBezTo>
                    <a:pt x="278" y="472"/>
                    <a:pt x="189" y="566"/>
                    <a:pt x="120" y="669"/>
                  </a:cubicBezTo>
                  <a:cubicBezTo>
                    <a:pt x="85" y="721"/>
                    <a:pt x="55" y="776"/>
                    <a:pt x="34" y="832"/>
                  </a:cubicBezTo>
                  <a:cubicBezTo>
                    <a:pt x="13" y="888"/>
                    <a:pt x="0" y="946"/>
                    <a:pt x="0" y="1005"/>
                  </a:cubicBezTo>
                  <a:cubicBezTo>
                    <a:pt x="0" y="1061"/>
                    <a:pt x="12" y="1118"/>
                    <a:pt x="39" y="1174"/>
                  </a:cubicBezTo>
                  <a:cubicBezTo>
                    <a:pt x="59" y="1216"/>
                    <a:pt x="88" y="1257"/>
                    <a:pt x="126" y="1297"/>
                  </a:cubicBezTo>
                  <a:cubicBezTo>
                    <a:pt x="184" y="1357"/>
                    <a:pt x="263" y="1414"/>
                    <a:pt x="368" y="1468"/>
                  </a:cubicBezTo>
                  <a:cubicBezTo>
                    <a:pt x="472" y="1522"/>
                    <a:pt x="603" y="1573"/>
                    <a:pt x="764" y="1619"/>
                  </a:cubicBezTo>
                  <a:cubicBezTo>
                    <a:pt x="766" y="1619"/>
                    <a:pt x="768" y="1620"/>
                    <a:pt x="771" y="1621"/>
                  </a:cubicBezTo>
                  <a:cubicBezTo>
                    <a:pt x="783" y="1624"/>
                    <a:pt x="805" y="1629"/>
                    <a:pt x="834" y="1636"/>
                  </a:cubicBezTo>
                  <a:cubicBezTo>
                    <a:pt x="876" y="1647"/>
                    <a:pt x="931" y="1660"/>
                    <a:pt x="977" y="1672"/>
                  </a:cubicBezTo>
                  <a:cubicBezTo>
                    <a:pt x="1000" y="1677"/>
                    <a:pt x="1021" y="1682"/>
                    <a:pt x="1037" y="1686"/>
                  </a:cubicBezTo>
                  <a:cubicBezTo>
                    <a:pt x="1045" y="1688"/>
                    <a:pt x="1051" y="1690"/>
                    <a:pt x="1056" y="1691"/>
                  </a:cubicBezTo>
                  <a:cubicBezTo>
                    <a:pt x="1062" y="1692"/>
                    <a:pt x="1065" y="1693"/>
                    <a:pt x="1067" y="1694"/>
                  </a:cubicBezTo>
                  <a:cubicBezTo>
                    <a:pt x="1078" y="1654"/>
                    <a:pt x="1078" y="1654"/>
                    <a:pt x="1078" y="1654"/>
                  </a:cubicBezTo>
                  <a:cubicBezTo>
                    <a:pt x="1076" y="1653"/>
                    <a:pt x="1074" y="1653"/>
                    <a:pt x="1071" y="1652"/>
                  </a:cubicBezTo>
                  <a:cubicBezTo>
                    <a:pt x="1048" y="1646"/>
                    <a:pt x="978" y="1629"/>
                    <a:pt x="912" y="1613"/>
                  </a:cubicBezTo>
                  <a:cubicBezTo>
                    <a:pt x="879" y="1605"/>
                    <a:pt x="847" y="1597"/>
                    <a:pt x="822" y="1591"/>
                  </a:cubicBezTo>
                  <a:cubicBezTo>
                    <a:pt x="810" y="1588"/>
                    <a:pt x="799" y="1585"/>
                    <a:pt x="791" y="1583"/>
                  </a:cubicBezTo>
                  <a:cubicBezTo>
                    <a:pt x="787" y="1582"/>
                    <a:pt x="784" y="1581"/>
                    <a:pt x="781" y="1580"/>
                  </a:cubicBezTo>
                  <a:cubicBezTo>
                    <a:pt x="778" y="1580"/>
                    <a:pt x="776" y="1579"/>
                    <a:pt x="776" y="1579"/>
                  </a:cubicBezTo>
                  <a:cubicBezTo>
                    <a:pt x="634" y="1538"/>
                    <a:pt x="517" y="1495"/>
                    <a:pt x="422" y="1449"/>
                  </a:cubicBezTo>
                  <a:cubicBezTo>
                    <a:pt x="278" y="1380"/>
                    <a:pt x="183" y="1306"/>
                    <a:pt x="124" y="1231"/>
                  </a:cubicBezTo>
                  <a:cubicBezTo>
                    <a:pt x="94" y="1193"/>
                    <a:pt x="74" y="1156"/>
                    <a:pt x="60" y="1118"/>
                  </a:cubicBezTo>
                  <a:cubicBezTo>
                    <a:pt x="47" y="1080"/>
                    <a:pt x="41" y="1043"/>
                    <a:pt x="41" y="1005"/>
                  </a:cubicBezTo>
                  <a:cubicBezTo>
                    <a:pt x="41" y="934"/>
                    <a:pt x="62" y="864"/>
                    <a:pt x="96" y="794"/>
                  </a:cubicBezTo>
                  <a:cubicBezTo>
                    <a:pt x="146" y="691"/>
                    <a:pt x="226" y="591"/>
                    <a:pt x="305" y="506"/>
                  </a:cubicBezTo>
                  <a:cubicBezTo>
                    <a:pt x="345" y="463"/>
                    <a:pt x="385" y="424"/>
                    <a:pt x="421" y="389"/>
                  </a:cubicBezTo>
                  <a:cubicBezTo>
                    <a:pt x="457" y="354"/>
                    <a:pt x="489" y="324"/>
                    <a:pt x="515" y="299"/>
                  </a:cubicBezTo>
                  <a:cubicBezTo>
                    <a:pt x="630" y="183"/>
                    <a:pt x="696" y="116"/>
                    <a:pt x="733" y="77"/>
                  </a:cubicBezTo>
                  <a:cubicBezTo>
                    <a:pt x="771" y="38"/>
                    <a:pt x="779" y="27"/>
                    <a:pt x="780" y="27"/>
                  </a:cubicBezTo>
                  <a:cubicBezTo>
                    <a:pt x="748" y="0"/>
                    <a:pt x="748" y="0"/>
                    <a:pt x="748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: Shape 18"/>
            <p:cNvSpPr/>
            <p:nvPr/>
          </p:nvSpPr>
          <p:spPr bwMode="auto">
            <a:xfrm>
              <a:off x="2499737" y="5191638"/>
              <a:ext cx="1916688" cy="405887"/>
            </a:xfrm>
            <a:custGeom>
              <a:avLst/>
              <a:gdLst>
                <a:gd name="T0" fmla="*/ 1338 w 1338"/>
                <a:gd name="T1" fmla="*/ 20 h 283"/>
                <a:gd name="T2" fmla="*/ 1278 w 1338"/>
                <a:gd name="T3" fmla="*/ 9 h 283"/>
                <a:gd name="T4" fmla="*/ 1107 w 1338"/>
                <a:gd name="T5" fmla="*/ 179 h 283"/>
                <a:gd name="T6" fmla="*/ 1103 w 1338"/>
                <a:gd name="T7" fmla="*/ 179 h 283"/>
                <a:gd name="T8" fmla="*/ 1080 w 1338"/>
                <a:gd name="T9" fmla="*/ 184 h 283"/>
                <a:gd name="T10" fmla="*/ 926 w 1338"/>
                <a:gd name="T11" fmla="*/ 37 h 283"/>
                <a:gd name="T12" fmla="*/ 772 w 1338"/>
                <a:gd name="T13" fmla="*/ 191 h 283"/>
                <a:gd name="T14" fmla="*/ 772 w 1338"/>
                <a:gd name="T15" fmla="*/ 195 h 283"/>
                <a:gd name="T16" fmla="*/ 721 w 1338"/>
                <a:gd name="T17" fmla="*/ 179 h 283"/>
                <a:gd name="T18" fmla="*/ 692 w 1338"/>
                <a:gd name="T19" fmla="*/ 184 h 283"/>
                <a:gd name="T20" fmla="*/ 698 w 1338"/>
                <a:gd name="T21" fmla="*/ 144 h 283"/>
                <a:gd name="T22" fmla="*/ 554 w 1338"/>
                <a:gd name="T23" fmla="*/ 0 h 283"/>
                <a:gd name="T24" fmla="*/ 412 w 1338"/>
                <a:gd name="T25" fmla="*/ 125 h 283"/>
                <a:gd name="T26" fmla="*/ 380 w 1338"/>
                <a:gd name="T27" fmla="*/ 120 h 283"/>
                <a:gd name="T28" fmla="*/ 300 w 1338"/>
                <a:gd name="T29" fmla="*/ 154 h 283"/>
                <a:gd name="T30" fmla="*/ 165 w 1338"/>
                <a:gd name="T31" fmla="*/ 85 h 283"/>
                <a:gd name="T32" fmla="*/ 0 w 1338"/>
                <a:gd name="T33" fmla="*/ 250 h 283"/>
                <a:gd name="T34" fmla="*/ 3 w 1338"/>
                <a:gd name="T35" fmla="*/ 283 h 283"/>
                <a:gd name="T36" fmla="*/ 1338 w 1338"/>
                <a:gd name="T37" fmla="*/ 283 h 283"/>
                <a:gd name="T38" fmla="*/ 1338 w 1338"/>
                <a:gd name="T39" fmla="*/ 2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283">
                  <a:moveTo>
                    <a:pt x="1338" y="20"/>
                  </a:moveTo>
                  <a:cubicBezTo>
                    <a:pt x="1319" y="13"/>
                    <a:pt x="1299" y="9"/>
                    <a:pt x="1278" y="9"/>
                  </a:cubicBezTo>
                  <a:cubicBezTo>
                    <a:pt x="1184" y="9"/>
                    <a:pt x="1108" y="85"/>
                    <a:pt x="1107" y="179"/>
                  </a:cubicBezTo>
                  <a:cubicBezTo>
                    <a:pt x="1106" y="179"/>
                    <a:pt x="1105" y="179"/>
                    <a:pt x="1103" y="179"/>
                  </a:cubicBezTo>
                  <a:cubicBezTo>
                    <a:pt x="1095" y="179"/>
                    <a:pt x="1087" y="181"/>
                    <a:pt x="1080" y="184"/>
                  </a:cubicBezTo>
                  <a:cubicBezTo>
                    <a:pt x="1076" y="102"/>
                    <a:pt x="1009" y="37"/>
                    <a:pt x="926" y="37"/>
                  </a:cubicBezTo>
                  <a:cubicBezTo>
                    <a:pt x="841" y="37"/>
                    <a:pt x="772" y="106"/>
                    <a:pt x="772" y="191"/>
                  </a:cubicBezTo>
                  <a:cubicBezTo>
                    <a:pt x="772" y="192"/>
                    <a:pt x="772" y="194"/>
                    <a:pt x="772" y="195"/>
                  </a:cubicBezTo>
                  <a:cubicBezTo>
                    <a:pt x="758" y="185"/>
                    <a:pt x="740" y="179"/>
                    <a:pt x="721" y="179"/>
                  </a:cubicBezTo>
                  <a:cubicBezTo>
                    <a:pt x="711" y="179"/>
                    <a:pt x="701" y="181"/>
                    <a:pt x="692" y="184"/>
                  </a:cubicBezTo>
                  <a:cubicBezTo>
                    <a:pt x="696" y="171"/>
                    <a:pt x="698" y="158"/>
                    <a:pt x="698" y="144"/>
                  </a:cubicBezTo>
                  <a:cubicBezTo>
                    <a:pt x="698" y="64"/>
                    <a:pt x="634" y="0"/>
                    <a:pt x="554" y="0"/>
                  </a:cubicBezTo>
                  <a:cubicBezTo>
                    <a:pt x="482" y="0"/>
                    <a:pt x="422" y="55"/>
                    <a:pt x="412" y="125"/>
                  </a:cubicBezTo>
                  <a:cubicBezTo>
                    <a:pt x="402" y="122"/>
                    <a:pt x="391" y="120"/>
                    <a:pt x="380" y="120"/>
                  </a:cubicBezTo>
                  <a:cubicBezTo>
                    <a:pt x="348" y="120"/>
                    <a:pt x="320" y="133"/>
                    <a:pt x="300" y="154"/>
                  </a:cubicBezTo>
                  <a:cubicBezTo>
                    <a:pt x="270" y="112"/>
                    <a:pt x="221" y="85"/>
                    <a:pt x="165" y="85"/>
                  </a:cubicBezTo>
                  <a:cubicBezTo>
                    <a:pt x="74" y="85"/>
                    <a:pt x="0" y="159"/>
                    <a:pt x="0" y="250"/>
                  </a:cubicBezTo>
                  <a:cubicBezTo>
                    <a:pt x="0" y="261"/>
                    <a:pt x="1" y="272"/>
                    <a:pt x="3" y="283"/>
                  </a:cubicBezTo>
                  <a:cubicBezTo>
                    <a:pt x="1338" y="283"/>
                    <a:pt x="1338" y="283"/>
                    <a:pt x="1338" y="283"/>
                  </a:cubicBezTo>
                  <a:lnTo>
                    <a:pt x="1338" y="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: Shape 19"/>
            <p:cNvSpPr/>
            <p:nvPr/>
          </p:nvSpPr>
          <p:spPr bwMode="auto">
            <a:xfrm>
              <a:off x="2911475" y="2573338"/>
              <a:ext cx="503238" cy="503238"/>
            </a:xfrm>
            <a:custGeom>
              <a:avLst/>
              <a:gdLst>
                <a:gd name="T0" fmla="*/ 210 w 312"/>
                <a:gd name="T1" fmla="*/ 0 h 312"/>
                <a:gd name="T2" fmla="*/ 95 w 312"/>
                <a:gd name="T3" fmla="*/ 86 h 312"/>
                <a:gd name="T4" fmla="*/ 0 w 312"/>
                <a:gd name="T5" fmla="*/ 312 h 312"/>
                <a:gd name="T6" fmla="*/ 226 w 312"/>
                <a:gd name="T7" fmla="*/ 217 h 312"/>
                <a:gd name="T8" fmla="*/ 312 w 312"/>
                <a:gd name="T9" fmla="*/ 102 h 312"/>
                <a:gd name="T10" fmla="*/ 210 w 312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10" y="0"/>
                  </a:moveTo>
                  <a:cubicBezTo>
                    <a:pt x="174" y="18"/>
                    <a:pt x="133" y="48"/>
                    <a:pt x="95" y="86"/>
                  </a:cubicBezTo>
                  <a:cubicBezTo>
                    <a:pt x="7" y="175"/>
                    <a:pt x="0" y="312"/>
                    <a:pt x="0" y="312"/>
                  </a:cubicBezTo>
                  <a:cubicBezTo>
                    <a:pt x="0" y="312"/>
                    <a:pt x="137" y="305"/>
                    <a:pt x="226" y="217"/>
                  </a:cubicBezTo>
                  <a:cubicBezTo>
                    <a:pt x="264" y="179"/>
                    <a:pt x="294" y="138"/>
                    <a:pt x="312" y="102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: Shape 20"/>
            <p:cNvSpPr/>
            <p:nvPr/>
          </p:nvSpPr>
          <p:spPr bwMode="auto">
            <a:xfrm>
              <a:off x="3057525" y="2589213"/>
              <a:ext cx="341313" cy="339725"/>
            </a:xfrm>
            <a:custGeom>
              <a:avLst/>
              <a:gdLst>
                <a:gd name="T0" fmla="*/ 129 w 211"/>
                <a:gd name="T1" fmla="*/ 0 h 211"/>
                <a:gd name="T2" fmla="*/ 68 w 211"/>
                <a:gd name="T3" fmla="*/ 49 h 211"/>
                <a:gd name="T4" fmla="*/ 0 w 211"/>
                <a:gd name="T5" fmla="*/ 211 h 211"/>
                <a:gd name="T6" fmla="*/ 162 w 211"/>
                <a:gd name="T7" fmla="*/ 143 h 211"/>
                <a:gd name="T8" fmla="*/ 211 w 211"/>
                <a:gd name="T9" fmla="*/ 82 h 211"/>
                <a:gd name="T10" fmla="*/ 129 w 211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11">
                  <a:moveTo>
                    <a:pt x="129" y="0"/>
                  </a:moveTo>
                  <a:cubicBezTo>
                    <a:pt x="109" y="12"/>
                    <a:pt x="88" y="29"/>
                    <a:pt x="68" y="49"/>
                  </a:cubicBezTo>
                  <a:cubicBezTo>
                    <a:pt x="4" y="113"/>
                    <a:pt x="0" y="211"/>
                    <a:pt x="0" y="211"/>
                  </a:cubicBezTo>
                  <a:cubicBezTo>
                    <a:pt x="0" y="211"/>
                    <a:pt x="98" y="207"/>
                    <a:pt x="162" y="143"/>
                  </a:cubicBezTo>
                  <a:cubicBezTo>
                    <a:pt x="182" y="123"/>
                    <a:pt x="199" y="102"/>
                    <a:pt x="211" y="82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: Shape 21"/>
            <p:cNvSpPr/>
            <p:nvPr/>
          </p:nvSpPr>
          <p:spPr bwMode="auto">
            <a:xfrm>
              <a:off x="3160713" y="2601913"/>
              <a:ext cx="225425" cy="223838"/>
            </a:xfrm>
            <a:custGeom>
              <a:avLst/>
              <a:gdLst>
                <a:gd name="T0" fmla="*/ 74 w 139"/>
                <a:gd name="T1" fmla="*/ 0 h 139"/>
                <a:gd name="T2" fmla="*/ 49 w 139"/>
                <a:gd name="T3" fmla="*/ 22 h 139"/>
                <a:gd name="T4" fmla="*/ 0 w 139"/>
                <a:gd name="T5" fmla="*/ 139 h 139"/>
                <a:gd name="T6" fmla="*/ 117 w 139"/>
                <a:gd name="T7" fmla="*/ 90 h 139"/>
                <a:gd name="T8" fmla="*/ 139 w 139"/>
                <a:gd name="T9" fmla="*/ 65 h 139"/>
                <a:gd name="T10" fmla="*/ 74 w 139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39">
                  <a:moveTo>
                    <a:pt x="74" y="0"/>
                  </a:moveTo>
                  <a:cubicBezTo>
                    <a:pt x="66" y="7"/>
                    <a:pt x="57" y="14"/>
                    <a:pt x="49" y="22"/>
                  </a:cubicBezTo>
                  <a:cubicBezTo>
                    <a:pt x="3" y="68"/>
                    <a:pt x="0" y="139"/>
                    <a:pt x="0" y="139"/>
                  </a:cubicBezTo>
                  <a:cubicBezTo>
                    <a:pt x="0" y="139"/>
                    <a:pt x="71" y="136"/>
                    <a:pt x="117" y="90"/>
                  </a:cubicBezTo>
                  <a:cubicBezTo>
                    <a:pt x="125" y="82"/>
                    <a:pt x="132" y="73"/>
                    <a:pt x="139" y="6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: Shape 22"/>
            <p:cNvSpPr/>
            <p:nvPr/>
          </p:nvSpPr>
          <p:spPr bwMode="auto">
            <a:xfrm>
              <a:off x="2951163" y="1939926"/>
              <a:ext cx="587375" cy="560388"/>
            </a:xfrm>
            <a:custGeom>
              <a:avLst/>
              <a:gdLst>
                <a:gd name="T0" fmla="*/ 364 w 364"/>
                <a:gd name="T1" fmla="*/ 52 h 347"/>
                <a:gd name="T2" fmla="*/ 245 w 364"/>
                <a:gd name="T3" fmla="*/ 28 h 347"/>
                <a:gd name="T4" fmla="*/ 44 w 364"/>
                <a:gd name="T5" fmla="*/ 347 h 347"/>
                <a:gd name="T6" fmla="*/ 179 w 364"/>
                <a:gd name="T7" fmla="*/ 321 h 347"/>
                <a:gd name="T8" fmla="*/ 364 w 364"/>
                <a:gd name="T9" fmla="*/ 5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47">
                  <a:moveTo>
                    <a:pt x="364" y="52"/>
                  </a:moveTo>
                  <a:cubicBezTo>
                    <a:pt x="364" y="52"/>
                    <a:pt x="274" y="57"/>
                    <a:pt x="245" y="28"/>
                  </a:cubicBezTo>
                  <a:cubicBezTo>
                    <a:pt x="216" y="0"/>
                    <a:pt x="0" y="178"/>
                    <a:pt x="44" y="347"/>
                  </a:cubicBezTo>
                  <a:cubicBezTo>
                    <a:pt x="44" y="347"/>
                    <a:pt x="116" y="250"/>
                    <a:pt x="179" y="321"/>
                  </a:cubicBezTo>
                  <a:lnTo>
                    <a:pt x="364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Freeform: Shape 23"/>
            <p:cNvSpPr/>
            <p:nvPr/>
          </p:nvSpPr>
          <p:spPr bwMode="auto">
            <a:xfrm>
              <a:off x="3487738" y="2447926"/>
              <a:ext cx="558800" cy="587375"/>
            </a:xfrm>
            <a:custGeom>
              <a:avLst/>
              <a:gdLst>
                <a:gd name="T0" fmla="*/ 295 w 347"/>
                <a:gd name="T1" fmla="*/ 0 h 364"/>
                <a:gd name="T2" fmla="*/ 319 w 347"/>
                <a:gd name="T3" fmla="*/ 119 h 364"/>
                <a:gd name="T4" fmla="*/ 0 w 347"/>
                <a:gd name="T5" fmla="*/ 320 h 364"/>
                <a:gd name="T6" fmla="*/ 26 w 347"/>
                <a:gd name="T7" fmla="*/ 185 h 364"/>
                <a:gd name="T8" fmla="*/ 295 w 347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4">
                  <a:moveTo>
                    <a:pt x="295" y="0"/>
                  </a:moveTo>
                  <a:cubicBezTo>
                    <a:pt x="295" y="0"/>
                    <a:pt x="290" y="90"/>
                    <a:pt x="319" y="119"/>
                  </a:cubicBezTo>
                  <a:cubicBezTo>
                    <a:pt x="347" y="148"/>
                    <a:pt x="169" y="364"/>
                    <a:pt x="0" y="320"/>
                  </a:cubicBezTo>
                  <a:cubicBezTo>
                    <a:pt x="0" y="320"/>
                    <a:pt x="97" y="248"/>
                    <a:pt x="26" y="185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: Shape 24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: Shape 25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: Shape 26"/>
            <p:cNvSpPr/>
            <p:nvPr/>
          </p:nvSpPr>
          <p:spPr bwMode="auto">
            <a:xfrm>
              <a:off x="3198813" y="1433513"/>
              <a:ext cx="1355725" cy="1355725"/>
            </a:xfrm>
            <a:custGeom>
              <a:avLst/>
              <a:gdLst>
                <a:gd name="T0" fmla="*/ 204 w 840"/>
                <a:gd name="T1" fmla="*/ 840 h 840"/>
                <a:gd name="T2" fmla="*/ 492 w 840"/>
                <a:gd name="T3" fmla="*/ 612 h 840"/>
                <a:gd name="T4" fmla="*/ 768 w 840"/>
                <a:gd name="T5" fmla="*/ 72 h 840"/>
                <a:gd name="T6" fmla="*/ 228 w 840"/>
                <a:gd name="T7" fmla="*/ 348 h 840"/>
                <a:gd name="T8" fmla="*/ 0 w 840"/>
                <a:gd name="T9" fmla="*/ 636 h 840"/>
                <a:gd name="T10" fmla="*/ 204 w 840"/>
                <a:gd name="T1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" h="840">
                  <a:moveTo>
                    <a:pt x="204" y="840"/>
                  </a:moveTo>
                  <a:cubicBezTo>
                    <a:pt x="292" y="789"/>
                    <a:pt x="394" y="710"/>
                    <a:pt x="492" y="612"/>
                  </a:cubicBezTo>
                  <a:cubicBezTo>
                    <a:pt x="717" y="387"/>
                    <a:pt x="840" y="145"/>
                    <a:pt x="768" y="72"/>
                  </a:cubicBezTo>
                  <a:cubicBezTo>
                    <a:pt x="695" y="0"/>
                    <a:pt x="453" y="123"/>
                    <a:pt x="228" y="348"/>
                  </a:cubicBezTo>
                  <a:cubicBezTo>
                    <a:pt x="130" y="446"/>
                    <a:pt x="52" y="548"/>
                    <a:pt x="0" y="636"/>
                  </a:cubicBezTo>
                  <a:cubicBezTo>
                    <a:pt x="204" y="840"/>
                    <a:pt x="204" y="840"/>
                    <a:pt x="204" y="84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Freeform: Shape 27"/>
            <p:cNvSpPr/>
            <p:nvPr/>
          </p:nvSpPr>
          <p:spPr bwMode="auto">
            <a:xfrm>
              <a:off x="3873500" y="1752601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4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: Shape 28"/>
            <p:cNvSpPr/>
            <p:nvPr/>
          </p:nvSpPr>
          <p:spPr bwMode="auto">
            <a:xfrm>
              <a:off x="4156075" y="1500188"/>
              <a:ext cx="331788" cy="331788"/>
            </a:xfrm>
            <a:custGeom>
              <a:avLst/>
              <a:gdLst>
                <a:gd name="T0" fmla="*/ 166 w 206"/>
                <a:gd name="T1" fmla="*/ 206 h 206"/>
                <a:gd name="T2" fmla="*/ 175 w 206"/>
                <a:gd name="T3" fmla="*/ 31 h 206"/>
                <a:gd name="T4" fmla="*/ 0 w 206"/>
                <a:gd name="T5" fmla="*/ 40 h 206"/>
                <a:gd name="T6" fmla="*/ 74 w 206"/>
                <a:gd name="T7" fmla="*/ 132 h 206"/>
                <a:gd name="T8" fmla="*/ 166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6" y="206"/>
                  </a:moveTo>
                  <a:cubicBezTo>
                    <a:pt x="201" y="126"/>
                    <a:pt x="206" y="63"/>
                    <a:pt x="175" y="31"/>
                  </a:cubicBezTo>
                  <a:cubicBezTo>
                    <a:pt x="143" y="0"/>
                    <a:pt x="80" y="5"/>
                    <a:pt x="0" y="40"/>
                  </a:cubicBezTo>
                  <a:cubicBezTo>
                    <a:pt x="0" y="40"/>
                    <a:pt x="8" y="66"/>
                    <a:pt x="74" y="132"/>
                  </a:cubicBezTo>
                  <a:cubicBezTo>
                    <a:pt x="140" y="198"/>
                    <a:pt x="166" y="206"/>
                    <a:pt x="166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Freeform: Shape 29"/>
            <p:cNvSpPr/>
            <p:nvPr/>
          </p:nvSpPr>
          <p:spPr bwMode="auto">
            <a:xfrm>
              <a:off x="3221038" y="2201863"/>
              <a:ext cx="565150" cy="565150"/>
            </a:xfrm>
            <a:custGeom>
              <a:avLst/>
              <a:gdLst>
                <a:gd name="T0" fmla="*/ 155 w 350"/>
                <a:gd name="T1" fmla="*/ 155 h 350"/>
                <a:gd name="T2" fmla="*/ 11 w 350"/>
                <a:gd name="T3" fmla="*/ 339 h 350"/>
                <a:gd name="T4" fmla="*/ 195 w 350"/>
                <a:gd name="T5" fmla="*/ 195 h 350"/>
                <a:gd name="T6" fmla="*/ 339 w 350"/>
                <a:gd name="T7" fmla="*/ 11 h 350"/>
                <a:gd name="T8" fmla="*/ 155 w 350"/>
                <a:gd name="T9" fmla="*/ 1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0">
                  <a:moveTo>
                    <a:pt x="155" y="155"/>
                  </a:moveTo>
                  <a:cubicBezTo>
                    <a:pt x="64" y="246"/>
                    <a:pt x="0" y="328"/>
                    <a:pt x="11" y="339"/>
                  </a:cubicBezTo>
                  <a:cubicBezTo>
                    <a:pt x="22" y="350"/>
                    <a:pt x="104" y="286"/>
                    <a:pt x="195" y="195"/>
                  </a:cubicBezTo>
                  <a:cubicBezTo>
                    <a:pt x="286" y="104"/>
                    <a:pt x="350" y="22"/>
                    <a:pt x="339" y="11"/>
                  </a:cubicBezTo>
                  <a:cubicBezTo>
                    <a:pt x="328" y="0"/>
                    <a:pt x="246" y="65"/>
                    <a:pt x="155" y="1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Freeform: Shape 30"/>
            <p:cNvSpPr/>
            <p:nvPr/>
          </p:nvSpPr>
          <p:spPr bwMode="auto">
            <a:xfrm>
              <a:off x="3881438" y="1744663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5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Freeform: Shape 31"/>
            <p:cNvSpPr/>
            <p:nvPr/>
          </p:nvSpPr>
          <p:spPr bwMode="auto">
            <a:xfrm>
              <a:off x="3921125" y="1785938"/>
              <a:ext cx="280988" cy="279400"/>
            </a:xfrm>
            <a:custGeom>
              <a:avLst/>
              <a:gdLst>
                <a:gd name="T0" fmla="*/ 143 w 174"/>
                <a:gd name="T1" fmla="*/ 143 h 174"/>
                <a:gd name="T2" fmla="*/ 31 w 174"/>
                <a:gd name="T3" fmla="*/ 143 h 174"/>
                <a:gd name="T4" fmla="*/ 31 w 174"/>
                <a:gd name="T5" fmla="*/ 31 h 174"/>
                <a:gd name="T6" fmla="*/ 143 w 174"/>
                <a:gd name="T7" fmla="*/ 31 h 174"/>
                <a:gd name="T8" fmla="*/ 143 w 174"/>
                <a:gd name="T9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43" y="143"/>
                  </a:moveTo>
                  <a:cubicBezTo>
                    <a:pt x="112" y="174"/>
                    <a:pt x="62" y="174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174" y="62"/>
                    <a:pt x="174" y="112"/>
                    <a:pt x="143" y="143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Oval 32"/>
            <p:cNvSpPr/>
            <p:nvPr/>
          </p:nvSpPr>
          <p:spPr bwMode="auto">
            <a:xfrm>
              <a:off x="3933825" y="1798638"/>
              <a:ext cx="255588" cy="2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Freeform: Shape 33"/>
            <p:cNvSpPr/>
            <p:nvPr/>
          </p:nvSpPr>
          <p:spPr bwMode="auto">
            <a:xfrm>
              <a:off x="4156075" y="1812926"/>
              <a:ext cx="19050" cy="19050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2 h 12"/>
                <a:gd name="T6" fmla="*/ 10 w 12"/>
                <a:gd name="T7" fmla="*/ 2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Freeform: Shape 34"/>
            <p:cNvSpPr/>
            <p:nvPr/>
          </p:nvSpPr>
          <p:spPr bwMode="auto">
            <a:xfrm>
              <a:off x="4124325" y="1790701"/>
              <a:ext cx="19050" cy="19050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0 h 12"/>
                <a:gd name="T4" fmla="*/ 2 w 12"/>
                <a:gd name="T5" fmla="*/ 3 h 12"/>
                <a:gd name="T6" fmla="*/ 9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9" y="11"/>
                    <a:pt x="6" y="12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3"/>
                    <a:pt x="12" y="6"/>
                    <a:pt x="1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Freeform: Shape 35"/>
            <p:cNvSpPr/>
            <p:nvPr/>
          </p:nvSpPr>
          <p:spPr bwMode="auto">
            <a:xfrm>
              <a:off x="4090988" y="1776413"/>
              <a:ext cx="17463" cy="19050"/>
            </a:xfrm>
            <a:custGeom>
              <a:avLst/>
              <a:gdLst>
                <a:gd name="T0" fmla="*/ 11 w 11"/>
                <a:gd name="T1" fmla="*/ 7 h 12"/>
                <a:gd name="T2" fmla="*/ 4 w 11"/>
                <a:gd name="T3" fmla="*/ 11 h 12"/>
                <a:gd name="T4" fmla="*/ 0 w 11"/>
                <a:gd name="T5" fmla="*/ 4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10" y="1"/>
                    <a:pt x="11" y="4"/>
                    <a:pt x="1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Oval 36"/>
            <p:cNvSpPr/>
            <p:nvPr/>
          </p:nvSpPr>
          <p:spPr bwMode="auto">
            <a:xfrm>
              <a:off x="4054475" y="1771651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37"/>
            <p:cNvSpPr/>
            <p:nvPr/>
          </p:nvSpPr>
          <p:spPr bwMode="auto">
            <a:xfrm>
              <a:off x="4014788" y="1776413"/>
              <a:ext cx="19050" cy="19050"/>
            </a:xfrm>
            <a:custGeom>
              <a:avLst/>
              <a:gdLst>
                <a:gd name="T0" fmla="*/ 11 w 12"/>
                <a:gd name="T1" fmla="*/ 4 h 12"/>
                <a:gd name="T2" fmla="*/ 7 w 12"/>
                <a:gd name="T3" fmla="*/ 11 h 12"/>
                <a:gd name="T4" fmla="*/ 1 w 12"/>
                <a:gd name="T5" fmla="*/ 7 h 12"/>
                <a:gd name="T6" fmla="*/ 4 w 12"/>
                <a:gd name="T7" fmla="*/ 1 h 12"/>
                <a:gd name="T8" fmla="*/ 1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12" y="7"/>
                    <a:pt x="10" y="10"/>
                    <a:pt x="7" y="11"/>
                  </a:cubicBez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38"/>
            <p:cNvSpPr/>
            <p:nvPr/>
          </p:nvSpPr>
          <p:spPr bwMode="auto">
            <a:xfrm>
              <a:off x="3979863" y="1790701"/>
              <a:ext cx="19050" cy="19050"/>
            </a:xfrm>
            <a:custGeom>
              <a:avLst/>
              <a:gdLst>
                <a:gd name="T0" fmla="*/ 11 w 12"/>
                <a:gd name="T1" fmla="*/ 3 h 12"/>
                <a:gd name="T2" fmla="*/ 9 w 12"/>
                <a:gd name="T3" fmla="*/ 10 h 12"/>
                <a:gd name="T4" fmla="*/ 1 w 12"/>
                <a:gd name="T5" fmla="*/ 8 h 12"/>
                <a:gd name="T6" fmla="*/ 3 w 12"/>
                <a:gd name="T7" fmla="*/ 1 h 12"/>
                <a:gd name="T8" fmla="*/ 1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3"/>
                  </a:moveTo>
                  <a:cubicBezTo>
                    <a:pt x="12" y="6"/>
                    <a:pt x="11" y="9"/>
                    <a:pt x="9" y="10"/>
                  </a:cubicBezTo>
                  <a:cubicBezTo>
                    <a:pt x="6" y="12"/>
                    <a:pt x="3" y="11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: Shape 39"/>
            <p:cNvSpPr/>
            <p:nvPr/>
          </p:nvSpPr>
          <p:spPr bwMode="auto">
            <a:xfrm>
              <a:off x="3948113" y="1812926"/>
              <a:ext cx="20638" cy="19050"/>
            </a:xfrm>
            <a:custGeom>
              <a:avLst/>
              <a:gdLst>
                <a:gd name="T0" fmla="*/ 10 w 12"/>
                <a:gd name="T1" fmla="*/ 2 h 12"/>
                <a:gd name="T2" fmla="*/ 10 w 12"/>
                <a:gd name="T3" fmla="*/ 10 h 12"/>
                <a:gd name="T4" fmla="*/ 3 w 12"/>
                <a:gd name="T5" fmla="*/ 10 h 12"/>
                <a:gd name="T6" fmla="*/ 3 w 12"/>
                <a:gd name="T7" fmla="*/ 2 h 12"/>
                <a:gd name="T8" fmla="*/ 1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5" y="12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40"/>
            <p:cNvSpPr/>
            <p:nvPr/>
          </p:nvSpPr>
          <p:spPr bwMode="auto">
            <a:xfrm>
              <a:off x="3925888" y="1843088"/>
              <a:ext cx="19050" cy="19050"/>
            </a:xfrm>
            <a:custGeom>
              <a:avLst/>
              <a:gdLst>
                <a:gd name="T0" fmla="*/ 9 w 12"/>
                <a:gd name="T1" fmla="*/ 1 h 12"/>
                <a:gd name="T2" fmla="*/ 11 w 12"/>
                <a:gd name="T3" fmla="*/ 8 h 12"/>
                <a:gd name="T4" fmla="*/ 3 w 12"/>
                <a:gd name="T5" fmla="*/ 10 h 12"/>
                <a:gd name="T6" fmla="*/ 1 w 12"/>
                <a:gd name="T7" fmla="*/ 3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1" y="8"/>
                  </a:cubicBezTo>
                  <a:cubicBezTo>
                    <a:pt x="9" y="11"/>
                    <a:pt x="6" y="12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41"/>
            <p:cNvSpPr/>
            <p:nvPr/>
          </p:nvSpPr>
          <p:spPr bwMode="auto">
            <a:xfrm>
              <a:off x="3911600" y="1879601"/>
              <a:ext cx="19050" cy="17463"/>
            </a:xfrm>
            <a:custGeom>
              <a:avLst/>
              <a:gdLst>
                <a:gd name="T0" fmla="*/ 7 w 12"/>
                <a:gd name="T1" fmla="*/ 0 h 11"/>
                <a:gd name="T2" fmla="*/ 11 w 12"/>
                <a:gd name="T3" fmla="*/ 7 h 11"/>
                <a:gd name="T4" fmla="*/ 5 w 12"/>
                <a:gd name="T5" fmla="*/ 11 h 11"/>
                <a:gd name="T6" fmla="*/ 1 w 12"/>
                <a:gd name="T7" fmla="*/ 4 h 11"/>
                <a:gd name="T8" fmla="*/ 7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10" y="1"/>
                    <a:pt x="12" y="4"/>
                    <a:pt x="11" y="7"/>
                  </a:cubicBez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Oval 42"/>
            <p:cNvSpPr/>
            <p:nvPr/>
          </p:nvSpPr>
          <p:spPr bwMode="auto">
            <a:xfrm>
              <a:off x="3908425" y="1917701"/>
              <a:ext cx="15875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: Shape 43"/>
            <p:cNvSpPr/>
            <p:nvPr/>
          </p:nvSpPr>
          <p:spPr bwMode="auto">
            <a:xfrm>
              <a:off x="3911600" y="1952626"/>
              <a:ext cx="19050" cy="20638"/>
            </a:xfrm>
            <a:custGeom>
              <a:avLst/>
              <a:gdLst>
                <a:gd name="T0" fmla="*/ 5 w 12"/>
                <a:gd name="T1" fmla="*/ 1 h 12"/>
                <a:gd name="T2" fmla="*/ 11 w 12"/>
                <a:gd name="T3" fmla="*/ 5 h 12"/>
                <a:gd name="T4" fmla="*/ 7 w 12"/>
                <a:gd name="T5" fmla="*/ 11 h 12"/>
                <a:gd name="T6" fmla="*/ 1 w 12"/>
                <a:gd name="T7" fmla="*/ 8 h 12"/>
                <a:gd name="T8" fmla="*/ 5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7" y="0"/>
                    <a:pt x="10" y="2"/>
                    <a:pt x="11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44"/>
            <p:cNvSpPr/>
            <p:nvPr/>
          </p:nvSpPr>
          <p:spPr bwMode="auto">
            <a:xfrm>
              <a:off x="3925888" y="1989138"/>
              <a:ext cx="19050" cy="19050"/>
            </a:xfrm>
            <a:custGeom>
              <a:avLst/>
              <a:gdLst>
                <a:gd name="T0" fmla="*/ 3 w 12"/>
                <a:gd name="T1" fmla="*/ 1 h 12"/>
                <a:gd name="T2" fmla="*/ 10 w 12"/>
                <a:gd name="T3" fmla="*/ 3 h 12"/>
                <a:gd name="T4" fmla="*/ 9 w 12"/>
                <a:gd name="T5" fmla="*/ 11 h 12"/>
                <a:gd name="T6" fmla="*/ 1 w 12"/>
                <a:gd name="T7" fmla="*/ 9 h 12"/>
                <a:gd name="T8" fmla="*/ 3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6" y="0"/>
                    <a:pt x="9" y="1"/>
                    <a:pt x="10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1" y="9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: Shape 45"/>
            <p:cNvSpPr/>
            <p:nvPr/>
          </p:nvSpPr>
          <p:spPr bwMode="auto">
            <a:xfrm>
              <a:off x="3948113" y="2019301"/>
              <a:ext cx="20638" cy="19050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0 w 12"/>
                <a:gd name="T5" fmla="*/ 9 h 12"/>
                <a:gd name="T6" fmla="*/ 3 w 12"/>
                <a:gd name="T7" fmla="*/ 9 h 12"/>
                <a:gd name="T8" fmla="*/ 3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5" y="12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: Shape 46"/>
            <p:cNvSpPr/>
            <p:nvPr/>
          </p:nvSpPr>
          <p:spPr bwMode="auto">
            <a:xfrm>
              <a:off x="3979863" y="2041526"/>
              <a:ext cx="19050" cy="19050"/>
            </a:xfrm>
            <a:custGeom>
              <a:avLst/>
              <a:gdLst>
                <a:gd name="T0" fmla="*/ 1 w 12"/>
                <a:gd name="T1" fmla="*/ 3 h 12"/>
                <a:gd name="T2" fmla="*/ 9 w 12"/>
                <a:gd name="T3" fmla="*/ 2 h 12"/>
                <a:gd name="T4" fmla="*/ 10 w 12"/>
                <a:gd name="T5" fmla="*/ 9 h 12"/>
                <a:gd name="T6" fmla="*/ 3 w 12"/>
                <a:gd name="T7" fmla="*/ 11 h 12"/>
                <a:gd name="T8" fmla="*/ 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3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0" y="9"/>
                  </a:cubicBezTo>
                  <a:cubicBezTo>
                    <a:pt x="9" y="11"/>
                    <a:pt x="6" y="12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47"/>
            <p:cNvSpPr/>
            <p:nvPr/>
          </p:nvSpPr>
          <p:spPr bwMode="auto">
            <a:xfrm>
              <a:off x="4014788" y="2055813"/>
              <a:ext cx="19050" cy="20638"/>
            </a:xfrm>
            <a:custGeom>
              <a:avLst/>
              <a:gdLst>
                <a:gd name="T0" fmla="*/ 1 w 12"/>
                <a:gd name="T1" fmla="*/ 5 h 12"/>
                <a:gd name="T2" fmla="*/ 7 w 12"/>
                <a:gd name="T3" fmla="*/ 1 h 12"/>
                <a:gd name="T4" fmla="*/ 11 w 12"/>
                <a:gd name="T5" fmla="*/ 7 h 12"/>
                <a:gd name="T6" fmla="*/ 4 w 12"/>
                <a:gd name="T7" fmla="*/ 11 h 12"/>
                <a:gd name="T8" fmla="*/ 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7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8"/>
                    <a:pt x="1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Oval 48"/>
            <p:cNvSpPr/>
            <p:nvPr/>
          </p:nvSpPr>
          <p:spPr bwMode="auto">
            <a:xfrm>
              <a:off x="4054475" y="2062163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: Shape 49"/>
            <p:cNvSpPr/>
            <p:nvPr/>
          </p:nvSpPr>
          <p:spPr bwMode="auto">
            <a:xfrm>
              <a:off x="4090988" y="2055813"/>
              <a:ext cx="17463" cy="20638"/>
            </a:xfrm>
            <a:custGeom>
              <a:avLst/>
              <a:gdLst>
                <a:gd name="T0" fmla="*/ 0 w 11"/>
                <a:gd name="T1" fmla="*/ 7 h 12"/>
                <a:gd name="T2" fmla="*/ 4 w 11"/>
                <a:gd name="T3" fmla="*/ 1 h 12"/>
                <a:gd name="T4" fmla="*/ 10 w 11"/>
                <a:gd name="T5" fmla="*/ 5 h 12"/>
                <a:gd name="T6" fmla="*/ 7 w 11"/>
                <a:gd name="T7" fmla="*/ 11 h 12"/>
                <a:gd name="T8" fmla="*/ 0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10" y="10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: Shape 50"/>
            <p:cNvSpPr/>
            <p:nvPr/>
          </p:nvSpPr>
          <p:spPr bwMode="auto">
            <a:xfrm>
              <a:off x="4124325" y="2041526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2 h 12"/>
                <a:gd name="T4" fmla="*/ 11 w 12"/>
                <a:gd name="T5" fmla="*/ 3 h 12"/>
                <a:gd name="T6" fmla="*/ 9 w 12"/>
                <a:gd name="T7" fmla="*/ 11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51"/>
            <p:cNvSpPr/>
            <p:nvPr/>
          </p:nvSpPr>
          <p:spPr bwMode="auto">
            <a:xfrm>
              <a:off x="4156075" y="2019301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9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4" y="12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52"/>
            <p:cNvSpPr/>
            <p:nvPr/>
          </p:nvSpPr>
          <p:spPr bwMode="auto">
            <a:xfrm>
              <a:off x="4178300" y="1989138"/>
              <a:ext cx="19050" cy="19050"/>
            </a:xfrm>
            <a:custGeom>
              <a:avLst/>
              <a:gdLst>
                <a:gd name="T0" fmla="*/ 4 w 12"/>
                <a:gd name="T1" fmla="*/ 11 h 12"/>
                <a:gd name="T2" fmla="*/ 2 w 12"/>
                <a:gd name="T3" fmla="*/ 3 h 12"/>
                <a:gd name="T4" fmla="*/ 9 w 12"/>
                <a:gd name="T5" fmla="*/ 2 h 12"/>
                <a:gd name="T6" fmla="*/ 11 w 12"/>
                <a:gd name="T7" fmla="*/ 9 h 12"/>
                <a:gd name="T8" fmla="*/ 4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9" y="11"/>
                    <a:pt x="6" y="12"/>
                    <a:pt x="4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53"/>
            <p:cNvSpPr/>
            <p:nvPr/>
          </p:nvSpPr>
          <p:spPr bwMode="auto">
            <a:xfrm>
              <a:off x="4192588" y="1952626"/>
              <a:ext cx="19050" cy="20638"/>
            </a:xfrm>
            <a:custGeom>
              <a:avLst/>
              <a:gdLst>
                <a:gd name="T0" fmla="*/ 5 w 12"/>
                <a:gd name="T1" fmla="*/ 11 h 12"/>
                <a:gd name="T2" fmla="*/ 1 w 12"/>
                <a:gd name="T3" fmla="*/ 5 h 12"/>
                <a:gd name="T4" fmla="*/ 8 w 12"/>
                <a:gd name="T5" fmla="*/ 1 h 12"/>
                <a:gd name="T6" fmla="*/ 11 w 12"/>
                <a:gd name="T7" fmla="*/ 8 h 12"/>
                <a:gd name="T8" fmla="*/ 5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1" y="10"/>
                    <a:pt x="8" y="12"/>
                    <a:pt x="5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Oval 54"/>
            <p:cNvSpPr/>
            <p:nvPr/>
          </p:nvSpPr>
          <p:spPr bwMode="auto">
            <a:xfrm>
              <a:off x="4198938" y="1917701"/>
              <a:ext cx="17463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55"/>
            <p:cNvSpPr/>
            <p:nvPr/>
          </p:nvSpPr>
          <p:spPr bwMode="auto">
            <a:xfrm>
              <a:off x="4192588" y="1879601"/>
              <a:ext cx="19050" cy="17463"/>
            </a:xfrm>
            <a:custGeom>
              <a:avLst/>
              <a:gdLst>
                <a:gd name="T0" fmla="*/ 8 w 12"/>
                <a:gd name="T1" fmla="*/ 11 h 11"/>
                <a:gd name="T2" fmla="*/ 1 w 12"/>
                <a:gd name="T3" fmla="*/ 7 h 11"/>
                <a:gd name="T4" fmla="*/ 5 w 12"/>
                <a:gd name="T5" fmla="*/ 1 h 11"/>
                <a:gd name="T6" fmla="*/ 11 w 12"/>
                <a:gd name="T7" fmla="*/ 4 h 11"/>
                <a:gd name="T8" fmla="*/ 8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cubicBezTo>
                    <a:pt x="5" y="11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56"/>
            <p:cNvSpPr/>
            <p:nvPr/>
          </p:nvSpPr>
          <p:spPr bwMode="auto">
            <a:xfrm>
              <a:off x="4178300" y="1843088"/>
              <a:ext cx="19050" cy="19050"/>
            </a:xfrm>
            <a:custGeom>
              <a:avLst/>
              <a:gdLst>
                <a:gd name="T0" fmla="*/ 9 w 12"/>
                <a:gd name="T1" fmla="*/ 10 h 12"/>
                <a:gd name="T2" fmla="*/ 2 w 12"/>
                <a:gd name="T3" fmla="*/ 8 h 12"/>
                <a:gd name="T4" fmla="*/ 4 w 12"/>
                <a:gd name="T5" fmla="*/ 1 h 12"/>
                <a:gd name="T6" fmla="*/ 11 w 12"/>
                <a:gd name="T7" fmla="*/ 3 h 12"/>
                <a:gd name="T8" fmla="*/ 9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: Shape 57"/>
            <p:cNvSpPr/>
            <p:nvPr/>
          </p:nvSpPr>
          <p:spPr bwMode="auto">
            <a:xfrm>
              <a:off x="3487738" y="2447926"/>
              <a:ext cx="552450" cy="527050"/>
            </a:xfrm>
            <a:custGeom>
              <a:avLst/>
              <a:gdLst>
                <a:gd name="T0" fmla="*/ 47 w 343"/>
                <a:gd name="T1" fmla="*/ 326 h 326"/>
                <a:gd name="T2" fmla="*/ 47 w 343"/>
                <a:gd name="T3" fmla="*/ 326 h 326"/>
                <a:gd name="T4" fmla="*/ 47 w 343"/>
                <a:gd name="T5" fmla="*/ 326 h 326"/>
                <a:gd name="T6" fmla="*/ 47 w 343"/>
                <a:gd name="T7" fmla="*/ 326 h 326"/>
                <a:gd name="T8" fmla="*/ 0 w 343"/>
                <a:gd name="T9" fmla="*/ 320 h 326"/>
                <a:gd name="T10" fmla="*/ 0 w 343"/>
                <a:gd name="T11" fmla="*/ 320 h 326"/>
                <a:gd name="T12" fmla="*/ 0 w 343"/>
                <a:gd name="T13" fmla="*/ 320 h 326"/>
                <a:gd name="T14" fmla="*/ 0 w 343"/>
                <a:gd name="T15" fmla="*/ 320 h 326"/>
                <a:gd name="T16" fmla="*/ 0 w 343"/>
                <a:gd name="T17" fmla="*/ 320 h 326"/>
                <a:gd name="T18" fmla="*/ 0 w 343"/>
                <a:gd name="T19" fmla="*/ 320 h 326"/>
                <a:gd name="T20" fmla="*/ 41 w 343"/>
                <a:gd name="T21" fmla="*/ 201 h 326"/>
                <a:gd name="T22" fmla="*/ 41 w 343"/>
                <a:gd name="T23" fmla="*/ 201 h 326"/>
                <a:gd name="T24" fmla="*/ 0 w 343"/>
                <a:gd name="T25" fmla="*/ 320 h 326"/>
                <a:gd name="T26" fmla="*/ 41 w 343"/>
                <a:gd name="T27" fmla="*/ 201 h 326"/>
                <a:gd name="T28" fmla="*/ 319 w 343"/>
                <a:gd name="T29" fmla="*/ 120 h 326"/>
                <a:gd name="T30" fmla="*/ 47 w 343"/>
                <a:gd name="T31" fmla="*/ 326 h 326"/>
                <a:gd name="T32" fmla="*/ 319 w 343"/>
                <a:gd name="T33" fmla="*/ 120 h 326"/>
                <a:gd name="T34" fmla="*/ 319 w 343"/>
                <a:gd name="T35" fmla="*/ 119 h 326"/>
                <a:gd name="T36" fmla="*/ 319 w 343"/>
                <a:gd name="T37" fmla="*/ 120 h 326"/>
                <a:gd name="T38" fmla="*/ 319 w 343"/>
                <a:gd name="T39" fmla="*/ 119 h 326"/>
                <a:gd name="T40" fmla="*/ 318 w 343"/>
                <a:gd name="T41" fmla="*/ 119 h 326"/>
                <a:gd name="T42" fmla="*/ 318 w 343"/>
                <a:gd name="T43" fmla="*/ 119 h 326"/>
                <a:gd name="T44" fmla="*/ 318 w 343"/>
                <a:gd name="T45" fmla="*/ 119 h 326"/>
                <a:gd name="T46" fmla="*/ 318 w 343"/>
                <a:gd name="T47" fmla="*/ 119 h 326"/>
                <a:gd name="T48" fmla="*/ 318 w 343"/>
                <a:gd name="T49" fmla="*/ 119 h 326"/>
                <a:gd name="T50" fmla="*/ 318 w 343"/>
                <a:gd name="T51" fmla="*/ 119 h 326"/>
                <a:gd name="T52" fmla="*/ 318 w 343"/>
                <a:gd name="T53" fmla="*/ 119 h 326"/>
                <a:gd name="T54" fmla="*/ 318 w 343"/>
                <a:gd name="T55" fmla="*/ 119 h 326"/>
                <a:gd name="T56" fmla="*/ 318 w 343"/>
                <a:gd name="T57" fmla="*/ 119 h 326"/>
                <a:gd name="T58" fmla="*/ 318 w 343"/>
                <a:gd name="T59" fmla="*/ 119 h 326"/>
                <a:gd name="T60" fmla="*/ 318 w 343"/>
                <a:gd name="T61" fmla="*/ 119 h 326"/>
                <a:gd name="T62" fmla="*/ 318 w 343"/>
                <a:gd name="T63" fmla="*/ 119 h 326"/>
                <a:gd name="T64" fmla="*/ 318 w 343"/>
                <a:gd name="T65" fmla="*/ 119 h 326"/>
                <a:gd name="T66" fmla="*/ 318 w 343"/>
                <a:gd name="T67" fmla="*/ 119 h 326"/>
                <a:gd name="T68" fmla="*/ 318 w 343"/>
                <a:gd name="T69" fmla="*/ 119 h 326"/>
                <a:gd name="T70" fmla="*/ 295 w 343"/>
                <a:gd name="T71" fmla="*/ 0 h 326"/>
                <a:gd name="T72" fmla="*/ 295 w 343"/>
                <a:gd name="T73" fmla="*/ 0 h 326"/>
                <a:gd name="T74" fmla="*/ 295 w 343"/>
                <a:gd name="T75" fmla="*/ 0 h 326"/>
                <a:gd name="T76" fmla="*/ 295 w 343"/>
                <a:gd name="T7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3" h="326">
                  <a:moveTo>
                    <a:pt x="47" y="326"/>
                  </a:move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41" y="201"/>
                  </a:moveTo>
                  <a:cubicBezTo>
                    <a:pt x="41" y="201"/>
                    <a:pt x="41" y="201"/>
                    <a:pt x="41" y="201"/>
                  </a:cubicBezTo>
                  <a:cubicBezTo>
                    <a:pt x="81" y="260"/>
                    <a:pt x="1" y="320"/>
                    <a:pt x="0" y="320"/>
                  </a:cubicBezTo>
                  <a:cubicBezTo>
                    <a:pt x="1" y="320"/>
                    <a:pt x="81" y="260"/>
                    <a:pt x="41" y="201"/>
                  </a:cubicBezTo>
                  <a:moveTo>
                    <a:pt x="319" y="120"/>
                  </a:moveTo>
                  <a:cubicBezTo>
                    <a:pt x="343" y="147"/>
                    <a:pt x="199" y="326"/>
                    <a:pt x="47" y="326"/>
                  </a:cubicBezTo>
                  <a:cubicBezTo>
                    <a:pt x="199" y="326"/>
                    <a:pt x="343" y="147"/>
                    <a:pt x="319" y="120"/>
                  </a:cubicBezTo>
                  <a:moveTo>
                    <a:pt x="319" y="119"/>
                  </a:moveTo>
                  <a:cubicBezTo>
                    <a:pt x="319" y="119"/>
                    <a:pt x="319" y="119"/>
                    <a:pt x="319" y="120"/>
                  </a:cubicBezTo>
                  <a:cubicBezTo>
                    <a:pt x="319" y="119"/>
                    <a:pt x="319" y="119"/>
                    <a:pt x="319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295" y="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: Shape 58"/>
            <p:cNvSpPr/>
            <p:nvPr/>
          </p:nvSpPr>
          <p:spPr bwMode="auto">
            <a:xfrm>
              <a:off x="3552825" y="2447926"/>
              <a:ext cx="411163" cy="325438"/>
            </a:xfrm>
            <a:custGeom>
              <a:avLst/>
              <a:gdLst>
                <a:gd name="T0" fmla="*/ 254 w 254"/>
                <a:gd name="T1" fmla="*/ 0 h 201"/>
                <a:gd name="T2" fmla="*/ 0 w 254"/>
                <a:gd name="T3" fmla="*/ 201 h 201"/>
                <a:gd name="T4" fmla="*/ 0 w 254"/>
                <a:gd name="T5" fmla="*/ 201 h 201"/>
                <a:gd name="T6" fmla="*/ 0 w 254"/>
                <a:gd name="T7" fmla="*/ 201 h 201"/>
                <a:gd name="T8" fmla="*/ 254 w 254"/>
                <a:gd name="T9" fmla="*/ 0 h 201"/>
                <a:gd name="T10" fmla="*/ 254 w 254"/>
                <a:gd name="T11" fmla="*/ 0 h 201"/>
                <a:gd name="T12" fmla="*/ 254 w 254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01">
                  <a:moveTo>
                    <a:pt x="254" y="0"/>
                  </a:moveTo>
                  <a:cubicBezTo>
                    <a:pt x="168" y="84"/>
                    <a:pt x="79" y="15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79" y="153"/>
                    <a:pt x="168" y="84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59"/>
            <p:cNvSpPr/>
            <p:nvPr/>
          </p:nvSpPr>
          <p:spPr bwMode="auto">
            <a:xfrm>
              <a:off x="4457700" y="1727201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60"/>
            <p:cNvSpPr/>
            <p:nvPr/>
          </p:nvSpPr>
          <p:spPr bwMode="auto">
            <a:xfrm>
              <a:off x="4462463" y="1704976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61"/>
            <p:cNvSpPr/>
            <p:nvPr/>
          </p:nvSpPr>
          <p:spPr bwMode="auto">
            <a:xfrm>
              <a:off x="3500438" y="2379663"/>
              <a:ext cx="531813" cy="409575"/>
            </a:xfrm>
            <a:custGeom>
              <a:avLst/>
              <a:gdLst>
                <a:gd name="T0" fmla="*/ 30 w 330"/>
                <a:gd name="T1" fmla="*/ 246 h 254"/>
                <a:gd name="T2" fmla="*/ 17 w 330"/>
                <a:gd name="T3" fmla="*/ 254 h 254"/>
                <a:gd name="T4" fmla="*/ 30 w 330"/>
                <a:gd name="T5" fmla="*/ 246 h 254"/>
                <a:gd name="T6" fmla="*/ 0 w 330"/>
                <a:gd name="T7" fmla="*/ 238 h 254"/>
                <a:gd name="T8" fmla="*/ 0 w 330"/>
                <a:gd name="T9" fmla="*/ 238 h 254"/>
                <a:gd name="T10" fmla="*/ 17 w 330"/>
                <a:gd name="T11" fmla="*/ 254 h 254"/>
                <a:gd name="T12" fmla="*/ 0 w 330"/>
                <a:gd name="T13" fmla="*/ 238 h 254"/>
                <a:gd name="T14" fmla="*/ 305 w 330"/>
                <a:gd name="T15" fmla="*/ 25 h 254"/>
                <a:gd name="T16" fmla="*/ 305 w 330"/>
                <a:gd name="T17" fmla="*/ 26 h 254"/>
                <a:gd name="T18" fmla="*/ 305 w 330"/>
                <a:gd name="T19" fmla="*/ 25 h 254"/>
                <a:gd name="T20" fmla="*/ 306 w 330"/>
                <a:gd name="T21" fmla="*/ 24 h 254"/>
                <a:gd name="T22" fmla="*/ 305 w 330"/>
                <a:gd name="T23" fmla="*/ 25 h 254"/>
                <a:gd name="T24" fmla="*/ 306 w 330"/>
                <a:gd name="T25" fmla="*/ 24 h 254"/>
                <a:gd name="T26" fmla="*/ 329 w 330"/>
                <a:gd name="T27" fmla="*/ 1 h 254"/>
                <a:gd name="T28" fmla="*/ 306 w 330"/>
                <a:gd name="T29" fmla="*/ 24 h 254"/>
                <a:gd name="T30" fmla="*/ 329 w 330"/>
                <a:gd name="T31" fmla="*/ 1 h 254"/>
                <a:gd name="T32" fmla="*/ 329 w 330"/>
                <a:gd name="T33" fmla="*/ 1 h 254"/>
                <a:gd name="T34" fmla="*/ 329 w 330"/>
                <a:gd name="T35" fmla="*/ 1 h 254"/>
                <a:gd name="T36" fmla="*/ 329 w 330"/>
                <a:gd name="T37" fmla="*/ 1 h 254"/>
                <a:gd name="T38" fmla="*/ 329 w 330"/>
                <a:gd name="T39" fmla="*/ 1 h 254"/>
                <a:gd name="T40" fmla="*/ 329 w 330"/>
                <a:gd name="T41" fmla="*/ 1 h 254"/>
                <a:gd name="T42" fmla="*/ 329 w 330"/>
                <a:gd name="T43" fmla="*/ 1 h 254"/>
                <a:gd name="T44" fmla="*/ 330 w 330"/>
                <a:gd name="T45" fmla="*/ 0 h 254"/>
                <a:gd name="T46" fmla="*/ 330 w 330"/>
                <a:gd name="T47" fmla="*/ 0 h 254"/>
                <a:gd name="T48" fmla="*/ 330 w 330"/>
                <a:gd name="T4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54">
                  <a:moveTo>
                    <a:pt x="30" y="246"/>
                  </a:moveTo>
                  <a:cubicBezTo>
                    <a:pt x="25" y="249"/>
                    <a:pt x="21" y="252"/>
                    <a:pt x="17" y="254"/>
                  </a:cubicBezTo>
                  <a:cubicBezTo>
                    <a:pt x="21" y="252"/>
                    <a:pt x="25" y="249"/>
                    <a:pt x="30" y="246"/>
                  </a:cubicBezTo>
                  <a:moveTo>
                    <a:pt x="0" y="238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0" y="238"/>
                    <a:pt x="0" y="238"/>
                    <a:pt x="0" y="238"/>
                  </a:cubicBezTo>
                  <a:moveTo>
                    <a:pt x="305" y="25"/>
                  </a:moveTo>
                  <a:cubicBezTo>
                    <a:pt x="305" y="25"/>
                    <a:pt x="305" y="26"/>
                    <a:pt x="305" y="26"/>
                  </a:cubicBezTo>
                  <a:cubicBezTo>
                    <a:pt x="305" y="26"/>
                    <a:pt x="305" y="25"/>
                    <a:pt x="305" y="25"/>
                  </a:cubicBezTo>
                  <a:moveTo>
                    <a:pt x="306" y="24"/>
                  </a:moveTo>
                  <a:cubicBezTo>
                    <a:pt x="306" y="25"/>
                    <a:pt x="306" y="25"/>
                    <a:pt x="305" y="25"/>
                  </a:cubicBezTo>
                  <a:cubicBezTo>
                    <a:pt x="306" y="25"/>
                    <a:pt x="306" y="25"/>
                    <a:pt x="306" y="24"/>
                  </a:cubicBezTo>
                  <a:moveTo>
                    <a:pt x="329" y="1"/>
                  </a:moveTo>
                  <a:cubicBezTo>
                    <a:pt x="321" y="9"/>
                    <a:pt x="314" y="17"/>
                    <a:pt x="306" y="24"/>
                  </a:cubicBezTo>
                  <a:cubicBezTo>
                    <a:pt x="314" y="17"/>
                    <a:pt x="321" y="9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62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63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64"/>
            <p:cNvSpPr/>
            <p:nvPr/>
          </p:nvSpPr>
          <p:spPr bwMode="auto">
            <a:xfrm>
              <a:off x="3390900" y="1712913"/>
              <a:ext cx="1031875" cy="1076325"/>
            </a:xfrm>
            <a:custGeom>
              <a:avLst/>
              <a:gdLst>
                <a:gd name="T0" fmla="*/ 489 w 640"/>
                <a:gd name="T1" fmla="*/ 60 h 667"/>
                <a:gd name="T2" fmla="*/ 486 w 640"/>
                <a:gd name="T3" fmla="*/ 207 h 667"/>
                <a:gd name="T4" fmla="*/ 411 w 640"/>
                <a:gd name="T5" fmla="*/ 239 h 667"/>
                <a:gd name="T6" fmla="*/ 235 w 640"/>
                <a:gd name="T7" fmla="*/ 314 h 667"/>
                <a:gd name="T8" fmla="*/ 117 w 640"/>
                <a:gd name="T9" fmla="*/ 470 h 667"/>
                <a:gd name="T10" fmla="*/ 117 w 640"/>
                <a:gd name="T11" fmla="*/ 470 h 667"/>
                <a:gd name="T12" fmla="*/ 117 w 640"/>
                <a:gd name="T13" fmla="*/ 471 h 667"/>
                <a:gd name="T14" fmla="*/ 116 w 640"/>
                <a:gd name="T15" fmla="*/ 471 h 667"/>
                <a:gd name="T16" fmla="*/ 116 w 640"/>
                <a:gd name="T17" fmla="*/ 471 h 667"/>
                <a:gd name="T18" fmla="*/ 90 w 640"/>
                <a:gd name="T19" fmla="*/ 498 h 667"/>
                <a:gd name="T20" fmla="*/ 90 w 640"/>
                <a:gd name="T21" fmla="*/ 498 h 667"/>
                <a:gd name="T22" fmla="*/ 89 w 640"/>
                <a:gd name="T23" fmla="*/ 499 h 667"/>
                <a:gd name="T24" fmla="*/ 89 w 640"/>
                <a:gd name="T25" fmla="*/ 499 h 667"/>
                <a:gd name="T26" fmla="*/ 88 w 640"/>
                <a:gd name="T27" fmla="*/ 500 h 667"/>
                <a:gd name="T28" fmla="*/ 88 w 640"/>
                <a:gd name="T29" fmla="*/ 500 h 667"/>
                <a:gd name="T30" fmla="*/ 87 w 640"/>
                <a:gd name="T31" fmla="*/ 501 h 667"/>
                <a:gd name="T32" fmla="*/ 87 w 640"/>
                <a:gd name="T33" fmla="*/ 501 h 667"/>
                <a:gd name="T34" fmla="*/ 87 w 640"/>
                <a:gd name="T35" fmla="*/ 501 h 667"/>
                <a:gd name="T36" fmla="*/ 0 w 640"/>
                <a:gd name="T37" fmla="*/ 582 h 667"/>
                <a:gd name="T38" fmla="*/ 68 w 640"/>
                <a:gd name="T39" fmla="*/ 651 h 667"/>
                <a:gd name="T40" fmla="*/ 85 w 640"/>
                <a:gd name="T41" fmla="*/ 667 h 667"/>
                <a:gd name="T42" fmla="*/ 101 w 640"/>
                <a:gd name="T43" fmla="*/ 657 h 667"/>
                <a:gd name="T44" fmla="*/ 373 w 640"/>
                <a:gd name="T45" fmla="*/ 439 h 667"/>
                <a:gd name="T46" fmla="*/ 373 w 640"/>
                <a:gd name="T47" fmla="*/ 438 h 667"/>
                <a:gd name="T48" fmla="*/ 374 w 640"/>
                <a:gd name="T49" fmla="*/ 437 h 667"/>
                <a:gd name="T50" fmla="*/ 397 w 640"/>
                <a:gd name="T51" fmla="*/ 414 h 667"/>
                <a:gd name="T52" fmla="*/ 397 w 640"/>
                <a:gd name="T53" fmla="*/ 414 h 667"/>
                <a:gd name="T54" fmla="*/ 397 w 640"/>
                <a:gd name="T55" fmla="*/ 414 h 667"/>
                <a:gd name="T56" fmla="*/ 398 w 640"/>
                <a:gd name="T57" fmla="*/ 413 h 667"/>
                <a:gd name="T58" fmla="*/ 639 w 640"/>
                <a:gd name="T59" fmla="*/ 74 h 667"/>
                <a:gd name="T60" fmla="*/ 605 w 640"/>
                <a:gd name="T61" fmla="*/ 52 h 667"/>
                <a:gd name="T62" fmla="*/ 549 w 640"/>
                <a:gd name="T6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0" h="667">
                  <a:moveTo>
                    <a:pt x="549" y="0"/>
                  </a:moveTo>
                  <a:cubicBezTo>
                    <a:pt x="489" y="60"/>
                    <a:pt x="489" y="60"/>
                    <a:pt x="489" y="60"/>
                  </a:cubicBezTo>
                  <a:cubicBezTo>
                    <a:pt x="528" y="100"/>
                    <a:pt x="528" y="165"/>
                    <a:pt x="488" y="204"/>
                  </a:cubicBezTo>
                  <a:cubicBezTo>
                    <a:pt x="488" y="205"/>
                    <a:pt x="487" y="206"/>
                    <a:pt x="486" y="207"/>
                  </a:cubicBezTo>
                  <a:cubicBezTo>
                    <a:pt x="485" y="208"/>
                    <a:pt x="484" y="209"/>
                    <a:pt x="483" y="209"/>
                  </a:cubicBezTo>
                  <a:cubicBezTo>
                    <a:pt x="463" y="229"/>
                    <a:pt x="437" y="239"/>
                    <a:pt x="411" y="239"/>
                  </a:cubicBezTo>
                  <a:cubicBezTo>
                    <a:pt x="385" y="239"/>
                    <a:pt x="359" y="230"/>
                    <a:pt x="339" y="210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42" y="326"/>
                    <a:pt x="192" y="39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7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08" y="480"/>
                    <a:pt x="99" y="489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89" y="498"/>
                    <a:pt x="89" y="498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7" y="500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6" y="501"/>
                    <a:pt x="86" y="501"/>
                    <a:pt x="86" y="501"/>
                  </a:cubicBezTo>
                  <a:cubicBezTo>
                    <a:pt x="56" y="532"/>
                    <a:pt x="26" y="560"/>
                    <a:pt x="0" y="582"/>
                  </a:cubicBezTo>
                  <a:cubicBezTo>
                    <a:pt x="43" y="626"/>
                    <a:pt x="43" y="626"/>
                    <a:pt x="43" y="626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9" y="665"/>
                    <a:pt x="93" y="662"/>
                    <a:pt x="98" y="659"/>
                  </a:cubicBezTo>
                  <a:cubicBezTo>
                    <a:pt x="99" y="659"/>
                    <a:pt x="100" y="658"/>
                    <a:pt x="101" y="657"/>
                  </a:cubicBezTo>
                  <a:cubicBezTo>
                    <a:pt x="180" y="609"/>
                    <a:pt x="269" y="540"/>
                    <a:pt x="355" y="456"/>
                  </a:cubicBezTo>
                  <a:cubicBezTo>
                    <a:pt x="361" y="450"/>
                    <a:pt x="367" y="445"/>
                    <a:pt x="373" y="439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3" y="438"/>
                    <a:pt x="373" y="438"/>
                    <a:pt x="373" y="438"/>
                  </a:cubicBezTo>
                  <a:cubicBezTo>
                    <a:pt x="374" y="438"/>
                    <a:pt x="374" y="438"/>
                    <a:pt x="374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382" y="430"/>
                    <a:pt x="389" y="422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3"/>
                    <a:pt x="398" y="413"/>
                  </a:cubicBezTo>
                  <a:cubicBezTo>
                    <a:pt x="398" y="413"/>
                    <a:pt x="398" y="413"/>
                    <a:pt x="398" y="413"/>
                  </a:cubicBezTo>
                  <a:cubicBezTo>
                    <a:pt x="512" y="294"/>
                    <a:pt x="598" y="172"/>
                    <a:pt x="640" y="74"/>
                  </a:cubicBezTo>
                  <a:cubicBezTo>
                    <a:pt x="640" y="74"/>
                    <a:pt x="640" y="74"/>
                    <a:pt x="639" y="74"/>
                  </a:cubicBezTo>
                  <a:cubicBezTo>
                    <a:pt x="637" y="73"/>
                    <a:pt x="626" y="68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591" y="41"/>
                    <a:pt x="573" y="24"/>
                    <a:pt x="549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65"/>
            <p:cNvSpPr/>
            <p:nvPr/>
          </p:nvSpPr>
          <p:spPr bwMode="auto">
            <a:xfrm>
              <a:off x="3937000" y="2046288"/>
              <a:ext cx="238125" cy="52388"/>
            </a:xfrm>
            <a:custGeom>
              <a:avLst/>
              <a:gdLst>
                <a:gd name="T0" fmla="*/ 147 w 147"/>
                <a:gd name="T1" fmla="*/ 0 h 32"/>
                <a:gd name="T2" fmla="*/ 146 w 147"/>
                <a:gd name="T3" fmla="*/ 1 h 32"/>
                <a:gd name="T4" fmla="*/ 144 w 147"/>
                <a:gd name="T5" fmla="*/ 2 h 32"/>
                <a:gd name="T6" fmla="*/ 144 w 147"/>
                <a:gd name="T7" fmla="*/ 2 h 32"/>
                <a:gd name="T8" fmla="*/ 144 w 147"/>
                <a:gd name="T9" fmla="*/ 3 h 32"/>
                <a:gd name="T10" fmla="*/ 144 w 147"/>
                <a:gd name="T11" fmla="*/ 3 h 32"/>
                <a:gd name="T12" fmla="*/ 72 w 147"/>
                <a:gd name="T13" fmla="*/ 32 h 32"/>
                <a:gd name="T14" fmla="*/ 72 w 147"/>
                <a:gd name="T15" fmla="*/ 32 h 32"/>
                <a:gd name="T16" fmla="*/ 72 w 147"/>
                <a:gd name="T17" fmla="*/ 32 h 32"/>
                <a:gd name="T18" fmla="*/ 72 w 147"/>
                <a:gd name="T19" fmla="*/ 32 h 32"/>
                <a:gd name="T20" fmla="*/ 72 w 147"/>
                <a:gd name="T21" fmla="*/ 32 h 32"/>
                <a:gd name="T22" fmla="*/ 1 w 147"/>
                <a:gd name="T23" fmla="*/ 4 h 32"/>
                <a:gd name="T24" fmla="*/ 0 w 147"/>
                <a:gd name="T25" fmla="*/ 3 h 32"/>
                <a:gd name="T26" fmla="*/ 0 w 147"/>
                <a:gd name="T27" fmla="*/ 3 h 32"/>
                <a:gd name="T28" fmla="*/ 0 w 147"/>
                <a:gd name="T29" fmla="*/ 3 h 32"/>
                <a:gd name="T30" fmla="*/ 72 w 147"/>
                <a:gd name="T31" fmla="*/ 32 h 32"/>
                <a:gd name="T32" fmla="*/ 144 w 147"/>
                <a:gd name="T33" fmla="*/ 2 h 32"/>
                <a:gd name="T34" fmla="*/ 147 w 14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32">
                  <a:moveTo>
                    <a:pt x="147" y="0"/>
                  </a:moveTo>
                  <a:cubicBezTo>
                    <a:pt x="147" y="0"/>
                    <a:pt x="146" y="0"/>
                    <a:pt x="146" y="1"/>
                  </a:cubicBezTo>
                  <a:cubicBezTo>
                    <a:pt x="145" y="1"/>
                    <a:pt x="145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24" y="23"/>
                    <a:pt x="98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46" y="32"/>
                    <a:pt x="21" y="2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0" y="23"/>
                    <a:pt x="46" y="32"/>
                    <a:pt x="72" y="32"/>
                  </a:cubicBezTo>
                  <a:cubicBezTo>
                    <a:pt x="98" y="32"/>
                    <a:pt x="124" y="22"/>
                    <a:pt x="144" y="2"/>
                  </a:cubicBezTo>
                  <a:cubicBezTo>
                    <a:pt x="145" y="2"/>
                    <a:pt x="146" y="1"/>
                    <a:pt x="147" y="0"/>
                  </a:cubicBezTo>
                </a:path>
              </a:pathLst>
            </a:custGeom>
            <a:solidFill>
              <a:srgbClr val="92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: Shape 66"/>
            <p:cNvSpPr/>
            <p:nvPr/>
          </p:nvSpPr>
          <p:spPr bwMode="auto">
            <a:xfrm>
              <a:off x="4276725" y="1712913"/>
              <a:ext cx="146050" cy="119063"/>
            </a:xfrm>
            <a:custGeom>
              <a:avLst/>
              <a:gdLst>
                <a:gd name="T0" fmla="*/ 90 w 91"/>
                <a:gd name="T1" fmla="*/ 74 h 74"/>
                <a:gd name="T2" fmla="*/ 91 w 91"/>
                <a:gd name="T3" fmla="*/ 74 h 74"/>
                <a:gd name="T4" fmla="*/ 91 w 91"/>
                <a:gd name="T5" fmla="*/ 74 h 74"/>
                <a:gd name="T6" fmla="*/ 90 w 91"/>
                <a:gd name="T7" fmla="*/ 74 h 74"/>
                <a:gd name="T8" fmla="*/ 56 w 91"/>
                <a:gd name="T9" fmla="*/ 52 h 74"/>
                <a:gd name="T10" fmla="*/ 56 w 91"/>
                <a:gd name="T11" fmla="*/ 52 h 74"/>
                <a:gd name="T12" fmla="*/ 56 w 91"/>
                <a:gd name="T13" fmla="*/ 52 h 74"/>
                <a:gd name="T14" fmla="*/ 0 w 91"/>
                <a:gd name="T15" fmla="*/ 0 h 74"/>
                <a:gd name="T16" fmla="*/ 0 w 91"/>
                <a:gd name="T17" fmla="*/ 0 h 74"/>
                <a:gd name="T18" fmla="*/ 56 w 91"/>
                <a:gd name="T19" fmla="*/ 52 h 74"/>
                <a:gd name="T20" fmla="*/ 0 w 91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90" y="74"/>
                  </a:move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moveTo>
                    <a:pt x="56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24"/>
                    <a:pt x="42" y="41"/>
                    <a:pt x="56" y="52"/>
                  </a:cubicBezTo>
                  <a:cubicBezTo>
                    <a:pt x="42" y="41"/>
                    <a:pt x="24" y="24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: Shape 67"/>
            <p:cNvSpPr/>
            <p:nvPr/>
          </p:nvSpPr>
          <p:spPr bwMode="auto">
            <a:xfrm>
              <a:off x="3390900" y="2219326"/>
              <a:ext cx="390525" cy="431800"/>
            </a:xfrm>
            <a:custGeom>
              <a:avLst/>
              <a:gdLst>
                <a:gd name="T0" fmla="*/ 86 w 242"/>
                <a:gd name="T1" fmla="*/ 187 h 268"/>
                <a:gd name="T2" fmla="*/ 0 w 242"/>
                <a:gd name="T3" fmla="*/ 268 h 268"/>
                <a:gd name="T4" fmla="*/ 0 w 242"/>
                <a:gd name="T5" fmla="*/ 268 h 268"/>
                <a:gd name="T6" fmla="*/ 86 w 242"/>
                <a:gd name="T7" fmla="*/ 187 h 268"/>
                <a:gd name="T8" fmla="*/ 87 w 242"/>
                <a:gd name="T9" fmla="*/ 187 h 268"/>
                <a:gd name="T10" fmla="*/ 87 w 242"/>
                <a:gd name="T11" fmla="*/ 187 h 268"/>
                <a:gd name="T12" fmla="*/ 87 w 242"/>
                <a:gd name="T13" fmla="*/ 187 h 268"/>
                <a:gd name="T14" fmla="*/ 87 w 242"/>
                <a:gd name="T15" fmla="*/ 187 h 268"/>
                <a:gd name="T16" fmla="*/ 87 w 242"/>
                <a:gd name="T17" fmla="*/ 187 h 268"/>
                <a:gd name="T18" fmla="*/ 87 w 242"/>
                <a:gd name="T19" fmla="*/ 187 h 268"/>
                <a:gd name="T20" fmla="*/ 87 w 242"/>
                <a:gd name="T21" fmla="*/ 186 h 268"/>
                <a:gd name="T22" fmla="*/ 87 w 242"/>
                <a:gd name="T23" fmla="*/ 187 h 268"/>
                <a:gd name="T24" fmla="*/ 87 w 242"/>
                <a:gd name="T25" fmla="*/ 186 h 268"/>
                <a:gd name="T26" fmla="*/ 88 w 242"/>
                <a:gd name="T27" fmla="*/ 186 h 268"/>
                <a:gd name="T28" fmla="*/ 88 w 242"/>
                <a:gd name="T29" fmla="*/ 186 h 268"/>
                <a:gd name="T30" fmla="*/ 88 w 242"/>
                <a:gd name="T31" fmla="*/ 186 h 268"/>
                <a:gd name="T32" fmla="*/ 88 w 242"/>
                <a:gd name="T33" fmla="*/ 186 h 268"/>
                <a:gd name="T34" fmla="*/ 88 w 242"/>
                <a:gd name="T35" fmla="*/ 186 h 268"/>
                <a:gd name="T36" fmla="*/ 88 w 242"/>
                <a:gd name="T37" fmla="*/ 186 h 268"/>
                <a:gd name="T38" fmla="*/ 89 w 242"/>
                <a:gd name="T39" fmla="*/ 185 h 268"/>
                <a:gd name="T40" fmla="*/ 89 w 242"/>
                <a:gd name="T41" fmla="*/ 185 h 268"/>
                <a:gd name="T42" fmla="*/ 89 w 242"/>
                <a:gd name="T43" fmla="*/ 185 h 268"/>
                <a:gd name="T44" fmla="*/ 89 w 242"/>
                <a:gd name="T45" fmla="*/ 185 h 268"/>
                <a:gd name="T46" fmla="*/ 89 w 242"/>
                <a:gd name="T47" fmla="*/ 185 h 268"/>
                <a:gd name="T48" fmla="*/ 89 w 242"/>
                <a:gd name="T49" fmla="*/ 185 h 268"/>
                <a:gd name="T50" fmla="*/ 90 w 242"/>
                <a:gd name="T51" fmla="*/ 184 h 268"/>
                <a:gd name="T52" fmla="*/ 90 w 242"/>
                <a:gd name="T53" fmla="*/ 184 h 268"/>
                <a:gd name="T54" fmla="*/ 90 w 242"/>
                <a:gd name="T55" fmla="*/ 184 h 268"/>
                <a:gd name="T56" fmla="*/ 90 w 242"/>
                <a:gd name="T57" fmla="*/ 184 h 268"/>
                <a:gd name="T58" fmla="*/ 90 w 242"/>
                <a:gd name="T59" fmla="*/ 184 h 268"/>
                <a:gd name="T60" fmla="*/ 116 w 242"/>
                <a:gd name="T61" fmla="*/ 157 h 268"/>
                <a:gd name="T62" fmla="*/ 116 w 242"/>
                <a:gd name="T63" fmla="*/ 157 h 268"/>
                <a:gd name="T64" fmla="*/ 116 w 242"/>
                <a:gd name="T65" fmla="*/ 157 h 268"/>
                <a:gd name="T66" fmla="*/ 116 w 242"/>
                <a:gd name="T67" fmla="*/ 157 h 268"/>
                <a:gd name="T68" fmla="*/ 116 w 242"/>
                <a:gd name="T69" fmla="*/ 157 h 268"/>
                <a:gd name="T70" fmla="*/ 116 w 242"/>
                <a:gd name="T71" fmla="*/ 157 h 268"/>
                <a:gd name="T72" fmla="*/ 117 w 242"/>
                <a:gd name="T73" fmla="*/ 157 h 268"/>
                <a:gd name="T74" fmla="*/ 116 w 242"/>
                <a:gd name="T75" fmla="*/ 157 h 268"/>
                <a:gd name="T76" fmla="*/ 117 w 242"/>
                <a:gd name="T77" fmla="*/ 157 h 268"/>
                <a:gd name="T78" fmla="*/ 117 w 242"/>
                <a:gd name="T79" fmla="*/ 156 h 268"/>
                <a:gd name="T80" fmla="*/ 117 w 242"/>
                <a:gd name="T81" fmla="*/ 157 h 268"/>
                <a:gd name="T82" fmla="*/ 117 w 242"/>
                <a:gd name="T83" fmla="*/ 156 h 268"/>
                <a:gd name="T84" fmla="*/ 117 w 242"/>
                <a:gd name="T85" fmla="*/ 156 h 268"/>
                <a:gd name="T86" fmla="*/ 117 w 242"/>
                <a:gd name="T87" fmla="*/ 156 h 268"/>
                <a:gd name="T88" fmla="*/ 117 w 242"/>
                <a:gd name="T89" fmla="*/ 156 h 268"/>
                <a:gd name="T90" fmla="*/ 235 w 242"/>
                <a:gd name="T91" fmla="*/ 0 h 268"/>
                <a:gd name="T92" fmla="*/ 235 w 242"/>
                <a:gd name="T93" fmla="*/ 1 h 268"/>
                <a:gd name="T94" fmla="*/ 235 w 242"/>
                <a:gd name="T95" fmla="*/ 4 h 268"/>
                <a:gd name="T96" fmla="*/ 117 w 242"/>
                <a:gd name="T97" fmla="*/ 156 h 268"/>
                <a:gd name="T98" fmla="*/ 235 w 242"/>
                <a:gd name="T9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68">
                  <a:moveTo>
                    <a:pt x="86" y="187"/>
                  </a:moveTo>
                  <a:cubicBezTo>
                    <a:pt x="56" y="218"/>
                    <a:pt x="26" y="246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6" y="246"/>
                    <a:pt x="56" y="218"/>
                    <a:pt x="86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6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90" y="184"/>
                  </a:move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7" y="157"/>
                  </a:moveTo>
                  <a:cubicBezTo>
                    <a:pt x="117" y="157"/>
                    <a:pt x="117" y="157"/>
                    <a:pt x="116" y="157"/>
                  </a:cubicBezTo>
                  <a:cubicBezTo>
                    <a:pt x="117" y="157"/>
                    <a:pt x="117" y="157"/>
                    <a:pt x="117" y="157"/>
                  </a:cubicBezTo>
                  <a:moveTo>
                    <a:pt x="117" y="156"/>
                  </a:moveTo>
                  <a:cubicBezTo>
                    <a:pt x="117" y="156"/>
                    <a:pt x="117" y="157"/>
                    <a:pt x="117" y="157"/>
                  </a:cubicBezTo>
                  <a:cubicBezTo>
                    <a:pt x="117" y="157"/>
                    <a:pt x="117" y="156"/>
                    <a:pt x="117" y="156"/>
                  </a:cubicBezTo>
                  <a:moveTo>
                    <a:pt x="117" y="156"/>
                  </a:move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moveTo>
                    <a:pt x="235" y="0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5" y="1"/>
                    <a:pt x="235" y="2"/>
                    <a:pt x="235" y="4"/>
                  </a:cubicBezTo>
                  <a:cubicBezTo>
                    <a:pt x="235" y="21"/>
                    <a:pt x="187" y="84"/>
                    <a:pt x="117" y="156"/>
                  </a:cubicBezTo>
                  <a:cubicBezTo>
                    <a:pt x="192" y="78"/>
                    <a:pt x="242" y="12"/>
                    <a:pt x="23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: Shape 68"/>
            <p:cNvSpPr/>
            <p:nvPr/>
          </p:nvSpPr>
          <p:spPr bwMode="auto">
            <a:xfrm>
              <a:off x="4173538" y="1809751"/>
              <a:ext cx="68263" cy="238125"/>
            </a:xfrm>
            <a:custGeom>
              <a:avLst/>
              <a:gdLst>
                <a:gd name="T0" fmla="*/ 4 w 43"/>
                <a:gd name="T1" fmla="*/ 0 h 148"/>
                <a:gd name="T2" fmla="*/ 4 w 43"/>
                <a:gd name="T3" fmla="*/ 0 h 148"/>
                <a:gd name="T4" fmla="*/ 33 w 43"/>
                <a:gd name="T5" fmla="*/ 72 h 148"/>
                <a:gd name="T6" fmla="*/ 3 w 43"/>
                <a:gd name="T7" fmla="*/ 144 h 148"/>
                <a:gd name="T8" fmla="*/ 1 w 43"/>
                <a:gd name="T9" fmla="*/ 147 h 148"/>
                <a:gd name="T10" fmla="*/ 0 w 43"/>
                <a:gd name="T11" fmla="*/ 148 h 148"/>
                <a:gd name="T12" fmla="*/ 1 w 43"/>
                <a:gd name="T13" fmla="*/ 147 h 148"/>
                <a:gd name="T14" fmla="*/ 3 w 43"/>
                <a:gd name="T15" fmla="*/ 144 h 148"/>
                <a:gd name="T16" fmla="*/ 4 w 43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4" y="20"/>
                    <a:pt x="33" y="46"/>
                    <a:pt x="33" y="72"/>
                  </a:cubicBezTo>
                  <a:cubicBezTo>
                    <a:pt x="33" y="98"/>
                    <a:pt x="23" y="124"/>
                    <a:pt x="3" y="144"/>
                  </a:cubicBezTo>
                  <a:cubicBezTo>
                    <a:pt x="3" y="145"/>
                    <a:pt x="2" y="146"/>
                    <a:pt x="1" y="147"/>
                  </a:cubicBezTo>
                  <a:cubicBezTo>
                    <a:pt x="1" y="147"/>
                    <a:pt x="0" y="147"/>
                    <a:pt x="0" y="148"/>
                  </a:cubicBezTo>
                  <a:cubicBezTo>
                    <a:pt x="0" y="147"/>
                    <a:pt x="1" y="147"/>
                    <a:pt x="1" y="147"/>
                  </a:cubicBezTo>
                  <a:cubicBezTo>
                    <a:pt x="2" y="146"/>
                    <a:pt x="3" y="145"/>
                    <a:pt x="3" y="144"/>
                  </a:cubicBezTo>
                  <a:cubicBezTo>
                    <a:pt x="43" y="105"/>
                    <a:pt x="43" y="40"/>
                    <a:pt x="4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: Shape 69"/>
            <p:cNvSpPr/>
            <p:nvPr/>
          </p:nvSpPr>
          <p:spPr bwMode="auto">
            <a:xfrm>
              <a:off x="4467225" y="168433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: Shape 70"/>
            <p:cNvSpPr/>
            <p:nvPr/>
          </p:nvSpPr>
          <p:spPr bwMode="auto">
            <a:xfrm>
              <a:off x="4427538" y="1800226"/>
              <a:ext cx="7938" cy="20638"/>
            </a:xfrm>
            <a:custGeom>
              <a:avLst/>
              <a:gdLst>
                <a:gd name="T0" fmla="*/ 5 w 5"/>
                <a:gd name="T1" fmla="*/ 0 h 13"/>
                <a:gd name="T2" fmla="*/ 0 w 5"/>
                <a:gd name="T3" fmla="*/ 13 h 13"/>
                <a:gd name="T4" fmla="*/ 5 w 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2" y="9"/>
                    <a:pt x="0" y="13"/>
                  </a:cubicBezTo>
                  <a:cubicBezTo>
                    <a:pt x="2" y="9"/>
                    <a:pt x="4" y="4"/>
                    <a:pt x="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: Shape 71"/>
            <p:cNvSpPr/>
            <p:nvPr/>
          </p:nvSpPr>
          <p:spPr bwMode="auto">
            <a:xfrm>
              <a:off x="4441825" y="1774826"/>
              <a:ext cx="4763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: Shape 72"/>
            <p:cNvSpPr/>
            <p:nvPr/>
          </p:nvSpPr>
          <p:spPr bwMode="auto">
            <a:xfrm>
              <a:off x="4451350" y="174942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: Shape 73"/>
            <p:cNvSpPr/>
            <p:nvPr/>
          </p:nvSpPr>
          <p:spPr bwMode="auto">
            <a:xfrm>
              <a:off x="4470400" y="1663701"/>
              <a:ext cx="0" cy="7938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: Shape 74"/>
            <p:cNvSpPr/>
            <p:nvPr/>
          </p:nvSpPr>
          <p:spPr bwMode="auto">
            <a:xfrm>
              <a:off x="3944938" y="2043113"/>
              <a:ext cx="230188" cy="47625"/>
            </a:xfrm>
            <a:custGeom>
              <a:avLst/>
              <a:gdLst>
                <a:gd name="T0" fmla="*/ 0 w 142"/>
                <a:gd name="T1" fmla="*/ 0 h 29"/>
                <a:gd name="T2" fmla="*/ 0 w 142"/>
                <a:gd name="T3" fmla="*/ 0 h 29"/>
                <a:gd name="T4" fmla="*/ 72 w 142"/>
                <a:gd name="T5" fmla="*/ 29 h 29"/>
                <a:gd name="T6" fmla="*/ 141 w 142"/>
                <a:gd name="T7" fmla="*/ 3 h 29"/>
                <a:gd name="T8" fmla="*/ 142 w 142"/>
                <a:gd name="T9" fmla="*/ 2 h 29"/>
                <a:gd name="T10" fmla="*/ 141 w 142"/>
                <a:gd name="T11" fmla="*/ 3 h 29"/>
                <a:gd name="T12" fmla="*/ 72 w 142"/>
                <a:gd name="T13" fmla="*/ 29 h 29"/>
                <a:gd name="T14" fmla="*/ 72 w 142"/>
                <a:gd name="T15" fmla="*/ 29 h 29"/>
                <a:gd name="T16" fmla="*/ 72 w 142"/>
                <a:gd name="T17" fmla="*/ 29 h 29"/>
                <a:gd name="T18" fmla="*/ 72 w 142"/>
                <a:gd name="T19" fmla="*/ 29 h 29"/>
                <a:gd name="T20" fmla="*/ 72 w 142"/>
                <a:gd name="T21" fmla="*/ 29 h 29"/>
                <a:gd name="T22" fmla="*/ 1 w 142"/>
                <a:gd name="T23" fmla="*/ 0 h 29"/>
                <a:gd name="T24" fmla="*/ 0 w 142"/>
                <a:gd name="T25" fmla="*/ 0 h 29"/>
                <a:gd name="T26" fmla="*/ 0 w 142"/>
                <a:gd name="T27" fmla="*/ 0 h 29"/>
                <a:gd name="T28" fmla="*/ 0 w 142"/>
                <a:gd name="T29" fmla="*/ 0 h 29"/>
                <a:gd name="T30" fmla="*/ 0 w 142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9"/>
                    <a:pt x="46" y="29"/>
                    <a:pt x="72" y="29"/>
                  </a:cubicBezTo>
                  <a:cubicBezTo>
                    <a:pt x="97" y="29"/>
                    <a:pt x="121" y="20"/>
                    <a:pt x="141" y="3"/>
                  </a:cubicBezTo>
                  <a:cubicBezTo>
                    <a:pt x="141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3"/>
                  </a:cubicBezTo>
                  <a:cubicBezTo>
                    <a:pt x="121" y="20"/>
                    <a:pt x="97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46" y="29"/>
                    <a:pt x="21" y="2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1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: Shape 75"/>
            <p:cNvSpPr/>
            <p:nvPr/>
          </p:nvSpPr>
          <p:spPr bwMode="auto">
            <a:xfrm>
              <a:off x="4367213" y="1797051"/>
              <a:ext cx="55563" cy="34925"/>
            </a:xfrm>
            <a:custGeom>
              <a:avLst/>
              <a:gdLst>
                <a:gd name="T0" fmla="*/ 35 w 35"/>
                <a:gd name="T1" fmla="*/ 22 h 22"/>
                <a:gd name="T2" fmla="*/ 35 w 35"/>
                <a:gd name="T3" fmla="*/ 22 h 22"/>
                <a:gd name="T4" fmla="*/ 35 w 35"/>
                <a:gd name="T5" fmla="*/ 22 h 22"/>
                <a:gd name="T6" fmla="*/ 0 w 35"/>
                <a:gd name="T7" fmla="*/ 0 h 22"/>
                <a:gd name="T8" fmla="*/ 34 w 35"/>
                <a:gd name="T9" fmla="*/ 22 h 22"/>
                <a:gd name="T10" fmla="*/ 0 w 35"/>
                <a:gd name="T11" fmla="*/ 0 h 22"/>
                <a:gd name="T12" fmla="*/ 0 w 35"/>
                <a:gd name="T13" fmla="*/ 0 h 22"/>
                <a:gd name="T14" fmla="*/ 0 w 35"/>
                <a:gd name="T15" fmla="*/ 0 h 22"/>
                <a:gd name="T16" fmla="*/ 0 w 3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moveTo>
                    <a:pt x="0" y="0"/>
                  </a:moveTo>
                  <a:cubicBezTo>
                    <a:pt x="21" y="16"/>
                    <a:pt x="32" y="21"/>
                    <a:pt x="34" y="22"/>
                  </a:cubicBezTo>
                  <a:cubicBezTo>
                    <a:pt x="32" y="21"/>
                    <a:pt x="21" y="16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: Shape 76"/>
            <p:cNvSpPr/>
            <p:nvPr/>
          </p:nvSpPr>
          <p:spPr bwMode="auto">
            <a:xfrm>
              <a:off x="4276725" y="1550988"/>
              <a:ext cx="193675" cy="280988"/>
            </a:xfrm>
            <a:custGeom>
              <a:avLst/>
              <a:gdLst>
                <a:gd name="T0" fmla="*/ 100 w 120"/>
                <a:gd name="T1" fmla="*/ 0 h 174"/>
                <a:gd name="T2" fmla="*/ 100 w 120"/>
                <a:gd name="T3" fmla="*/ 0 h 174"/>
                <a:gd name="T4" fmla="*/ 0 w 120"/>
                <a:gd name="T5" fmla="*/ 100 h 174"/>
                <a:gd name="T6" fmla="*/ 56 w 120"/>
                <a:gd name="T7" fmla="*/ 152 h 174"/>
                <a:gd name="T8" fmla="*/ 56 w 120"/>
                <a:gd name="T9" fmla="*/ 152 h 174"/>
                <a:gd name="T10" fmla="*/ 56 w 120"/>
                <a:gd name="T11" fmla="*/ 152 h 174"/>
                <a:gd name="T12" fmla="*/ 90 w 120"/>
                <a:gd name="T13" fmla="*/ 174 h 174"/>
                <a:gd name="T14" fmla="*/ 91 w 120"/>
                <a:gd name="T15" fmla="*/ 174 h 174"/>
                <a:gd name="T16" fmla="*/ 91 w 120"/>
                <a:gd name="T17" fmla="*/ 174 h 174"/>
                <a:gd name="T18" fmla="*/ 91 w 120"/>
                <a:gd name="T19" fmla="*/ 174 h 174"/>
                <a:gd name="T20" fmla="*/ 91 w 120"/>
                <a:gd name="T21" fmla="*/ 174 h 174"/>
                <a:gd name="T22" fmla="*/ 94 w 120"/>
                <a:gd name="T23" fmla="*/ 167 h 174"/>
                <a:gd name="T24" fmla="*/ 99 w 120"/>
                <a:gd name="T25" fmla="*/ 154 h 174"/>
                <a:gd name="T26" fmla="*/ 103 w 120"/>
                <a:gd name="T27" fmla="*/ 145 h 174"/>
                <a:gd name="T28" fmla="*/ 105 w 120"/>
                <a:gd name="T29" fmla="*/ 138 h 174"/>
                <a:gd name="T30" fmla="*/ 108 w 120"/>
                <a:gd name="T31" fmla="*/ 130 h 174"/>
                <a:gd name="T32" fmla="*/ 110 w 120"/>
                <a:gd name="T33" fmla="*/ 123 h 174"/>
                <a:gd name="T34" fmla="*/ 112 w 120"/>
                <a:gd name="T35" fmla="*/ 115 h 174"/>
                <a:gd name="T36" fmla="*/ 114 w 120"/>
                <a:gd name="T37" fmla="*/ 109 h 174"/>
                <a:gd name="T38" fmla="*/ 115 w 120"/>
                <a:gd name="T39" fmla="*/ 101 h 174"/>
                <a:gd name="T40" fmla="*/ 117 w 120"/>
                <a:gd name="T41" fmla="*/ 95 h 174"/>
                <a:gd name="T42" fmla="*/ 118 w 120"/>
                <a:gd name="T43" fmla="*/ 88 h 174"/>
                <a:gd name="T44" fmla="*/ 119 w 120"/>
                <a:gd name="T45" fmla="*/ 82 h 174"/>
                <a:gd name="T46" fmla="*/ 120 w 120"/>
                <a:gd name="T47" fmla="*/ 74 h 174"/>
                <a:gd name="T48" fmla="*/ 120 w 120"/>
                <a:gd name="T49" fmla="*/ 70 h 174"/>
                <a:gd name="T50" fmla="*/ 120 w 120"/>
                <a:gd name="T51" fmla="*/ 58 h 174"/>
                <a:gd name="T52" fmla="*/ 120 w 120"/>
                <a:gd name="T53" fmla="*/ 55 h 174"/>
                <a:gd name="T54" fmla="*/ 120 w 120"/>
                <a:gd name="T55" fmla="*/ 47 h 174"/>
                <a:gd name="T56" fmla="*/ 119 w 120"/>
                <a:gd name="T57" fmla="*/ 43 h 174"/>
                <a:gd name="T58" fmla="*/ 118 w 120"/>
                <a:gd name="T59" fmla="*/ 37 h 174"/>
                <a:gd name="T60" fmla="*/ 117 w 120"/>
                <a:gd name="T61" fmla="*/ 33 h 174"/>
                <a:gd name="T62" fmla="*/ 116 w 120"/>
                <a:gd name="T63" fmla="*/ 27 h 174"/>
                <a:gd name="T64" fmla="*/ 114 w 120"/>
                <a:gd name="T65" fmla="*/ 23 h 174"/>
                <a:gd name="T66" fmla="*/ 112 w 120"/>
                <a:gd name="T67" fmla="*/ 18 h 174"/>
                <a:gd name="T68" fmla="*/ 111 w 120"/>
                <a:gd name="T69" fmla="*/ 15 h 174"/>
                <a:gd name="T70" fmla="*/ 107 w 120"/>
                <a:gd name="T71" fmla="*/ 9 h 174"/>
                <a:gd name="T72" fmla="*/ 106 w 120"/>
                <a:gd name="T73" fmla="*/ 7 h 174"/>
                <a:gd name="T74" fmla="*/ 100 w 120"/>
                <a:gd name="T7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74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4" y="124"/>
                    <a:pt x="42" y="141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77" y="168"/>
                    <a:pt x="88" y="173"/>
                    <a:pt x="90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2" y="172"/>
                    <a:pt x="93" y="169"/>
                    <a:pt x="94" y="167"/>
                  </a:cubicBezTo>
                  <a:cubicBezTo>
                    <a:pt x="96" y="163"/>
                    <a:pt x="98" y="158"/>
                    <a:pt x="99" y="154"/>
                  </a:cubicBezTo>
                  <a:cubicBezTo>
                    <a:pt x="101" y="151"/>
                    <a:pt x="102" y="148"/>
                    <a:pt x="103" y="145"/>
                  </a:cubicBezTo>
                  <a:cubicBezTo>
                    <a:pt x="104" y="142"/>
                    <a:pt x="104" y="140"/>
                    <a:pt x="105" y="138"/>
                  </a:cubicBezTo>
                  <a:cubicBezTo>
                    <a:pt x="106" y="135"/>
                    <a:pt x="107" y="132"/>
                    <a:pt x="108" y="130"/>
                  </a:cubicBezTo>
                  <a:cubicBezTo>
                    <a:pt x="109" y="127"/>
                    <a:pt x="109" y="125"/>
                    <a:pt x="110" y="123"/>
                  </a:cubicBezTo>
                  <a:cubicBezTo>
                    <a:pt x="111" y="120"/>
                    <a:pt x="111" y="118"/>
                    <a:pt x="112" y="115"/>
                  </a:cubicBezTo>
                  <a:cubicBezTo>
                    <a:pt x="113" y="113"/>
                    <a:pt x="113" y="111"/>
                    <a:pt x="114" y="109"/>
                  </a:cubicBezTo>
                  <a:cubicBezTo>
                    <a:pt x="114" y="106"/>
                    <a:pt x="115" y="104"/>
                    <a:pt x="115" y="101"/>
                  </a:cubicBezTo>
                  <a:cubicBezTo>
                    <a:pt x="116" y="99"/>
                    <a:pt x="116" y="97"/>
                    <a:pt x="117" y="95"/>
                  </a:cubicBezTo>
                  <a:cubicBezTo>
                    <a:pt x="117" y="93"/>
                    <a:pt x="118" y="90"/>
                    <a:pt x="118" y="88"/>
                  </a:cubicBezTo>
                  <a:cubicBezTo>
                    <a:pt x="118" y="86"/>
                    <a:pt x="119" y="84"/>
                    <a:pt x="119" y="82"/>
                  </a:cubicBezTo>
                  <a:cubicBezTo>
                    <a:pt x="119" y="79"/>
                    <a:pt x="119" y="76"/>
                    <a:pt x="120" y="74"/>
                  </a:cubicBezTo>
                  <a:cubicBezTo>
                    <a:pt x="120" y="72"/>
                    <a:pt x="120" y="71"/>
                    <a:pt x="120" y="70"/>
                  </a:cubicBezTo>
                  <a:cubicBezTo>
                    <a:pt x="120" y="66"/>
                    <a:pt x="120" y="62"/>
                    <a:pt x="120" y="58"/>
                  </a:cubicBezTo>
                  <a:cubicBezTo>
                    <a:pt x="120" y="57"/>
                    <a:pt x="120" y="56"/>
                    <a:pt x="120" y="55"/>
                  </a:cubicBezTo>
                  <a:cubicBezTo>
                    <a:pt x="120" y="52"/>
                    <a:pt x="120" y="50"/>
                    <a:pt x="120" y="47"/>
                  </a:cubicBezTo>
                  <a:cubicBezTo>
                    <a:pt x="120" y="46"/>
                    <a:pt x="119" y="44"/>
                    <a:pt x="119" y="43"/>
                  </a:cubicBezTo>
                  <a:cubicBezTo>
                    <a:pt x="119" y="41"/>
                    <a:pt x="119" y="39"/>
                    <a:pt x="118" y="37"/>
                  </a:cubicBezTo>
                  <a:cubicBezTo>
                    <a:pt x="118" y="35"/>
                    <a:pt x="118" y="34"/>
                    <a:pt x="117" y="33"/>
                  </a:cubicBezTo>
                  <a:cubicBezTo>
                    <a:pt x="117" y="31"/>
                    <a:pt x="116" y="29"/>
                    <a:pt x="116" y="27"/>
                  </a:cubicBezTo>
                  <a:cubicBezTo>
                    <a:pt x="115" y="26"/>
                    <a:pt x="115" y="24"/>
                    <a:pt x="114" y="23"/>
                  </a:cubicBezTo>
                  <a:cubicBezTo>
                    <a:pt x="114" y="21"/>
                    <a:pt x="113" y="20"/>
                    <a:pt x="112" y="18"/>
                  </a:cubicBezTo>
                  <a:cubicBezTo>
                    <a:pt x="112" y="17"/>
                    <a:pt x="111" y="16"/>
                    <a:pt x="111" y="15"/>
                  </a:cubicBezTo>
                  <a:cubicBezTo>
                    <a:pt x="110" y="13"/>
                    <a:pt x="109" y="11"/>
                    <a:pt x="107" y="9"/>
                  </a:cubicBezTo>
                  <a:cubicBezTo>
                    <a:pt x="107" y="8"/>
                    <a:pt x="106" y="8"/>
                    <a:pt x="106" y="7"/>
                  </a:cubicBezTo>
                  <a:cubicBezTo>
                    <a:pt x="104" y="4"/>
                    <a:pt x="102" y="2"/>
                    <a:pt x="10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: Shape 77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: Shape 78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: Shape 79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: Shape 80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: Shape 81"/>
            <p:cNvSpPr/>
            <p:nvPr/>
          </p:nvSpPr>
          <p:spPr bwMode="auto">
            <a:xfrm>
              <a:off x="3382963" y="2711451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9 w 9"/>
                <a:gd name="T5" fmla="*/ 8 h 8"/>
                <a:gd name="T6" fmla="*/ 9 w 9"/>
                <a:gd name="T7" fmla="*/ 8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8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: Shape 82"/>
            <p:cNvSpPr/>
            <p:nvPr/>
          </p:nvSpPr>
          <p:spPr bwMode="auto">
            <a:xfrm>
              <a:off x="3352800" y="2682876"/>
              <a:ext cx="30163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: Shape 83"/>
            <p:cNvSpPr/>
            <p:nvPr/>
          </p:nvSpPr>
          <p:spPr bwMode="auto">
            <a:xfrm>
              <a:off x="3352800" y="2651126"/>
              <a:ext cx="147638" cy="144463"/>
            </a:xfrm>
            <a:custGeom>
              <a:avLst/>
              <a:gdLst>
                <a:gd name="T0" fmla="*/ 23 w 91"/>
                <a:gd name="T1" fmla="*/ 0 h 89"/>
                <a:gd name="T2" fmla="*/ 0 w 91"/>
                <a:gd name="T3" fmla="*/ 19 h 89"/>
                <a:gd name="T4" fmla="*/ 18 w 91"/>
                <a:gd name="T5" fmla="*/ 37 h 89"/>
                <a:gd name="T6" fmla="*/ 27 w 91"/>
                <a:gd name="T7" fmla="*/ 45 h 89"/>
                <a:gd name="T8" fmla="*/ 37 w 91"/>
                <a:gd name="T9" fmla="*/ 55 h 89"/>
                <a:gd name="T10" fmla="*/ 71 w 91"/>
                <a:gd name="T11" fmla="*/ 89 h 89"/>
                <a:gd name="T12" fmla="*/ 91 w 91"/>
                <a:gd name="T13" fmla="*/ 69 h 89"/>
                <a:gd name="T14" fmla="*/ 66 w 91"/>
                <a:gd name="T15" fmla="*/ 44 h 89"/>
                <a:gd name="T16" fmla="*/ 23 w 9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9">
                  <a:moveTo>
                    <a:pt x="23" y="0"/>
                  </a:moveTo>
                  <a:cubicBezTo>
                    <a:pt x="15" y="7"/>
                    <a:pt x="7" y="13"/>
                    <a:pt x="0" y="1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: Shape 84"/>
            <p:cNvSpPr/>
            <p:nvPr/>
          </p:nvSpPr>
          <p:spPr bwMode="auto">
            <a:xfrm>
              <a:off x="3390900" y="2471738"/>
              <a:ext cx="188913" cy="250825"/>
            </a:xfrm>
            <a:custGeom>
              <a:avLst/>
              <a:gdLst>
                <a:gd name="T0" fmla="*/ 0 w 117"/>
                <a:gd name="T1" fmla="*/ 112 h 156"/>
                <a:gd name="T2" fmla="*/ 0 w 117"/>
                <a:gd name="T3" fmla="*/ 112 h 156"/>
                <a:gd name="T4" fmla="*/ 43 w 117"/>
                <a:gd name="T5" fmla="*/ 156 h 156"/>
                <a:gd name="T6" fmla="*/ 0 w 117"/>
                <a:gd name="T7" fmla="*/ 112 h 156"/>
                <a:gd name="T8" fmla="*/ 87 w 117"/>
                <a:gd name="T9" fmla="*/ 31 h 156"/>
                <a:gd name="T10" fmla="*/ 86 w 117"/>
                <a:gd name="T11" fmla="*/ 31 h 156"/>
                <a:gd name="T12" fmla="*/ 87 w 117"/>
                <a:gd name="T13" fmla="*/ 31 h 156"/>
                <a:gd name="T14" fmla="*/ 87 w 117"/>
                <a:gd name="T15" fmla="*/ 31 h 156"/>
                <a:gd name="T16" fmla="*/ 87 w 117"/>
                <a:gd name="T17" fmla="*/ 31 h 156"/>
                <a:gd name="T18" fmla="*/ 87 w 117"/>
                <a:gd name="T19" fmla="*/ 31 h 156"/>
                <a:gd name="T20" fmla="*/ 87 w 117"/>
                <a:gd name="T21" fmla="*/ 31 h 156"/>
                <a:gd name="T22" fmla="*/ 87 w 117"/>
                <a:gd name="T23" fmla="*/ 31 h 156"/>
                <a:gd name="T24" fmla="*/ 87 w 117"/>
                <a:gd name="T25" fmla="*/ 31 h 156"/>
                <a:gd name="T26" fmla="*/ 88 w 117"/>
                <a:gd name="T27" fmla="*/ 30 h 156"/>
                <a:gd name="T28" fmla="*/ 87 w 117"/>
                <a:gd name="T29" fmla="*/ 30 h 156"/>
                <a:gd name="T30" fmla="*/ 88 w 117"/>
                <a:gd name="T31" fmla="*/ 30 h 156"/>
                <a:gd name="T32" fmla="*/ 88 w 117"/>
                <a:gd name="T33" fmla="*/ 30 h 156"/>
                <a:gd name="T34" fmla="*/ 88 w 117"/>
                <a:gd name="T35" fmla="*/ 30 h 156"/>
                <a:gd name="T36" fmla="*/ 88 w 117"/>
                <a:gd name="T37" fmla="*/ 30 h 156"/>
                <a:gd name="T38" fmla="*/ 89 w 117"/>
                <a:gd name="T39" fmla="*/ 29 h 156"/>
                <a:gd name="T40" fmla="*/ 88 w 117"/>
                <a:gd name="T41" fmla="*/ 30 h 156"/>
                <a:gd name="T42" fmla="*/ 89 w 117"/>
                <a:gd name="T43" fmla="*/ 29 h 156"/>
                <a:gd name="T44" fmla="*/ 89 w 117"/>
                <a:gd name="T45" fmla="*/ 29 h 156"/>
                <a:gd name="T46" fmla="*/ 89 w 117"/>
                <a:gd name="T47" fmla="*/ 29 h 156"/>
                <a:gd name="T48" fmla="*/ 89 w 117"/>
                <a:gd name="T49" fmla="*/ 29 h 156"/>
                <a:gd name="T50" fmla="*/ 90 w 117"/>
                <a:gd name="T51" fmla="*/ 28 h 156"/>
                <a:gd name="T52" fmla="*/ 89 w 117"/>
                <a:gd name="T53" fmla="*/ 29 h 156"/>
                <a:gd name="T54" fmla="*/ 90 w 117"/>
                <a:gd name="T55" fmla="*/ 28 h 156"/>
                <a:gd name="T56" fmla="*/ 116 w 117"/>
                <a:gd name="T57" fmla="*/ 1 h 156"/>
                <a:gd name="T58" fmla="*/ 90 w 117"/>
                <a:gd name="T59" fmla="*/ 28 h 156"/>
                <a:gd name="T60" fmla="*/ 116 w 117"/>
                <a:gd name="T61" fmla="*/ 1 h 156"/>
                <a:gd name="T62" fmla="*/ 116 w 117"/>
                <a:gd name="T63" fmla="*/ 1 h 156"/>
                <a:gd name="T64" fmla="*/ 116 w 117"/>
                <a:gd name="T65" fmla="*/ 1 h 156"/>
                <a:gd name="T66" fmla="*/ 116 w 117"/>
                <a:gd name="T67" fmla="*/ 1 h 156"/>
                <a:gd name="T68" fmla="*/ 116 w 117"/>
                <a:gd name="T69" fmla="*/ 1 h 156"/>
                <a:gd name="T70" fmla="*/ 116 w 117"/>
                <a:gd name="T71" fmla="*/ 1 h 156"/>
                <a:gd name="T72" fmla="*/ 116 w 117"/>
                <a:gd name="T73" fmla="*/ 1 h 156"/>
                <a:gd name="T74" fmla="*/ 117 w 117"/>
                <a:gd name="T75" fmla="*/ 1 h 156"/>
                <a:gd name="T76" fmla="*/ 117 w 117"/>
                <a:gd name="T77" fmla="*/ 1 h 156"/>
                <a:gd name="T78" fmla="*/ 117 w 117"/>
                <a:gd name="T79" fmla="*/ 1 h 156"/>
                <a:gd name="T80" fmla="*/ 117 w 117"/>
                <a:gd name="T81" fmla="*/ 0 h 156"/>
                <a:gd name="T82" fmla="*/ 117 w 117"/>
                <a:gd name="T83" fmla="*/ 0 h 156"/>
                <a:gd name="T84" fmla="*/ 117 w 117"/>
                <a:gd name="T85" fmla="*/ 0 h 156"/>
                <a:gd name="T86" fmla="*/ 117 w 117"/>
                <a:gd name="T87" fmla="*/ 0 h 156"/>
                <a:gd name="T88" fmla="*/ 117 w 117"/>
                <a:gd name="T89" fmla="*/ 0 h 156"/>
                <a:gd name="T90" fmla="*/ 117 w 117"/>
                <a:gd name="T9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56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0" y="112"/>
                    <a:pt x="0" y="112"/>
                    <a:pt x="0" y="112"/>
                  </a:cubicBezTo>
                  <a:moveTo>
                    <a:pt x="87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9" y="29"/>
                  </a:moveTo>
                  <a:cubicBezTo>
                    <a:pt x="89" y="29"/>
                    <a:pt x="88" y="30"/>
                    <a:pt x="88" y="30"/>
                  </a:cubicBezTo>
                  <a:cubicBezTo>
                    <a:pt x="88" y="30"/>
                    <a:pt x="89" y="29"/>
                    <a:pt x="89" y="29"/>
                  </a:cubicBezTo>
                  <a:moveTo>
                    <a:pt x="89" y="29"/>
                  </a:move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moveTo>
                    <a:pt x="90" y="28"/>
                  </a:moveTo>
                  <a:cubicBezTo>
                    <a:pt x="89" y="28"/>
                    <a:pt x="89" y="28"/>
                    <a:pt x="89" y="29"/>
                  </a:cubicBezTo>
                  <a:cubicBezTo>
                    <a:pt x="89" y="28"/>
                    <a:pt x="89" y="28"/>
                    <a:pt x="90" y="28"/>
                  </a:cubicBezTo>
                  <a:moveTo>
                    <a:pt x="116" y="1"/>
                  </a:moveTo>
                  <a:cubicBezTo>
                    <a:pt x="108" y="10"/>
                    <a:pt x="99" y="19"/>
                    <a:pt x="90" y="28"/>
                  </a:cubicBezTo>
                  <a:cubicBezTo>
                    <a:pt x="99" y="19"/>
                    <a:pt x="108" y="10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: Shape 85"/>
            <p:cNvSpPr/>
            <p:nvPr/>
          </p:nvSpPr>
          <p:spPr bwMode="auto">
            <a:xfrm>
              <a:off x="3238500" y="2220913"/>
              <a:ext cx="531813" cy="530225"/>
            </a:xfrm>
            <a:custGeom>
              <a:avLst/>
              <a:gdLst>
                <a:gd name="T0" fmla="*/ 329 w 329"/>
                <a:gd name="T1" fmla="*/ 0 h 329"/>
                <a:gd name="T2" fmla="*/ 80 w 329"/>
                <a:gd name="T3" fmla="*/ 248 h 329"/>
                <a:gd name="T4" fmla="*/ 77 w 329"/>
                <a:gd name="T5" fmla="*/ 251 h 329"/>
                <a:gd name="T6" fmla="*/ 57 w 329"/>
                <a:gd name="T7" fmla="*/ 271 h 329"/>
                <a:gd name="T8" fmla="*/ 0 w 329"/>
                <a:gd name="T9" fmla="*/ 328 h 329"/>
                <a:gd name="T10" fmla="*/ 3 w 329"/>
                <a:gd name="T11" fmla="*/ 329 h 329"/>
                <a:gd name="T12" fmla="*/ 71 w 329"/>
                <a:gd name="T13" fmla="*/ 286 h 329"/>
                <a:gd name="T14" fmla="*/ 71 w 329"/>
                <a:gd name="T15" fmla="*/ 286 h 329"/>
                <a:gd name="T16" fmla="*/ 71 w 329"/>
                <a:gd name="T17" fmla="*/ 286 h 329"/>
                <a:gd name="T18" fmla="*/ 94 w 329"/>
                <a:gd name="T19" fmla="*/ 267 h 329"/>
                <a:gd name="T20" fmla="*/ 94 w 329"/>
                <a:gd name="T21" fmla="*/ 267 h 329"/>
                <a:gd name="T22" fmla="*/ 94 w 329"/>
                <a:gd name="T23" fmla="*/ 267 h 329"/>
                <a:gd name="T24" fmla="*/ 180 w 329"/>
                <a:gd name="T25" fmla="*/ 186 h 329"/>
                <a:gd name="T26" fmla="*/ 181 w 329"/>
                <a:gd name="T27" fmla="*/ 186 h 329"/>
                <a:gd name="T28" fmla="*/ 181 w 329"/>
                <a:gd name="T29" fmla="*/ 186 h 329"/>
                <a:gd name="T30" fmla="*/ 181 w 329"/>
                <a:gd name="T31" fmla="*/ 186 h 329"/>
                <a:gd name="T32" fmla="*/ 181 w 329"/>
                <a:gd name="T33" fmla="*/ 186 h 329"/>
                <a:gd name="T34" fmla="*/ 181 w 329"/>
                <a:gd name="T35" fmla="*/ 186 h 329"/>
                <a:gd name="T36" fmla="*/ 181 w 329"/>
                <a:gd name="T37" fmla="*/ 185 h 329"/>
                <a:gd name="T38" fmla="*/ 182 w 329"/>
                <a:gd name="T39" fmla="*/ 185 h 329"/>
                <a:gd name="T40" fmla="*/ 182 w 329"/>
                <a:gd name="T41" fmla="*/ 185 h 329"/>
                <a:gd name="T42" fmla="*/ 182 w 329"/>
                <a:gd name="T43" fmla="*/ 185 h 329"/>
                <a:gd name="T44" fmla="*/ 182 w 329"/>
                <a:gd name="T45" fmla="*/ 185 h 329"/>
                <a:gd name="T46" fmla="*/ 183 w 329"/>
                <a:gd name="T47" fmla="*/ 184 h 329"/>
                <a:gd name="T48" fmla="*/ 183 w 329"/>
                <a:gd name="T49" fmla="*/ 184 h 329"/>
                <a:gd name="T50" fmla="*/ 183 w 329"/>
                <a:gd name="T51" fmla="*/ 184 h 329"/>
                <a:gd name="T52" fmla="*/ 183 w 329"/>
                <a:gd name="T53" fmla="*/ 184 h 329"/>
                <a:gd name="T54" fmla="*/ 184 w 329"/>
                <a:gd name="T55" fmla="*/ 183 h 329"/>
                <a:gd name="T56" fmla="*/ 184 w 329"/>
                <a:gd name="T57" fmla="*/ 183 h 329"/>
                <a:gd name="T58" fmla="*/ 184 w 329"/>
                <a:gd name="T59" fmla="*/ 183 h 329"/>
                <a:gd name="T60" fmla="*/ 210 w 329"/>
                <a:gd name="T61" fmla="*/ 156 h 329"/>
                <a:gd name="T62" fmla="*/ 210 w 329"/>
                <a:gd name="T63" fmla="*/ 156 h 329"/>
                <a:gd name="T64" fmla="*/ 210 w 329"/>
                <a:gd name="T65" fmla="*/ 156 h 329"/>
                <a:gd name="T66" fmla="*/ 210 w 329"/>
                <a:gd name="T67" fmla="*/ 156 h 329"/>
                <a:gd name="T68" fmla="*/ 210 w 329"/>
                <a:gd name="T69" fmla="*/ 156 h 329"/>
                <a:gd name="T70" fmla="*/ 211 w 329"/>
                <a:gd name="T71" fmla="*/ 156 h 329"/>
                <a:gd name="T72" fmla="*/ 211 w 329"/>
                <a:gd name="T73" fmla="*/ 156 h 329"/>
                <a:gd name="T74" fmla="*/ 211 w 329"/>
                <a:gd name="T75" fmla="*/ 155 h 329"/>
                <a:gd name="T76" fmla="*/ 211 w 329"/>
                <a:gd name="T77" fmla="*/ 155 h 329"/>
                <a:gd name="T78" fmla="*/ 211 w 329"/>
                <a:gd name="T79" fmla="*/ 155 h 329"/>
                <a:gd name="T80" fmla="*/ 211 w 329"/>
                <a:gd name="T81" fmla="*/ 155 h 329"/>
                <a:gd name="T82" fmla="*/ 329 w 329"/>
                <a:gd name="T83" fmla="*/ 3 h 329"/>
                <a:gd name="T84" fmla="*/ 329 w 329"/>
                <a:gd name="T85" fmla="*/ 0 h 329"/>
                <a:gd name="T86" fmla="*/ 329 w 329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9" h="329">
                  <a:moveTo>
                    <a:pt x="329" y="0"/>
                  </a:moveTo>
                  <a:cubicBezTo>
                    <a:pt x="80" y="248"/>
                    <a:pt x="80" y="248"/>
                    <a:pt x="80" y="248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8"/>
                    <a:pt x="2" y="329"/>
                    <a:pt x="3" y="329"/>
                  </a:cubicBezTo>
                  <a:cubicBezTo>
                    <a:pt x="13" y="329"/>
                    <a:pt x="38" y="313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8" y="280"/>
                    <a:pt x="86" y="274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120" y="245"/>
                    <a:pt x="150" y="217"/>
                    <a:pt x="180" y="186"/>
                  </a:cubicBez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3"/>
                    <a:pt x="183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93" y="174"/>
                    <a:pt x="202" y="165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81" y="83"/>
                    <a:pt x="329" y="20"/>
                    <a:pt x="329" y="3"/>
                  </a:cubicBezTo>
                  <a:cubicBezTo>
                    <a:pt x="329" y="1"/>
                    <a:pt x="329" y="0"/>
                    <a:pt x="329" y="0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: Shape 86"/>
            <p:cNvSpPr/>
            <p:nvPr/>
          </p:nvSpPr>
          <p:spPr bwMode="auto">
            <a:xfrm>
              <a:off x="3944938" y="1809751"/>
              <a:ext cx="280988" cy="280988"/>
            </a:xfrm>
            <a:custGeom>
              <a:avLst/>
              <a:gdLst>
                <a:gd name="T0" fmla="*/ 77 w 174"/>
                <a:gd name="T1" fmla="*/ 162 h 174"/>
                <a:gd name="T2" fmla="*/ 72 w 174"/>
                <a:gd name="T3" fmla="*/ 167 h 174"/>
                <a:gd name="T4" fmla="*/ 95 w 174"/>
                <a:gd name="T5" fmla="*/ 154 h 174"/>
                <a:gd name="T6" fmla="*/ 100 w 174"/>
                <a:gd name="T7" fmla="*/ 158 h 174"/>
                <a:gd name="T8" fmla="*/ 95 w 174"/>
                <a:gd name="T9" fmla="*/ 164 h 174"/>
                <a:gd name="T10" fmla="*/ 90 w 174"/>
                <a:gd name="T11" fmla="*/ 160 h 174"/>
                <a:gd name="T12" fmla="*/ 95 w 174"/>
                <a:gd name="T13" fmla="*/ 154 h 174"/>
                <a:gd name="T14" fmla="*/ 50 w 174"/>
                <a:gd name="T15" fmla="*/ 154 h 174"/>
                <a:gd name="T16" fmla="*/ 49 w 174"/>
                <a:gd name="T17" fmla="*/ 164 h 174"/>
                <a:gd name="T18" fmla="*/ 43 w 174"/>
                <a:gd name="T19" fmla="*/ 159 h 174"/>
                <a:gd name="T20" fmla="*/ 49 w 174"/>
                <a:gd name="T21" fmla="*/ 154 h 174"/>
                <a:gd name="T22" fmla="*/ 122 w 174"/>
                <a:gd name="T23" fmla="*/ 147 h 174"/>
                <a:gd name="T24" fmla="*/ 120 w 174"/>
                <a:gd name="T25" fmla="*/ 155 h 174"/>
                <a:gd name="T26" fmla="*/ 113 w 174"/>
                <a:gd name="T27" fmla="*/ 153 h 174"/>
                <a:gd name="T28" fmla="*/ 112 w 174"/>
                <a:gd name="T29" fmla="*/ 150 h 174"/>
                <a:gd name="T30" fmla="*/ 27 w 174"/>
                <a:gd name="T31" fmla="*/ 145 h 174"/>
                <a:gd name="T32" fmla="*/ 32 w 174"/>
                <a:gd name="T33" fmla="*/ 150 h 174"/>
                <a:gd name="T34" fmla="*/ 31 w 174"/>
                <a:gd name="T35" fmla="*/ 153 h 174"/>
                <a:gd name="T36" fmla="*/ 27 w 174"/>
                <a:gd name="T37" fmla="*/ 155 h 174"/>
                <a:gd name="T38" fmla="*/ 22 w 174"/>
                <a:gd name="T39" fmla="*/ 147 h 174"/>
                <a:gd name="T40" fmla="*/ 136 w 174"/>
                <a:gd name="T41" fmla="*/ 130 h 174"/>
                <a:gd name="T42" fmla="*/ 141 w 174"/>
                <a:gd name="T43" fmla="*/ 136 h 174"/>
                <a:gd name="T44" fmla="*/ 136 w 174"/>
                <a:gd name="T45" fmla="*/ 141 h 174"/>
                <a:gd name="T46" fmla="*/ 132 w 174"/>
                <a:gd name="T47" fmla="*/ 132 h 174"/>
                <a:gd name="T48" fmla="*/ 136 w 174"/>
                <a:gd name="T49" fmla="*/ 130 h 174"/>
                <a:gd name="T50" fmla="*/ 156 w 174"/>
                <a:gd name="T51" fmla="*/ 117 h 174"/>
                <a:gd name="T52" fmla="*/ 150 w 174"/>
                <a:gd name="T53" fmla="*/ 122 h 174"/>
                <a:gd name="T54" fmla="*/ 148 w 174"/>
                <a:gd name="T55" fmla="*/ 122 h 174"/>
                <a:gd name="T56" fmla="*/ 146 w 174"/>
                <a:gd name="T57" fmla="*/ 114 h 174"/>
                <a:gd name="T58" fmla="*/ 159 w 174"/>
                <a:gd name="T59" fmla="*/ 90 h 174"/>
                <a:gd name="T60" fmla="*/ 165 w 174"/>
                <a:gd name="T61" fmla="*/ 95 h 174"/>
                <a:gd name="T62" fmla="*/ 159 w 174"/>
                <a:gd name="T63" fmla="*/ 101 h 174"/>
                <a:gd name="T64" fmla="*/ 154 w 174"/>
                <a:gd name="T65" fmla="*/ 95 h 174"/>
                <a:gd name="T66" fmla="*/ 159 w 174"/>
                <a:gd name="T67" fmla="*/ 90 h 174"/>
                <a:gd name="T68" fmla="*/ 162 w 174"/>
                <a:gd name="T69" fmla="*/ 67 h 174"/>
                <a:gd name="T70" fmla="*/ 168 w 174"/>
                <a:gd name="T71" fmla="*/ 72 h 174"/>
                <a:gd name="T72" fmla="*/ 157 w 174"/>
                <a:gd name="T73" fmla="*/ 72 h 174"/>
                <a:gd name="T74" fmla="*/ 162 w 174"/>
                <a:gd name="T75" fmla="*/ 67 h 174"/>
                <a:gd name="T76" fmla="*/ 164 w 174"/>
                <a:gd name="T77" fmla="*/ 47 h 174"/>
                <a:gd name="T78" fmla="*/ 161 w 174"/>
                <a:gd name="T79" fmla="*/ 54 h 174"/>
                <a:gd name="T80" fmla="*/ 154 w 174"/>
                <a:gd name="T81" fmla="*/ 50 h 174"/>
                <a:gd name="T82" fmla="*/ 158 w 174"/>
                <a:gd name="T83" fmla="*/ 44 h 174"/>
                <a:gd name="T84" fmla="*/ 150 w 174"/>
                <a:gd name="T85" fmla="*/ 22 h 174"/>
                <a:gd name="T86" fmla="*/ 153 w 174"/>
                <a:gd name="T87" fmla="*/ 31 h 174"/>
                <a:gd name="T88" fmla="*/ 150 w 174"/>
                <a:gd name="T89" fmla="*/ 32 h 174"/>
                <a:gd name="T90" fmla="*/ 148 w 174"/>
                <a:gd name="T91" fmla="*/ 22 h 174"/>
                <a:gd name="T92" fmla="*/ 145 w 174"/>
                <a:gd name="T93" fmla="*/ 0 h 174"/>
                <a:gd name="T94" fmla="*/ 137 w 174"/>
                <a:gd name="T95" fmla="*/ 26 h 174"/>
                <a:gd name="T96" fmla="*/ 151 w 174"/>
                <a:gd name="T97" fmla="*/ 72 h 174"/>
                <a:gd name="T98" fmla="*/ 139 w 174"/>
                <a:gd name="T99" fmla="*/ 114 h 174"/>
                <a:gd name="T100" fmla="*/ 139 w 174"/>
                <a:gd name="T101" fmla="*/ 115 h 174"/>
                <a:gd name="T102" fmla="*/ 138 w 174"/>
                <a:gd name="T103" fmla="*/ 115 h 174"/>
                <a:gd name="T104" fmla="*/ 138 w 174"/>
                <a:gd name="T105" fmla="*/ 116 h 174"/>
                <a:gd name="T106" fmla="*/ 128 w 174"/>
                <a:gd name="T107" fmla="*/ 128 h 174"/>
                <a:gd name="T108" fmla="*/ 106 w 174"/>
                <a:gd name="T109" fmla="*/ 144 h 174"/>
                <a:gd name="T110" fmla="*/ 26 w 174"/>
                <a:gd name="T111" fmla="*/ 136 h 174"/>
                <a:gd name="T112" fmla="*/ 0 w 174"/>
                <a:gd name="T113" fmla="*/ 145 h 174"/>
                <a:gd name="T114" fmla="*/ 72 w 174"/>
                <a:gd name="T115" fmla="*/ 174 h 174"/>
                <a:gd name="T116" fmla="*/ 174 w 174"/>
                <a:gd name="T117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174">
                  <a:moveTo>
                    <a:pt x="67" y="162"/>
                  </a:moveTo>
                  <a:cubicBezTo>
                    <a:pt x="67" y="162"/>
                    <a:pt x="67" y="162"/>
                    <a:pt x="67" y="162"/>
                  </a:cubicBezTo>
                  <a:cubicBezTo>
                    <a:pt x="67" y="159"/>
                    <a:pt x="69" y="157"/>
                    <a:pt x="72" y="157"/>
                  </a:cubicBezTo>
                  <a:cubicBezTo>
                    <a:pt x="75" y="157"/>
                    <a:pt x="77" y="159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5"/>
                    <a:pt x="75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69" y="167"/>
                    <a:pt x="67" y="165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54"/>
                    <a:pt x="100" y="155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1"/>
                    <a:pt x="99" y="164"/>
                    <a:pt x="97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6" y="164"/>
                    <a:pt x="96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3" y="164"/>
                    <a:pt x="91" y="163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0"/>
                  </a:cubicBezTo>
                  <a:cubicBezTo>
                    <a:pt x="90" y="160"/>
                    <a:pt x="90" y="160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7"/>
                    <a:pt x="92" y="155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moveTo>
                    <a:pt x="49" y="154"/>
                  </a:move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2" y="155"/>
                    <a:pt x="54" y="157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3" y="163"/>
                    <a:pt x="51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8" y="164"/>
                    <a:pt x="48" y="164"/>
                    <a:pt x="47" y="164"/>
                  </a:cubicBezTo>
                  <a:cubicBezTo>
                    <a:pt x="45" y="164"/>
                    <a:pt x="43" y="161"/>
                    <a:pt x="43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3" y="159"/>
                    <a:pt x="43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5"/>
                    <a:pt x="46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moveTo>
                    <a:pt x="117" y="145"/>
                  </a:move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1" y="146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2" y="149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2"/>
                    <a:pt x="122" y="154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19" y="155"/>
                    <a:pt x="118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5" y="155"/>
                    <a:pt x="114" y="155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1"/>
                    <a:pt x="112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8"/>
                    <a:pt x="113" y="147"/>
                    <a:pt x="115" y="146"/>
                  </a:cubicBezTo>
                  <a:cubicBezTo>
                    <a:pt x="115" y="145"/>
                    <a:pt x="116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moveTo>
                    <a:pt x="27" y="145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5"/>
                    <a:pt x="29" y="145"/>
                    <a:pt x="29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5"/>
                    <a:pt x="30" y="145"/>
                    <a:pt x="30" y="146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6"/>
                    <a:pt x="32" y="148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1"/>
                    <a:pt x="32" y="152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4"/>
                    <a:pt x="29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6" y="155"/>
                    <a:pt x="25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2" y="152"/>
                    <a:pt x="22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3" y="146"/>
                    <a:pt x="25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moveTo>
                    <a:pt x="136" y="130"/>
                  </a:move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8" y="131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2"/>
                    <a:pt x="139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3"/>
                    <a:pt x="141" y="134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37"/>
                    <a:pt x="141" y="138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9" y="141"/>
                    <a:pt x="137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5" y="141"/>
                    <a:pt x="133" y="141"/>
                    <a:pt x="132" y="139"/>
                  </a:cubicBezTo>
                  <a:cubicBezTo>
                    <a:pt x="131" y="138"/>
                    <a:pt x="131" y="137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4"/>
                    <a:pt x="131" y="133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1"/>
                    <a:pt x="135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moveTo>
                    <a:pt x="150" y="112"/>
                  </a:move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5" y="113"/>
                    <a:pt x="155" y="115"/>
                    <a:pt x="156" y="117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6" y="118"/>
                    <a:pt x="155" y="119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4" y="121"/>
                    <a:pt x="152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6" y="121"/>
                    <a:pt x="145" y="119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7" y="113"/>
                    <a:pt x="148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moveTo>
                    <a:pt x="159" y="90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3" y="91"/>
                    <a:pt x="165" y="93"/>
                    <a:pt x="165" y="9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96"/>
                    <a:pt x="164" y="96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9"/>
                    <a:pt x="162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8" y="101"/>
                    <a:pt x="158" y="100"/>
                  </a:cubicBezTo>
                  <a:cubicBezTo>
                    <a:pt x="156" y="100"/>
                    <a:pt x="154" y="98"/>
                    <a:pt x="154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4" y="95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2"/>
                    <a:pt x="157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moveTo>
                    <a:pt x="162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5" y="67"/>
                    <a:pt x="168" y="69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5"/>
                    <a:pt x="165" y="77"/>
                    <a:pt x="162" y="77"/>
                  </a:cubicBezTo>
                  <a:cubicBezTo>
                    <a:pt x="159" y="77"/>
                    <a:pt x="157" y="75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69"/>
                    <a:pt x="159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moveTo>
                    <a:pt x="159" y="43"/>
                  </a:move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62" y="43"/>
                    <a:pt x="164" y="45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51"/>
                    <a:pt x="163" y="53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0" y="54"/>
                    <a:pt x="160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4"/>
                    <a:pt x="155" y="52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6"/>
                    <a:pt x="156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moveTo>
                    <a:pt x="150" y="22"/>
                  </a:move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2"/>
                    <a:pt x="154" y="22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5"/>
                    <a:pt x="155" y="26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9"/>
                    <a:pt x="155" y="30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2" y="32"/>
                    <a:pt x="151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48" y="32"/>
                    <a:pt x="147" y="31"/>
                    <a:pt x="146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6" y="30"/>
                    <a:pt x="146" y="29"/>
                  </a:cubicBezTo>
                  <a:cubicBezTo>
                    <a:pt x="145" y="29"/>
                    <a:pt x="145" y="28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5"/>
                    <a:pt x="146" y="23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49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moveTo>
                    <a:pt x="145" y="0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42" y="7"/>
                    <a:pt x="142" y="10"/>
                    <a:pt x="140" y="12"/>
                  </a:cubicBezTo>
                  <a:cubicBezTo>
                    <a:pt x="139" y="13"/>
                    <a:pt x="137" y="13"/>
                    <a:pt x="136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1" y="19"/>
                    <a:pt x="134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8"/>
                    <a:pt x="139" y="30"/>
                    <a:pt x="140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7" y="44"/>
                    <a:pt x="151" y="57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82"/>
                    <a:pt x="149" y="92"/>
                    <a:pt x="146" y="101"/>
                  </a:cubicBezTo>
                  <a:cubicBezTo>
                    <a:pt x="144" y="106"/>
                    <a:pt x="142" y="110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5" y="120"/>
                    <a:pt x="132" y="124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9"/>
                    <a:pt x="127" y="129"/>
                  </a:cubicBezTo>
                  <a:cubicBezTo>
                    <a:pt x="121" y="135"/>
                    <a:pt x="114" y="140"/>
                    <a:pt x="106" y="144"/>
                  </a:cubicBezTo>
                  <a:cubicBezTo>
                    <a:pt x="104" y="144"/>
                    <a:pt x="102" y="145"/>
                    <a:pt x="101" y="146"/>
                  </a:cubicBezTo>
                  <a:cubicBezTo>
                    <a:pt x="92" y="149"/>
                    <a:pt x="82" y="151"/>
                    <a:pt x="72" y="151"/>
                  </a:cubicBezTo>
                  <a:cubicBezTo>
                    <a:pt x="59" y="151"/>
                    <a:pt x="46" y="148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2" y="140"/>
                    <a:pt x="29" y="138"/>
                    <a:pt x="26" y="136"/>
                  </a:cubicBezTo>
                  <a:cubicBezTo>
                    <a:pt x="23" y="134"/>
                    <a:pt x="20" y="131"/>
                    <a:pt x="17" y="128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4" y="135"/>
                    <a:pt x="14" y="138"/>
                    <a:pt x="12" y="139"/>
                  </a:cubicBezTo>
                  <a:cubicBezTo>
                    <a:pt x="11" y="140"/>
                    <a:pt x="10" y="141"/>
                    <a:pt x="8" y="141"/>
                  </a:cubicBezTo>
                  <a:cubicBezTo>
                    <a:pt x="7" y="141"/>
                    <a:pt x="6" y="141"/>
                    <a:pt x="5" y="14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1" y="165"/>
                    <a:pt x="46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97" y="174"/>
                    <a:pt x="121" y="165"/>
                    <a:pt x="141" y="148"/>
                  </a:cubicBezTo>
                  <a:cubicBezTo>
                    <a:pt x="141" y="147"/>
                    <a:pt x="141" y="147"/>
                    <a:pt x="142" y="147"/>
                  </a:cubicBezTo>
                  <a:cubicBezTo>
                    <a:pt x="143" y="146"/>
                    <a:pt x="144" y="145"/>
                    <a:pt x="144" y="144"/>
                  </a:cubicBezTo>
                  <a:cubicBezTo>
                    <a:pt x="164" y="124"/>
                    <a:pt x="174" y="98"/>
                    <a:pt x="174" y="72"/>
                  </a:cubicBezTo>
                  <a:cubicBezTo>
                    <a:pt x="174" y="46"/>
                    <a:pt x="165" y="2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: Shape 87"/>
            <p:cNvSpPr/>
            <p:nvPr/>
          </p:nvSpPr>
          <p:spPr bwMode="auto">
            <a:xfrm>
              <a:off x="3987800" y="1851026"/>
              <a:ext cx="193675" cy="193675"/>
            </a:xfrm>
            <a:custGeom>
              <a:avLst/>
              <a:gdLst>
                <a:gd name="T0" fmla="*/ 76 w 120"/>
                <a:gd name="T1" fmla="*/ 119 h 120"/>
                <a:gd name="T2" fmla="*/ 80 w 120"/>
                <a:gd name="T3" fmla="*/ 118 h 120"/>
                <a:gd name="T4" fmla="*/ 9 w 120"/>
                <a:gd name="T5" fmla="*/ 116 h 120"/>
                <a:gd name="T6" fmla="*/ 0 w 120"/>
                <a:gd name="T7" fmla="*/ 110 h 120"/>
                <a:gd name="T8" fmla="*/ 0 w 120"/>
                <a:gd name="T9" fmla="*/ 110 h 120"/>
                <a:gd name="T10" fmla="*/ 102 w 120"/>
                <a:gd name="T11" fmla="*/ 102 h 120"/>
                <a:gd name="T12" fmla="*/ 102 w 120"/>
                <a:gd name="T13" fmla="*/ 102 h 120"/>
                <a:gd name="T14" fmla="*/ 112 w 120"/>
                <a:gd name="T15" fmla="*/ 90 h 120"/>
                <a:gd name="T16" fmla="*/ 112 w 120"/>
                <a:gd name="T17" fmla="*/ 90 h 120"/>
                <a:gd name="T18" fmla="*/ 112 w 120"/>
                <a:gd name="T19" fmla="*/ 90 h 120"/>
                <a:gd name="T20" fmla="*/ 112 w 120"/>
                <a:gd name="T21" fmla="*/ 90 h 120"/>
                <a:gd name="T22" fmla="*/ 112 w 120"/>
                <a:gd name="T23" fmla="*/ 90 h 120"/>
                <a:gd name="T24" fmla="*/ 112 w 120"/>
                <a:gd name="T25" fmla="*/ 90 h 120"/>
                <a:gd name="T26" fmla="*/ 112 w 120"/>
                <a:gd name="T27" fmla="*/ 89 h 120"/>
                <a:gd name="T28" fmla="*/ 112 w 120"/>
                <a:gd name="T29" fmla="*/ 89 h 120"/>
                <a:gd name="T30" fmla="*/ 112 w 120"/>
                <a:gd name="T31" fmla="*/ 89 h 120"/>
                <a:gd name="T32" fmla="*/ 113 w 120"/>
                <a:gd name="T33" fmla="*/ 89 h 120"/>
                <a:gd name="T34" fmla="*/ 113 w 120"/>
                <a:gd name="T35" fmla="*/ 89 h 120"/>
                <a:gd name="T36" fmla="*/ 113 w 120"/>
                <a:gd name="T37" fmla="*/ 89 h 120"/>
                <a:gd name="T38" fmla="*/ 113 w 120"/>
                <a:gd name="T39" fmla="*/ 89 h 120"/>
                <a:gd name="T40" fmla="*/ 113 w 120"/>
                <a:gd name="T41" fmla="*/ 89 h 120"/>
                <a:gd name="T42" fmla="*/ 113 w 120"/>
                <a:gd name="T43" fmla="*/ 89 h 120"/>
                <a:gd name="T44" fmla="*/ 113 w 120"/>
                <a:gd name="T45" fmla="*/ 88 h 120"/>
                <a:gd name="T46" fmla="*/ 113 w 120"/>
                <a:gd name="T47" fmla="*/ 88 h 120"/>
                <a:gd name="T48" fmla="*/ 113 w 120"/>
                <a:gd name="T49" fmla="*/ 88 h 120"/>
                <a:gd name="T50" fmla="*/ 120 w 120"/>
                <a:gd name="T51" fmla="*/ 75 h 120"/>
                <a:gd name="T52" fmla="*/ 113 w 120"/>
                <a:gd name="T53" fmla="*/ 88 h 120"/>
                <a:gd name="T54" fmla="*/ 115 w 120"/>
                <a:gd name="T55" fmla="*/ 6 h 120"/>
                <a:gd name="T56" fmla="*/ 115 w 120"/>
                <a:gd name="T57" fmla="*/ 6 h 120"/>
                <a:gd name="T58" fmla="*/ 114 w 120"/>
                <a:gd name="T59" fmla="*/ 6 h 120"/>
                <a:gd name="T60" fmla="*/ 111 w 120"/>
                <a:gd name="T61" fmla="*/ 0 h 120"/>
                <a:gd name="T62" fmla="*/ 111 w 120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20">
                  <a:moveTo>
                    <a:pt x="80" y="118"/>
                  </a:moveTo>
                  <a:cubicBezTo>
                    <a:pt x="78" y="118"/>
                    <a:pt x="77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19"/>
                    <a:pt x="78" y="118"/>
                    <a:pt x="80" y="118"/>
                  </a:cubicBezTo>
                  <a:moveTo>
                    <a:pt x="9" y="116"/>
                  </a:move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moveTo>
                    <a:pt x="0" y="110"/>
                  </a:moveTo>
                  <a:cubicBezTo>
                    <a:pt x="3" y="112"/>
                    <a:pt x="6" y="114"/>
                    <a:pt x="9" y="116"/>
                  </a:cubicBezTo>
                  <a:cubicBezTo>
                    <a:pt x="6" y="114"/>
                    <a:pt x="3" y="112"/>
                    <a:pt x="0" y="110"/>
                  </a:cubicBezTo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89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89"/>
                  </a:cubicBezTo>
                  <a:moveTo>
                    <a:pt x="112" y="89"/>
                  </a:move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20" y="75"/>
                  </a:moveTo>
                  <a:cubicBezTo>
                    <a:pt x="119" y="76"/>
                    <a:pt x="119" y="76"/>
                    <a:pt x="119" y="77"/>
                  </a:cubicBezTo>
                  <a:cubicBezTo>
                    <a:pt x="117" y="81"/>
                    <a:pt x="115" y="84"/>
                    <a:pt x="113" y="88"/>
                  </a:cubicBezTo>
                  <a:cubicBezTo>
                    <a:pt x="116" y="84"/>
                    <a:pt x="118" y="80"/>
                    <a:pt x="120" y="75"/>
                  </a:cubicBezTo>
                  <a:moveTo>
                    <a:pt x="115" y="6"/>
                  </a:move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moveTo>
                    <a:pt x="111" y="0"/>
                  </a:moveTo>
                  <a:cubicBezTo>
                    <a:pt x="112" y="2"/>
                    <a:pt x="113" y="4"/>
                    <a:pt x="114" y="6"/>
                  </a:cubicBezTo>
                  <a:cubicBezTo>
                    <a:pt x="113" y="4"/>
                    <a:pt x="112" y="2"/>
                    <a:pt x="111" y="0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Freeform: Shape 88"/>
            <p:cNvSpPr/>
            <p:nvPr/>
          </p:nvSpPr>
          <p:spPr bwMode="auto">
            <a:xfrm>
              <a:off x="3973513" y="1835151"/>
              <a:ext cx="215900" cy="217488"/>
            </a:xfrm>
            <a:custGeom>
              <a:avLst/>
              <a:gdLst>
                <a:gd name="T0" fmla="*/ 0 w 134"/>
                <a:gd name="T1" fmla="*/ 112 h 135"/>
                <a:gd name="T2" fmla="*/ 0 w 134"/>
                <a:gd name="T3" fmla="*/ 112 h 135"/>
                <a:gd name="T4" fmla="*/ 9 w 134"/>
                <a:gd name="T5" fmla="*/ 120 h 135"/>
                <a:gd name="T6" fmla="*/ 18 w 134"/>
                <a:gd name="T7" fmla="*/ 126 h 135"/>
                <a:gd name="T8" fmla="*/ 18 w 134"/>
                <a:gd name="T9" fmla="*/ 126 h 135"/>
                <a:gd name="T10" fmla="*/ 18 w 134"/>
                <a:gd name="T11" fmla="*/ 126 h 135"/>
                <a:gd name="T12" fmla="*/ 55 w 134"/>
                <a:gd name="T13" fmla="*/ 135 h 135"/>
                <a:gd name="T14" fmla="*/ 84 w 134"/>
                <a:gd name="T15" fmla="*/ 130 h 135"/>
                <a:gd name="T16" fmla="*/ 85 w 134"/>
                <a:gd name="T17" fmla="*/ 129 h 135"/>
                <a:gd name="T18" fmla="*/ 55 w 134"/>
                <a:gd name="T19" fmla="*/ 135 h 135"/>
                <a:gd name="T20" fmla="*/ 55 w 134"/>
                <a:gd name="T21" fmla="*/ 135 h 135"/>
                <a:gd name="T22" fmla="*/ 55 w 134"/>
                <a:gd name="T23" fmla="*/ 135 h 135"/>
                <a:gd name="T24" fmla="*/ 55 w 134"/>
                <a:gd name="T25" fmla="*/ 135 h 135"/>
                <a:gd name="T26" fmla="*/ 55 w 134"/>
                <a:gd name="T27" fmla="*/ 135 h 135"/>
                <a:gd name="T28" fmla="*/ 0 w 134"/>
                <a:gd name="T29" fmla="*/ 113 h 135"/>
                <a:gd name="T30" fmla="*/ 0 w 134"/>
                <a:gd name="T31" fmla="*/ 113 h 135"/>
                <a:gd name="T32" fmla="*/ 0 w 134"/>
                <a:gd name="T33" fmla="*/ 112 h 135"/>
                <a:gd name="T34" fmla="*/ 134 w 134"/>
                <a:gd name="T35" fmla="*/ 56 h 135"/>
                <a:gd name="T36" fmla="*/ 134 w 134"/>
                <a:gd name="T37" fmla="*/ 57 h 135"/>
                <a:gd name="T38" fmla="*/ 128 w 134"/>
                <a:gd name="T39" fmla="*/ 87 h 135"/>
                <a:gd name="T40" fmla="*/ 129 w 134"/>
                <a:gd name="T41" fmla="*/ 85 h 135"/>
                <a:gd name="T42" fmla="*/ 134 w 134"/>
                <a:gd name="T43" fmla="*/ 56 h 135"/>
                <a:gd name="T44" fmla="*/ 134 w 134"/>
                <a:gd name="T45" fmla="*/ 56 h 135"/>
                <a:gd name="T46" fmla="*/ 112 w 134"/>
                <a:gd name="T47" fmla="*/ 0 h 135"/>
                <a:gd name="T48" fmla="*/ 112 w 134"/>
                <a:gd name="T49" fmla="*/ 0 h 135"/>
                <a:gd name="T50" fmla="*/ 134 w 134"/>
                <a:gd name="T51" fmla="*/ 50 h 135"/>
                <a:gd name="T52" fmla="*/ 134 w 134"/>
                <a:gd name="T53" fmla="*/ 56 h 135"/>
                <a:gd name="T54" fmla="*/ 124 w 134"/>
                <a:gd name="T55" fmla="*/ 16 h 135"/>
                <a:gd name="T56" fmla="*/ 124 w 134"/>
                <a:gd name="T57" fmla="*/ 16 h 135"/>
                <a:gd name="T58" fmla="*/ 123 w 134"/>
                <a:gd name="T59" fmla="*/ 16 h 135"/>
                <a:gd name="T60" fmla="*/ 120 w 134"/>
                <a:gd name="T61" fmla="*/ 10 h 135"/>
                <a:gd name="T62" fmla="*/ 120 w 134"/>
                <a:gd name="T63" fmla="*/ 10 h 135"/>
                <a:gd name="T64" fmla="*/ 120 w 134"/>
                <a:gd name="T65" fmla="*/ 10 h 135"/>
                <a:gd name="T66" fmla="*/ 112 w 134"/>
                <a:gd name="T6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5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" y="115"/>
                    <a:pt x="6" y="118"/>
                    <a:pt x="9" y="120"/>
                  </a:cubicBezTo>
                  <a:cubicBezTo>
                    <a:pt x="12" y="122"/>
                    <a:pt x="15" y="124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9" y="132"/>
                    <a:pt x="42" y="135"/>
                    <a:pt x="55" y="135"/>
                  </a:cubicBezTo>
                  <a:cubicBezTo>
                    <a:pt x="65" y="135"/>
                    <a:pt x="75" y="133"/>
                    <a:pt x="84" y="130"/>
                  </a:cubicBezTo>
                  <a:cubicBezTo>
                    <a:pt x="84" y="130"/>
                    <a:pt x="84" y="130"/>
                    <a:pt x="85" y="129"/>
                  </a:cubicBezTo>
                  <a:cubicBezTo>
                    <a:pt x="75" y="133"/>
                    <a:pt x="6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35" y="135"/>
                    <a:pt x="16" y="128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moveTo>
                    <a:pt x="134" y="56"/>
                  </a:moveTo>
                  <a:cubicBezTo>
                    <a:pt x="134" y="56"/>
                    <a:pt x="134" y="57"/>
                    <a:pt x="134" y="57"/>
                  </a:cubicBezTo>
                  <a:cubicBezTo>
                    <a:pt x="134" y="68"/>
                    <a:pt x="132" y="78"/>
                    <a:pt x="128" y="87"/>
                  </a:cubicBezTo>
                  <a:cubicBezTo>
                    <a:pt x="128" y="86"/>
                    <a:pt x="128" y="86"/>
                    <a:pt x="129" y="85"/>
                  </a:cubicBezTo>
                  <a:cubicBezTo>
                    <a:pt x="132" y="76"/>
                    <a:pt x="134" y="6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25" y="14"/>
                    <a:pt x="133" y="32"/>
                    <a:pt x="134" y="50"/>
                  </a:cubicBezTo>
                  <a:cubicBezTo>
                    <a:pt x="134" y="52"/>
                    <a:pt x="134" y="54"/>
                    <a:pt x="134" y="56"/>
                  </a:cubicBezTo>
                  <a:cubicBezTo>
                    <a:pt x="134" y="41"/>
                    <a:pt x="130" y="28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3" y="16"/>
                  </a:cubicBezTo>
                  <a:cubicBezTo>
                    <a:pt x="122" y="14"/>
                    <a:pt x="121" y="12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7" y="7"/>
                    <a:pt x="114" y="3"/>
                    <a:pt x="112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Freeform: Shape 89"/>
            <p:cNvSpPr/>
            <p:nvPr/>
          </p:nvSpPr>
          <p:spPr bwMode="auto">
            <a:xfrm>
              <a:off x="4160838" y="1817688"/>
              <a:ext cx="14288" cy="12700"/>
            </a:xfrm>
            <a:custGeom>
              <a:avLst/>
              <a:gdLst>
                <a:gd name="T0" fmla="*/ 7 w 9"/>
                <a:gd name="T1" fmla="*/ 0 h 8"/>
                <a:gd name="T2" fmla="*/ 7 w 9"/>
                <a:gd name="T3" fmla="*/ 0 h 8"/>
                <a:gd name="T4" fmla="*/ 0 w 9"/>
                <a:gd name="T5" fmla="*/ 7 h 8"/>
                <a:gd name="T6" fmla="*/ 3 w 9"/>
                <a:gd name="T7" fmla="*/ 8 h 8"/>
                <a:gd name="T8" fmla="*/ 7 w 9"/>
                <a:gd name="T9" fmla="*/ 7 h 8"/>
                <a:gd name="T10" fmla="*/ 7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Freeform: Shape 90"/>
            <p:cNvSpPr/>
            <p:nvPr/>
          </p:nvSpPr>
          <p:spPr bwMode="auto">
            <a:xfrm>
              <a:off x="3952875" y="2024063"/>
              <a:ext cx="15875" cy="12700"/>
            </a:xfrm>
            <a:custGeom>
              <a:avLst/>
              <a:gdLst>
                <a:gd name="T0" fmla="*/ 7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7 w 9"/>
                <a:gd name="T7" fmla="*/ 6 h 8"/>
                <a:gd name="T8" fmla="*/ 7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6" y="7"/>
                    <a:pt x="7" y="6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Freeform: Shape 91"/>
            <p:cNvSpPr/>
            <p:nvPr/>
          </p:nvSpPr>
          <p:spPr bwMode="auto">
            <a:xfrm>
              <a:off x="4116388" y="1993901"/>
              <a:ext cx="53975" cy="47625"/>
            </a:xfrm>
            <a:custGeom>
              <a:avLst/>
              <a:gdLst>
                <a:gd name="T0" fmla="*/ 22 w 33"/>
                <a:gd name="T1" fmla="*/ 14 h 30"/>
                <a:gd name="T2" fmla="*/ 0 w 33"/>
                <a:gd name="T3" fmla="*/ 30 h 30"/>
                <a:gd name="T4" fmla="*/ 21 w 33"/>
                <a:gd name="T5" fmla="*/ 15 h 30"/>
                <a:gd name="T6" fmla="*/ 22 w 33"/>
                <a:gd name="T7" fmla="*/ 14 h 30"/>
                <a:gd name="T8" fmla="*/ 22 w 33"/>
                <a:gd name="T9" fmla="*/ 14 h 30"/>
                <a:gd name="T10" fmla="*/ 22 w 33"/>
                <a:gd name="T11" fmla="*/ 14 h 30"/>
                <a:gd name="T12" fmla="*/ 32 w 33"/>
                <a:gd name="T13" fmla="*/ 2 h 30"/>
                <a:gd name="T14" fmla="*/ 22 w 33"/>
                <a:gd name="T15" fmla="*/ 14 h 30"/>
                <a:gd name="T16" fmla="*/ 32 w 33"/>
                <a:gd name="T17" fmla="*/ 2 h 30"/>
                <a:gd name="T18" fmla="*/ 32 w 33"/>
                <a:gd name="T19" fmla="*/ 2 h 30"/>
                <a:gd name="T20" fmla="*/ 32 w 33"/>
                <a:gd name="T21" fmla="*/ 2 h 30"/>
                <a:gd name="T22" fmla="*/ 32 w 33"/>
                <a:gd name="T23" fmla="*/ 2 h 30"/>
                <a:gd name="T24" fmla="*/ 32 w 33"/>
                <a:gd name="T25" fmla="*/ 2 h 30"/>
                <a:gd name="T26" fmla="*/ 32 w 33"/>
                <a:gd name="T27" fmla="*/ 2 h 30"/>
                <a:gd name="T28" fmla="*/ 32 w 33"/>
                <a:gd name="T29" fmla="*/ 2 h 30"/>
                <a:gd name="T30" fmla="*/ 32 w 33"/>
                <a:gd name="T31" fmla="*/ 2 h 30"/>
                <a:gd name="T32" fmla="*/ 32 w 33"/>
                <a:gd name="T33" fmla="*/ 2 h 30"/>
                <a:gd name="T34" fmla="*/ 32 w 33"/>
                <a:gd name="T35" fmla="*/ 2 h 30"/>
                <a:gd name="T36" fmla="*/ 32 w 33"/>
                <a:gd name="T37" fmla="*/ 2 h 30"/>
                <a:gd name="T38" fmla="*/ 32 w 33"/>
                <a:gd name="T39" fmla="*/ 2 h 30"/>
                <a:gd name="T40" fmla="*/ 32 w 33"/>
                <a:gd name="T41" fmla="*/ 2 h 30"/>
                <a:gd name="T42" fmla="*/ 32 w 33"/>
                <a:gd name="T43" fmla="*/ 1 h 30"/>
                <a:gd name="T44" fmla="*/ 32 w 33"/>
                <a:gd name="T45" fmla="*/ 1 h 30"/>
                <a:gd name="T46" fmla="*/ 32 w 33"/>
                <a:gd name="T47" fmla="*/ 1 h 30"/>
                <a:gd name="T48" fmla="*/ 32 w 33"/>
                <a:gd name="T49" fmla="*/ 1 h 30"/>
                <a:gd name="T50" fmla="*/ 32 w 33"/>
                <a:gd name="T51" fmla="*/ 1 h 30"/>
                <a:gd name="T52" fmla="*/ 32 w 33"/>
                <a:gd name="T53" fmla="*/ 1 h 30"/>
                <a:gd name="T54" fmla="*/ 33 w 33"/>
                <a:gd name="T55" fmla="*/ 1 h 30"/>
                <a:gd name="T56" fmla="*/ 33 w 33"/>
                <a:gd name="T57" fmla="*/ 1 h 30"/>
                <a:gd name="T58" fmla="*/ 33 w 33"/>
                <a:gd name="T59" fmla="*/ 1 h 30"/>
                <a:gd name="T60" fmla="*/ 33 w 33"/>
                <a:gd name="T61" fmla="*/ 1 h 30"/>
                <a:gd name="T62" fmla="*/ 33 w 33"/>
                <a:gd name="T63" fmla="*/ 1 h 30"/>
                <a:gd name="T64" fmla="*/ 33 w 33"/>
                <a:gd name="T65" fmla="*/ 1 h 30"/>
                <a:gd name="T66" fmla="*/ 33 w 33"/>
                <a:gd name="T67" fmla="*/ 1 h 30"/>
                <a:gd name="T68" fmla="*/ 33 w 33"/>
                <a:gd name="T69" fmla="*/ 1 h 30"/>
                <a:gd name="T70" fmla="*/ 33 w 33"/>
                <a:gd name="T71" fmla="*/ 1 h 30"/>
                <a:gd name="T72" fmla="*/ 33 w 33"/>
                <a:gd name="T73" fmla="*/ 0 h 30"/>
                <a:gd name="T74" fmla="*/ 33 w 33"/>
                <a:gd name="T75" fmla="*/ 0 h 30"/>
                <a:gd name="T76" fmla="*/ 33 w 33"/>
                <a:gd name="T77" fmla="*/ 0 h 30"/>
                <a:gd name="T78" fmla="*/ 33 w 33"/>
                <a:gd name="T79" fmla="*/ 0 h 30"/>
                <a:gd name="T80" fmla="*/ 33 w 33"/>
                <a:gd name="T81" fmla="*/ 0 h 30"/>
                <a:gd name="T82" fmla="*/ 33 w 33"/>
                <a:gd name="T83" fmla="*/ 0 h 30"/>
                <a:gd name="T84" fmla="*/ 33 w 33"/>
                <a:gd name="T85" fmla="*/ 0 h 30"/>
                <a:gd name="T86" fmla="*/ 33 w 33"/>
                <a:gd name="T87" fmla="*/ 0 h 30"/>
                <a:gd name="T88" fmla="*/ 33 w 33"/>
                <a:gd name="T8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30">
                  <a:moveTo>
                    <a:pt x="22" y="14"/>
                  </a:moveTo>
                  <a:cubicBezTo>
                    <a:pt x="15" y="21"/>
                    <a:pt x="8" y="26"/>
                    <a:pt x="0" y="30"/>
                  </a:cubicBezTo>
                  <a:cubicBezTo>
                    <a:pt x="8" y="26"/>
                    <a:pt x="15" y="21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32" y="2"/>
                  </a:moveTo>
                  <a:cubicBezTo>
                    <a:pt x="29" y="6"/>
                    <a:pt x="26" y="10"/>
                    <a:pt x="22" y="14"/>
                  </a:cubicBezTo>
                  <a:cubicBezTo>
                    <a:pt x="26" y="10"/>
                    <a:pt x="29" y="6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AC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Freeform: Shape 92"/>
            <p:cNvSpPr/>
            <p:nvPr/>
          </p:nvSpPr>
          <p:spPr bwMode="auto">
            <a:xfrm>
              <a:off x="4110038" y="1976438"/>
              <a:ext cx="69850" cy="66675"/>
            </a:xfrm>
            <a:custGeom>
              <a:avLst/>
              <a:gdLst>
                <a:gd name="T0" fmla="*/ 43 w 43"/>
                <a:gd name="T1" fmla="*/ 0 h 42"/>
                <a:gd name="T2" fmla="*/ 0 w 43"/>
                <a:gd name="T3" fmla="*/ 42 h 42"/>
                <a:gd name="T4" fmla="*/ 4 w 43"/>
                <a:gd name="T5" fmla="*/ 41 h 42"/>
                <a:gd name="T6" fmla="*/ 26 w 43"/>
                <a:gd name="T7" fmla="*/ 25 h 42"/>
                <a:gd name="T8" fmla="*/ 26 w 43"/>
                <a:gd name="T9" fmla="*/ 25 h 42"/>
                <a:gd name="T10" fmla="*/ 26 w 43"/>
                <a:gd name="T11" fmla="*/ 25 h 42"/>
                <a:gd name="T12" fmla="*/ 36 w 43"/>
                <a:gd name="T13" fmla="*/ 13 h 42"/>
                <a:gd name="T14" fmla="*/ 36 w 43"/>
                <a:gd name="T15" fmla="*/ 13 h 42"/>
                <a:gd name="T16" fmla="*/ 36 w 43"/>
                <a:gd name="T17" fmla="*/ 13 h 42"/>
                <a:gd name="T18" fmla="*/ 36 w 43"/>
                <a:gd name="T19" fmla="*/ 13 h 42"/>
                <a:gd name="T20" fmla="*/ 36 w 43"/>
                <a:gd name="T21" fmla="*/ 13 h 42"/>
                <a:gd name="T22" fmla="*/ 36 w 43"/>
                <a:gd name="T23" fmla="*/ 13 h 42"/>
                <a:gd name="T24" fmla="*/ 36 w 43"/>
                <a:gd name="T25" fmla="*/ 13 h 42"/>
                <a:gd name="T26" fmla="*/ 36 w 43"/>
                <a:gd name="T27" fmla="*/ 13 h 42"/>
                <a:gd name="T28" fmla="*/ 36 w 43"/>
                <a:gd name="T29" fmla="*/ 13 h 42"/>
                <a:gd name="T30" fmla="*/ 36 w 43"/>
                <a:gd name="T31" fmla="*/ 12 h 42"/>
                <a:gd name="T32" fmla="*/ 36 w 43"/>
                <a:gd name="T33" fmla="*/ 12 h 42"/>
                <a:gd name="T34" fmla="*/ 36 w 43"/>
                <a:gd name="T35" fmla="*/ 12 h 42"/>
                <a:gd name="T36" fmla="*/ 36 w 43"/>
                <a:gd name="T37" fmla="*/ 12 h 42"/>
                <a:gd name="T38" fmla="*/ 37 w 43"/>
                <a:gd name="T39" fmla="*/ 12 h 42"/>
                <a:gd name="T40" fmla="*/ 37 w 43"/>
                <a:gd name="T41" fmla="*/ 12 h 42"/>
                <a:gd name="T42" fmla="*/ 37 w 43"/>
                <a:gd name="T43" fmla="*/ 12 h 42"/>
                <a:gd name="T44" fmla="*/ 37 w 43"/>
                <a:gd name="T45" fmla="*/ 12 h 42"/>
                <a:gd name="T46" fmla="*/ 37 w 43"/>
                <a:gd name="T47" fmla="*/ 12 h 42"/>
                <a:gd name="T48" fmla="*/ 37 w 43"/>
                <a:gd name="T49" fmla="*/ 12 h 42"/>
                <a:gd name="T50" fmla="*/ 37 w 43"/>
                <a:gd name="T51" fmla="*/ 11 h 42"/>
                <a:gd name="T52" fmla="*/ 37 w 43"/>
                <a:gd name="T53" fmla="*/ 11 h 42"/>
                <a:gd name="T54" fmla="*/ 37 w 43"/>
                <a:gd name="T55" fmla="*/ 11 h 42"/>
                <a:gd name="T56" fmla="*/ 37 w 43"/>
                <a:gd name="T57" fmla="*/ 11 h 42"/>
                <a:gd name="T58" fmla="*/ 37 w 43"/>
                <a:gd name="T59" fmla="*/ 11 h 42"/>
                <a:gd name="T60" fmla="*/ 37 w 43"/>
                <a:gd name="T61" fmla="*/ 11 h 42"/>
                <a:gd name="T62" fmla="*/ 43 w 43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35" y="19"/>
                    <a:pt x="19" y="35"/>
                    <a:pt x="0" y="42"/>
                  </a:cubicBezTo>
                  <a:cubicBezTo>
                    <a:pt x="1" y="42"/>
                    <a:pt x="2" y="41"/>
                    <a:pt x="4" y="41"/>
                  </a:cubicBezTo>
                  <a:cubicBezTo>
                    <a:pt x="12" y="37"/>
                    <a:pt x="19" y="32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1"/>
                    <a:pt x="33" y="17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7"/>
                    <a:pt x="41" y="4"/>
                    <a:pt x="43" y="0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9" name="Freeform: Shape 93"/>
            <p:cNvSpPr/>
            <p:nvPr/>
          </p:nvSpPr>
          <p:spPr bwMode="auto">
            <a:xfrm>
              <a:off x="3981450" y="2043113"/>
              <a:ext cx="14288" cy="15875"/>
            </a:xfrm>
            <a:custGeom>
              <a:avLst/>
              <a:gdLst>
                <a:gd name="T0" fmla="*/ 5 w 9"/>
                <a:gd name="T1" fmla="*/ 10 h 10"/>
                <a:gd name="T2" fmla="*/ 5 w 9"/>
                <a:gd name="T3" fmla="*/ 10 h 10"/>
                <a:gd name="T4" fmla="*/ 5 w 9"/>
                <a:gd name="T5" fmla="*/ 10 h 10"/>
                <a:gd name="T6" fmla="*/ 5 w 9"/>
                <a:gd name="T7" fmla="*/ 10 h 10"/>
                <a:gd name="T8" fmla="*/ 2 w 9"/>
                <a:gd name="T9" fmla="*/ 10 h 10"/>
                <a:gd name="T10" fmla="*/ 2 w 9"/>
                <a:gd name="T11" fmla="*/ 10 h 10"/>
                <a:gd name="T12" fmla="*/ 2 w 9"/>
                <a:gd name="T13" fmla="*/ 10 h 10"/>
                <a:gd name="T14" fmla="*/ 9 w 9"/>
                <a:gd name="T15" fmla="*/ 8 h 10"/>
                <a:gd name="T16" fmla="*/ 5 w 9"/>
                <a:gd name="T17" fmla="*/ 10 h 10"/>
                <a:gd name="T18" fmla="*/ 9 w 9"/>
                <a:gd name="T19" fmla="*/ 8 h 10"/>
                <a:gd name="T20" fmla="*/ 9 w 9"/>
                <a:gd name="T21" fmla="*/ 8 h 10"/>
                <a:gd name="T22" fmla="*/ 9 w 9"/>
                <a:gd name="T23" fmla="*/ 8 h 10"/>
                <a:gd name="T24" fmla="*/ 9 w 9"/>
                <a:gd name="T25" fmla="*/ 8 h 10"/>
                <a:gd name="T26" fmla="*/ 9 w 9"/>
                <a:gd name="T27" fmla="*/ 8 h 10"/>
                <a:gd name="T28" fmla="*/ 9 w 9"/>
                <a:gd name="T29" fmla="*/ 8 h 10"/>
                <a:gd name="T30" fmla="*/ 9 w 9"/>
                <a:gd name="T31" fmla="*/ 8 h 10"/>
                <a:gd name="T32" fmla="*/ 7 w 9"/>
                <a:gd name="T33" fmla="*/ 0 h 10"/>
                <a:gd name="T34" fmla="*/ 7 w 9"/>
                <a:gd name="T35" fmla="*/ 0 h 10"/>
                <a:gd name="T36" fmla="*/ 7 w 9"/>
                <a:gd name="T37" fmla="*/ 0 h 10"/>
                <a:gd name="T38" fmla="*/ 7 w 9"/>
                <a:gd name="T39" fmla="*/ 0 h 10"/>
                <a:gd name="T40" fmla="*/ 7 w 9"/>
                <a:gd name="T41" fmla="*/ 0 h 10"/>
                <a:gd name="T42" fmla="*/ 5 w 9"/>
                <a:gd name="T43" fmla="*/ 0 h 10"/>
                <a:gd name="T44" fmla="*/ 5 w 9"/>
                <a:gd name="T45" fmla="*/ 0 h 10"/>
                <a:gd name="T46" fmla="*/ 0 w 9"/>
                <a:gd name="T47" fmla="*/ 2 h 10"/>
                <a:gd name="T48" fmla="*/ 0 w 9"/>
                <a:gd name="T49" fmla="*/ 5 h 10"/>
                <a:gd name="T50" fmla="*/ 0 w 9"/>
                <a:gd name="T51" fmla="*/ 5 h 10"/>
                <a:gd name="T52" fmla="*/ 0 w 9"/>
                <a:gd name="T53" fmla="*/ 2 h 10"/>
                <a:gd name="T54" fmla="*/ 5 w 9"/>
                <a:gd name="T55" fmla="*/ 0 h 10"/>
                <a:gd name="T56" fmla="*/ 5 w 9"/>
                <a:gd name="T57" fmla="*/ 0 h 10"/>
                <a:gd name="T58" fmla="*/ 5 w 9"/>
                <a:gd name="T59" fmla="*/ 0 h 10"/>
                <a:gd name="T60" fmla="*/ 5 w 9"/>
                <a:gd name="T61" fmla="*/ 0 h 10"/>
                <a:gd name="T62" fmla="*/ 5 w 9"/>
                <a:gd name="T63" fmla="*/ 0 h 10"/>
                <a:gd name="T64" fmla="*/ 5 w 9"/>
                <a:gd name="T65" fmla="*/ 0 h 10"/>
                <a:gd name="T66" fmla="*/ 5 w 9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7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Freeform: Shape 94"/>
            <p:cNvSpPr/>
            <p:nvPr/>
          </p:nvSpPr>
          <p:spPr bwMode="auto">
            <a:xfrm>
              <a:off x="3981450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0 w 10"/>
                <a:gd name="T5" fmla="*/ 2 h 10"/>
                <a:gd name="T6" fmla="*/ 0 w 10"/>
                <a:gd name="T7" fmla="*/ 5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2 w 10"/>
                <a:gd name="T15" fmla="*/ 10 h 10"/>
                <a:gd name="T16" fmla="*/ 2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5 w 10"/>
                <a:gd name="T23" fmla="*/ 10 h 10"/>
                <a:gd name="T24" fmla="*/ 5 w 10"/>
                <a:gd name="T25" fmla="*/ 10 h 10"/>
                <a:gd name="T26" fmla="*/ 5 w 10"/>
                <a:gd name="T27" fmla="*/ 10 h 10"/>
                <a:gd name="T28" fmla="*/ 5 w 10"/>
                <a:gd name="T29" fmla="*/ 10 h 10"/>
                <a:gd name="T30" fmla="*/ 9 w 10"/>
                <a:gd name="T31" fmla="*/ 8 h 10"/>
                <a:gd name="T32" fmla="*/ 9 w 10"/>
                <a:gd name="T33" fmla="*/ 8 h 10"/>
                <a:gd name="T34" fmla="*/ 9 w 10"/>
                <a:gd name="T35" fmla="*/ 8 h 10"/>
                <a:gd name="T36" fmla="*/ 9 w 10"/>
                <a:gd name="T37" fmla="*/ 8 h 10"/>
                <a:gd name="T38" fmla="*/ 9 w 10"/>
                <a:gd name="T39" fmla="*/ 8 h 10"/>
                <a:gd name="T40" fmla="*/ 9 w 10"/>
                <a:gd name="T41" fmla="*/ 8 h 10"/>
                <a:gd name="T42" fmla="*/ 9 w 10"/>
                <a:gd name="T43" fmla="*/ 8 h 10"/>
                <a:gd name="T44" fmla="*/ 9 w 10"/>
                <a:gd name="T45" fmla="*/ 8 h 10"/>
                <a:gd name="T46" fmla="*/ 9 w 10"/>
                <a:gd name="T47" fmla="*/ 8 h 10"/>
                <a:gd name="T48" fmla="*/ 9 w 10"/>
                <a:gd name="T49" fmla="*/ 8 h 10"/>
                <a:gd name="T50" fmla="*/ 9 w 10"/>
                <a:gd name="T51" fmla="*/ 8 h 10"/>
                <a:gd name="T52" fmla="*/ 10 w 10"/>
                <a:gd name="T53" fmla="*/ 5 h 10"/>
                <a:gd name="T54" fmla="*/ 8 w 10"/>
                <a:gd name="T55" fmla="*/ 1 h 10"/>
                <a:gd name="T56" fmla="*/ 8 w 10"/>
                <a:gd name="T57" fmla="*/ 1 h 10"/>
                <a:gd name="T58" fmla="*/ 7 w 10"/>
                <a:gd name="T59" fmla="*/ 0 h 10"/>
                <a:gd name="T60" fmla="*/ 7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3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1" name="Freeform: Shape 95"/>
            <p:cNvSpPr/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10 h 10"/>
                <a:gd name="T2" fmla="*/ 6 w 11"/>
                <a:gd name="T3" fmla="*/ 10 h 10"/>
                <a:gd name="T4" fmla="*/ 6 w 11"/>
                <a:gd name="T5" fmla="*/ 10 h 10"/>
                <a:gd name="T6" fmla="*/ 6 w 11"/>
                <a:gd name="T7" fmla="*/ 10 h 10"/>
                <a:gd name="T8" fmla="*/ 11 w 11"/>
                <a:gd name="T9" fmla="*/ 7 h 10"/>
                <a:gd name="T10" fmla="*/ 6 w 11"/>
                <a:gd name="T11" fmla="*/ 10 h 10"/>
                <a:gd name="T12" fmla="*/ 11 w 11"/>
                <a:gd name="T13" fmla="*/ 7 h 10"/>
                <a:gd name="T14" fmla="*/ 1 w 11"/>
                <a:gd name="T15" fmla="*/ 4 h 10"/>
                <a:gd name="T16" fmla="*/ 1 w 11"/>
                <a:gd name="T17" fmla="*/ 4 h 10"/>
                <a:gd name="T18" fmla="*/ 1 w 11"/>
                <a:gd name="T19" fmla="*/ 4 h 10"/>
                <a:gd name="T20" fmla="*/ 0 w 11"/>
                <a:gd name="T21" fmla="*/ 5 h 10"/>
                <a:gd name="T22" fmla="*/ 0 w 11"/>
                <a:gd name="T23" fmla="*/ 5 h 10"/>
                <a:gd name="T24" fmla="*/ 1 w 11"/>
                <a:gd name="T25" fmla="*/ 4 h 10"/>
                <a:gd name="T26" fmla="*/ 1 w 11"/>
                <a:gd name="T27" fmla="*/ 4 h 10"/>
                <a:gd name="T28" fmla="*/ 6 w 11"/>
                <a:gd name="T29" fmla="*/ 0 h 10"/>
                <a:gd name="T30" fmla="*/ 6 w 11"/>
                <a:gd name="T31" fmla="*/ 0 h 10"/>
                <a:gd name="T32" fmla="*/ 1 w 11"/>
                <a:gd name="T33" fmla="*/ 4 h 10"/>
                <a:gd name="T34" fmla="*/ 1 w 11"/>
                <a:gd name="T35" fmla="*/ 4 h 10"/>
                <a:gd name="T36" fmla="*/ 6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  <a:gd name="T42" fmla="*/ 6 w 11"/>
                <a:gd name="T43" fmla="*/ 0 h 10"/>
                <a:gd name="T44" fmla="*/ 6 w 11"/>
                <a:gd name="T45" fmla="*/ 0 h 10"/>
                <a:gd name="T46" fmla="*/ 6 w 11"/>
                <a:gd name="T47" fmla="*/ 0 h 10"/>
                <a:gd name="T48" fmla="*/ 6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11" y="7"/>
                  </a:moveTo>
                  <a:cubicBezTo>
                    <a:pt x="10" y="9"/>
                    <a:pt x="8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Freeform: Shape 96"/>
            <p:cNvSpPr/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0 h 10"/>
                <a:gd name="T2" fmla="*/ 6 w 11"/>
                <a:gd name="T3" fmla="*/ 0 h 10"/>
                <a:gd name="T4" fmla="*/ 1 w 11"/>
                <a:gd name="T5" fmla="*/ 4 h 10"/>
                <a:gd name="T6" fmla="*/ 1 w 11"/>
                <a:gd name="T7" fmla="*/ 4 h 10"/>
                <a:gd name="T8" fmla="*/ 1 w 11"/>
                <a:gd name="T9" fmla="*/ 4 h 10"/>
                <a:gd name="T10" fmla="*/ 0 w 11"/>
                <a:gd name="T11" fmla="*/ 5 h 10"/>
                <a:gd name="T12" fmla="*/ 4 w 11"/>
                <a:gd name="T13" fmla="*/ 10 h 10"/>
                <a:gd name="T14" fmla="*/ 6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  <a:gd name="T20" fmla="*/ 6 w 11"/>
                <a:gd name="T21" fmla="*/ 10 h 10"/>
                <a:gd name="T22" fmla="*/ 6 w 11"/>
                <a:gd name="T23" fmla="*/ 10 h 10"/>
                <a:gd name="T24" fmla="*/ 6 w 11"/>
                <a:gd name="T25" fmla="*/ 10 h 10"/>
                <a:gd name="T26" fmla="*/ 11 w 11"/>
                <a:gd name="T27" fmla="*/ 7 h 10"/>
                <a:gd name="T28" fmla="*/ 11 w 11"/>
                <a:gd name="T29" fmla="*/ 7 h 10"/>
                <a:gd name="T30" fmla="*/ 11 w 11"/>
                <a:gd name="T31" fmla="*/ 6 h 10"/>
                <a:gd name="T32" fmla="*/ 11 w 11"/>
                <a:gd name="T33" fmla="*/ 5 h 10"/>
                <a:gd name="T34" fmla="*/ 7 w 11"/>
                <a:gd name="T35" fmla="*/ 0 h 10"/>
                <a:gd name="T36" fmla="*/ 7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3" name="Freeform: Shape 97"/>
            <p:cNvSpPr/>
            <p:nvPr/>
          </p:nvSpPr>
          <p:spPr bwMode="auto">
            <a:xfrm>
              <a:off x="4062413" y="2079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Freeform: Shape 98"/>
            <p:cNvSpPr/>
            <p:nvPr/>
          </p:nvSpPr>
          <p:spPr bwMode="auto">
            <a:xfrm>
              <a:off x="4054475" y="2062163"/>
              <a:ext cx="15875" cy="174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5 w 10"/>
                <a:gd name="T9" fmla="*/ 10 h 10"/>
                <a:gd name="T10" fmla="*/ 5 w 10"/>
                <a:gd name="T11" fmla="*/ 10 h 10"/>
                <a:gd name="T12" fmla="*/ 5 w 10"/>
                <a:gd name="T13" fmla="*/ 10 h 10"/>
                <a:gd name="T14" fmla="*/ 10 w 10"/>
                <a:gd name="T15" fmla="*/ 5 h 10"/>
                <a:gd name="T16" fmla="*/ 10 w 10"/>
                <a:gd name="T17" fmla="*/ 5 h 10"/>
                <a:gd name="T18" fmla="*/ 10 w 10"/>
                <a:gd name="T19" fmla="*/ 5 h 10"/>
                <a:gd name="T20" fmla="*/ 10 w 10"/>
                <a:gd name="T21" fmla="*/ 5 h 10"/>
                <a:gd name="T22" fmla="*/ 10 w 10"/>
                <a:gd name="T23" fmla="*/ 5 h 10"/>
                <a:gd name="T24" fmla="*/ 10 w 10"/>
                <a:gd name="T25" fmla="*/ 5 h 10"/>
                <a:gd name="T26" fmla="*/ 5 w 1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: Shape 99"/>
            <p:cNvSpPr/>
            <p:nvPr/>
          </p:nvSpPr>
          <p:spPr bwMode="auto">
            <a:xfrm>
              <a:off x="4090988" y="2057401"/>
              <a:ext cx="15875" cy="17463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7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0 w 10"/>
                <a:gd name="T15" fmla="*/ 7 h 10"/>
                <a:gd name="T16" fmla="*/ 0 w 10"/>
                <a:gd name="T17" fmla="*/ 7 h 10"/>
                <a:gd name="T18" fmla="*/ 0 w 10"/>
                <a:gd name="T19" fmla="*/ 7 h 10"/>
                <a:gd name="T20" fmla="*/ 10 w 10"/>
                <a:gd name="T21" fmla="*/ 4 h 10"/>
                <a:gd name="T22" fmla="*/ 10 w 10"/>
                <a:gd name="T23" fmla="*/ 4 h 10"/>
                <a:gd name="T24" fmla="*/ 10 w 10"/>
                <a:gd name="T25" fmla="*/ 4 h 10"/>
                <a:gd name="T26" fmla="*/ 10 w 10"/>
                <a:gd name="T27" fmla="*/ 4 h 10"/>
                <a:gd name="T28" fmla="*/ 10 w 10"/>
                <a:gd name="T29" fmla="*/ 4 h 10"/>
                <a:gd name="T30" fmla="*/ 5 w 10"/>
                <a:gd name="T31" fmla="*/ 0 h 10"/>
                <a:gd name="T32" fmla="*/ 5 w 10"/>
                <a:gd name="T33" fmla="*/ 0 h 10"/>
                <a:gd name="T34" fmla="*/ 4 w 10"/>
                <a:gd name="T35" fmla="*/ 0 h 10"/>
                <a:gd name="T36" fmla="*/ 4 w 10"/>
                <a:gd name="T37" fmla="*/ 0 h 10"/>
                <a:gd name="T38" fmla="*/ 5 w 10"/>
                <a:gd name="T39" fmla="*/ 0 h 10"/>
                <a:gd name="T40" fmla="*/ 5 w 10"/>
                <a:gd name="T41" fmla="*/ 0 h 10"/>
                <a:gd name="T42" fmla="*/ 5 w 10"/>
                <a:gd name="T43" fmla="*/ 0 h 10"/>
                <a:gd name="T44" fmla="*/ 5 w 10"/>
                <a:gd name="T45" fmla="*/ 0 h 10"/>
                <a:gd name="T46" fmla="*/ 5 w 10"/>
                <a:gd name="T47" fmla="*/ 0 h 10"/>
                <a:gd name="T48" fmla="*/ 5 w 10"/>
                <a:gd name="T49" fmla="*/ 0 h 10"/>
                <a:gd name="T50" fmla="*/ 5 w 10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: Shape 100"/>
            <p:cNvSpPr/>
            <p:nvPr/>
          </p:nvSpPr>
          <p:spPr bwMode="auto">
            <a:xfrm>
              <a:off x="4090988" y="2057401"/>
              <a:ext cx="17463" cy="17463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4 w 11"/>
                <a:gd name="T5" fmla="*/ 0 h 10"/>
                <a:gd name="T6" fmla="*/ 4 w 11"/>
                <a:gd name="T7" fmla="*/ 0 h 10"/>
                <a:gd name="T8" fmla="*/ 4 w 11"/>
                <a:gd name="T9" fmla="*/ 0 h 10"/>
                <a:gd name="T10" fmla="*/ 0 w 11"/>
                <a:gd name="T11" fmla="*/ 5 h 10"/>
                <a:gd name="T12" fmla="*/ 0 w 11"/>
                <a:gd name="T13" fmla="*/ 6 h 10"/>
                <a:gd name="T14" fmla="*/ 0 w 11"/>
                <a:gd name="T15" fmla="*/ 7 h 10"/>
                <a:gd name="T16" fmla="*/ 0 w 11"/>
                <a:gd name="T17" fmla="*/ 7 h 10"/>
                <a:gd name="T18" fmla="*/ 0 w 11"/>
                <a:gd name="T19" fmla="*/ 7 h 10"/>
                <a:gd name="T20" fmla="*/ 0 w 11"/>
                <a:gd name="T21" fmla="*/ 7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7 w 11"/>
                <a:gd name="T35" fmla="*/ 10 h 10"/>
                <a:gd name="T36" fmla="*/ 7 w 11"/>
                <a:gd name="T37" fmla="*/ 10 h 10"/>
                <a:gd name="T38" fmla="*/ 7 w 11"/>
                <a:gd name="T39" fmla="*/ 10 h 10"/>
                <a:gd name="T40" fmla="*/ 11 w 11"/>
                <a:gd name="T41" fmla="*/ 5 h 10"/>
                <a:gd name="T42" fmla="*/ 10 w 11"/>
                <a:gd name="T43" fmla="*/ 4 h 10"/>
                <a:gd name="T44" fmla="*/ 10 w 11"/>
                <a:gd name="T45" fmla="*/ 4 h 10"/>
                <a:gd name="T46" fmla="*/ 10 w 11"/>
                <a:gd name="T47" fmla="*/ 4 h 10"/>
                <a:gd name="T48" fmla="*/ 10 w 11"/>
                <a:gd name="T49" fmla="*/ 4 h 10"/>
                <a:gd name="T50" fmla="*/ 5 w 11"/>
                <a:gd name="T51" fmla="*/ 0 h 10"/>
                <a:gd name="T52" fmla="*/ 5 w 11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1" y="7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: Shape 101"/>
            <p:cNvSpPr/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8 w 10"/>
                <a:gd name="T9" fmla="*/ 10 h 10"/>
                <a:gd name="T10" fmla="*/ 5 w 10"/>
                <a:gd name="T11" fmla="*/ 10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10 h 10"/>
                <a:gd name="T18" fmla="*/ 8 w 10"/>
                <a:gd name="T19" fmla="*/ 10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1 w 10"/>
                <a:gd name="T27" fmla="*/ 8 h 10"/>
                <a:gd name="T28" fmla="*/ 1 w 10"/>
                <a:gd name="T29" fmla="*/ 8 h 10"/>
                <a:gd name="T30" fmla="*/ 1 w 10"/>
                <a:gd name="T31" fmla="*/ 8 h 10"/>
                <a:gd name="T32" fmla="*/ 10 w 10"/>
                <a:gd name="T33" fmla="*/ 2 h 10"/>
                <a:gd name="T34" fmla="*/ 10 w 10"/>
                <a:gd name="T35" fmla="*/ 2 h 10"/>
                <a:gd name="T36" fmla="*/ 10 w 10"/>
                <a:gd name="T37" fmla="*/ 5 h 10"/>
                <a:gd name="T38" fmla="*/ 10 w 10"/>
                <a:gd name="T39" fmla="*/ 5 h 10"/>
                <a:gd name="T40" fmla="*/ 10 w 10"/>
                <a:gd name="T41" fmla="*/ 2 h 10"/>
                <a:gd name="T42" fmla="*/ 10 w 10"/>
                <a:gd name="T43" fmla="*/ 2 h 10"/>
                <a:gd name="T44" fmla="*/ 10 w 10"/>
                <a:gd name="T45" fmla="*/ 2 h 10"/>
                <a:gd name="T46" fmla="*/ 5 w 10"/>
                <a:gd name="T47" fmla="*/ 0 h 10"/>
                <a:gd name="T48" fmla="*/ 5 w 10"/>
                <a:gd name="T49" fmla="*/ 0 h 10"/>
                <a:gd name="T50" fmla="*/ 3 w 10"/>
                <a:gd name="T51" fmla="*/ 1 h 10"/>
                <a:gd name="T52" fmla="*/ 0 w 10"/>
                <a:gd name="T53" fmla="*/ 5 h 10"/>
                <a:gd name="T54" fmla="*/ 0 w 10"/>
                <a:gd name="T55" fmla="*/ 5 h 10"/>
                <a:gd name="T56" fmla="*/ 3 w 10"/>
                <a:gd name="T57" fmla="*/ 1 h 10"/>
                <a:gd name="T58" fmla="*/ 5 w 10"/>
                <a:gd name="T59" fmla="*/ 0 h 10"/>
                <a:gd name="T60" fmla="*/ 5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  <a:gd name="T66" fmla="*/ 5 w 10"/>
                <a:gd name="T67" fmla="*/ 0 h 10"/>
                <a:gd name="T68" fmla="*/ 5 w 10"/>
                <a:gd name="T69" fmla="*/ 0 h 10"/>
                <a:gd name="T70" fmla="*/ 5 w 10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8" y="10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8" name="Freeform: Shape 102"/>
            <p:cNvSpPr/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3 w 10"/>
                <a:gd name="T5" fmla="*/ 1 h 10"/>
                <a:gd name="T6" fmla="*/ 0 w 10"/>
                <a:gd name="T7" fmla="*/ 5 h 10"/>
                <a:gd name="T8" fmla="*/ 1 w 10"/>
                <a:gd name="T9" fmla="*/ 8 h 10"/>
                <a:gd name="T10" fmla="*/ 1 w 10"/>
                <a:gd name="T11" fmla="*/ 8 h 10"/>
                <a:gd name="T12" fmla="*/ 1 w 10"/>
                <a:gd name="T13" fmla="*/ 8 h 10"/>
                <a:gd name="T14" fmla="*/ 1 w 10"/>
                <a:gd name="T15" fmla="*/ 8 h 10"/>
                <a:gd name="T16" fmla="*/ 1 w 10"/>
                <a:gd name="T17" fmla="*/ 8 h 10"/>
                <a:gd name="T18" fmla="*/ 1 w 10"/>
                <a:gd name="T19" fmla="*/ 8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5 w 10"/>
                <a:gd name="T27" fmla="*/ 10 h 10"/>
                <a:gd name="T28" fmla="*/ 5 w 10"/>
                <a:gd name="T29" fmla="*/ 10 h 10"/>
                <a:gd name="T30" fmla="*/ 5 w 10"/>
                <a:gd name="T31" fmla="*/ 10 h 10"/>
                <a:gd name="T32" fmla="*/ 5 w 10"/>
                <a:gd name="T33" fmla="*/ 10 h 10"/>
                <a:gd name="T34" fmla="*/ 5 w 10"/>
                <a:gd name="T35" fmla="*/ 10 h 10"/>
                <a:gd name="T36" fmla="*/ 5 w 10"/>
                <a:gd name="T37" fmla="*/ 10 h 10"/>
                <a:gd name="T38" fmla="*/ 8 w 10"/>
                <a:gd name="T39" fmla="*/ 10 h 10"/>
                <a:gd name="T40" fmla="*/ 8 w 10"/>
                <a:gd name="T41" fmla="*/ 10 h 10"/>
                <a:gd name="T42" fmla="*/ 8 w 10"/>
                <a:gd name="T43" fmla="*/ 10 h 10"/>
                <a:gd name="T44" fmla="*/ 8 w 10"/>
                <a:gd name="T45" fmla="*/ 10 h 10"/>
                <a:gd name="T46" fmla="*/ 8 w 10"/>
                <a:gd name="T47" fmla="*/ 10 h 10"/>
                <a:gd name="T48" fmla="*/ 8 w 10"/>
                <a:gd name="T49" fmla="*/ 10 h 10"/>
                <a:gd name="T50" fmla="*/ 8 w 10"/>
                <a:gd name="T51" fmla="*/ 10 h 10"/>
                <a:gd name="T52" fmla="*/ 10 w 10"/>
                <a:gd name="T53" fmla="*/ 5 h 10"/>
                <a:gd name="T54" fmla="*/ 10 w 10"/>
                <a:gd name="T55" fmla="*/ 2 h 10"/>
                <a:gd name="T56" fmla="*/ 10 w 10"/>
                <a:gd name="T57" fmla="*/ 2 h 10"/>
                <a:gd name="T58" fmla="*/ 5 w 10"/>
                <a:gd name="T59" fmla="*/ 0 h 10"/>
                <a:gd name="T60" fmla="*/ 5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7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9" name="Freeform: Shape 103"/>
            <p:cNvSpPr/>
            <p:nvPr/>
          </p:nvSpPr>
          <p:spPr bwMode="auto">
            <a:xfrm>
              <a:off x="4159250" y="2019301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11 h 11"/>
                <a:gd name="T4" fmla="*/ 4 w 9"/>
                <a:gd name="T5" fmla="*/ 11 h 11"/>
                <a:gd name="T6" fmla="*/ 4 w 9"/>
                <a:gd name="T7" fmla="*/ 11 h 11"/>
                <a:gd name="T8" fmla="*/ 8 w 9"/>
                <a:gd name="T9" fmla="*/ 10 h 11"/>
                <a:gd name="T10" fmla="*/ 4 w 9"/>
                <a:gd name="T11" fmla="*/ 11 h 11"/>
                <a:gd name="T12" fmla="*/ 8 w 9"/>
                <a:gd name="T13" fmla="*/ 10 h 11"/>
                <a:gd name="T14" fmla="*/ 8 w 9"/>
                <a:gd name="T15" fmla="*/ 2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8 w 9"/>
                <a:gd name="T23" fmla="*/ 2 h 11"/>
                <a:gd name="T24" fmla="*/ 8 w 9"/>
                <a:gd name="T25" fmla="*/ 2 h 11"/>
                <a:gd name="T26" fmla="*/ 8 w 9"/>
                <a:gd name="T27" fmla="*/ 2 h 11"/>
                <a:gd name="T28" fmla="*/ 7 w 9"/>
                <a:gd name="T29" fmla="*/ 2 h 11"/>
                <a:gd name="T30" fmla="*/ 7 w 9"/>
                <a:gd name="T31" fmla="*/ 2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2 h 11"/>
                <a:gd name="T38" fmla="*/ 0 w 9"/>
                <a:gd name="T39" fmla="*/ 2 h 11"/>
                <a:gd name="T40" fmla="*/ 0 w 9"/>
                <a:gd name="T41" fmla="*/ 2 h 11"/>
                <a:gd name="T42" fmla="*/ 0 w 9"/>
                <a:gd name="T43" fmla="*/ 2 h 11"/>
                <a:gd name="T44" fmla="*/ 0 w 9"/>
                <a:gd name="T45" fmla="*/ 2 h 11"/>
                <a:gd name="T46" fmla="*/ 0 w 9"/>
                <a:gd name="T47" fmla="*/ 2 h 11"/>
                <a:gd name="T48" fmla="*/ 4 w 9"/>
                <a:gd name="T49" fmla="*/ 0 h 11"/>
                <a:gd name="T50" fmla="*/ 4 w 9"/>
                <a:gd name="T51" fmla="*/ 0 h 11"/>
                <a:gd name="T52" fmla="*/ 0 w 9"/>
                <a:gd name="T53" fmla="*/ 2 h 11"/>
                <a:gd name="T54" fmla="*/ 0 w 9"/>
                <a:gd name="T55" fmla="*/ 2 h 11"/>
                <a:gd name="T56" fmla="*/ 4 w 9"/>
                <a:gd name="T57" fmla="*/ 0 h 11"/>
                <a:gd name="T58" fmla="*/ 4 w 9"/>
                <a:gd name="T59" fmla="*/ 0 h 11"/>
                <a:gd name="T60" fmla="*/ 4 w 9"/>
                <a:gd name="T61" fmla="*/ 0 h 11"/>
                <a:gd name="T62" fmla="*/ 4 w 9"/>
                <a:gd name="T63" fmla="*/ 0 h 11"/>
                <a:gd name="T64" fmla="*/ 4 w 9"/>
                <a:gd name="T65" fmla="*/ 0 h 11"/>
                <a:gd name="T66" fmla="*/ 4 w 9"/>
                <a:gd name="T67" fmla="*/ 0 h 11"/>
                <a:gd name="T68" fmla="*/ 4 w 9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8" y="10"/>
                  </a:moveTo>
                  <a:cubicBezTo>
                    <a:pt x="7" y="11"/>
                    <a:pt x="5" y="11"/>
                    <a:pt x="4" y="11"/>
                  </a:cubicBezTo>
                  <a:cubicBezTo>
                    <a:pt x="5" y="11"/>
                    <a:pt x="7" y="11"/>
                    <a:pt x="8" y="10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0" name="Freeform: Shape 104"/>
            <p:cNvSpPr/>
            <p:nvPr/>
          </p:nvSpPr>
          <p:spPr bwMode="auto">
            <a:xfrm>
              <a:off x="4157663" y="2019301"/>
              <a:ext cx="15875" cy="17463"/>
            </a:xfrm>
            <a:custGeom>
              <a:avLst/>
              <a:gdLst>
                <a:gd name="T0" fmla="*/ 5 w 10"/>
                <a:gd name="T1" fmla="*/ 0 h 11"/>
                <a:gd name="T2" fmla="*/ 5 w 10"/>
                <a:gd name="T3" fmla="*/ 0 h 11"/>
                <a:gd name="T4" fmla="*/ 1 w 10"/>
                <a:gd name="T5" fmla="*/ 2 h 11"/>
                <a:gd name="T6" fmla="*/ 1 w 10"/>
                <a:gd name="T7" fmla="*/ 2 h 11"/>
                <a:gd name="T8" fmla="*/ 1 w 10"/>
                <a:gd name="T9" fmla="*/ 2 h 11"/>
                <a:gd name="T10" fmla="*/ 1 w 10"/>
                <a:gd name="T11" fmla="*/ 2 h 11"/>
                <a:gd name="T12" fmla="*/ 1 w 10"/>
                <a:gd name="T13" fmla="*/ 2 h 11"/>
                <a:gd name="T14" fmla="*/ 0 w 10"/>
                <a:gd name="T15" fmla="*/ 6 h 11"/>
                <a:gd name="T16" fmla="*/ 1 w 10"/>
                <a:gd name="T17" fmla="*/ 9 h 11"/>
                <a:gd name="T18" fmla="*/ 5 w 10"/>
                <a:gd name="T19" fmla="*/ 11 h 11"/>
                <a:gd name="T20" fmla="*/ 5 w 10"/>
                <a:gd name="T21" fmla="*/ 11 h 11"/>
                <a:gd name="T22" fmla="*/ 5 w 10"/>
                <a:gd name="T23" fmla="*/ 11 h 11"/>
                <a:gd name="T24" fmla="*/ 5 w 10"/>
                <a:gd name="T25" fmla="*/ 11 h 11"/>
                <a:gd name="T26" fmla="*/ 5 w 10"/>
                <a:gd name="T27" fmla="*/ 11 h 11"/>
                <a:gd name="T28" fmla="*/ 5 w 10"/>
                <a:gd name="T29" fmla="*/ 11 h 11"/>
                <a:gd name="T30" fmla="*/ 9 w 10"/>
                <a:gd name="T31" fmla="*/ 10 h 11"/>
                <a:gd name="T32" fmla="*/ 9 w 10"/>
                <a:gd name="T33" fmla="*/ 10 h 11"/>
                <a:gd name="T34" fmla="*/ 9 w 10"/>
                <a:gd name="T35" fmla="*/ 9 h 11"/>
                <a:gd name="T36" fmla="*/ 10 w 10"/>
                <a:gd name="T37" fmla="*/ 6 h 11"/>
                <a:gd name="T38" fmla="*/ 9 w 10"/>
                <a:gd name="T39" fmla="*/ 2 h 11"/>
                <a:gd name="T40" fmla="*/ 9 w 10"/>
                <a:gd name="T41" fmla="*/ 2 h 11"/>
                <a:gd name="T42" fmla="*/ 8 w 10"/>
                <a:gd name="T43" fmla="*/ 2 h 11"/>
                <a:gd name="T44" fmla="*/ 8 w 10"/>
                <a:gd name="T45" fmla="*/ 2 h 11"/>
                <a:gd name="T46" fmla="*/ 5 w 10"/>
                <a:gd name="T47" fmla="*/ 0 h 11"/>
                <a:gd name="T48" fmla="*/ 5 w 10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8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1" name="Freeform: Shape 105"/>
            <p:cNvSpPr/>
            <p:nvPr/>
          </p:nvSpPr>
          <p:spPr bwMode="auto">
            <a:xfrm>
              <a:off x="4181475" y="1990726"/>
              <a:ext cx="15875" cy="15875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10 h 10"/>
                <a:gd name="T4" fmla="*/ 4 w 10"/>
                <a:gd name="T5" fmla="*/ 10 h 10"/>
                <a:gd name="T6" fmla="*/ 4 w 10"/>
                <a:gd name="T7" fmla="*/ 10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9 w 10"/>
                <a:gd name="T15" fmla="*/ 8 h 10"/>
                <a:gd name="T16" fmla="*/ 4 w 10"/>
                <a:gd name="T17" fmla="*/ 10 h 10"/>
                <a:gd name="T18" fmla="*/ 9 w 10"/>
                <a:gd name="T19" fmla="*/ 8 h 10"/>
                <a:gd name="T20" fmla="*/ 9 w 10"/>
                <a:gd name="T21" fmla="*/ 8 h 10"/>
                <a:gd name="T22" fmla="*/ 9 w 10"/>
                <a:gd name="T23" fmla="*/ 8 h 10"/>
                <a:gd name="T24" fmla="*/ 9 w 10"/>
                <a:gd name="T25" fmla="*/ 8 h 10"/>
                <a:gd name="T26" fmla="*/ 7 w 10"/>
                <a:gd name="T27" fmla="*/ 0 h 10"/>
                <a:gd name="T28" fmla="*/ 7 w 10"/>
                <a:gd name="T29" fmla="*/ 1 h 10"/>
                <a:gd name="T30" fmla="*/ 10 w 10"/>
                <a:gd name="T31" fmla="*/ 5 h 10"/>
                <a:gd name="T32" fmla="*/ 10 w 10"/>
                <a:gd name="T33" fmla="*/ 5 h 10"/>
                <a:gd name="T34" fmla="*/ 7 w 10"/>
                <a:gd name="T35" fmla="*/ 1 h 10"/>
                <a:gd name="T36" fmla="*/ 7 w 10"/>
                <a:gd name="T37" fmla="*/ 0 h 10"/>
                <a:gd name="T38" fmla="*/ 7 w 10"/>
                <a:gd name="T39" fmla="*/ 0 h 10"/>
                <a:gd name="T40" fmla="*/ 4 w 10"/>
                <a:gd name="T41" fmla="*/ 0 h 10"/>
                <a:gd name="T42" fmla="*/ 4 w 10"/>
                <a:gd name="T43" fmla="*/ 0 h 10"/>
                <a:gd name="T44" fmla="*/ 0 w 10"/>
                <a:gd name="T45" fmla="*/ 2 h 10"/>
                <a:gd name="T46" fmla="*/ 0 w 10"/>
                <a:gd name="T47" fmla="*/ 2 h 10"/>
                <a:gd name="T48" fmla="*/ 4 w 10"/>
                <a:gd name="T49" fmla="*/ 0 h 10"/>
                <a:gd name="T50" fmla="*/ 4 w 10"/>
                <a:gd name="T51" fmla="*/ 0 h 10"/>
                <a:gd name="T52" fmla="*/ 4 w 10"/>
                <a:gd name="T53" fmla="*/ 0 h 10"/>
                <a:gd name="T54" fmla="*/ 4 w 10"/>
                <a:gd name="T55" fmla="*/ 0 h 10"/>
                <a:gd name="T56" fmla="*/ 4 w 10"/>
                <a:gd name="T57" fmla="*/ 0 h 10"/>
                <a:gd name="T58" fmla="*/ 4 w 10"/>
                <a:gd name="T59" fmla="*/ 0 h 10"/>
                <a:gd name="T60" fmla="*/ 4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6" y="10"/>
                    <a:pt x="4" y="10"/>
                  </a:cubicBezTo>
                  <a:cubicBezTo>
                    <a:pt x="6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2" name="Freeform: Shape 106"/>
            <p:cNvSpPr/>
            <p:nvPr/>
          </p:nvSpPr>
          <p:spPr bwMode="auto">
            <a:xfrm>
              <a:off x="4179888" y="199072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1 w 11"/>
                <a:gd name="T5" fmla="*/ 2 h 10"/>
                <a:gd name="T6" fmla="*/ 1 w 11"/>
                <a:gd name="T7" fmla="*/ 2 h 10"/>
                <a:gd name="T8" fmla="*/ 1 w 11"/>
                <a:gd name="T9" fmla="*/ 2 h 10"/>
                <a:gd name="T10" fmla="*/ 0 w 11"/>
                <a:gd name="T11" fmla="*/ 5 h 10"/>
                <a:gd name="T12" fmla="*/ 3 w 11"/>
                <a:gd name="T13" fmla="*/ 10 h 10"/>
                <a:gd name="T14" fmla="*/ 3 w 11"/>
                <a:gd name="T15" fmla="*/ 10 h 10"/>
                <a:gd name="T16" fmla="*/ 3 w 11"/>
                <a:gd name="T17" fmla="*/ 10 h 10"/>
                <a:gd name="T18" fmla="*/ 3 w 11"/>
                <a:gd name="T19" fmla="*/ 10 h 10"/>
                <a:gd name="T20" fmla="*/ 3 w 11"/>
                <a:gd name="T21" fmla="*/ 10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10 w 11"/>
                <a:gd name="T35" fmla="*/ 8 h 10"/>
                <a:gd name="T36" fmla="*/ 10 w 11"/>
                <a:gd name="T37" fmla="*/ 8 h 10"/>
                <a:gd name="T38" fmla="*/ 10 w 11"/>
                <a:gd name="T39" fmla="*/ 8 h 10"/>
                <a:gd name="T40" fmla="*/ 10 w 11"/>
                <a:gd name="T41" fmla="*/ 8 h 10"/>
                <a:gd name="T42" fmla="*/ 10 w 11"/>
                <a:gd name="T43" fmla="*/ 8 h 10"/>
                <a:gd name="T44" fmla="*/ 10 w 11"/>
                <a:gd name="T45" fmla="*/ 8 h 10"/>
                <a:gd name="T46" fmla="*/ 10 w 11"/>
                <a:gd name="T47" fmla="*/ 8 h 10"/>
                <a:gd name="T48" fmla="*/ 11 w 11"/>
                <a:gd name="T49" fmla="*/ 5 h 10"/>
                <a:gd name="T50" fmla="*/ 8 w 11"/>
                <a:gd name="T51" fmla="*/ 1 h 10"/>
                <a:gd name="T52" fmla="*/ 8 w 11"/>
                <a:gd name="T53" fmla="*/ 0 h 10"/>
                <a:gd name="T54" fmla="*/ 5 w 11"/>
                <a:gd name="T55" fmla="*/ 0 h 10"/>
                <a:gd name="T56" fmla="*/ 5 w 11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0" y="3"/>
                    <a:pt x="10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3" name="Freeform: Shape 107"/>
            <p:cNvSpPr/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11 h 11"/>
                <a:gd name="T2" fmla="*/ 5 w 11"/>
                <a:gd name="T3" fmla="*/ 11 h 11"/>
                <a:gd name="T4" fmla="*/ 5 w 11"/>
                <a:gd name="T5" fmla="*/ 11 h 11"/>
                <a:gd name="T6" fmla="*/ 5 w 11"/>
                <a:gd name="T7" fmla="*/ 11 h 11"/>
                <a:gd name="T8" fmla="*/ 10 w 11"/>
                <a:gd name="T9" fmla="*/ 7 h 11"/>
                <a:gd name="T10" fmla="*/ 5 w 11"/>
                <a:gd name="T11" fmla="*/ 11 h 11"/>
                <a:gd name="T12" fmla="*/ 10 w 11"/>
                <a:gd name="T13" fmla="*/ 7 h 11"/>
                <a:gd name="T14" fmla="*/ 10 w 11"/>
                <a:gd name="T15" fmla="*/ 7 h 11"/>
                <a:gd name="T16" fmla="*/ 10 w 11"/>
                <a:gd name="T17" fmla="*/ 7 h 11"/>
                <a:gd name="T18" fmla="*/ 10 w 11"/>
                <a:gd name="T19" fmla="*/ 7 h 11"/>
                <a:gd name="T20" fmla="*/ 0 w 11"/>
                <a:gd name="T21" fmla="*/ 4 h 11"/>
                <a:gd name="T22" fmla="*/ 0 w 11"/>
                <a:gd name="T23" fmla="*/ 4 h 11"/>
                <a:gd name="T24" fmla="*/ 0 w 11"/>
                <a:gd name="T25" fmla="*/ 4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4 h 11"/>
                <a:gd name="T32" fmla="*/ 0 w 11"/>
                <a:gd name="T33" fmla="*/ 4 h 11"/>
                <a:gd name="T34" fmla="*/ 7 w 11"/>
                <a:gd name="T35" fmla="*/ 0 h 11"/>
                <a:gd name="T36" fmla="*/ 7 w 11"/>
                <a:gd name="T37" fmla="*/ 0 h 11"/>
                <a:gd name="T38" fmla="*/ 11 w 11"/>
                <a:gd name="T39" fmla="*/ 5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7 w 11"/>
                <a:gd name="T47" fmla="*/ 0 h 11"/>
                <a:gd name="T48" fmla="*/ 6 w 11"/>
                <a:gd name="T49" fmla="*/ 0 h 11"/>
                <a:gd name="T50" fmla="*/ 6 w 11"/>
                <a:gd name="T51" fmla="*/ 0 h 11"/>
                <a:gd name="T52" fmla="*/ 6 w 11"/>
                <a:gd name="T53" fmla="*/ 0 h 11"/>
                <a:gd name="T54" fmla="*/ 6 w 11"/>
                <a:gd name="T55" fmla="*/ 0 h 11"/>
                <a:gd name="T56" fmla="*/ 6 w 11"/>
                <a:gd name="T57" fmla="*/ 0 h 11"/>
                <a:gd name="T58" fmla="*/ 5 w 11"/>
                <a:gd name="T59" fmla="*/ 0 h 11"/>
                <a:gd name="T60" fmla="*/ 5 w 11"/>
                <a:gd name="T61" fmla="*/ 0 h 11"/>
                <a:gd name="T62" fmla="*/ 0 w 11"/>
                <a:gd name="T63" fmla="*/ 4 h 11"/>
                <a:gd name="T64" fmla="*/ 0 w 11"/>
                <a:gd name="T65" fmla="*/ 4 h 11"/>
                <a:gd name="T66" fmla="*/ 5 w 11"/>
                <a:gd name="T67" fmla="*/ 0 h 11"/>
                <a:gd name="T68" fmla="*/ 5 w 11"/>
                <a:gd name="T69" fmla="*/ 0 h 11"/>
                <a:gd name="T70" fmla="*/ 5 w 11"/>
                <a:gd name="T71" fmla="*/ 0 h 11"/>
                <a:gd name="T72" fmla="*/ 5 w 11"/>
                <a:gd name="T73" fmla="*/ 0 h 11"/>
                <a:gd name="T74" fmla="*/ 5 w 11"/>
                <a:gd name="T75" fmla="*/ 0 h 11"/>
                <a:gd name="T76" fmla="*/ 5 w 11"/>
                <a:gd name="T77" fmla="*/ 0 h 11"/>
                <a:gd name="T78" fmla="*/ 5 w 11"/>
                <a:gd name="T7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10" y="7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Freeform: Shape 108"/>
            <p:cNvSpPr/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0 w 11"/>
                <a:gd name="T5" fmla="*/ 4 h 11"/>
                <a:gd name="T6" fmla="*/ 0 w 11"/>
                <a:gd name="T7" fmla="*/ 4 h 11"/>
                <a:gd name="T8" fmla="*/ 0 w 11"/>
                <a:gd name="T9" fmla="*/ 4 h 11"/>
                <a:gd name="T10" fmla="*/ 0 w 11"/>
                <a:gd name="T11" fmla="*/ 5 h 11"/>
                <a:gd name="T12" fmla="*/ 4 w 11"/>
                <a:gd name="T13" fmla="*/ 10 h 11"/>
                <a:gd name="T14" fmla="*/ 5 w 11"/>
                <a:gd name="T15" fmla="*/ 11 h 11"/>
                <a:gd name="T16" fmla="*/ 5 w 11"/>
                <a:gd name="T17" fmla="*/ 11 h 11"/>
                <a:gd name="T18" fmla="*/ 5 w 11"/>
                <a:gd name="T19" fmla="*/ 11 h 11"/>
                <a:gd name="T20" fmla="*/ 5 w 11"/>
                <a:gd name="T21" fmla="*/ 11 h 11"/>
                <a:gd name="T22" fmla="*/ 5 w 11"/>
                <a:gd name="T23" fmla="*/ 11 h 11"/>
                <a:gd name="T24" fmla="*/ 5 w 11"/>
                <a:gd name="T25" fmla="*/ 11 h 11"/>
                <a:gd name="T26" fmla="*/ 10 w 11"/>
                <a:gd name="T27" fmla="*/ 7 h 11"/>
                <a:gd name="T28" fmla="*/ 10 w 11"/>
                <a:gd name="T29" fmla="*/ 7 h 11"/>
                <a:gd name="T30" fmla="*/ 10 w 11"/>
                <a:gd name="T31" fmla="*/ 7 h 11"/>
                <a:gd name="T32" fmla="*/ 10 w 11"/>
                <a:gd name="T33" fmla="*/ 7 h 11"/>
                <a:gd name="T34" fmla="*/ 10 w 11"/>
                <a:gd name="T35" fmla="*/ 7 h 11"/>
                <a:gd name="T36" fmla="*/ 10 w 11"/>
                <a:gd name="T37" fmla="*/ 7 h 11"/>
                <a:gd name="T38" fmla="*/ 10 w 11"/>
                <a:gd name="T39" fmla="*/ 7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6 w 11"/>
                <a:gd name="T47" fmla="*/ 0 h 11"/>
                <a:gd name="T48" fmla="*/ 6 w 11"/>
                <a:gd name="T49" fmla="*/ 0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Freeform: Shape 109"/>
            <p:cNvSpPr/>
            <p:nvPr/>
          </p:nvSpPr>
          <p:spPr bwMode="auto">
            <a:xfrm>
              <a:off x="4198938" y="1917701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6" name="Freeform: Shape 110"/>
            <p:cNvSpPr/>
            <p:nvPr/>
          </p:nvSpPr>
          <p:spPr bwMode="auto">
            <a:xfrm>
              <a:off x="4198938" y="1917701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5 h 10"/>
                <a:gd name="T6" fmla="*/ 5 w 11"/>
                <a:gd name="T7" fmla="*/ 10 h 10"/>
                <a:gd name="T8" fmla="*/ 11 w 11"/>
                <a:gd name="T9" fmla="*/ 5 h 10"/>
                <a:gd name="T10" fmla="*/ 11 w 11"/>
                <a:gd name="T11" fmla="*/ 5 h 10"/>
                <a:gd name="T12" fmla="*/ 5 w 11"/>
                <a:gd name="T13" fmla="*/ 0 h 10"/>
                <a:gd name="T14" fmla="*/ 5 w 11"/>
                <a:gd name="T15" fmla="*/ 0 h 10"/>
                <a:gd name="T16" fmla="*/ 5 w 11"/>
                <a:gd name="T17" fmla="*/ 0 h 10"/>
                <a:gd name="T18" fmla="*/ 5 w 11"/>
                <a:gd name="T19" fmla="*/ 0 h 10"/>
                <a:gd name="T20" fmla="*/ 5 w 11"/>
                <a:gd name="T21" fmla="*/ 0 h 10"/>
                <a:gd name="T22" fmla="*/ 5 w 11"/>
                <a:gd name="T23" fmla="*/ 0 h 10"/>
                <a:gd name="T24" fmla="*/ 5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7" name="Freeform: Shape 111"/>
            <p:cNvSpPr/>
            <p:nvPr/>
          </p:nvSpPr>
          <p:spPr bwMode="auto">
            <a:xfrm>
              <a:off x="4194175" y="1879601"/>
              <a:ext cx="15875" cy="9525"/>
            </a:xfrm>
            <a:custGeom>
              <a:avLst/>
              <a:gdLst>
                <a:gd name="T0" fmla="*/ 10 w 10"/>
                <a:gd name="T1" fmla="*/ 4 h 6"/>
                <a:gd name="T2" fmla="*/ 10 w 10"/>
                <a:gd name="T3" fmla="*/ 4 h 6"/>
                <a:gd name="T4" fmla="*/ 10 w 10"/>
                <a:gd name="T5" fmla="*/ 4 h 6"/>
                <a:gd name="T6" fmla="*/ 10 w 10"/>
                <a:gd name="T7" fmla="*/ 4 h 6"/>
                <a:gd name="T8" fmla="*/ 10 w 10"/>
                <a:gd name="T9" fmla="*/ 4 h 6"/>
                <a:gd name="T10" fmla="*/ 4 w 10"/>
                <a:gd name="T11" fmla="*/ 1 h 6"/>
                <a:gd name="T12" fmla="*/ 4 w 10"/>
                <a:gd name="T13" fmla="*/ 1 h 6"/>
                <a:gd name="T14" fmla="*/ 4 w 10"/>
                <a:gd name="T15" fmla="*/ 1 h 6"/>
                <a:gd name="T16" fmla="*/ 0 w 10"/>
                <a:gd name="T17" fmla="*/ 6 h 6"/>
                <a:gd name="T18" fmla="*/ 0 w 10"/>
                <a:gd name="T19" fmla="*/ 6 h 6"/>
                <a:gd name="T20" fmla="*/ 4 w 10"/>
                <a:gd name="T21" fmla="*/ 1 h 6"/>
                <a:gd name="T22" fmla="*/ 4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4 w 10"/>
                <a:gd name="T29" fmla="*/ 1 h 6"/>
                <a:gd name="T30" fmla="*/ 4 w 10"/>
                <a:gd name="T31" fmla="*/ 1 h 6"/>
                <a:gd name="T32" fmla="*/ 5 w 10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8" name="Freeform: Shape 112"/>
            <p:cNvSpPr/>
            <p:nvPr/>
          </p:nvSpPr>
          <p:spPr bwMode="auto">
            <a:xfrm>
              <a:off x="4194175" y="1879601"/>
              <a:ext cx="17463" cy="1746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4 w 11"/>
                <a:gd name="T5" fmla="*/ 1 h 11"/>
                <a:gd name="T6" fmla="*/ 4 w 11"/>
                <a:gd name="T7" fmla="*/ 1 h 11"/>
                <a:gd name="T8" fmla="*/ 4 w 11"/>
                <a:gd name="T9" fmla="*/ 1 h 11"/>
                <a:gd name="T10" fmla="*/ 0 w 11"/>
                <a:gd name="T11" fmla="*/ 6 h 11"/>
                <a:gd name="T12" fmla="*/ 0 w 11"/>
                <a:gd name="T13" fmla="*/ 7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7 h 11"/>
                <a:gd name="T20" fmla="*/ 0 w 11"/>
                <a:gd name="T21" fmla="*/ 7 h 11"/>
                <a:gd name="T22" fmla="*/ 5 w 11"/>
                <a:gd name="T23" fmla="*/ 11 h 11"/>
                <a:gd name="T24" fmla="*/ 5 w 11"/>
                <a:gd name="T25" fmla="*/ 11 h 11"/>
                <a:gd name="T26" fmla="*/ 5 w 11"/>
                <a:gd name="T27" fmla="*/ 11 h 11"/>
                <a:gd name="T28" fmla="*/ 5 w 11"/>
                <a:gd name="T29" fmla="*/ 11 h 11"/>
                <a:gd name="T30" fmla="*/ 5 w 11"/>
                <a:gd name="T31" fmla="*/ 11 h 11"/>
                <a:gd name="T32" fmla="*/ 5 w 11"/>
                <a:gd name="T33" fmla="*/ 11 h 11"/>
                <a:gd name="T34" fmla="*/ 7 w 11"/>
                <a:gd name="T35" fmla="*/ 11 h 11"/>
                <a:gd name="T36" fmla="*/ 7 w 11"/>
                <a:gd name="T37" fmla="*/ 11 h 11"/>
                <a:gd name="T38" fmla="*/ 7 w 11"/>
                <a:gd name="T39" fmla="*/ 11 h 11"/>
                <a:gd name="T40" fmla="*/ 11 w 11"/>
                <a:gd name="T41" fmla="*/ 6 h 11"/>
                <a:gd name="T42" fmla="*/ 10 w 11"/>
                <a:gd name="T43" fmla="*/ 4 h 11"/>
                <a:gd name="T44" fmla="*/ 10 w 11"/>
                <a:gd name="T45" fmla="*/ 4 h 11"/>
                <a:gd name="T46" fmla="*/ 10 w 11"/>
                <a:gd name="T47" fmla="*/ 4 h 11"/>
                <a:gd name="T48" fmla="*/ 10 w 11"/>
                <a:gd name="T49" fmla="*/ 4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11" y="8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9" name="Freeform: Shape 113"/>
            <p:cNvSpPr/>
            <p:nvPr/>
          </p:nvSpPr>
          <p:spPr bwMode="auto">
            <a:xfrm>
              <a:off x="4194175" y="1879601"/>
              <a:ext cx="11113" cy="17463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7 w 7"/>
                <a:gd name="T9" fmla="*/ 11 h 11"/>
                <a:gd name="T10" fmla="*/ 5 w 7"/>
                <a:gd name="T11" fmla="*/ 11 h 11"/>
                <a:gd name="T12" fmla="*/ 7 w 7"/>
                <a:gd name="T13" fmla="*/ 11 h 11"/>
                <a:gd name="T14" fmla="*/ 0 w 7"/>
                <a:gd name="T15" fmla="*/ 7 h 11"/>
                <a:gd name="T16" fmla="*/ 0 w 7"/>
                <a:gd name="T17" fmla="*/ 7 h 11"/>
                <a:gd name="T18" fmla="*/ 0 w 7"/>
                <a:gd name="T19" fmla="*/ 7 h 11"/>
                <a:gd name="T20" fmla="*/ 5 w 7"/>
                <a:gd name="T21" fmla="*/ 0 h 11"/>
                <a:gd name="T22" fmla="*/ 5 w 7"/>
                <a:gd name="T23" fmla="*/ 0 h 11"/>
                <a:gd name="T24" fmla="*/ 5 w 7"/>
                <a:gd name="T25" fmla="*/ 0 h 11"/>
                <a:gd name="T26" fmla="*/ 5 w 7"/>
                <a:gd name="T27" fmla="*/ 0 h 11"/>
                <a:gd name="T28" fmla="*/ 5 w 7"/>
                <a:gd name="T29" fmla="*/ 0 h 11"/>
                <a:gd name="T30" fmla="*/ 5 w 7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0" name="Freeform: Shape 114"/>
            <p:cNvSpPr/>
            <p:nvPr/>
          </p:nvSpPr>
          <p:spPr bwMode="auto">
            <a:xfrm>
              <a:off x="4179888" y="1844676"/>
              <a:ext cx="17463" cy="7938"/>
            </a:xfrm>
            <a:custGeom>
              <a:avLst/>
              <a:gdLst>
                <a:gd name="T0" fmla="*/ 10 w 11"/>
                <a:gd name="T1" fmla="*/ 2 h 5"/>
                <a:gd name="T2" fmla="*/ 10 w 11"/>
                <a:gd name="T3" fmla="*/ 2 h 5"/>
                <a:gd name="T4" fmla="*/ 11 w 11"/>
                <a:gd name="T5" fmla="*/ 5 h 5"/>
                <a:gd name="T6" fmla="*/ 11 w 11"/>
                <a:gd name="T7" fmla="*/ 5 h 5"/>
                <a:gd name="T8" fmla="*/ 10 w 11"/>
                <a:gd name="T9" fmla="*/ 2 h 5"/>
                <a:gd name="T10" fmla="*/ 10 w 11"/>
                <a:gd name="T11" fmla="*/ 2 h 5"/>
                <a:gd name="T12" fmla="*/ 10 w 11"/>
                <a:gd name="T13" fmla="*/ 2 h 5"/>
                <a:gd name="T14" fmla="*/ 3 w 11"/>
                <a:gd name="T15" fmla="*/ 0 h 5"/>
                <a:gd name="T16" fmla="*/ 3 w 11"/>
                <a:gd name="T17" fmla="*/ 0 h 5"/>
                <a:gd name="T18" fmla="*/ 3 w 11"/>
                <a:gd name="T19" fmla="*/ 0 h 5"/>
                <a:gd name="T20" fmla="*/ 0 w 11"/>
                <a:gd name="T21" fmla="*/ 5 h 5"/>
                <a:gd name="T22" fmla="*/ 0 w 11"/>
                <a:gd name="T23" fmla="*/ 5 h 5"/>
                <a:gd name="T24" fmla="*/ 3 w 11"/>
                <a:gd name="T25" fmla="*/ 0 h 5"/>
                <a:gd name="T26" fmla="*/ 3 w 11"/>
                <a:gd name="T27" fmla="*/ 0 h 5"/>
                <a:gd name="T28" fmla="*/ 5 w 11"/>
                <a:gd name="T29" fmla="*/ 0 h 5"/>
                <a:gd name="T30" fmla="*/ 5 w 11"/>
                <a:gd name="T31" fmla="*/ 0 h 5"/>
                <a:gd name="T32" fmla="*/ 3 w 11"/>
                <a:gd name="T33" fmla="*/ 0 h 5"/>
                <a:gd name="T34" fmla="*/ 3 w 11"/>
                <a:gd name="T35" fmla="*/ 0 h 5"/>
                <a:gd name="T36" fmla="*/ 5 w 11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Freeform: Shape 115"/>
            <p:cNvSpPr/>
            <p:nvPr/>
          </p:nvSpPr>
          <p:spPr bwMode="auto">
            <a:xfrm>
              <a:off x="4179888" y="184467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3 w 11"/>
                <a:gd name="T5" fmla="*/ 0 h 10"/>
                <a:gd name="T6" fmla="*/ 3 w 11"/>
                <a:gd name="T7" fmla="*/ 0 h 10"/>
                <a:gd name="T8" fmla="*/ 3 w 11"/>
                <a:gd name="T9" fmla="*/ 0 h 10"/>
                <a:gd name="T10" fmla="*/ 0 w 11"/>
                <a:gd name="T11" fmla="*/ 5 h 10"/>
                <a:gd name="T12" fmla="*/ 1 w 11"/>
                <a:gd name="T13" fmla="*/ 7 h 10"/>
                <a:gd name="T14" fmla="*/ 1 w 11"/>
                <a:gd name="T15" fmla="*/ 8 h 10"/>
                <a:gd name="T16" fmla="*/ 1 w 11"/>
                <a:gd name="T17" fmla="*/ 8 h 10"/>
                <a:gd name="T18" fmla="*/ 1 w 11"/>
                <a:gd name="T19" fmla="*/ 8 h 10"/>
                <a:gd name="T20" fmla="*/ 1 w 11"/>
                <a:gd name="T21" fmla="*/ 8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8 w 11"/>
                <a:gd name="T35" fmla="*/ 9 h 10"/>
                <a:gd name="T36" fmla="*/ 8 w 11"/>
                <a:gd name="T37" fmla="*/ 9 h 10"/>
                <a:gd name="T38" fmla="*/ 8 w 11"/>
                <a:gd name="T39" fmla="*/ 9 h 10"/>
                <a:gd name="T40" fmla="*/ 11 w 11"/>
                <a:gd name="T41" fmla="*/ 5 h 10"/>
                <a:gd name="T42" fmla="*/ 10 w 11"/>
                <a:gd name="T43" fmla="*/ 2 h 10"/>
                <a:gd name="T44" fmla="*/ 10 w 11"/>
                <a:gd name="T45" fmla="*/ 2 h 10"/>
                <a:gd name="T46" fmla="*/ 5 w 11"/>
                <a:gd name="T47" fmla="*/ 0 h 10"/>
                <a:gd name="T48" fmla="*/ 5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2" name="Freeform: Shape 116"/>
            <p:cNvSpPr/>
            <p:nvPr/>
          </p:nvSpPr>
          <p:spPr bwMode="auto">
            <a:xfrm>
              <a:off x="4181475" y="1844676"/>
              <a:ext cx="11113" cy="1587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4 w 7"/>
                <a:gd name="T5" fmla="*/ 10 h 10"/>
                <a:gd name="T6" fmla="*/ 4 w 7"/>
                <a:gd name="T7" fmla="*/ 10 h 10"/>
                <a:gd name="T8" fmla="*/ 7 w 7"/>
                <a:gd name="T9" fmla="*/ 9 h 10"/>
                <a:gd name="T10" fmla="*/ 4 w 7"/>
                <a:gd name="T11" fmla="*/ 10 h 10"/>
                <a:gd name="T12" fmla="*/ 7 w 7"/>
                <a:gd name="T13" fmla="*/ 9 h 10"/>
                <a:gd name="T14" fmla="*/ 0 w 7"/>
                <a:gd name="T15" fmla="*/ 8 h 10"/>
                <a:gd name="T16" fmla="*/ 0 w 7"/>
                <a:gd name="T17" fmla="*/ 8 h 10"/>
                <a:gd name="T18" fmla="*/ 0 w 7"/>
                <a:gd name="T19" fmla="*/ 8 h 10"/>
                <a:gd name="T20" fmla="*/ 4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  <a:gd name="T26" fmla="*/ 4 w 7"/>
                <a:gd name="T27" fmla="*/ 0 h 10"/>
                <a:gd name="T28" fmla="*/ 4 w 7"/>
                <a:gd name="T29" fmla="*/ 0 h 10"/>
                <a:gd name="T30" fmla="*/ 4 w 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4" name="Freeform: Shape 118"/>
            <p:cNvSpPr/>
            <p:nvPr/>
          </p:nvSpPr>
          <p:spPr bwMode="auto">
            <a:xfrm>
              <a:off x="1905000" y="2074863"/>
              <a:ext cx="954088" cy="801688"/>
            </a:xfrm>
            <a:custGeom>
              <a:avLst/>
              <a:gdLst>
                <a:gd name="T0" fmla="*/ 547 w 592"/>
                <a:gd name="T1" fmla="*/ 292 h 497"/>
                <a:gd name="T2" fmla="*/ 571 w 592"/>
                <a:gd name="T3" fmla="*/ 198 h 497"/>
                <a:gd name="T4" fmla="*/ 373 w 592"/>
                <a:gd name="T5" fmla="*/ 0 h 497"/>
                <a:gd name="T6" fmla="*/ 177 w 592"/>
                <a:gd name="T7" fmla="*/ 185 h 497"/>
                <a:gd name="T8" fmla="*/ 152 w 592"/>
                <a:gd name="T9" fmla="*/ 183 h 497"/>
                <a:gd name="T10" fmla="*/ 0 w 592"/>
                <a:gd name="T11" fmla="*/ 334 h 497"/>
                <a:gd name="T12" fmla="*/ 152 w 592"/>
                <a:gd name="T13" fmla="*/ 485 h 497"/>
                <a:gd name="T14" fmla="*/ 224 w 592"/>
                <a:gd name="T15" fmla="*/ 467 h 497"/>
                <a:gd name="T16" fmla="*/ 340 w 592"/>
                <a:gd name="T17" fmla="*/ 485 h 497"/>
                <a:gd name="T18" fmla="*/ 414 w 592"/>
                <a:gd name="T19" fmla="*/ 478 h 497"/>
                <a:gd name="T20" fmla="*/ 478 w 592"/>
                <a:gd name="T21" fmla="*/ 497 h 497"/>
                <a:gd name="T22" fmla="*/ 592 w 592"/>
                <a:gd name="T23" fmla="*/ 383 h 497"/>
                <a:gd name="T24" fmla="*/ 547 w 592"/>
                <a:gd name="T25" fmla="*/ 2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497">
                  <a:moveTo>
                    <a:pt x="547" y="292"/>
                  </a:moveTo>
                  <a:cubicBezTo>
                    <a:pt x="562" y="264"/>
                    <a:pt x="571" y="232"/>
                    <a:pt x="571" y="198"/>
                  </a:cubicBezTo>
                  <a:cubicBezTo>
                    <a:pt x="571" y="89"/>
                    <a:pt x="482" y="0"/>
                    <a:pt x="373" y="0"/>
                  </a:cubicBezTo>
                  <a:cubicBezTo>
                    <a:pt x="269" y="0"/>
                    <a:pt x="183" y="82"/>
                    <a:pt x="177" y="185"/>
                  </a:cubicBezTo>
                  <a:cubicBezTo>
                    <a:pt x="168" y="183"/>
                    <a:pt x="160" y="183"/>
                    <a:pt x="152" y="183"/>
                  </a:cubicBezTo>
                  <a:cubicBezTo>
                    <a:pt x="68" y="183"/>
                    <a:pt x="0" y="250"/>
                    <a:pt x="0" y="334"/>
                  </a:cubicBezTo>
                  <a:cubicBezTo>
                    <a:pt x="0" y="418"/>
                    <a:pt x="68" y="485"/>
                    <a:pt x="152" y="485"/>
                  </a:cubicBezTo>
                  <a:cubicBezTo>
                    <a:pt x="178" y="485"/>
                    <a:pt x="203" y="479"/>
                    <a:pt x="224" y="467"/>
                  </a:cubicBezTo>
                  <a:cubicBezTo>
                    <a:pt x="256" y="478"/>
                    <a:pt x="296" y="485"/>
                    <a:pt x="340" y="485"/>
                  </a:cubicBezTo>
                  <a:cubicBezTo>
                    <a:pt x="367" y="485"/>
                    <a:pt x="392" y="483"/>
                    <a:pt x="414" y="478"/>
                  </a:cubicBezTo>
                  <a:cubicBezTo>
                    <a:pt x="432" y="490"/>
                    <a:pt x="454" y="497"/>
                    <a:pt x="478" y="497"/>
                  </a:cubicBezTo>
                  <a:cubicBezTo>
                    <a:pt x="541" y="497"/>
                    <a:pt x="592" y="446"/>
                    <a:pt x="592" y="383"/>
                  </a:cubicBezTo>
                  <a:cubicBezTo>
                    <a:pt x="592" y="346"/>
                    <a:pt x="574" y="313"/>
                    <a:pt x="547" y="29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5" name="Freeform: Shape 119"/>
            <p:cNvSpPr/>
            <p:nvPr/>
          </p:nvSpPr>
          <p:spPr bwMode="auto">
            <a:xfrm>
              <a:off x="4341813" y="2949576"/>
              <a:ext cx="1128713" cy="808038"/>
            </a:xfrm>
            <a:custGeom>
              <a:avLst/>
              <a:gdLst>
                <a:gd name="T0" fmla="*/ 559 w 699"/>
                <a:gd name="T1" fmla="*/ 124 h 501"/>
                <a:gd name="T2" fmla="*/ 533 w 699"/>
                <a:gd name="T3" fmla="*/ 126 h 501"/>
                <a:gd name="T4" fmla="*/ 377 w 699"/>
                <a:gd name="T5" fmla="*/ 0 h 501"/>
                <a:gd name="T6" fmla="*/ 219 w 699"/>
                <a:gd name="T7" fmla="*/ 147 h 501"/>
                <a:gd name="T8" fmla="*/ 141 w 699"/>
                <a:gd name="T9" fmla="*/ 124 h 501"/>
                <a:gd name="T10" fmla="*/ 0 w 699"/>
                <a:gd name="T11" fmla="*/ 265 h 501"/>
                <a:gd name="T12" fmla="*/ 141 w 699"/>
                <a:gd name="T13" fmla="*/ 406 h 501"/>
                <a:gd name="T14" fmla="*/ 220 w 699"/>
                <a:gd name="T15" fmla="*/ 381 h 501"/>
                <a:gd name="T16" fmla="*/ 365 w 699"/>
                <a:gd name="T17" fmla="*/ 501 h 501"/>
                <a:gd name="T18" fmla="*/ 506 w 699"/>
                <a:gd name="T19" fmla="*/ 395 h 501"/>
                <a:gd name="T20" fmla="*/ 559 w 699"/>
                <a:gd name="T21" fmla="*/ 406 h 501"/>
                <a:gd name="T22" fmla="*/ 699 w 699"/>
                <a:gd name="T23" fmla="*/ 265 h 501"/>
                <a:gd name="T24" fmla="*/ 559 w 699"/>
                <a:gd name="T25" fmla="*/ 12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501">
                  <a:moveTo>
                    <a:pt x="559" y="124"/>
                  </a:moveTo>
                  <a:cubicBezTo>
                    <a:pt x="550" y="124"/>
                    <a:pt x="541" y="125"/>
                    <a:pt x="533" y="126"/>
                  </a:cubicBezTo>
                  <a:cubicBezTo>
                    <a:pt x="518" y="54"/>
                    <a:pt x="454" y="0"/>
                    <a:pt x="377" y="0"/>
                  </a:cubicBezTo>
                  <a:cubicBezTo>
                    <a:pt x="293" y="0"/>
                    <a:pt x="224" y="65"/>
                    <a:pt x="219" y="147"/>
                  </a:cubicBezTo>
                  <a:cubicBezTo>
                    <a:pt x="196" y="133"/>
                    <a:pt x="170" y="124"/>
                    <a:pt x="141" y="124"/>
                  </a:cubicBezTo>
                  <a:cubicBezTo>
                    <a:pt x="63" y="124"/>
                    <a:pt x="0" y="187"/>
                    <a:pt x="0" y="265"/>
                  </a:cubicBezTo>
                  <a:cubicBezTo>
                    <a:pt x="0" y="343"/>
                    <a:pt x="63" y="406"/>
                    <a:pt x="141" y="406"/>
                  </a:cubicBezTo>
                  <a:cubicBezTo>
                    <a:pt x="170" y="406"/>
                    <a:pt x="198" y="396"/>
                    <a:pt x="220" y="381"/>
                  </a:cubicBezTo>
                  <a:cubicBezTo>
                    <a:pt x="233" y="449"/>
                    <a:pt x="293" y="501"/>
                    <a:pt x="365" y="501"/>
                  </a:cubicBezTo>
                  <a:cubicBezTo>
                    <a:pt x="432" y="501"/>
                    <a:pt x="488" y="456"/>
                    <a:pt x="506" y="395"/>
                  </a:cubicBezTo>
                  <a:cubicBezTo>
                    <a:pt x="522" y="402"/>
                    <a:pt x="540" y="406"/>
                    <a:pt x="559" y="406"/>
                  </a:cubicBezTo>
                  <a:cubicBezTo>
                    <a:pt x="636" y="406"/>
                    <a:pt x="699" y="343"/>
                    <a:pt x="699" y="265"/>
                  </a:cubicBezTo>
                  <a:cubicBezTo>
                    <a:pt x="699" y="187"/>
                    <a:pt x="636" y="124"/>
                    <a:pt x="559" y="12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08038" y="1549818"/>
            <a:ext cx="3509172" cy="2894681"/>
            <a:chOff x="4807203" y="1151078"/>
            <a:chExt cx="3508563" cy="2894179"/>
          </a:xfrm>
        </p:grpSpPr>
        <p:sp>
          <p:nvSpPr>
            <p:cNvPr id="5" name="TextBox 120"/>
            <p:cNvSpPr txBox="1"/>
            <p:nvPr/>
          </p:nvSpPr>
          <p:spPr>
            <a:xfrm>
              <a:off x="6365684" y="1158422"/>
              <a:ext cx="1177218" cy="276985"/>
            </a:xfrm>
            <a:prstGeom prst="rect">
              <a:avLst/>
            </a:prstGeom>
            <a:noFill/>
          </p:spPr>
          <p:txBody>
            <a:bodyPr wrap="none" lIns="91438" tIns="45719" rIns="91438" bIns="45719">
              <a:normAutofit fontScale="85000" lnSpcReduction="20000"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TextBox 122"/>
            <p:cNvSpPr txBox="1"/>
            <p:nvPr/>
          </p:nvSpPr>
          <p:spPr>
            <a:xfrm>
              <a:off x="6368270" y="1421546"/>
              <a:ext cx="1947496" cy="484735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123"/>
            <p:cNvSpPr txBox="1"/>
            <p:nvPr/>
          </p:nvSpPr>
          <p:spPr>
            <a:xfrm>
              <a:off x="4944328" y="1151078"/>
              <a:ext cx="1323439" cy="692484"/>
            </a:xfrm>
            <a:prstGeom prst="rect">
              <a:avLst/>
            </a:prstGeom>
            <a:noFill/>
          </p:spPr>
          <p:txBody>
            <a:bodyPr wrap="none" lIns="91438" tIns="45719" rIns="91438" bIns="45719" numCol="1">
              <a:prstTxWarp prst="textPlain">
                <a:avLst/>
              </a:prstTxWarp>
              <a:normAutofit fontScale="85000" lnSpcReduction="20000"/>
            </a:bodyPr>
            <a:lstStyle/>
            <a:p>
              <a:r>
                <a:rPr lang="en-US" sz="5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68K</a:t>
              </a:r>
            </a:p>
          </p:txBody>
        </p:sp>
        <p:grpSp>
          <p:nvGrpSpPr>
            <p:cNvPr id="8" name="Group 121"/>
            <p:cNvGrpSpPr/>
            <p:nvPr/>
          </p:nvGrpSpPr>
          <p:grpSpPr>
            <a:xfrm>
              <a:off x="4940031" y="2169406"/>
              <a:ext cx="2737314" cy="1082938"/>
              <a:chOff x="6868847" y="3026089"/>
              <a:chExt cx="3478044" cy="1375986"/>
            </a:xfrm>
          </p:grpSpPr>
          <p:sp>
            <p:nvSpPr>
              <p:cNvPr id="10" name="Freeform: Shape 125"/>
              <p:cNvSpPr>
                <a:spLocks noChangeAspect="1"/>
              </p:cNvSpPr>
              <p:nvPr/>
            </p:nvSpPr>
            <p:spPr bwMode="auto">
              <a:xfrm>
                <a:off x="686884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Freeform: Shape 126"/>
              <p:cNvSpPr>
                <a:spLocks noChangeAspect="1"/>
              </p:cNvSpPr>
              <p:nvPr/>
            </p:nvSpPr>
            <p:spPr bwMode="auto">
              <a:xfrm>
                <a:off x="7612935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: Shape 127"/>
              <p:cNvSpPr>
                <a:spLocks noChangeAspect="1"/>
              </p:cNvSpPr>
              <p:nvPr/>
            </p:nvSpPr>
            <p:spPr bwMode="auto">
              <a:xfrm>
                <a:off x="8357023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128"/>
              <p:cNvSpPr>
                <a:spLocks noChangeAspect="1"/>
              </p:cNvSpPr>
              <p:nvPr/>
            </p:nvSpPr>
            <p:spPr bwMode="auto">
              <a:xfrm>
                <a:off x="9098029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29"/>
              <p:cNvSpPr>
                <a:spLocks noChangeAspect="1"/>
              </p:cNvSpPr>
              <p:nvPr/>
            </p:nvSpPr>
            <p:spPr bwMode="auto">
              <a:xfrm>
                <a:off x="984211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Freeform: Shape 130"/>
              <p:cNvSpPr>
                <a:spLocks noChangeAspect="1"/>
              </p:cNvSpPr>
              <p:nvPr/>
            </p:nvSpPr>
            <p:spPr bwMode="auto">
              <a:xfrm>
                <a:off x="686884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31"/>
              <p:cNvSpPr>
                <a:spLocks noChangeAspect="1"/>
              </p:cNvSpPr>
              <p:nvPr/>
            </p:nvSpPr>
            <p:spPr bwMode="auto">
              <a:xfrm>
                <a:off x="7612935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: Shape 132"/>
              <p:cNvSpPr>
                <a:spLocks noChangeAspect="1"/>
              </p:cNvSpPr>
              <p:nvPr/>
            </p:nvSpPr>
            <p:spPr bwMode="auto">
              <a:xfrm>
                <a:off x="8357023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33"/>
              <p:cNvSpPr>
                <a:spLocks noChangeAspect="1"/>
              </p:cNvSpPr>
              <p:nvPr/>
            </p:nvSpPr>
            <p:spPr bwMode="auto">
              <a:xfrm>
                <a:off x="9098029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34"/>
              <p:cNvSpPr>
                <a:spLocks noChangeAspect="1"/>
              </p:cNvSpPr>
              <p:nvPr/>
            </p:nvSpPr>
            <p:spPr bwMode="auto">
              <a:xfrm>
                <a:off x="984211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135"/>
            <p:cNvSpPr txBox="1"/>
            <p:nvPr/>
          </p:nvSpPr>
          <p:spPr>
            <a:xfrm>
              <a:off x="4807203" y="3537447"/>
              <a:ext cx="3402664" cy="507810"/>
            </a:xfrm>
            <a:prstGeom prst="rect">
              <a:avLst/>
            </a:prstGeom>
          </p:spPr>
          <p:txBody>
            <a:bodyPr vert="horz" wrap="square" lIns="121914" tIns="60957" rIns="121914" bIns="60957" anchor="ctr">
              <a:normAutofit fontScale="85000" lnSpcReduction="1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6" name="文本框 135"/>
          <p:cNvSpPr txBox="1"/>
          <p:nvPr/>
        </p:nvSpPr>
        <p:spPr>
          <a:xfrm>
            <a:off x="4056095" y="427508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942012" y="655098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450921" y="1708448"/>
            <a:ext cx="4243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7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7200" b="1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8C3A3C-A242-076F-5CC9-A5432DF749DB}"/>
              </a:ext>
            </a:extLst>
          </p:cNvPr>
          <p:cNvGrpSpPr/>
          <p:nvPr/>
        </p:nvGrpSpPr>
        <p:grpSpPr>
          <a:xfrm>
            <a:off x="2694898" y="3567801"/>
            <a:ext cx="3625473" cy="309068"/>
            <a:chOff x="4414802" y="4745227"/>
            <a:chExt cx="3625473" cy="30906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C739B73-EB08-849E-F7E1-50FA64CBE87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D4D5C39-63ED-4222-9884-9B0548891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715CA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176066E4-78C7-34DF-E02A-B35A36D9E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AD91BA03-0CFE-3363-C450-E3AB4A501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C19C68B6-4C53-5A76-2AB1-A31A1533B6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498BE81-6D37-8582-00ED-A7607F72ADB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726B44C2-1492-CBA2-BFC9-E461D538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715CA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78F85240-DF99-F6BB-6C21-FE2354F8C1C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68D6B1C9-0313-8F05-DB89-D6AB842FE2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F6F4BA85-2058-2105-4645-F9B7A6068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A54C315E-CB16-EDA2-80E8-CF2DBBEEFE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95172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XX.XX.20XX</a:t>
              </a:r>
              <a:endParaRPr lang="zh-CN" altLang="en-US" sz="1300" dirty="0">
                <a:solidFill>
                  <a:srgbClr val="36396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2D91872-5CF4-71C5-D9BD-92062CC9BE03}"/>
                </a:ext>
              </a:extLst>
            </p:cNvPr>
            <p:cNvSpPr/>
            <p:nvPr/>
          </p:nvSpPr>
          <p:spPr>
            <a:xfrm>
              <a:off x="4705028" y="4751931"/>
              <a:ext cx="2036711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Report </a:t>
              </a:r>
              <a:r>
                <a:rPr lang="zh-CN" altLang="en-US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1300" dirty="0">
                  <a:solidFill>
                    <a:srgbClr val="36396E"/>
                  </a:solidFill>
                  <a:latin typeface="+mn-lt"/>
                  <a:ea typeface="+mn-ea"/>
                  <a:cs typeface="+mn-ea"/>
                  <a:sym typeface="+mn-lt"/>
                </a:rPr>
                <a:t>freeppt7.com</a:t>
              </a:r>
              <a:endParaRPr lang="zh-CN" altLang="en-US" sz="1300" dirty="0">
                <a:solidFill>
                  <a:srgbClr val="36396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4CC5808-5CFF-71FB-AAA1-14CD7F873126}"/>
              </a:ext>
            </a:extLst>
          </p:cNvPr>
          <p:cNvSpPr/>
          <p:nvPr/>
        </p:nvSpPr>
        <p:spPr>
          <a:xfrm>
            <a:off x="7348254" y="434648"/>
            <a:ext cx="1218047" cy="314979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715CA6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715CA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01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275358" y="1700983"/>
            <a:ext cx="6440018" cy="2007956"/>
            <a:chOff x="2066925" y="1639839"/>
            <a:chExt cx="6438900" cy="200760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66925" y="2645235"/>
              <a:ext cx="64389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2826785" y="1639839"/>
              <a:ext cx="5194549" cy="2007607"/>
              <a:chOff x="2826785" y="1639839"/>
              <a:chExt cx="5194549" cy="200760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219588" y="2790675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826785" y="3049117"/>
                <a:ext cx="1454632" cy="34624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r"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en-US" altLang="zh-CN" sz="1200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346961" y="1680651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46034" y="1888146"/>
                <a:ext cx="1702111" cy="74438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en-US" altLang="zh-CN" sz="1200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7373160" y="1639839"/>
                <a:ext cx="648174" cy="999574"/>
                <a:chOff x="9830880" y="2883635"/>
                <a:chExt cx="864232" cy="1332765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9830880" y="2883635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10262996" y="3742725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矩形 9"/>
              <p:cNvSpPr/>
              <p:nvPr/>
            </p:nvSpPr>
            <p:spPr>
              <a:xfrm>
                <a:off x="6744929" y="2790675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352125" y="3049117"/>
                <a:ext cx="1454632" cy="334322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r">
                  <a:lnSpc>
                    <a:spcPct val="130000"/>
                  </a:lnSpc>
                  <a:buClr>
                    <a:srgbClr val="E24848"/>
                  </a:buClr>
                </a:pPr>
                <a:r>
                  <a:rPr lang="en-US" altLang="zh-CN" sz="1200" noProof="1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847820" y="1639839"/>
                <a:ext cx="648174" cy="999574"/>
                <a:chOff x="5130426" y="2883635"/>
                <a:chExt cx="864232" cy="1332765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5130426" y="2883635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5562542" y="3742725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>
                <a:off x="5165888" y="2638275"/>
                <a:ext cx="648174" cy="1009171"/>
                <a:chOff x="6887850" y="4214883"/>
                <a:chExt cx="864232" cy="134556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6887850" y="4696213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7297282" y="4214883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任意多边形 44"/>
              <p:cNvSpPr/>
              <p:nvPr/>
            </p:nvSpPr>
            <p:spPr>
              <a:xfrm>
                <a:off x="4003163" y="1796796"/>
                <a:ext cx="337489" cy="334259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任意多边形 45"/>
              <p:cNvSpPr/>
              <p:nvPr/>
            </p:nvSpPr>
            <p:spPr>
              <a:xfrm>
                <a:off x="7528502" y="1813751"/>
                <a:ext cx="337489" cy="300348"/>
              </a:xfrm>
              <a:custGeom>
                <a:avLst/>
                <a:gdLst>
                  <a:gd name="connsiteX0" fmla="*/ 276225 w 331788"/>
                  <a:gd name="connsiteY0" fmla="*/ 217487 h 295275"/>
                  <a:gd name="connsiteX1" fmla="*/ 314325 w 331788"/>
                  <a:gd name="connsiteY1" fmla="*/ 256381 h 295275"/>
                  <a:gd name="connsiteX2" fmla="*/ 276225 w 331788"/>
                  <a:gd name="connsiteY2" fmla="*/ 295275 h 295275"/>
                  <a:gd name="connsiteX3" fmla="*/ 238125 w 331788"/>
                  <a:gd name="connsiteY3" fmla="*/ 256381 h 295275"/>
                  <a:gd name="connsiteX4" fmla="*/ 276225 w 331788"/>
                  <a:gd name="connsiteY4" fmla="*/ 217487 h 295275"/>
                  <a:gd name="connsiteX5" fmla="*/ 166687 w 331788"/>
                  <a:gd name="connsiteY5" fmla="*/ 217487 h 295275"/>
                  <a:gd name="connsiteX6" fmla="*/ 204787 w 331788"/>
                  <a:gd name="connsiteY6" fmla="*/ 256381 h 295275"/>
                  <a:gd name="connsiteX7" fmla="*/ 166687 w 331788"/>
                  <a:gd name="connsiteY7" fmla="*/ 295275 h 295275"/>
                  <a:gd name="connsiteX8" fmla="*/ 128587 w 331788"/>
                  <a:gd name="connsiteY8" fmla="*/ 256381 h 295275"/>
                  <a:gd name="connsiteX9" fmla="*/ 166687 w 331788"/>
                  <a:gd name="connsiteY9" fmla="*/ 217487 h 295275"/>
                  <a:gd name="connsiteX10" fmla="*/ 55562 w 331788"/>
                  <a:gd name="connsiteY10" fmla="*/ 217487 h 295275"/>
                  <a:gd name="connsiteX11" fmla="*/ 93662 w 331788"/>
                  <a:gd name="connsiteY11" fmla="*/ 256381 h 295275"/>
                  <a:gd name="connsiteX12" fmla="*/ 55562 w 331788"/>
                  <a:gd name="connsiteY12" fmla="*/ 295275 h 295275"/>
                  <a:gd name="connsiteX13" fmla="*/ 17462 w 331788"/>
                  <a:gd name="connsiteY13" fmla="*/ 256381 h 295275"/>
                  <a:gd name="connsiteX14" fmla="*/ 55562 w 331788"/>
                  <a:gd name="connsiteY14" fmla="*/ 217487 h 295275"/>
                  <a:gd name="connsiteX15" fmla="*/ 255587 w 331788"/>
                  <a:gd name="connsiteY15" fmla="*/ 174625 h 295275"/>
                  <a:gd name="connsiteX16" fmla="*/ 263525 w 331788"/>
                  <a:gd name="connsiteY16" fmla="*/ 174625 h 295275"/>
                  <a:gd name="connsiteX17" fmla="*/ 263525 w 331788"/>
                  <a:gd name="connsiteY17" fmla="*/ 192088 h 295275"/>
                  <a:gd name="connsiteX18" fmla="*/ 255587 w 331788"/>
                  <a:gd name="connsiteY18" fmla="*/ 192088 h 295275"/>
                  <a:gd name="connsiteX19" fmla="*/ 259556 w 331788"/>
                  <a:gd name="connsiteY19" fmla="*/ 19050 h 295275"/>
                  <a:gd name="connsiteX20" fmla="*/ 227012 w 331788"/>
                  <a:gd name="connsiteY20" fmla="*/ 51594 h 295275"/>
                  <a:gd name="connsiteX21" fmla="*/ 259556 w 331788"/>
                  <a:gd name="connsiteY21" fmla="*/ 84138 h 295275"/>
                  <a:gd name="connsiteX22" fmla="*/ 292100 w 331788"/>
                  <a:gd name="connsiteY22" fmla="*/ 51594 h 295275"/>
                  <a:gd name="connsiteX23" fmla="*/ 259556 w 331788"/>
                  <a:gd name="connsiteY23" fmla="*/ 19050 h 295275"/>
                  <a:gd name="connsiteX24" fmla="*/ 0 w 331788"/>
                  <a:gd name="connsiteY24" fmla="*/ 0 h 295275"/>
                  <a:gd name="connsiteX25" fmla="*/ 331788 w 331788"/>
                  <a:gd name="connsiteY25" fmla="*/ 0 h 295275"/>
                  <a:gd name="connsiteX26" fmla="*/ 331788 w 331788"/>
                  <a:gd name="connsiteY26" fmla="*/ 192088 h 295275"/>
                  <a:gd name="connsiteX27" fmla="*/ 287338 w 331788"/>
                  <a:gd name="connsiteY27" fmla="*/ 192088 h 295275"/>
                  <a:gd name="connsiteX28" fmla="*/ 287338 w 331788"/>
                  <a:gd name="connsiteY28" fmla="*/ 161925 h 295275"/>
                  <a:gd name="connsiteX29" fmla="*/ 288926 w 331788"/>
                  <a:gd name="connsiteY29" fmla="*/ 161925 h 295275"/>
                  <a:gd name="connsiteX30" fmla="*/ 290513 w 331788"/>
                  <a:gd name="connsiteY30" fmla="*/ 150813 h 295275"/>
                  <a:gd name="connsiteX31" fmla="*/ 300038 w 331788"/>
                  <a:gd name="connsiteY31" fmla="*/ 150813 h 295275"/>
                  <a:gd name="connsiteX32" fmla="*/ 298451 w 331788"/>
                  <a:gd name="connsiteY32" fmla="*/ 90488 h 295275"/>
                  <a:gd name="connsiteX33" fmla="*/ 273051 w 331788"/>
                  <a:gd name="connsiteY33" fmla="*/ 87313 h 295275"/>
                  <a:gd name="connsiteX34" fmla="*/ 261938 w 331788"/>
                  <a:gd name="connsiteY34" fmla="*/ 103188 h 295275"/>
                  <a:gd name="connsiteX35" fmla="*/ 247651 w 331788"/>
                  <a:gd name="connsiteY35" fmla="*/ 87313 h 295275"/>
                  <a:gd name="connsiteX36" fmla="*/ 171450 w 331788"/>
                  <a:gd name="connsiteY36" fmla="*/ 87313 h 295275"/>
                  <a:gd name="connsiteX37" fmla="*/ 171450 w 331788"/>
                  <a:gd name="connsiteY37" fmla="*/ 104775 h 295275"/>
                  <a:gd name="connsiteX38" fmla="*/ 227013 w 331788"/>
                  <a:gd name="connsiteY38" fmla="*/ 104775 h 295275"/>
                  <a:gd name="connsiteX39" fmla="*/ 230188 w 331788"/>
                  <a:gd name="connsiteY39" fmla="*/ 161925 h 295275"/>
                  <a:gd name="connsiteX40" fmla="*/ 233363 w 331788"/>
                  <a:gd name="connsiteY40" fmla="*/ 161925 h 295275"/>
                  <a:gd name="connsiteX41" fmla="*/ 233363 w 331788"/>
                  <a:gd name="connsiteY41" fmla="*/ 192088 h 295275"/>
                  <a:gd name="connsiteX42" fmla="*/ 0 w 331788"/>
                  <a:gd name="connsiteY42" fmla="*/ 192088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31788" h="295275">
                    <a:moveTo>
                      <a:pt x="276225" y="217487"/>
                    </a:moveTo>
                    <a:cubicBezTo>
                      <a:pt x="297267" y="217487"/>
                      <a:pt x="314325" y="234900"/>
                      <a:pt x="314325" y="256381"/>
                    </a:cubicBezTo>
                    <a:cubicBezTo>
                      <a:pt x="314325" y="277862"/>
                      <a:pt x="297267" y="295275"/>
                      <a:pt x="276225" y="295275"/>
                    </a:cubicBezTo>
                    <a:cubicBezTo>
                      <a:pt x="255183" y="295275"/>
                      <a:pt x="238125" y="277862"/>
                      <a:pt x="238125" y="256381"/>
                    </a:cubicBezTo>
                    <a:cubicBezTo>
                      <a:pt x="238125" y="234900"/>
                      <a:pt x="255183" y="217487"/>
                      <a:pt x="276225" y="217487"/>
                    </a:cubicBezTo>
                    <a:close/>
                    <a:moveTo>
                      <a:pt x="166687" y="217487"/>
                    </a:moveTo>
                    <a:cubicBezTo>
                      <a:pt x="187729" y="217487"/>
                      <a:pt x="204787" y="234900"/>
                      <a:pt x="204787" y="256381"/>
                    </a:cubicBezTo>
                    <a:cubicBezTo>
                      <a:pt x="204787" y="277862"/>
                      <a:pt x="187729" y="295275"/>
                      <a:pt x="166687" y="295275"/>
                    </a:cubicBezTo>
                    <a:cubicBezTo>
                      <a:pt x="145645" y="295275"/>
                      <a:pt x="128587" y="277862"/>
                      <a:pt x="128587" y="256381"/>
                    </a:cubicBezTo>
                    <a:cubicBezTo>
                      <a:pt x="128587" y="234900"/>
                      <a:pt x="145645" y="217487"/>
                      <a:pt x="166687" y="217487"/>
                    </a:cubicBezTo>
                    <a:close/>
                    <a:moveTo>
                      <a:pt x="55562" y="217487"/>
                    </a:moveTo>
                    <a:cubicBezTo>
                      <a:pt x="76604" y="217487"/>
                      <a:pt x="93662" y="234900"/>
                      <a:pt x="93662" y="256381"/>
                    </a:cubicBezTo>
                    <a:cubicBezTo>
                      <a:pt x="93662" y="277862"/>
                      <a:pt x="76604" y="295275"/>
                      <a:pt x="55562" y="295275"/>
                    </a:cubicBezTo>
                    <a:cubicBezTo>
                      <a:pt x="34520" y="295275"/>
                      <a:pt x="17462" y="277862"/>
                      <a:pt x="17462" y="256381"/>
                    </a:cubicBezTo>
                    <a:cubicBezTo>
                      <a:pt x="17462" y="234900"/>
                      <a:pt x="34520" y="217487"/>
                      <a:pt x="55562" y="217487"/>
                    </a:cubicBezTo>
                    <a:close/>
                    <a:moveTo>
                      <a:pt x="255587" y="174625"/>
                    </a:moveTo>
                    <a:lnTo>
                      <a:pt x="263525" y="174625"/>
                    </a:lnTo>
                    <a:lnTo>
                      <a:pt x="263525" y="192088"/>
                    </a:lnTo>
                    <a:lnTo>
                      <a:pt x="255587" y="192088"/>
                    </a:lnTo>
                    <a:close/>
                    <a:moveTo>
                      <a:pt x="259556" y="19050"/>
                    </a:moveTo>
                    <a:cubicBezTo>
                      <a:pt x="241582" y="19050"/>
                      <a:pt x="227012" y="33620"/>
                      <a:pt x="227012" y="51594"/>
                    </a:cubicBezTo>
                    <a:cubicBezTo>
                      <a:pt x="227012" y="69568"/>
                      <a:pt x="241582" y="84138"/>
                      <a:pt x="259556" y="84138"/>
                    </a:cubicBezTo>
                    <a:cubicBezTo>
                      <a:pt x="277530" y="84138"/>
                      <a:pt x="292100" y="69568"/>
                      <a:pt x="292100" y="51594"/>
                    </a:cubicBezTo>
                    <a:cubicBezTo>
                      <a:pt x="292100" y="33620"/>
                      <a:pt x="277530" y="19050"/>
                      <a:pt x="259556" y="19050"/>
                    </a:cubicBezTo>
                    <a:close/>
                    <a:moveTo>
                      <a:pt x="0" y="0"/>
                    </a:moveTo>
                    <a:lnTo>
                      <a:pt x="331788" y="0"/>
                    </a:lnTo>
                    <a:lnTo>
                      <a:pt x="331788" y="192088"/>
                    </a:lnTo>
                    <a:lnTo>
                      <a:pt x="287338" y="192088"/>
                    </a:lnTo>
                    <a:lnTo>
                      <a:pt x="287338" y="161925"/>
                    </a:lnTo>
                    <a:lnTo>
                      <a:pt x="288926" y="161925"/>
                    </a:lnTo>
                    <a:lnTo>
                      <a:pt x="290513" y="150813"/>
                    </a:lnTo>
                    <a:lnTo>
                      <a:pt x="300038" y="150813"/>
                    </a:lnTo>
                    <a:lnTo>
                      <a:pt x="298451" y="90488"/>
                    </a:lnTo>
                    <a:lnTo>
                      <a:pt x="273051" y="87313"/>
                    </a:lnTo>
                    <a:lnTo>
                      <a:pt x="261938" y="103188"/>
                    </a:lnTo>
                    <a:lnTo>
                      <a:pt x="247651" y="87313"/>
                    </a:lnTo>
                    <a:lnTo>
                      <a:pt x="171450" y="87313"/>
                    </a:lnTo>
                    <a:lnTo>
                      <a:pt x="171450" y="104775"/>
                    </a:lnTo>
                    <a:lnTo>
                      <a:pt x="227013" y="104775"/>
                    </a:lnTo>
                    <a:lnTo>
                      <a:pt x="230188" y="161925"/>
                    </a:lnTo>
                    <a:lnTo>
                      <a:pt x="233363" y="161925"/>
                    </a:lnTo>
                    <a:lnTo>
                      <a:pt x="233363" y="192088"/>
                    </a:lnTo>
                    <a:lnTo>
                      <a:pt x="0" y="192088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任意多边形 46"/>
              <p:cNvSpPr/>
              <p:nvPr/>
            </p:nvSpPr>
            <p:spPr>
              <a:xfrm>
                <a:off x="5356558" y="3154615"/>
                <a:ext cx="266834" cy="337489"/>
              </a:xfrm>
              <a:custGeom>
                <a:avLst/>
                <a:gdLst>
                  <a:gd name="connsiteX0" fmla="*/ 126399 w 261072"/>
                  <a:gd name="connsiteY0" fmla="*/ 143933 h 330200"/>
                  <a:gd name="connsiteX1" fmla="*/ 114493 w 261072"/>
                  <a:gd name="connsiteY1" fmla="*/ 165100 h 330200"/>
                  <a:gd name="connsiteX2" fmla="*/ 135660 w 261072"/>
                  <a:gd name="connsiteY2" fmla="*/ 179652 h 330200"/>
                  <a:gd name="connsiteX3" fmla="*/ 148889 w 261072"/>
                  <a:gd name="connsiteY3" fmla="*/ 157162 h 330200"/>
                  <a:gd name="connsiteX4" fmla="*/ 126399 w 261072"/>
                  <a:gd name="connsiteY4" fmla="*/ 143933 h 330200"/>
                  <a:gd name="connsiteX5" fmla="*/ 62158 w 261072"/>
                  <a:gd name="connsiteY5" fmla="*/ 142587 h 330200"/>
                  <a:gd name="connsiteX6" fmla="*/ 59301 w 261072"/>
                  <a:gd name="connsiteY6" fmla="*/ 149803 h 330200"/>
                  <a:gd name="connsiteX7" fmla="*/ 67873 w 261072"/>
                  <a:gd name="connsiteY7" fmla="*/ 154132 h 330200"/>
                  <a:gd name="connsiteX8" fmla="*/ 70731 w 261072"/>
                  <a:gd name="connsiteY8" fmla="*/ 145473 h 330200"/>
                  <a:gd name="connsiteX9" fmla="*/ 62158 w 261072"/>
                  <a:gd name="connsiteY9" fmla="*/ 142587 h 330200"/>
                  <a:gd name="connsiteX10" fmla="*/ 60253 w 261072"/>
                  <a:gd name="connsiteY10" fmla="*/ 111601 h 330200"/>
                  <a:gd name="connsiteX11" fmla="*/ 50887 w 261072"/>
                  <a:gd name="connsiteY11" fmla="*/ 112077 h 330200"/>
                  <a:gd name="connsiteX12" fmla="*/ 41997 w 261072"/>
                  <a:gd name="connsiteY12" fmla="*/ 118427 h 330200"/>
                  <a:gd name="connsiteX13" fmla="*/ 47077 w 261072"/>
                  <a:gd name="connsiteY13" fmla="*/ 124777 h 330200"/>
                  <a:gd name="connsiteX14" fmla="*/ 52157 w 261072"/>
                  <a:gd name="connsiteY14" fmla="*/ 119697 h 330200"/>
                  <a:gd name="connsiteX15" fmla="*/ 57237 w 261072"/>
                  <a:gd name="connsiteY15" fmla="*/ 122237 h 330200"/>
                  <a:gd name="connsiteX16" fmla="*/ 57237 w 261072"/>
                  <a:gd name="connsiteY16" fmla="*/ 128587 h 330200"/>
                  <a:gd name="connsiteX17" fmla="*/ 57237 w 261072"/>
                  <a:gd name="connsiteY17" fmla="*/ 140017 h 330200"/>
                  <a:gd name="connsiteX18" fmla="*/ 58507 w 261072"/>
                  <a:gd name="connsiteY18" fmla="*/ 141287 h 330200"/>
                  <a:gd name="connsiteX19" fmla="*/ 66127 w 261072"/>
                  <a:gd name="connsiteY19" fmla="*/ 137477 h 330200"/>
                  <a:gd name="connsiteX20" fmla="*/ 64857 w 261072"/>
                  <a:gd name="connsiteY20" fmla="*/ 136207 h 330200"/>
                  <a:gd name="connsiteX21" fmla="*/ 64857 w 261072"/>
                  <a:gd name="connsiteY21" fmla="*/ 128587 h 330200"/>
                  <a:gd name="connsiteX22" fmla="*/ 64857 w 261072"/>
                  <a:gd name="connsiteY22" fmla="*/ 115887 h 330200"/>
                  <a:gd name="connsiteX23" fmla="*/ 60253 w 261072"/>
                  <a:gd name="connsiteY23" fmla="*/ 111601 h 330200"/>
                  <a:gd name="connsiteX24" fmla="*/ 182967 w 261072"/>
                  <a:gd name="connsiteY24" fmla="*/ 102870 h 330200"/>
                  <a:gd name="connsiteX25" fmla="*/ 170584 w 261072"/>
                  <a:gd name="connsiteY25" fmla="*/ 109220 h 330200"/>
                  <a:gd name="connsiteX26" fmla="*/ 178839 w 261072"/>
                  <a:gd name="connsiteY26" fmla="*/ 119380 h 330200"/>
                  <a:gd name="connsiteX27" fmla="*/ 189846 w 261072"/>
                  <a:gd name="connsiteY27" fmla="*/ 113030 h 330200"/>
                  <a:gd name="connsiteX28" fmla="*/ 182967 w 261072"/>
                  <a:gd name="connsiteY28" fmla="*/ 102870 h 330200"/>
                  <a:gd name="connsiteX29" fmla="*/ 176934 w 261072"/>
                  <a:gd name="connsiteY29" fmla="*/ 50542 h 330200"/>
                  <a:gd name="connsiteX30" fmla="*/ 178287 w 261072"/>
                  <a:gd name="connsiteY30" fmla="*/ 62513 h 330200"/>
                  <a:gd name="connsiteX31" fmla="*/ 189105 w 261072"/>
                  <a:gd name="connsiteY31" fmla="*/ 62513 h 330200"/>
                  <a:gd name="connsiteX32" fmla="*/ 194515 w 261072"/>
                  <a:gd name="connsiteY32" fmla="*/ 69163 h 330200"/>
                  <a:gd name="connsiteX33" fmla="*/ 186401 w 261072"/>
                  <a:gd name="connsiteY33" fmla="*/ 78474 h 330200"/>
                  <a:gd name="connsiteX34" fmla="*/ 176934 w 261072"/>
                  <a:gd name="connsiteY34" fmla="*/ 93105 h 330200"/>
                  <a:gd name="connsiteX35" fmla="*/ 176934 w 261072"/>
                  <a:gd name="connsiteY35" fmla="*/ 95765 h 330200"/>
                  <a:gd name="connsiteX36" fmla="*/ 190458 w 261072"/>
                  <a:gd name="connsiteY36" fmla="*/ 98425 h 330200"/>
                  <a:gd name="connsiteX37" fmla="*/ 190458 w 261072"/>
                  <a:gd name="connsiteY37" fmla="*/ 97095 h 330200"/>
                  <a:gd name="connsiteX38" fmla="*/ 198572 w 261072"/>
                  <a:gd name="connsiteY38" fmla="*/ 85124 h 330200"/>
                  <a:gd name="connsiteX39" fmla="*/ 210743 w 261072"/>
                  <a:gd name="connsiteY39" fmla="*/ 70494 h 330200"/>
                  <a:gd name="connsiteX40" fmla="*/ 194515 w 261072"/>
                  <a:gd name="connsiteY40" fmla="*/ 50542 h 330200"/>
                  <a:gd name="connsiteX41" fmla="*/ 176934 w 261072"/>
                  <a:gd name="connsiteY41" fmla="*/ 50542 h 330200"/>
                  <a:gd name="connsiteX42" fmla="*/ 104071 w 261072"/>
                  <a:gd name="connsiteY42" fmla="*/ 44936 h 330200"/>
                  <a:gd name="connsiteX43" fmla="*/ 73747 w 261072"/>
                  <a:gd name="connsiteY43" fmla="*/ 60685 h 330200"/>
                  <a:gd name="connsiteX44" fmla="*/ 85613 w 261072"/>
                  <a:gd name="connsiteY44" fmla="*/ 80370 h 330200"/>
                  <a:gd name="connsiteX45" fmla="*/ 102752 w 261072"/>
                  <a:gd name="connsiteY45" fmla="*/ 69871 h 330200"/>
                  <a:gd name="connsiteX46" fmla="*/ 119892 w 261072"/>
                  <a:gd name="connsiteY46" fmla="*/ 77745 h 330200"/>
                  <a:gd name="connsiteX47" fmla="*/ 113300 w 261072"/>
                  <a:gd name="connsiteY47" fmla="*/ 101367 h 330200"/>
                  <a:gd name="connsiteX48" fmla="*/ 109345 w 261072"/>
                  <a:gd name="connsiteY48" fmla="*/ 134175 h 330200"/>
                  <a:gd name="connsiteX49" fmla="*/ 110663 w 261072"/>
                  <a:gd name="connsiteY49" fmla="*/ 138112 h 330200"/>
                  <a:gd name="connsiteX50" fmla="*/ 137032 w 261072"/>
                  <a:gd name="connsiteY50" fmla="*/ 132863 h 330200"/>
                  <a:gd name="connsiteX51" fmla="*/ 135713 w 261072"/>
                  <a:gd name="connsiteY51" fmla="*/ 128926 h 330200"/>
                  <a:gd name="connsiteX52" fmla="*/ 139669 w 261072"/>
                  <a:gd name="connsiteY52" fmla="*/ 102679 h 330200"/>
                  <a:gd name="connsiteX53" fmla="*/ 148898 w 261072"/>
                  <a:gd name="connsiteY53" fmla="*/ 65934 h 330200"/>
                  <a:gd name="connsiteX54" fmla="*/ 104071 w 261072"/>
                  <a:gd name="connsiteY54" fmla="*/ 44936 h 330200"/>
                  <a:gd name="connsiteX55" fmla="*/ 134819 w 261072"/>
                  <a:gd name="connsiteY55" fmla="*/ 0 h 330200"/>
                  <a:gd name="connsiteX56" fmla="*/ 221618 w 261072"/>
                  <a:gd name="connsiteY56" fmla="*/ 35519 h 330200"/>
                  <a:gd name="connsiteX57" fmla="*/ 247921 w 261072"/>
                  <a:gd name="connsiteY57" fmla="*/ 113137 h 330200"/>
                  <a:gd name="connsiteX58" fmla="*/ 243975 w 261072"/>
                  <a:gd name="connsiteY58" fmla="*/ 144709 h 330200"/>
                  <a:gd name="connsiteX59" fmla="*/ 261072 w 261072"/>
                  <a:gd name="connsiteY59" fmla="*/ 180229 h 330200"/>
                  <a:gd name="connsiteX60" fmla="*/ 246606 w 261072"/>
                  <a:gd name="connsiteY60" fmla="*/ 190753 h 330200"/>
                  <a:gd name="connsiteX61" fmla="*/ 243975 w 261072"/>
                  <a:gd name="connsiteY61" fmla="*/ 198646 h 330200"/>
                  <a:gd name="connsiteX62" fmla="*/ 243975 w 261072"/>
                  <a:gd name="connsiteY62" fmla="*/ 210486 h 330200"/>
                  <a:gd name="connsiteX63" fmla="*/ 237400 w 261072"/>
                  <a:gd name="connsiteY63" fmla="*/ 215748 h 330200"/>
                  <a:gd name="connsiteX64" fmla="*/ 237400 w 261072"/>
                  <a:gd name="connsiteY64" fmla="*/ 219695 h 330200"/>
                  <a:gd name="connsiteX65" fmla="*/ 236085 w 261072"/>
                  <a:gd name="connsiteY65" fmla="*/ 230219 h 330200"/>
                  <a:gd name="connsiteX66" fmla="*/ 232139 w 261072"/>
                  <a:gd name="connsiteY66" fmla="*/ 244690 h 330200"/>
                  <a:gd name="connsiteX67" fmla="*/ 229509 w 261072"/>
                  <a:gd name="connsiteY67" fmla="*/ 263108 h 330200"/>
                  <a:gd name="connsiteX68" fmla="*/ 196631 w 261072"/>
                  <a:gd name="connsiteY68" fmla="*/ 267054 h 330200"/>
                  <a:gd name="connsiteX69" fmla="*/ 161121 w 261072"/>
                  <a:gd name="connsiteY69" fmla="*/ 273632 h 330200"/>
                  <a:gd name="connsiteX70" fmla="*/ 136134 w 261072"/>
                  <a:gd name="connsiteY70" fmla="*/ 330200 h 330200"/>
                  <a:gd name="connsiteX71" fmla="*/ 45389 w 261072"/>
                  <a:gd name="connsiteY71" fmla="*/ 246006 h 330200"/>
                  <a:gd name="connsiteX72" fmla="*/ 32238 w 261072"/>
                  <a:gd name="connsiteY72" fmla="*/ 184176 h 330200"/>
                  <a:gd name="connsiteX73" fmla="*/ 675 w 261072"/>
                  <a:gd name="connsiteY73" fmla="*/ 121030 h 330200"/>
                  <a:gd name="connsiteX74" fmla="*/ 30923 w 261072"/>
                  <a:gd name="connsiteY74" fmla="*/ 40781 h 330200"/>
                  <a:gd name="connsiteX75" fmla="*/ 134819 w 261072"/>
                  <a:gd name="connsiteY75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61072" h="330200">
                    <a:moveTo>
                      <a:pt x="126399" y="143933"/>
                    </a:moveTo>
                    <a:cubicBezTo>
                      <a:pt x="117138" y="146579"/>
                      <a:pt x="111847" y="155840"/>
                      <a:pt x="114493" y="165100"/>
                    </a:cubicBezTo>
                    <a:cubicBezTo>
                      <a:pt x="115816" y="175684"/>
                      <a:pt x="125076" y="180975"/>
                      <a:pt x="135660" y="179652"/>
                    </a:cubicBezTo>
                    <a:cubicBezTo>
                      <a:pt x="146243" y="177006"/>
                      <a:pt x="151535" y="167746"/>
                      <a:pt x="148889" y="157162"/>
                    </a:cubicBezTo>
                    <a:cubicBezTo>
                      <a:pt x="146243" y="146579"/>
                      <a:pt x="136982" y="141287"/>
                      <a:pt x="126399" y="143933"/>
                    </a:cubicBezTo>
                    <a:close/>
                    <a:moveTo>
                      <a:pt x="62158" y="142587"/>
                    </a:moveTo>
                    <a:cubicBezTo>
                      <a:pt x="59301" y="144030"/>
                      <a:pt x="57872" y="146916"/>
                      <a:pt x="59301" y="149803"/>
                    </a:cubicBezTo>
                    <a:cubicBezTo>
                      <a:pt x="60729" y="154132"/>
                      <a:pt x="65016" y="155575"/>
                      <a:pt x="67873" y="154132"/>
                    </a:cubicBezTo>
                    <a:cubicBezTo>
                      <a:pt x="70731" y="152689"/>
                      <a:pt x="72160" y="148359"/>
                      <a:pt x="70731" y="145473"/>
                    </a:cubicBezTo>
                    <a:cubicBezTo>
                      <a:pt x="69302" y="141143"/>
                      <a:pt x="66445" y="139700"/>
                      <a:pt x="62158" y="142587"/>
                    </a:cubicBezTo>
                    <a:close/>
                    <a:moveTo>
                      <a:pt x="60253" y="111601"/>
                    </a:moveTo>
                    <a:cubicBezTo>
                      <a:pt x="57872" y="110807"/>
                      <a:pt x="54697" y="110807"/>
                      <a:pt x="50887" y="112077"/>
                    </a:cubicBezTo>
                    <a:cubicBezTo>
                      <a:pt x="47077" y="114617"/>
                      <a:pt x="43267" y="117157"/>
                      <a:pt x="41997" y="118427"/>
                    </a:cubicBezTo>
                    <a:cubicBezTo>
                      <a:pt x="41997" y="118427"/>
                      <a:pt x="41997" y="118427"/>
                      <a:pt x="47077" y="124777"/>
                    </a:cubicBezTo>
                    <a:cubicBezTo>
                      <a:pt x="48347" y="122237"/>
                      <a:pt x="49617" y="120967"/>
                      <a:pt x="52157" y="119697"/>
                    </a:cubicBezTo>
                    <a:cubicBezTo>
                      <a:pt x="54697" y="118427"/>
                      <a:pt x="55967" y="119697"/>
                      <a:pt x="57237" y="122237"/>
                    </a:cubicBezTo>
                    <a:cubicBezTo>
                      <a:pt x="58507" y="123507"/>
                      <a:pt x="57237" y="126047"/>
                      <a:pt x="57237" y="128587"/>
                    </a:cubicBezTo>
                    <a:cubicBezTo>
                      <a:pt x="55967" y="133667"/>
                      <a:pt x="55967" y="136207"/>
                      <a:pt x="57237" y="140017"/>
                    </a:cubicBezTo>
                    <a:lnTo>
                      <a:pt x="58507" y="141287"/>
                    </a:lnTo>
                    <a:cubicBezTo>
                      <a:pt x="58507" y="141287"/>
                      <a:pt x="58507" y="141287"/>
                      <a:pt x="66127" y="137477"/>
                    </a:cubicBezTo>
                    <a:cubicBezTo>
                      <a:pt x="66127" y="137477"/>
                      <a:pt x="66127" y="137477"/>
                      <a:pt x="64857" y="136207"/>
                    </a:cubicBezTo>
                    <a:cubicBezTo>
                      <a:pt x="63587" y="133667"/>
                      <a:pt x="63587" y="131127"/>
                      <a:pt x="64857" y="128587"/>
                    </a:cubicBezTo>
                    <a:cubicBezTo>
                      <a:pt x="66127" y="124777"/>
                      <a:pt x="67397" y="120967"/>
                      <a:pt x="64857" y="115887"/>
                    </a:cubicBezTo>
                    <a:cubicBezTo>
                      <a:pt x="64222" y="113982"/>
                      <a:pt x="62634" y="112395"/>
                      <a:pt x="60253" y="111601"/>
                    </a:cubicBezTo>
                    <a:close/>
                    <a:moveTo>
                      <a:pt x="182967" y="102870"/>
                    </a:moveTo>
                    <a:cubicBezTo>
                      <a:pt x="177464" y="101600"/>
                      <a:pt x="171960" y="104140"/>
                      <a:pt x="170584" y="109220"/>
                    </a:cubicBezTo>
                    <a:cubicBezTo>
                      <a:pt x="170584" y="114300"/>
                      <a:pt x="173335" y="118110"/>
                      <a:pt x="178839" y="119380"/>
                    </a:cubicBezTo>
                    <a:cubicBezTo>
                      <a:pt x="184343" y="120650"/>
                      <a:pt x="188471" y="118110"/>
                      <a:pt x="189846" y="113030"/>
                    </a:cubicBezTo>
                    <a:cubicBezTo>
                      <a:pt x="191222" y="107950"/>
                      <a:pt x="188471" y="102870"/>
                      <a:pt x="182967" y="102870"/>
                    </a:cubicBezTo>
                    <a:close/>
                    <a:moveTo>
                      <a:pt x="176934" y="50542"/>
                    </a:moveTo>
                    <a:cubicBezTo>
                      <a:pt x="176934" y="50542"/>
                      <a:pt x="176934" y="50542"/>
                      <a:pt x="178287" y="62513"/>
                    </a:cubicBezTo>
                    <a:cubicBezTo>
                      <a:pt x="180991" y="61183"/>
                      <a:pt x="185048" y="61183"/>
                      <a:pt x="189105" y="62513"/>
                    </a:cubicBezTo>
                    <a:cubicBezTo>
                      <a:pt x="194515" y="63843"/>
                      <a:pt x="195867" y="66503"/>
                      <a:pt x="194515" y="69163"/>
                    </a:cubicBezTo>
                    <a:cubicBezTo>
                      <a:pt x="194515" y="73154"/>
                      <a:pt x="190458" y="75814"/>
                      <a:pt x="186401" y="78474"/>
                    </a:cubicBezTo>
                    <a:cubicBezTo>
                      <a:pt x="180991" y="83794"/>
                      <a:pt x="178287" y="87785"/>
                      <a:pt x="176934" y="93105"/>
                    </a:cubicBezTo>
                    <a:cubicBezTo>
                      <a:pt x="176934" y="93105"/>
                      <a:pt x="176934" y="93105"/>
                      <a:pt x="176934" y="95765"/>
                    </a:cubicBezTo>
                    <a:cubicBezTo>
                      <a:pt x="176934" y="95765"/>
                      <a:pt x="176934" y="95765"/>
                      <a:pt x="190458" y="98425"/>
                    </a:cubicBezTo>
                    <a:cubicBezTo>
                      <a:pt x="190458" y="98425"/>
                      <a:pt x="190458" y="98425"/>
                      <a:pt x="190458" y="97095"/>
                    </a:cubicBezTo>
                    <a:cubicBezTo>
                      <a:pt x="191810" y="91775"/>
                      <a:pt x="193162" y="89115"/>
                      <a:pt x="198572" y="85124"/>
                    </a:cubicBezTo>
                    <a:cubicBezTo>
                      <a:pt x="203981" y="82464"/>
                      <a:pt x="209390" y="78474"/>
                      <a:pt x="210743" y="70494"/>
                    </a:cubicBezTo>
                    <a:cubicBezTo>
                      <a:pt x="213447" y="62513"/>
                      <a:pt x="208038" y="53202"/>
                      <a:pt x="194515" y="50542"/>
                    </a:cubicBezTo>
                    <a:cubicBezTo>
                      <a:pt x="187753" y="49212"/>
                      <a:pt x="180991" y="50542"/>
                      <a:pt x="176934" y="50542"/>
                    </a:cubicBezTo>
                    <a:close/>
                    <a:moveTo>
                      <a:pt x="104071" y="44936"/>
                    </a:moveTo>
                    <a:cubicBezTo>
                      <a:pt x="90886" y="48873"/>
                      <a:pt x="80339" y="55435"/>
                      <a:pt x="73747" y="60685"/>
                    </a:cubicBezTo>
                    <a:cubicBezTo>
                      <a:pt x="73747" y="60685"/>
                      <a:pt x="73747" y="60685"/>
                      <a:pt x="85613" y="80370"/>
                    </a:cubicBezTo>
                    <a:cubicBezTo>
                      <a:pt x="89568" y="76433"/>
                      <a:pt x="97479" y="71183"/>
                      <a:pt x="102752" y="69871"/>
                    </a:cubicBezTo>
                    <a:cubicBezTo>
                      <a:pt x="113300" y="68559"/>
                      <a:pt x="118574" y="71183"/>
                      <a:pt x="119892" y="77745"/>
                    </a:cubicBezTo>
                    <a:cubicBezTo>
                      <a:pt x="121211" y="84307"/>
                      <a:pt x="118574" y="92181"/>
                      <a:pt x="113300" y="101367"/>
                    </a:cubicBezTo>
                    <a:cubicBezTo>
                      <a:pt x="108026" y="113178"/>
                      <a:pt x="106708" y="123677"/>
                      <a:pt x="109345" y="134175"/>
                    </a:cubicBezTo>
                    <a:cubicBezTo>
                      <a:pt x="109345" y="134175"/>
                      <a:pt x="109345" y="134175"/>
                      <a:pt x="110663" y="138112"/>
                    </a:cubicBezTo>
                    <a:cubicBezTo>
                      <a:pt x="110663" y="138112"/>
                      <a:pt x="110663" y="138112"/>
                      <a:pt x="137032" y="132863"/>
                    </a:cubicBezTo>
                    <a:cubicBezTo>
                      <a:pt x="137032" y="132863"/>
                      <a:pt x="137032" y="132863"/>
                      <a:pt x="135713" y="128926"/>
                    </a:cubicBezTo>
                    <a:cubicBezTo>
                      <a:pt x="134395" y="119740"/>
                      <a:pt x="134395" y="111866"/>
                      <a:pt x="139669" y="102679"/>
                    </a:cubicBezTo>
                    <a:cubicBezTo>
                      <a:pt x="144943" y="92181"/>
                      <a:pt x="151535" y="81682"/>
                      <a:pt x="148898" y="65934"/>
                    </a:cubicBezTo>
                    <a:cubicBezTo>
                      <a:pt x="144943" y="50186"/>
                      <a:pt x="129121" y="39687"/>
                      <a:pt x="104071" y="44936"/>
                    </a:cubicBezTo>
                    <a:close/>
                    <a:moveTo>
                      <a:pt x="134819" y="0"/>
                    </a:moveTo>
                    <a:cubicBezTo>
                      <a:pt x="158491" y="0"/>
                      <a:pt x="194000" y="5262"/>
                      <a:pt x="221618" y="35519"/>
                    </a:cubicBezTo>
                    <a:cubicBezTo>
                      <a:pt x="238715" y="52622"/>
                      <a:pt x="251866" y="74986"/>
                      <a:pt x="247921" y="113137"/>
                    </a:cubicBezTo>
                    <a:cubicBezTo>
                      <a:pt x="246606" y="121030"/>
                      <a:pt x="236085" y="130238"/>
                      <a:pt x="243975" y="144709"/>
                    </a:cubicBezTo>
                    <a:cubicBezTo>
                      <a:pt x="243975" y="144709"/>
                      <a:pt x="261072" y="176282"/>
                      <a:pt x="261072" y="180229"/>
                    </a:cubicBezTo>
                    <a:cubicBezTo>
                      <a:pt x="261072" y="180229"/>
                      <a:pt x="261072" y="189438"/>
                      <a:pt x="246606" y="190753"/>
                    </a:cubicBezTo>
                    <a:cubicBezTo>
                      <a:pt x="246606" y="190753"/>
                      <a:pt x="242660" y="190753"/>
                      <a:pt x="243975" y="198646"/>
                    </a:cubicBezTo>
                    <a:cubicBezTo>
                      <a:pt x="243975" y="198646"/>
                      <a:pt x="243975" y="198646"/>
                      <a:pt x="243975" y="210486"/>
                    </a:cubicBezTo>
                    <a:cubicBezTo>
                      <a:pt x="243975" y="210486"/>
                      <a:pt x="243975" y="213117"/>
                      <a:pt x="237400" y="215748"/>
                    </a:cubicBezTo>
                    <a:cubicBezTo>
                      <a:pt x="237400" y="215748"/>
                      <a:pt x="236085" y="217064"/>
                      <a:pt x="237400" y="219695"/>
                    </a:cubicBezTo>
                    <a:cubicBezTo>
                      <a:pt x="237400" y="219695"/>
                      <a:pt x="241345" y="222326"/>
                      <a:pt x="236085" y="230219"/>
                    </a:cubicBezTo>
                    <a:cubicBezTo>
                      <a:pt x="233454" y="234166"/>
                      <a:pt x="229509" y="236797"/>
                      <a:pt x="232139" y="244690"/>
                    </a:cubicBezTo>
                    <a:cubicBezTo>
                      <a:pt x="232139" y="244690"/>
                      <a:pt x="234769" y="259161"/>
                      <a:pt x="229509" y="263108"/>
                    </a:cubicBezTo>
                    <a:cubicBezTo>
                      <a:pt x="229509" y="263108"/>
                      <a:pt x="222933" y="269685"/>
                      <a:pt x="196631" y="267054"/>
                    </a:cubicBezTo>
                    <a:cubicBezTo>
                      <a:pt x="187425" y="265739"/>
                      <a:pt x="171642" y="261792"/>
                      <a:pt x="161121" y="273632"/>
                    </a:cubicBezTo>
                    <a:cubicBezTo>
                      <a:pt x="161121" y="273632"/>
                      <a:pt x="137449" y="319676"/>
                      <a:pt x="136134" y="330200"/>
                    </a:cubicBezTo>
                    <a:cubicBezTo>
                      <a:pt x="136134" y="330200"/>
                      <a:pt x="95364" y="257846"/>
                      <a:pt x="45389" y="246006"/>
                    </a:cubicBezTo>
                    <a:cubicBezTo>
                      <a:pt x="45389" y="246006"/>
                      <a:pt x="57225" y="219695"/>
                      <a:pt x="32238" y="184176"/>
                    </a:cubicBezTo>
                    <a:cubicBezTo>
                      <a:pt x="32238" y="184176"/>
                      <a:pt x="1990" y="143394"/>
                      <a:pt x="675" y="121030"/>
                    </a:cubicBezTo>
                    <a:cubicBezTo>
                      <a:pt x="675" y="121030"/>
                      <a:pt x="-7216" y="82879"/>
                      <a:pt x="30923" y="40781"/>
                    </a:cubicBezTo>
                    <a:cubicBezTo>
                      <a:pt x="49335" y="19733"/>
                      <a:pt x="74322" y="0"/>
                      <a:pt x="134819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任意多边形 47"/>
          <p:cNvSpPr>
            <a:spLocks noChangeAspect="1"/>
          </p:cNvSpPr>
          <p:nvPr/>
        </p:nvSpPr>
        <p:spPr bwMode="auto">
          <a:xfrm>
            <a:off x="900386" y="1614039"/>
            <a:ext cx="1937292" cy="2110633"/>
          </a:xfrm>
          <a:custGeom>
            <a:avLst/>
            <a:gdLst>
              <a:gd name="connsiteX0" fmla="*/ 175170 w 301625"/>
              <a:gd name="connsiteY0" fmla="*/ 203200 h 328613"/>
              <a:gd name="connsiteX1" fmla="*/ 133078 w 301625"/>
              <a:gd name="connsiteY1" fmla="*/ 207076 h 328613"/>
              <a:gd name="connsiteX2" fmla="*/ 131763 w 301625"/>
              <a:gd name="connsiteY2" fmla="*/ 208369 h 328613"/>
              <a:gd name="connsiteX3" fmla="*/ 131763 w 301625"/>
              <a:gd name="connsiteY3" fmla="*/ 311741 h 328613"/>
              <a:gd name="connsiteX4" fmla="*/ 131763 w 301625"/>
              <a:gd name="connsiteY4" fmla="*/ 313033 h 328613"/>
              <a:gd name="connsiteX5" fmla="*/ 133078 w 301625"/>
              <a:gd name="connsiteY5" fmla="*/ 314325 h 328613"/>
              <a:gd name="connsiteX6" fmla="*/ 134394 w 301625"/>
              <a:gd name="connsiteY6" fmla="*/ 313033 h 328613"/>
              <a:gd name="connsiteX7" fmla="*/ 176486 w 301625"/>
              <a:gd name="connsiteY7" fmla="*/ 297527 h 328613"/>
              <a:gd name="connsiteX8" fmla="*/ 177801 w 301625"/>
              <a:gd name="connsiteY8" fmla="*/ 296235 h 328613"/>
              <a:gd name="connsiteX9" fmla="*/ 177801 w 301625"/>
              <a:gd name="connsiteY9" fmla="*/ 205784 h 328613"/>
              <a:gd name="connsiteX10" fmla="*/ 176486 w 301625"/>
              <a:gd name="connsiteY10" fmla="*/ 204492 h 328613"/>
              <a:gd name="connsiteX11" fmla="*/ 175170 w 301625"/>
              <a:gd name="connsiteY11" fmla="*/ 203200 h 328613"/>
              <a:gd name="connsiteX12" fmla="*/ 67595 w 301625"/>
              <a:gd name="connsiteY12" fmla="*/ 203200 h 328613"/>
              <a:gd name="connsiteX13" fmla="*/ 66341 w 301625"/>
              <a:gd name="connsiteY13" fmla="*/ 204495 h 328613"/>
              <a:gd name="connsiteX14" fmla="*/ 65088 w 301625"/>
              <a:gd name="connsiteY14" fmla="*/ 205790 h 328613"/>
              <a:gd name="connsiteX15" fmla="*/ 65088 w 301625"/>
              <a:gd name="connsiteY15" fmla="*/ 244643 h 328613"/>
              <a:gd name="connsiteX16" fmla="*/ 66341 w 301625"/>
              <a:gd name="connsiteY16" fmla="*/ 245938 h 328613"/>
              <a:gd name="connsiteX17" fmla="*/ 86394 w 301625"/>
              <a:gd name="connsiteY17" fmla="*/ 252413 h 328613"/>
              <a:gd name="connsiteX18" fmla="*/ 88901 w 301625"/>
              <a:gd name="connsiteY18" fmla="*/ 251118 h 328613"/>
              <a:gd name="connsiteX19" fmla="*/ 88901 w 301625"/>
              <a:gd name="connsiteY19" fmla="*/ 249823 h 328613"/>
              <a:gd name="connsiteX20" fmla="*/ 88901 w 301625"/>
              <a:gd name="connsiteY20" fmla="*/ 207085 h 328613"/>
              <a:gd name="connsiteX21" fmla="*/ 87648 w 301625"/>
              <a:gd name="connsiteY21" fmla="*/ 205790 h 328613"/>
              <a:gd name="connsiteX22" fmla="*/ 67595 w 301625"/>
              <a:gd name="connsiteY22" fmla="*/ 203200 h 328613"/>
              <a:gd name="connsiteX23" fmla="*/ 33111 w 301625"/>
              <a:gd name="connsiteY23" fmla="*/ 201613 h 328613"/>
              <a:gd name="connsiteX24" fmla="*/ 31750 w 301625"/>
              <a:gd name="connsiteY24" fmla="*/ 202893 h 328613"/>
              <a:gd name="connsiteX25" fmla="*/ 31750 w 301625"/>
              <a:gd name="connsiteY25" fmla="*/ 236180 h 328613"/>
              <a:gd name="connsiteX26" fmla="*/ 33111 w 301625"/>
              <a:gd name="connsiteY26" fmla="*/ 237460 h 328613"/>
              <a:gd name="connsiteX27" fmla="*/ 49439 w 301625"/>
              <a:gd name="connsiteY27" fmla="*/ 241301 h 328613"/>
              <a:gd name="connsiteX28" fmla="*/ 50800 w 301625"/>
              <a:gd name="connsiteY28" fmla="*/ 241301 h 328613"/>
              <a:gd name="connsiteX29" fmla="*/ 50800 w 301625"/>
              <a:gd name="connsiteY29" fmla="*/ 240021 h 328613"/>
              <a:gd name="connsiteX30" fmla="*/ 50800 w 301625"/>
              <a:gd name="connsiteY30" fmla="*/ 205454 h 328613"/>
              <a:gd name="connsiteX31" fmla="*/ 49439 w 301625"/>
              <a:gd name="connsiteY31" fmla="*/ 202893 h 328613"/>
              <a:gd name="connsiteX32" fmla="*/ 34471 w 301625"/>
              <a:gd name="connsiteY32" fmla="*/ 201613 h 328613"/>
              <a:gd name="connsiteX33" fmla="*/ 33111 w 301625"/>
              <a:gd name="connsiteY33" fmla="*/ 201613 h 328613"/>
              <a:gd name="connsiteX34" fmla="*/ 225690 w 301625"/>
              <a:gd name="connsiteY34" fmla="*/ 200025 h 328613"/>
              <a:gd name="connsiteX35" fmla="*/ 196586 w 301625"/>
              <a:gd name="connsiteY35" fmla="*/ 201313 h 328613"/>
              <a:gd name="connsiteX36" fmla="*/ 195263 w 301625"/>
              <a:gd name="connsiteY36" fmla="*/ 203890 h 328613"/>
              <a:gd name="connsiteX37" fmla="*/ 195263 w 301625"/>
              <a:gd name="connsiteY37" fmla="*/ 286348 h 328613"/>
              <a:gd name="connsiteX38" fmla="*/ 196586 w 301625"/>
              <a:gd name="connsiteY38" fmla="*/ 287637 h 328613"/>
              <a:gd name="connsiteX39" fmla="*/ 196586 w 301625"/>
              <a:gd name="connsiteY39" fmla="*/ 288925 h 328613"/>
              <a:gd name="connsiteX40" fmla="*/ 197909 w 301625"/>
              <a:gd name="connsiteY40" fmla="*/ 288925 h 328613"/>
              <a:gd name="connsiteX41" fmla="*/ 225690 w 301625"/>
              <a:gd name="connsiteY41" fmla="*/ 278618 h 328613"/>
              <a:gd name="connsiteX42" fmla="*/ 227013 w 301625"/>
              <a:gd name="connsiteY42" fmla="*/ 276041 h 328613"/>
              <a:gd name="connsiteX43" fmla="*/ 227013 w 301625"/>
              <a:gd name="connsiteY43" fmla="*/ 201313 h 328613"/>
              <a:gd name="connsiteX44" fmla="*/ 227013 w 301625"/>
              <a:gd name="connsiteY44" fmla="*/ 200025 h 328613"/>
              <a:gd name="connsiteX45" fmla="*/ 225690 w 301625"/>
              <a:gd name="connsiteY45" fmla="*/ 200025 h 328613"/>
              <a:gd name="connsiteX46" fmla="*/ 10824 w 301625"/>
              <a:gd name="connsiteY46" fmla="*/ 198438 h 328613"/>
              <a:gd name="connsiteX47" fmla="*/ 9525 w 301625"/>
              <a:gd name="connsiteY47" fmla="*/ 199732 h 328613"/>
              <a:gd name="connsiteX48" fmla="*/ 9525 w 301625"/>
              <a:gd name="connsiteY48" fmla="*/ 201025 h 328613"/>
              <a:gd name="connsiteX49" fmla="*/ 9525 w 301625"/>
              <a:gd name="connsiteY49" fmla="*/ 229482 h 328613"/>
              <a:gd name="connsiteX50" fmla="*/ 10824 w 301625"/>
              <a:gd name="connsiteY50" fmla="*/ 230776 h 328613"/>
              <a:gd name="connsiteX51" fmla="*/ 21215 w 301625"/>
              <a:gd name="connsiteY51" fmla="*/ 233363 h 328613"/>
              <a:gd name="connsiteX52" fmla="*/ 22514 w 301625"/>
              <a:gd name="connsiteY52" fmla="*/ 233363 h 328613"/>
              <a:gd name="connsiteX53" fmla="*/ 23813 w 301625"/>
              <a:gd name="connsiteY53" fmla="*/ 232070 h 328613"/>
              <a:gd name="connsiteX54" fmla="*/ 23813 w 301625"/>
              <a:gd name="connsiteY54" fmla="*/ 201025 h 328613"/>
              <a:gd name="connsiteX55" fmla="*/ 22514 w 301625"/>
              <a:gd name="connsiteY55" fmla="*/ 199732 h 328613"/>
              <a:gd name="connsiteX56" fmla="*/ 10824 w 301625"/>
              <a:gd name="connsiteY56" fmla="*/ 198438 h 328613"/>
              <a:gd name="connsiteX57" fmla="*/ 277495 w 301625"/>
              <a:gd name="connsiteY57" fmla="*/ 196850 h 328613"/>
              <a:gd name="connsiteX58" fmla="*/ 276225 w 301625"/>
              <a:gd name="connsiteY58" fmla="*/ 198135 h 328613"/>
              <a:gd name="connsiteX59" fmla="*/ 276225 w 301625"/>
              <a:gd name="connsiteY59" fmla="*/ 222553 h 328613"/>
              <a:gd name="connsiteX60" fmla="*/ 276225 w 301625"/>
              <a:gd name="connsiteY60" fmla="*/ 223838 h 328613"/>
              <a:gd name="connsiteX61" fmla="*/ 277495 w 301625"/>
              <a:gd name="connsiteY61" fmla="*/ 223838 h 328613"/>
              <a:gd name="connsiteX62" fmla="*/ 287655 w 301625"/>
              <a:gd name="connsiteY62" fmla="*/ 222553 h 328613"/>
              <a:gd name="connsiteX63" fmla="*/ 288925 w 301625"/>
              <a:gd name="connsiteY63" fmla="*/ 219983 h 328613"/>
              <a:gd name="connsiteX64" fmla="*/ 288925 w 301625"/>
              <a:gd name="connsiteY64" fmla="*/ 198135 h 328613"/>
              <a:gd name="connsiteX65" fmla="*/ 288925 w 301625"/>
              <a:gd name="connsiteY65" fmla="*/ 196850 h 328613"/>
              <a:gd name="connsiteX66" fmla="*/ 287655 w 301625"/>
              <a:gd name="connsiteY66" fmla="*/ 196850 h 328613"/>
              <a:gd name="connsiteX67" fmla="*/ 277495 w 301625"/>
              <a:gd name="connsiteY67" fmla="*/ 196850 h 328613"/>
              <a:gd name="connsiteX68" fmla="*/ 253736 w 301625"/>
              <a:gd name="connsiteY68" fmla="*/ 196850 h 328613"/>
              <a:gd name="connsiteX69" fmla="*/ 252413 w 301625"/>
              <a:gd name="connsiteY69" fmla="*/ 199496 h 328613"/>
              <a:gd name="connsiteX70" fmla="*/ 252413 w 301625"/>
              <a:gd name="connsiteY70" fmla="*/ 225954 h 328613"/>
              <a:gd name="connsiteX71" fmla="*/ 253736 w 301625"/>
              <a:gd name="connsiteY71" fmla="*/ 227277 h 328613"/>
              <a:gd name="connsiteX72" fmla="*/ 255059 w 301625"/>
              <a:gd name="connsiteY72" fmla="*/ 228600 h 328613"/>
              <a:gd name="connsiteX73" fmla="*/ 255059 w 301625"/>
              <a:gd name="connsiteY73" fmla="*/ 227277 h 328613"/>
              <a:gd name="connsiteX74" fmla="*/ 266965 w 301625"/>
              <a:gd name="connsiteY74" fmla="*/ 225954 h 328613"/>
              <a:gd name="connsiteX75" fmla="*/ 268288 w 301625"/>
              <a:gd name="connsiteY75" fmla="*/ 223308 h 328613"/>
              <a:gd name="connsiteX76" fmla="*/ 268288 w 301625"/>
              <a:gd name="connsiteY76" fmla="*/ 198173 h 328613"/>
              <a:gd name="connsiteX77" fmla="*/ 268288 w 301625"/>
              <a:gd name="connsiteY77" fmla="*/ 196850 h 328613"/>
              <a:gd name="connsiteX78" fmla="*/ 266965 w 301625"/>
              <a:gd name="connsiteY78" fmla="*/ 196850 h 328613"/>
              <a:gd name="connsiteX79" fmla="*/ 253736 w 301625"/>
              <a:gd name="connsiteY79" fmla="*/ 196850 h 328613"/>
              <a:gd name="connsiteX80" fmla="*/ 276225 w 301625"/>
              <a:gd name="connsiteY80" fmla="*/ 149225 h 328613"/>
              <a:gd name="connsiteX81" fmla="*/ 276225 w 301625"/>
              <a:gd name="connsiteY81" fmla="*/ 150510 h 328613"/>
              <a:gd name="connsiteX82" fmla="*/ 276225 w 301625"/>
              <a:gd name="connsiteY82" fmla="*/ 173643 h 328613"/>
              <a:gd name="connsiteX83" fmla="*/ 277495 w 301625"/>
              <a:gd name="connsiteY83" fmla="*/ 176213 h 328613"/>
              <a:gd name="connsiteX84" fmla="*/ 287655 w 301625"/>
              <a:gd name="connsiteY84" fmla="*/ 176213 h 328613"/>
              <a:gd name="connsiteX85" fmla="*/ 288925 w 301625"/>
              <a:gd name="connsiteY85" fmla="*/ 176213 h 328613"/>
              <a:gd name="connsiteX86" fmla="*/ 288925 w 301625"/>
              <a:gd name="connsiteY86" fmla="*/ 174928 h 328613"/>
              <a:gd name="connsiteX87" fmla="*/ 288925 w 301625"/>
              <a:gd name="connsiteY87" fmla="*/ 153080 h 328613"/>
              <a:gd name="connsiteX88" fmla="*/ 287655 w 301625"/>
              <a:gd name="connsiteY88" fmla="*/ 150510 h 328613"/>
              <a:gd name="connsiteX89" fmla="*/ 277495 w 301625"/>
              <a:gd name="connsiteY89" fmla="*/ 149225 h 328613"/>
              <a:gd name="connsiteX90" fmla="*/ 276225 w 301625"/>
              <a:gd name="connsiteY90" fmla="*/ 149225 h 328613"/>
              <a:gd name="connsiteX91" fmla="*/ 253736 w 301625"/>
              <a:gd name="connsiteY91" fmla="*/ 145720 h 328613"/>
              <a:gd name="connsiteX92" fmla="*/ 252413 w 301625"/>
              <a:gd name="connsiteY92" fmla="*/ 146977 h 328613"/>
              <a:gd name="connsiteX93" fmla="*/ 252413 w 301625"/>
              <a:gd name="connsiteY93" fmla="*/ 172112 h 328613"/>
              <a:gd name="connsiteX94" fmla="*/ 253736 w 301625"/>
              <a:gd name="connsiteY94" fmla="*/ 174626 h 328613"/>
              <a:gd name="connsiteX95" fmla="*/ 266965 w 301625"/>
              <a:gd name="connsiteY95" fmla="*/ 174626 h 328613"/>
              <a:gd name="connsiteX96" fmla="*/ 268288 w 301625"/>
              <a:gd name="connsiteY96" fmla="*/ 174626 h 328613"/>
              <a:gd name="connsiteX97" fmla="*/ 268288 w 301625"/>
              <a:gd name="connsiteY97" fmla="*/ 173369 h 328613"/>
              <a:gd name="connsiteX98" fmla="*/ 268288 w 301625"/>
              <a:gd name="connsiteY98" fmla="*/ 149490 h 328613"/>
              <a:gd name="connsiteX99" fmla="*/ 266965 w 301625"/>
              <a:gd name="connsiteY99" fmla="*/ 146977 h 328613"/>
              <a:gd name="connsiteX100" fmla="*/ 255059 w 301625"/>
              <a:gd name="connsiteY100" fmla="*/ 145720 h 328613"/>
              <a:gd name="connsiteX101" fmla="*/ 253736 w 301625"/>
              <a:gd name="connsiteY101" fmla="*/ 145720 h 328613"/>
              <a:gd name="connsiteX102" fmla="*/ 21215 w 301625"/>
              <a:gd name="connsiteY102" fmla="*/ 139700 h 328613"/>
              <a:gd name="connsiteX103" fmla="*/ 10824 w 301625"/>
              <a:gd name="connsiteY103" fmla="*/ 142287 h 328613"/>
              <a:gd name="connsiteX104" fmla="*/ 9525 w 301625"/>
              <a:gd name="connsiteY104" fmla="*/ 144874 h 328613"/>
              <a:gd name="connsiteX105" fmla="*/ 9525 w 301625"/>
              <a:gd name="connsiteY105" fmla="*/ 173332 h 328613"/>
              <a:gd name="connsiteX106" fmla="*/ 9525 w 301625"/>
              <a:gd name="connsiteY106" fmla="*/ 174625 h 328613"/>
              <a:gd name="connsiteX107" fmla="*/ 10824 w 301625"/>
              <a:gd name="connsiteY107" fmla="*/ 174625 h 328613"/>
              <a:gd name="connsiteX108" fmla="*/ 22514 w 301625"/>
              <a:gd name="connsiteY108" fmla="*/ 173332 h 328613"/>
              <a:gd name="connsiteX109" fmla="*/ 23813 w 301625"/>
              <a:gd name="connsiteY109" fmla="*/ 172038 h 328613"/>
              <a:gd name="connsiteX110" fmla="*/ 23813 w 301625"/>
              <a:gd name="connsiteY110" fmla="*/ 140993 h 328613"/>
              <a:gd name="connsiteX111" fmla="*/ 23813 w 301625"/>
              <a:gd name="connsiteY111" fmla="*/ 139700 h 328613"/>
              <a:gd name="connsiteX112" fmla="*/ 21215 w 301625"/>
              <a:gd name="connsiteY112" fmla="*/ 139700 h 328613"/>
              <a:gd name="connsiteX113" fmla="*/ 216893 w 301625"/>
              <a:gd name="connsiteY113" fmla="*/ 138113 h 328613"/>
              <a:gd name="connsiteX114" fmla="*/ 214313 w 301625"/>
              <a:gd name="connsiteY114" fmla="*/ 139417 h 328613"/>
              <a:gd name="connsiteX115" fmla="*/ 214313 w 301625"/>
              <a:gd name="connsiteY115" fmla="*/ 140721 h 328613"/>
              <a:gd name="connsiteX116" fmla="*/ 214313 w 301625"/>
              <a:gd name="connsiteY116" fmla="*/ 172018 h 328613"/>
              <a:gd name="connsiteX117" fmla="*/ 215603 w 301625"/>
              <a:gd name="connsiteY117" fmla="*/ 173322 h 328613"/>
              <a:gd name="connsiteX118" fmla="*/ 232371 w 301625"/>
              <a:gd name="connsiteY118" fmla="*/ 174626 h 328613"/>
              <a:gd name="connsiteX119" fmla="*/ 233661 w 301625"/>
              <a:gd name="connsiteY119" fmla="*/ 173322 h 328613"/>
              <a:gd name="connsiteX120" fmla="*/ 234951 w 301625"/>
              <a:gd name="connsiteY120" fmla="*/ 172018 h 328613"/>
              <a:gd name="connsiteX121" fmla="*/ 234951 w 301625"/>
              <a:gd name="connsiteY121" fmla="*/ 143329 h 328613"/>
              <a:gd name="connsiteX122" fmla="*/ 232371 w 301625"/>
              <a:gd name="connsiteY122" fmla="*/ 142025 h 328613"/>
              <a:gd name="connsiteX123" fmla="*/ 216893 w 301625"/>
              <a:gd name="connsiteY123" fmla="*/ 138113 h 328613"/>
              <a:gd name="connsiteX124" fmla="*/ 49439 w 301625"/>
              <a:gd name="connsiteY124" fmla="*/ 131763 h 328613"/>
              <a:gd name="connsiteX125" fmla="*/ 33111 w 301625"/>
              <a:gd name="connsiteY125" fmla="*/ 135632 h 328613"/>
              <a:gd name="connsiteX126" fmla="*/ 31750 w 301625"/>
              <a:gd name="connsiteY126" fmla="*/ 138212 h 328613"/>
              <a:gd name="connsiteX127" fmla="*/ 31750 w 301625"/>
              <a:gd name="connsiteY127" fmla="*/ 170458 h 328613"/>
              <a:gd name="connsiteX128" fmla="*/ 33111 w 301625"/>
              <a:gd name="connsiteY128" fmla="*/ 171748 h 328613"/>
              <a:gd name="connsiteX129" fmla="*/ 34471 w 301625"/>
              <a:gd name="connsiteY129" fmla="*/ 173038 h 328613"/>
              <a:gd name="connsiteX130" fmla="*/ 49439 w 301625"/>
              <a:gd name="connsiteY130" fmla="*/ 171748 h 328613"/>
              <a:gd name="connsiteX131" fmla="*/ 50800 w 301625"/>
              <a:gd name="connsiteY131" fmla="*/ 169169 h 328613"/>
              <a:gd name="connsiteX132" fmla="*/ 50800 w 301625"/>
              <a:gd name="connsiteY132" fmla="*/ 134343 h 328613"/>
              <a:gd name="connsiteX133" fmla="*/ 50800 w 301625"/>
              <a:gd name="connsiteY133" fmla="*/ 133053 h 328613"/>
              <a:gd name="connsiteX134" fmla="*/ 49439 w 301625"/>
              <a:gd name="connsiteY134" fmla="*/ 131763 h 328613"/>
              <a:gd name="connsiteX135" fmla="*/ 174308 w 301625"/>
              <a:gd name="connsiteY135" fmla="*/ 130175 h 328613"/>
              <a:gd name="connsiteX136" fmla="*/ 173038 w 301625"/>
              <a:gd name="connsiteY136" fmla="*/ 131474 h 328613"/>
              <a:gd name="connsiteX137" fmla="*/ 173038 w 301625"/>
              <a:gd name="connsiteY137" fmla="*/ 132773 h 328613"/>
              <a:gd name="connsiteX138" fmla="*/ 173038 w 301625"/>
              <a:gd name="connsiteY138" fmla="*/ 169141 h 328613"/>
              <a:gd name="connsiteX139" fmla="*/ 174308 w 301625"/>
              <a:gd name="connsiteY139" fmla="*/ 170440 h 328613"/>
              <a:gd name="connsiteX140" fmla="*/ 195898 w 301625"/>
              <a:gd name="connsiteY140" fmla="*/ 173038 h 328613"/>
              <a:gd name="connsiteX141" fmla="*/ 197168 w 301625"/>
              <a:gd name="connsiteY141" fmla="*/ 171739 h 328613"/>
              <a:gd name="connsiteX142" fmla="*/ 198438 w 301625"/>
              <a:gd name="connsiteY142" fmla="*/ 170440 h 328613"/>
              <a:gd name="connsiteX143" fmla="*/ 198438 w 301625"/>
              <a:gd name="connsiteY143" fmla="*/ 136669 h 328613"/>
              <a:gd name="connsiteX144" fmla="*/ 197168 w 301625"/>
              <a:gd name="connsiteY144" fmla="*/ 135370 h 328613"/>
              <a:gd name="connsiteX145" fmla="*/ 174308 w 301625"/>
              <a:gd name="connsiteY145" fmla="*/ 130175 h 328613"/>
              <a:gd name="connsiteX146" fmla="*/ 86394 w 301625"/>
              <a:gd name="connsiteY146" fmla="*/ 120650 h 328613"/>
              <a:gd name="connsiteX147" fmla="*/ 66341 w 301625"/>
              <a:gd name="connsiteY147" fmla="*/ 127086 h 328613"/>
              <a:gd name="connsiteX148" fmla="*/ 65088 w 301625"/>
              <a:gd name="connsiteY148" fmla="*/ 128373 h 328613"/>
              <a:gd name="connsiteX149" fmla="*/ 65088 w 301625"/>
              <a:gd name="connsiteY149" fmla="*/ 166988 h 328613"/>
              <a:gd name="connsiteX150" fmla="*/ 66341 w 301625"/>
              <a:gd name="connsiteY150" fmla="*/ 168275 h 328613"/>
              <a:gd name="connsiteX151" fmla="*/ 67595 w 301625"/>
              <a:gd name="connsiteY151" fmla="*/ 168275 h 328613"/>
              <a:gd name="connsiteX152" fmla="*/ 87648 w 301625"/>
              <a:gd name="connsiteY152" fmla="*/ 166988 h 328613"/>
              <a:gd name="connsiteX153" fmla="*/ 88901 w 301625"/>
              <a:gd name="connsiteY153" fmla="*/ 165701 h 328613"/>
              <a:gd name="connsiteX154" fmla="*/ 88901 w 301625"/>
              <a:gd name="connsiteY154" fmla="*/ 123224 h 328613"/>
              <a:gd name="connsiteX155" fmla="*/ 88901 w 301625"/>
              <a:gd name="connsiteY155" fmla="*/ 121937 h 328613"/>
              <a:gd name="connsiteX156" fmla="*/ 86394 w 301625"/>
              <a:gd name="connsiteY156" fmla="*/ 120650 h 328613"/>
              <a:gd name="connsiteX157" fmla="*/ 114300 w 301625"/>
              <a:gd name="connsiteY157" fmla="*/ 119063 h 328613"/>
              <a:gd name="connsiteX158" fmla="*/ 114300 w 301625"/>
              <a:gd name="connsiteY158" fmla="*/ 121653 h 328613"/>
              <a:gd name="connsiteX159" fmla="*/ 114300 w 301625"/>
              <a:gd name="connsiteY159" fmla="*/ 164391 h 328613"/>
              <a:gd name="connsiteX160" fmla="*/ 115593 w 301625"/>
              <a:gd name="connsiteY160" fmla="*/ 166981 h 328613"/>
              <a:gd name="connsiteX161" fmla="*/ 147931 w 301625"/>
              <a:gd name="connsiteY161" fmla="*/ 168276 h 328613"/>
              <a:gd name="connsiteX162" fmla="*/ 149225 w 301625"/>
              <a:gd name="connsiteY162" fmla="*/ 168276 h 328613"/>
              <a:gd name="connsiteX163" fmla="*/ 149225 w 301625"/>
              <a:gd name="connsiteY163" fmla="*/ 166981 h 328613"/>
              <a:gd name="connsiteX164" fmla="*/ 149225 w 301625"/>
              <a:gd name="connsiteY164" fmla="*/ 126833 h 328613"/>
              <a:gd name="connsiteX165" fmla="*/ 147931 w 301625"/>
              <a:gd name="connsiteY165" fmla="*/ 125538 h 328613"/>
              <a:gd name="connsiteX166" fmla="*/ 115593 w 301625"/>
              <a:gd name="connsiteY166" fmla="*/ 119063 h 328613"/>
              <a:gd name="connsiteX167" fmla="*/ 114300 w 301625"/>
              <a:gd name="connsiteY167" fmla="*/ 119063 h 328613"/>
              <a:gd name="connsiteX168" fmla="*/ 21215 w 301625"/>
              <a:gd name="connsiteY168" fmla="*/ 77788 h 328613"/>
              <a:gd name="connsiteX169" fmla="*/ 9525 w 301625"/>
              <a:gd name="connsiteY169" fmla="*/ 84403 h 328613"/>
              <a:gd name="connsiteX170" fmla="*/ 9525 w 301625"/>
              <a:gd name="connsiteY170" fmla="*/ 87049 h 328613"/>
              <a:gd name="connsiteX171" fmla="*/ 9525 w 301625"/>
              <a:gd name="connsiteY171" fmla="*/ 116153 h 328613"/>
              <a:gd name="connsiteX172" fmla="*/ 9525 w 301625"/>
              <a:gd name="connsiteY172" fmla="*/ 117476 h 328613"/>
              <a:gd name="connsiteX173" fmla="*/ 10824 w 301625"/>
              <a:gd name="connsiteY173" fmla="*/ 117476 h 328613"/>
              <a:gd name="connsiteX174" fmla="*/ 12123 w 301625"/>
              <a:gd name="connsiteY174" fmla="*/ 117476 h 328613"/>
              <a:gd name="connsiteX175" fmla="*/ 22514 w 301625"/>
              <a:gd name="connsiteY175" fmla="*/ 112184 h 328613"/>
              <a:gd name="connsiteX176" fmla="*/ 23813 w 301625"/>
              <a:gd name="connsiteY176" fmla="*/ 110861 h 328613"/>
              <a:gd name="connsiteX177" fmla="*/ 23813 w 301625"/>
              <a:gd name="connsiteY177" fmla="*/ 79111 h 328613"/>
              <a:gd name="connsiteX178" fmla="*/ 22514 w 301625"/>
              <a:gd name="connsiteY178" fmla="*/ 77788 h 328613"/>
              <a:gd name="connsiteX179" fmla="*/ 21215 w 301625"/>
              <a:gd name="connsiteY179" fmla="*/ 77788 h 328613"/>
              <a:gd name="connsiteX180" fmla="*/ 215603 w 301625"/>
              <a:gd name="connsiteY180" fmla="*/ 76200 h 328613"/>
              <a:gd name="connsiteX181" fmla="*/ 214313 w 301625"/>
              <a:gd name="connsiteY181" fmla="*/ 78760 h 328613"/>
              <a:gd name="connsiteX182" fmla="*/ 214313 w 301625"/>
              <a:gd name="connsiteY182" fmla="*/ 109487 h 328613"/>
              <a:gd name="connsiteX183" fmla="*/ 215603 w 301625"/>
              <a:gd name="connsiteY183" fmla="*/ 110767 h 328613"/>
              <a:gd name="connsiteX184" fmla="*/ 232371 w 301625"/>
              <a:gd name="connsiteY184" fmla="*/ 115888 h 328613"/>
              <a:gd name="connsiteX185" fmla="*/ 233661 w 301625"/>
              <a:gd name="connsiteY185" fmla="*/ 115888 h 328613"/>
              <a:gd name="connsiteX186" fmla="*/ 234951 w 301625"/>
              <a:gd name="connsiteY186" fmla="*/ 114608 h 328613"/>
              <a:gd name="connsiteX187" fmla="*/ 234951 w 301625"/>
              <a:gd name="connsiteY187" fmla="*/ 85162 h 328613"/>
              <a:gd name="connsiteX188" fmla="*/ 233661 w 301625"/>
              <a:gd name="connsiteY188" fmla="*/ 83882 h 328613"/>
              <a:gd name="connsiteX189" fmla="*/ 216893 w 301625"/>
              <a:gd name="connsiteY189" fmla="*/ 76200 h 328613"/>
              <a:gd name="connsiteX190" fmla="*/ 215603 w 301625"/>
              <a:gd name="connsiteY190" fmla="*/ 76200 h 328613"/>
              <a:gd name="connsiteX191" fmla="*/ 48079 w 301625"/>
              <a:gd name="connsiteY191" fmla="*/ 61604 h 328613"/>
              <a:gd name="connsiteX192" fmla="*/ 33111 w 301625"/>
              <a:gd name="connsiteY192" fmla="*/ 70556 h 328613"/>
              <a:gd name="connsiteX193" fmla="*/ 31750 w 301625"/>
              <a:gd name="connsiteY193" fmla="*/ 71834 h 328613"/>
              <a:gd name="connsiteX194" fmla="*/ 31750 w 301625"/>
              <a:gd name="connsiteY194" fmla="*/ 103805 h 328613"/>
              <a:gd name="connsiteX195" fmla="*/ 33111 w 301625"/>
              <a:gd name="connsiteY195" fmla="*/ 106363 h 328613"/>
              <a:gd name="connsiteX196" fmla="*/ 34471 w 301625"/>
              <a:gd name="connsiteY196" fmla="*/ 106363 h 328613"/>
              <a:gd name="connsiteX197" fmla="*/ 50800 w 301625"/>
              <a:gd name="connsiteY197" fmla="*/ 99969 h 328613"/>
              <a:gd name="connsiteX198" fmla="*/ 50800 w 301625"/>
              <a:gd name="connsiteY198" fmla="*/ 97411 h 328613"/>
              <a:gd name="connsiteX199" fmla="*/ 50800 w 301625"/>
              <a:gd name="connsiteY199" fmla="*/ 62883 h 328613"/>
              <a:gd name="connsiteX200" fmla="*/ 50800 w 301625"/>
              <a:gd name="connsiteY200" fmla="*/ 61604 h 328613"/>
              <a:gd name="connsiteX201" fmla="*/ 48079 w 301625"/>
              <a:gd name="connsiteY201" fmla="*/ 61604 h 328613"/>
              <a:gd name="connsiteX202" fmla="*/ 175578 w 301625"/>
              <a:gd name="connsiteY202" fmla="*/ 57150 h 328613"/>
              <a:gd name="connsiteX203" fmla="*/ 173038 w 301625"/>
              <a:gd name="connsiteY203" fmla="*/ 58437 h 328613"/>
              <a:gd name="connsiteX204" fmla="*/ 173038 w 301625"/>
              <a:gd name="connsiteY204" fmla="*/ 59724 h 328613"/>
              <a:gd name="connsiteX205" fmla="*/ 173038 w 301625"/>
              <a:gd name="connsiteY205" fmla="*/ 95765 h 328613"/>
              <a:gd name="connsiteX206" fmla="*/ 174308 w 301625"/>
              <a:gd name="connsiteY206" fmla="*/ 97052 h 328613"/>
              <a:gd name="connsiteX207" fmla="*/ 195898 w 301625"/>
              <a:gd name="connsiteY207" fmla="*/ 104775 h 328613"/>
              <a:gd name="connsiteX208" fmla="*/ 197168 w 301625"/>
              <a:gd name="connsiteY208" fmla="*/ 103488 h 328613"/>
              <a:gd name="connsiteX209" fmla="*/ 198438 w 301625"/>
              <a:gd name="connsiteY209" fmla="*/ 102201 h 328613"/>
              <a:gd name="connsiteX210" fmla="*/ 198438 w 301625"/>
              <a:gd name="connsiteY210" fmla="*/ 68734 h 328613"/>
              <a:gd name="connsiteX211" fmla="*/ 197168 w 301625"/>
              <a:gd name="connsiteY211" fmla="*/ 67447 h 328613"/>
              <a:gd name="connsiteX212" fmla="*/ 175578 w 301625"/>
              <a:gd name="connsiteY212" fmla="*/ 57150 h 328613"/>
              <a:gd name="connsiteX213" fmla="*/ 86394 w 301625"/>
              <a:gd name="connsiteY213" fmla="*/ 36513 h 328613"/>
              <a:gd name="connsiteX214" fmla="*/ 66341 w 301625"/>
              <a:gd name="connsiteY214" fmla="*/ 49435 h 328613"/>
              <a:gd name="connsiteX215" fmla="*/ 65088 w 301625"/>
              <a:gd name="connsiteY215" fmla="*/ 50727 h 328613"/>
              <a:gd name="connsiteX216" fmla="*/ 65088 w 301625"/>
              <a:gd name="connsiteY216" fmla="*/ 89492 h 328613"/>
              <a:gd name="connsiteX217" fmla="*/ 66341 w 301625"/>
              <a:gd name="connsiteY217" fmla="*/ 92076 h 328613"/>
              <a:gd name="connsiteX218" fmla="*/ 67595 w 301625"/>
              <a:gd name="connsiteY218" fmla="*/ 92076 h 328613"/>
              <a:gd name="connsiteX219" fmla="*/ 87648 w 301625"/>
              <a:gd name="connsiteY219" fmla="*/ 81739 h 328613"/>
              <a:gd name="connsiteX220" fmla="*/ 88901 w 301625"/>
              <a:gd name="connsiteY220" fmla="*/ 80447 h 328613"/>
              <a:gd name="connsiteX221" fmla="*/ 88901 w 301625"/>
              <a:gd name="connsiteY221" fmla="*/ 37805 h 328613"/>
              <a:gd name="connsiteX222" fmla="*/ 87648 w 301625"/>
              <a:gd name="connsiteY222" fmla="*/ 36513 h 328613"/>
              <a:gd name="connsiteX223" fmla="*/ 86394 w 301625"/>
              <a:gd name="connsiteY223" fmla="*/ 36513 h 328613"/>
              <a:gd name="connsiteX224" fmla="*/ 114300 w 301625"/>
              <a:gd name="connsiteY224" fmla="*/ 33338 h 328613"/>
              <a:gd name="connsiteX225" fmla="*/ 114300 w 301625"/>
              <a:gd name="connsiteY225" fmla="*/ 34637 h 328613"/>
              <a:gd name="connsiteX226" fmla="*/ 114300 w 301625"/>
              <a:gd name="connsiteY226" fmla="*/ 78798 h 328613"/>
              <a:gd name="connsiteX227" fmla="*/ 115593 w 301625"/>
              <a:gd name="connsiteY227" fmla="*/ 80097 h 328613"/>
              <a:gd name="connsiteX228" fmla="*/ 146638 w 301625"/>
              <a:gd name="connsiteY228" fmla="*/ 90488 h 328613"/>
              <a:gd name="connsiteX229" fmla="*/ 147931 w 301625"/>
              <a:gd name="connsiteY229" fmla="*/ 90488 h 328613"/>
              <a:gd name="connsiteX230" fmla="*/ 149225 w 301625"/>
              <a:gd name="connsiteY230" fmla="*/ 90488 h 328613"/>
              <a:gd name="connsiteX231" fmla="*/ 149225 w 301625"/>
              <a:gd name="connsiteY231" fmla="*/ 87890 h 328613"/>
              <a:gd name="connsiteX232" fmla="*/ 149225 w 301625"/>
              <a:gd name="connsiteY232" fmla="*/ 48924 h 328613"/>
              <a:gd name="connsiteX233" fmla="*/ 147931 w 301625"/>
              <a:gd name="connsiteY233" fmla="*/ 47625 h 328613"/>
              <a:gd name="connsiteX234" fmla="*/ 116887 w 301625"/>
              <a:gd name="connsiteY234" fmla="*/ 33338 h 328613"/>
              <a:gd name="connsiteX235" fmla="*/ 114300 w 301625"/>
              <a:gd name="connsiteY235" fmla="*/ 33338 h 328613"/>
              <a:gd name="connsiteX236" fmla="*/ 103562 w 301625"/>
              <a:gd name="connsiteY236" fmla="*/ 0 h 328613"/>
              <a:gd name="connsiteX237" fmla="*/ 106151 w 301625"/>
              <a:gd name="connsiteY237" fmla="*/ 0 h 328613"/>
              <a:gd name="connsiteX238" fmla="*/ 243371 w 301625"/>
              <a:gd name="connsiteY238" fmla="*/ 68840 h 328613"/>
              <a:gd name="connsiteX239" fmla="*/ 245960 w 301625"/>
              <a:gd name="connsiteY239" fmla="*/ 74035 h 328613"/>
              <a:gd name="connsiteX240" fmla="*/ 245960 w 301625"/>
              <a:gd name="connsiteY240" fmla="*/ 111702 h 328613"/>
              <a:gd name="connsiteX241" fmla="*/ 297741 w 301625"/>
              <a:gd name="connsiteY241" fmla="*/ 127289 h 328613"/>
              <a:gd name="connsiteX242" fmla="*/ 301625 w 301625"/>
              <a:gd name="connsiteY242" fmla="*/ 132484 h 328613"/>
              <a:gd name="connsiteX243" fmla="*/ 301625 w 301625"/>
              <a:gd name="connsiteY243" fmla="*/ 249382 h 328613"/>
              <a:gd name="connsiteX244" fmla="*/ 297741 w 301625"/>
              <a:gd name="connsiteY244" fmla="*/ 255877 h 328613"/>
              <a:gd name="connsiteX245" fmla="*/ 243371 w 301625"/>
              <a:gd name="connsiteY245" fmla="*/ 276658 h 328613"/>
              <a:gd name="connsiteX246" fmla="*/ 104857 w 301625"/>
              <a:gd name="connsiteY246" fmla="*/ 328613 h 328613"/>
              <a:gd name="connsiteX247" fmla="*/ 103562 w 301625"/>
              <a:gd name="connsiteY247" fmla="*/ 328613 h 328613"/>
              <a:gd name="connsiteX248" fmla="*/ 100973 w 301625"/>
              <a:gd name="connsiteY248" fmla="*/ 328613 h 328613"/>
              <a:gd name="connsiteX249" fmla="*/ 2589 w 301625"/>
              <a:gd name="connsiteY249" fmla="*/ 274061 h 328613"/>
              <a:gd name="connsiteX250" fmla="*/ 0 w 301625"/>
              <a:gd name="connsiteY250" fmla="*/ 268865 h 328613"/>
              <a:gd name="connsiteX251" fmla="*/ 0 w 301625"/>
              <a:gd name="connsiteY251" fmla="*/ 75334 h 328613"/>
              <a:gd name="connsiteX252" fmla="*/ 2589 w 301625"/>
              <a:gd name="connsiteY252" fmla="*/ 71438 h 328613"/>
              <a:gd name="connsiteX253" fmla="*/ 99679 w 301625"/>
              <a:gd name="connsiteY253" fmla="*/ 1299 h 328613"/>
              <a:gd name="connsiteX254" fmla="*/ 103562 w 301625"/>
              <a:gd name="connsiteY254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01625" h="328613">
                <a:moveTo>
                  <a:pt x="175170" y="203200"/>
                </a:moveTo>
                <a:cubicBezTo>
                  <a:pt x="175170" y="203200"/>
                  <a:pt x="175170" y="203200"/>
                  <a:pt x="133078" y="207076"/>
                </a:cubicBezTo>
                <a:cubicBezTo>
                  <a:pt x="131763" y="207076"/>
                  <a:pt x="131763" y="207076"/>
                  <a:pt x="131763" y="208369"/>
                </a:cubicBezTo>
                <a:cubicBezTo>
                  <a:pt x="131763" y="208369"/>
                  <a:pt x="131763" y="208369"/>
                  <a:pt x="131763" y="311741"/>
                </a:cubicBezTo>
                <a:cubicBezTo>
                  <a:pt x="131763" y="313033"/>
                  <a:pt x="131763" y="313033"/>
                  <a:pt x="131763" y="313033"/>
                </a:cubicBezTo>
                <a:cubicBezTo>
                  <a:pt x="131763" y="313033"/>
                  <a:pt x="133078" y="314325"/>
                  <a:pt x="133078" y="314325"/>
                </a:cubicBezTo>
                <a:cubicBezTo>
                  <a:pt x="133078" y="314325"/>
                  <a:pt x="133078" y="314325"/>
                  <a:pt x="134394" y="313033"/>
                </a:cubicBezTo>
                <a:cubicBezTo>
                  <a:pt x="134394" y="313033"/>
                  <a:pt x="134394" y="313033"/>
                  <a:pt x="176486" y="297527"/>
                </a:cubicBezTo>
                <a:cubicBezTo>
                  <a:pt x="176486" y="297527"/>
                  <a:pt x="177801" y="296235"/>
                  <a:pt x="177801" y="296235"/>
                </a:cubicBezTo>
                <a:lnTo>
                  <a:pt x="177801" y="205784"/>
                </a:lnTo>
                <a:cubicBezTo>
                  <a:pt x="177801" y="204492"/>
                  <a:pt x="176486" y="204492"/>
                  <a:pt x="176486" y="204492"/>
                </a:cubicBezTo>
                <a:cubicBezTo>
                  <a:pt x="176486" y="204492"/>
                  <a:pt x="175170" y="203200"/>
                  <a:pt x="175170" y="203200"/>
                </a:cubicBezTo>
                <a:close/>
                <a:moveTo>
                  <a:pt x="67595" y="203200"/>
                </a:moveTo>
                <a:cubicBezTo>
                  <a:pt x="66341" y="203200"/>
                  <a:pt x="66341" y="203200"/>
                  <a:pt x="66341" y="204495"/>
                </a:cubicBezTo>
                <a:cubicBezTo>
                  <a:pt x="65088" y="204495"/>
                  <a:pt x="65088" y="204495"/>
                  <a:pt x="65088" y="205790"/>
                </a:cubicBezTo>
                <a:cubicBezTo>
                  <a:pt x="65088" y="205790"/>
                  <a:pt x="65088" y="205790"/>
                  <a:pt x="65088" y="244643"/>
                </a:cubicBezTo>
                <a:cubicBezTo>
                  <a:pt x="65088" y="244643"/>
                  <a:pt x="66341" y="245938"/>
                  <a:pt x="66341" y="245938"/>
                </a:cubicBezTo>
                <a:cubicBezTo>
                  <a:pt x="68848" y="247233"/>
                  <a:pt x="82634" y="252413"/>
                  <a:pt x="86394" y="252413"/>
                </a:cubicBezTo>
                <a:cubicBezTo>
                  <a:pt x="87648" y="252413"/>
                  <a:pt x="87648" y="252413"/>
                  <a:pt x="88901" y="251118"/>
                </a:cubicBezTo>
                <a:cubicBezTo>
                  <a:pt x="88901" y="251118"/>
                  <a:pt x="88901" y="251118"/>
                  <a:pt x="88901" y="249823"/>
                </a:cubicBezTo>
                <a:cubicBezTo>
                  <a:pt x="88901" y="248528"/>
                  <a:pt x="88901" y="208380"/>
                  <a:pt x="88901" y="207085"/>
                </a:cubicBezTo>
                <a:cubicBezTo>
                  <a:pt x="88901" y="207085"/>
                  <a:pt x="88901" y="205790"/>
                  <a:pt x="87648" y="205790"/>
                </a:cubicBezTo>
                <a:cubicBezTo>
                  <a:pt x="87648" y="205790"/>
                  <a:pt x="87648" y="205790"/>
                  <a:pt x="67595" y="203200"/>
                </a:cubicBezTo>
                <a:close/>
                <a:moveTo>
                  <a:pt x="33111" y="201613"/>
                </a:moveTo>
                <a:cubicBezTo>
                  <a:pt x="31750" y="202893"/>
                  <a:pt x="31750" y="202893"/>
                  <a:pt x="31750" y="202893"/>
                </a:cubicBezTo>
                <a:cubicBezTo>
                  <a:pt x="31750" y="202893"/>
                  <a:pt x="31750" y="202893"/>
                  <a:pt x="31750" y="236180"/>
                </a:cubicBezTo>
                <a:cubicBezTo>
                  <a:pt x="31750" y="236180"/>
                  <a:pt x="31750" y="237460"/>
                  <a:pt x="33111" y="237460"/>
                </a:cubicBezTo>
                <a:cubicBezTo>
                  <a:pt x="33111" y="237460"/>
                  <a:pt x="33111" y="237460"/>
                  <a:pt x="49439" y="241301"/>
                </a:cubicBezTo>
                <a:cubicBezTo>
                  <a:pt x="49439" y="241301"/>
                  <a:pt x="50800" y="241301"/>
                  <a:pt x="50800" y="241301"/>
                </a:cubicBezTo>
                <a:cubicBezTo>
                  <a:pt x="50800" y="241301"/>
                  <a:pt x="50800" y="240021"/>
                  <a:pt x="50800" y="240021"/>
                </a:cubicBezTo>
                <a:lnTo>
                  <a:pt x="50800" y="205454"/>
                </a:lnTo>
                <a:cubicBezTo>
                  <a:pt x="50800" y="204174"/>
                  <a:pt x="50800" y="202893"/>
                  <a:pt x="49439" y="202893"/>
                </a:cubicBezTo>
                <a:cubicBezTo>
                  <a:pt x="49439" y="202893"/>
                  <a:pt x="49439" y="202893"/>
                  <a:pt x="34471" y="201613"/>
                </a:cubicBezTo>
                <a:cubicBezTo>
                  <a:pt x="33111" y="201613"/>
                  <a:pt x="33111" y="201613"/>
                  <a:pt x="33111" y="201613"/>
                </a:cubicBezTo>
                <a:close/>
                <a:moveTo>
                  <a:pt x="225690" y="200025"/>
                </a:moveTo>
                <a:cubicBezTo>
                  <a:pt x="225690" y="200025"/>
                  <a:pt x="225690" y="200025"/>
                  <a:pt x="196586" y="201313"/>
                </a:cubicBezTo>
                <a:cubicBezTo>
                  <a:pt x="196586" y="201313"/>
                  <a:pt x="195263" y="202602"/>
                  <a:pt x="195263" y="203890"/>
                </a:cubicBezTo>
                <a:cubicBezTo>
                  <a:pt x="195263" y="203890"/>
                  <a:pt x="195263" y="203890"/>
                  <a:pt x="195263" y="286348"/>
                </a:cubicBezTo>
                <a:cubicBezTo>
                  <a:pt x="195263" y="287637"/>
                  <a:pt x="195263" y="287637"/>
                  <a:pt x="196586" y="287637"/>
                </a:cubicBezTo>
                <a:cubicBezTo>
                  <a:pt x="196586" y="288925"/>
                  <a:pt x="196586" y="288925"/>
                  <a:pt x="196586" y="288925"/>
                </a:cubicBezTo>
                <a:cubicBezTo>
                  <a:pt x="197909" y="288925"/>
                  <a:pt x="197909" y="288925"/>
                  <a:pt x="197909" y="288925"/>
                </a:cubicBezTo>
                <a:cubicBezTo>
                  <a:pt x="197909" y="288925"/>
                  <a:pt x="197909" y="288925"/>
                  <a:pt x="225690" y="278618"/>
                </a:cubicBezTo>
                <a:cubicBezTo>
                  <a:pt x="227013" y="277329"/>
                  <a:pt x="227013" y="277329"/>
                  <a:pt x="227013" y="276041"/>
                </a:cubicBezTo>
                <a:lnTo>
                  <a:pt x="227013" y="201313"/>
                </a:lnTo>
                <a:cubicBezTo>
                  <a:pt x="227013" y="201313"/>
                  <a:pt x="227013" y="200025"/>
                  <a:pt x="227013" y="200025"/>
                </a:cubicBezTo>
                <a:cubicBezTo>
                  <a:pt x="227013" y="200025"/>
                  <a:pt x="225690" y="200025"/>
                  <a:pt x="225690" y="200025"/>
                </a:cubicBezTo>
                <a:close/>
                <a:moveTo>
                  <a:pt x="10824" y="198438"/>
                </a:moveTo>
                <a:cubicBezTo>
                  <a:pt x="10824" y="198438"/>
                  <a:pt x="9525" y="198438"/>
                  <a:pt x="9525" y="199732"/>
                </a:cubicBezTo>
                <a:cubicBezTo>
                  <a:pt x="9525" y="199732"/>
                  <a:pt x="9525" y="199732"/>
                  <a:pt x="9525" y="201025"/>
                </a:cubicBezTo>
                <a:cubicBezTo>
                  <a:pt x="9525" y="201025"/>
                  <a:pt x="9525" y="201025"/>
                  <a:pt x="9525" y="229482"/>
                </a:cubicBezTo>
                <a:cubicBezTo>
                  <a:pt x="9525" y="229482"/>
                  <a:pt x="9525" y="230776"/>
                  <a:pt x="10824" y="230776"/>
                </a:cubicBezTo>
                <a:cubicBezTo>
                  <a:pt x="10824" y="230776"/>
                  <a:pt x="10824" y="230776"/>
                  <a:pt x="21215" y="233363"/>
                </a:cubicBezTo>
                <a:cubicBezTo>
                  <a:pt x="21215" y="233363"/>
                  <a:pt x="21215" y="233363"/>
                  <a:pt x="22514" y="233363"/>
                </a:cubicBezTo>
                <a:cubicBezTo>
                  <a:pt x="23813" y="233363"/>
                  <a:pt x="23813" y="232070"/>
                  <a:pt x="23813" y="232070"/>
                </a:cubicBezTo>
                <a:lnTo>
                  <a:pt x="23813" y="201025"/>
                </a:lnTo>
                <a:cubicBezTo>
                  <a:pt x="23813" y="201025"/>
                  <a:pt x="23813" y="199732"/>
                  <a:pt x="22514" y="199732"/>
                </a:cubicBezTo>
                <a:cubicBezTo>
                  <a:pt x="22514" y="199732"/>
                  <a:pt x="22514" y="199732"/>
                  <a:pt x="10824" y="198438"/>
                </a:cubicBezTo>
                <a:close/>
                <a:moveTo>
                  <a:pt x="277495" y="196850"/>
                </a:moveTo>
                <a:cubicBezTo>
                  <a:pt x="276225" y="196850"/>
                  <a:pt x="276225" y="198135"/>
                  <a:pt x="276225" y="198135"/>
                </a:cubicBezTo>
                <a:cubicBezTo>
                  <a:pt x="276225" y="198135"/>
                  <a:pt x="276225" y="198135"/>
                  <a:pt x="276225" y="222553"/>
                </a:cubicBezTo>
                <a:cubicBezTo>
                  <a:pt x="276225" y="222553"/>
                  <a:pt x="276225" y="223838"/>
                  <a:pt x="276225" y="223838"/>
                </a:cubicBezTo>
                <a:cubicBezTo>
                  <a:pt x="276225" y="223838"/>
                  <a:pt x="277495" y="223838"/>
                  <a:pt x="277495" y="223838"/>
                </a:cubicBezTo>
                <a:cubicBezTo>
                  <a:pt x="277495" y="223838"/>
                  <a:pt x="277495" y="223838"/>
                  <a:pt x="287655" y="222553"/>
                </a:cubicBezTo>
                <a:cubicBezTo>
                  <a:pt x="288925" y="221268"/>
                  <a:pt x="288925" y="221268"/>
                  <a:pt x="288925" y="219983"/>
                </a:cubicBezTo>
                <a:lnTo>
                  <a:pt x="288925" y="198135"/>
                </a:lnTo>
                <a:cubicBezTo>
                  <a:pt x="288925" y="198135"/>
                  <a:pt x="288925" y="196850"/>
                  <a:pt x="288925" y="196850"/>
                </a:cubicBezTo>
                <a:cubicBezTo>
                  <a:pt x="287655" y="196850"/>
                  <a:pt x="287655" y="196850"/>
                  <a:pt x="287655" y="196850"/>
                </a:cubicBezTo>
                <a:cubicBezTo>
                  <a:pt x="287655" y="196850"/>
                  <a:pt x="287655" y="196850"/>
                  <a:pt x="277495" y="196850"/>
                </a:cubicBezTo>
                <a:close/>
                <a:moveTo>
                  <a:pt x="253736" y="196850"/>
                </a:moveTo>
                <a:cubicBezTo>
                  <a:pt x="253736" y="196850"/>
                  <a:pt x="252413" y="198173"/>
                  <a:pt x="252413" y="199496"/>
                </a:cubicBezTo>
                <a:cubicBezTo>
                  <a:pt x="252413" y="199496"/>
                  <a:pt x="252413" y="199496"/>
                  <a:pt x="252413" y="225954"/>
                </a:cubicBezTo>
                <a:cubicBezTo>
                  <a:pt x="252413" y="225954"/>
                  <a:pt x="252413" y="227277"/>
                  <a:pt x="253736" y="227277"/>
                </a:cubicBezTo>
                <a:cubicBezTo>
                  <a:pt x="253736" y="227277"/>
                  <a:pt x="253736" y="228600"/>
                  <a:pt x="255059" y="228600"/>
                </a:cubicBezTo>
                <a:cubicBezTo>
                  <a:pt x="255059" y="228600"/>
                  <a:pt x="255059" y="228600"/>
                  <a:pt x="255059" y="227277"/>
                </a:cubicBezTo>
                <a:cubicBezTo>
                  <a:pt x="255059" y="227277"/>
                  <a:pt x="255059" y="227277"/>
                  <a:pt x="266965" y="225954"/>
                </a:cubicBezTo>
                <a:cubicBezTo>
                  <a:pt x="268288" y="225954"/>
                  <a:pt x="268288" y="224631"/>
                  <a:pt x="268288" y="223308"/>
                </a:cubicBezTo>
                <a:lnTo>
                  <a:pt x="268288" y="198173"/>
                </a:lnTo>
                <a:cubicBezTo>
                  <a:pt x="268288" y="198173"/>
                  <a:pt x="268288" y="196850"/>
                  <a:pt x="268288" y="196850"/>
                </a:cubicBezTo>
                <a:cubicBezTo>
                  <a:pt x="268288" y="196850"/>
                  <a:pt x="266965" y="196850"/>
                  <a:pt x="266965" y="196850"/>
                </a:cubicBezTo>
                <a:cubicBezTo>
                  <a:pt x="266965" y="196850"/>
                  <a:pt x="266965" y="196850"/>
                  <a:pt x="253736" y="196850"/>
                </a:cubicBezTo>
                <a:close/>
                <a:moveTo>
                  <a:pt x="276225" y="149225"/>
                </a:moveTo>
                <a:cubicBezTo>
                  <a:pt x="276225" y="150510"/>
                  <a:pt x="276225" y="150510"/>
                  <a:pt x="276225" y="150510"/>
                </a:cubicBezTo>
                <a:cubicBezTo>
                  <a:pt x="276225" y="150510"/>
                  <a:pt x="276225" y="150510"/>
                  <a:pt x="276225" y="173643"/>
                </a:cubicBezTo>
                <a:cubicBezTo>
                  <a:pt x="276225" y="174928"/>
                  <a:pt x="276225" y="176213"/>
                  <a:pt x="277495" y="176213"/>
                </a:cubicBezTo>
                <a:cubicBezTo>
                  <a:pt x="277495" y="176213"/>
                  <a:pt x="277495" y="176213"/>
                  <a:pt x="287655" y="176213"/>
                </a:cubicBezTo>
                <a:cubicBezTo>
                  <a:pt x="287655" y="176213"/>
                  <a:pt x="287655" y="176213"/>
                  <a:pt x="288925" y="176213"/>
                </a:cubicBezTo>
                <a:cubicBezTo>
                  <a:pt x="288925" y="176213"/>
                  <a:pt x="288925" y="174928"/>
                  <a:pt x="288925" y="174928"/>
                </a:cubicBezTo>
                <a:lnTo>
                  <a:pt x="288925" y="153080"/>
                </a:lnTo>
                <a:cubicBezTo>
                  <a:pt x="288925" y="151795"/>
                  <a:pt x="288925" y="150510"/>
                  <a:pt x="287655" y="150510"/>
                </a:cubicBezTo>
                <a:cubicBezTo>
                  <a:pt x="287655" y="150510"/>
                  <a:pt x="287655" y="150510"/>
                  <a:pt x="277495" y="149225"/>
                </a:cubicBezTo>
                <a:cubicBezTo>
                  <a:pt x="277495" y="149225"/>
                  <a:pt x="277495" y="149225"/>
                  <a:pt x="276225" y="149225"/>
                </a:cubicBezTo>
                <a:close/>
                <a:moveTo>
                  <a:pt x="253736" y="145720"/>
                </a:moveTo>
                <a:cubicBezTo>
                  <a:pt x="252413" y="145720"/>
                  <a:pt x="252413" y="146977"/>
                  <a:pt x="252413" y="146977"/>
                </a:cubicBezTo>
                <a:cubicBezTo>
                  <a:pt x="252413" y="146977"/>
                  <a:pt x="252413" y="146977"/>
                  <a:pt x="252413" y="172112"/>
                </a:cubicBezTo>
                <a:cubicBezTo>
                  <a:pt x="252413" y="173369"/>
                  <a:pt x="253736" y="174626"/>
                  <a:pt x="253736" y="174626"/>
                </a:cubicBezTo>
                <a:cubicBezTo>
                  <a:pt x="253736" y="174626"/>
                  <a:pt x="253736" y="174626"/>
                  <a:pt x="266965" y="174626"/>
                </a:cubicBezTo>
                <a:cubicBezTo>
                  <a:pt x="266965" y="174626"/>
                  <a:pt x="268288" y="174626"/>
                  <a:pt x="268288" y="174626"/>
                </a:cubicBezTo>
                <a:cubicBezTo>
                  <a:pt x="268288" y="174626"/>
                  <a:pt x="268288" y="173369"/>
                  <a:pt x="268288" y="173369"/>
                </a:cubicBezTo>
                <a:lnTo>
                  <a:pt x="268288" y="149490"/>
                </a:lnTo>
                <a:cubicBezTo>
                  <a:pt x="268288" y="148233"/>
                  <a:pt x="268288" y="146977"/>
                  <a:pt x="266965" y="146977"/>
                </a:cubicBezTo>
                <a:cubicBezTo>
                  <a:pt x="266965" y="146977"/>
                  <a:pt x="266965" y="146977"/>
                  <a:pt x="255059" y="145720"/>
                </a:cubicBezTo>
                <a:cubicBezTo>
                  <a:pt x="253736" y="144463"/>
                  <a:pt x="253736" y="145720"/>
                  <a:pt x="253736" y="145720"/>
                </a:cubicBezTo>
                <a:close/>
                <a:moveTo>
                  <a:pt x="21215" y="139700"/>
                </a:moveTo>
                <a:cubicBezTo>
                  <a:pt x="21215" y="139700"/>
                  <a:pt x="21215" y="139700"/>
                  <a:pt x="10824" y="142287"/>
                </a:cubicBezTo>
                <a:cubicBezTo>
                  <a:pt x="9525" y="142287"/>
                  <a:pt x="9525" y="143581"/>
                  <a:pt x="9525" y="144874"/>
                </a:cubicBezTo>
                <a:cubicBezTo>
                  <a:pt x="9525" y="144874"/>
                  <a:pt x="9525" y="144874"/>
                  <a:pt x="9525" y="173332"/>
                </a:cubicBezTo>
                <a:cubicBezTo>
                  <a:pt x="9525" y="173332"/>
                  <a:pt x="9525" y="173332"/>
                  <a:pt x="9525" y="174625"/>
                </a:cubicBezTo>
                <a:cubicBezTo>
                  <a:pt x="9525" y="174625"/>
                  <a:pt x="10824" y="174625"/>
                  <a:pt x="10824" y="174625"/>
                </a:cubicBezTo>
                <a:cubicBezTo>
                  <a:pt x="10824" y="174625"/>
                  <a:pt x="10824" y="174625"/>
                  <a:pt x="22514" y="173332"/>
                </a:cubicBezTo>
                <a:cubicBezTo>
                  <a:pt x="22514" y="173332"/>
                  <a:pt x="23813" y="173332"/>
                  <a:pt x="23813" y="172038"/>
                </a:cubicBezTo>
                <a:lnTo>
                  <a:pt x="23813" y="140993"/>
                </a:lnTo>
                <a:cubicBezTo>
                  <a:pt x="23813" y="140993"/>
                  <a:pt x="23813" y="139700"/>
                  <a:pt x="23813" y="139700"/>
                </a:cubicBezTo>
                <a:cubicBezTo>
                  <a:pt x="22514" y="139700"/>
                  <a:pt x="22514" y="139700"/>
                  <a:pt x="21215" y="139700"/>
                </a:cubicBezTo>
                <a:close/>
                <a:moveTo>
                  <a:pt x="216893" y="138113"/>
                </a:moveTo>
                <a:cubicBezTo>
                  <a:pt x="215603" y="138113"/>
                  <a:pt x="215603" y="138113"/>
                  <a:pt x="214313" y="139417"/>
                </a:cubicBezTo>
                <a:cubicBezTo>
                  <a:pt x="214313" y="139417"/>
                  <a:pt x="214313" y="139417"/>
                  <a:pt x="214313" y="140721"/>
                </a:cubicBezTo>
                <a:cubicBezTo>
                  <a:pt x="214313" y="140721"/>
                  <a:pt x="214313" y="140721"/>
                  <a:pt x="214313" y="172018"/>
                </a:cubicBezTo>
                <a:cubicBezTo>
                  <a:pt x="214313" y="172018"/>
                  <a:pt x="214313" y="173322"/>
                  <a:pt x="215603" y="173322"/>
                </a:cubicBezTo>
                <a:cubicBezTo>
                  <a:pt x="215603" y="173322"/>
                  <a:pt x="215603" y="173322"/>
                  <a:pt x="232371" y="174626"/>
                </a:cubicBezTo>
                <a:cubicBezTo>
                  <a:pt x="233661" y="174626"/>
                  <a:pt x="233661" y="174626"/>
                  <a:pt x="233661" y="173322"/>
                </a:cubicBezTo>
                <a:cubicBezTo>
                  <a:pt x="233661" y="173322"/>
                  <a:pt x="234951" y="173322"/>
                  <a:pt x="234951" y="172018"/>
                </a:cubicBezTo>
                <a:lnTo>
                  <a:pt x="234951" y="143329"/>
                </a:lnTo>
                <a:cubicBezTo>
                  <a:pt x="234951" y="142025"/>
                  <a:pt x="233661" y="142025"/>
                  <a:pt x="232371" y="142025"/>
                </a:cubicBezTo>
                <a:cubicBezTo>
                  <a:pt x="232371" y="142025"/>
                  <a:pt x="232371" y="142025"/>
                  <a:pt x="216893" y="138113"/>
                </a:cubicBezTo>
                <a:close/>
                <a:moveTo>
                  <a:pt x="49439" y="131763"/>
                </a:moveTo>
                <a:cubicBezTo>
                  <a:pt x="49439" y="131763"/>
                  <a:pt x="49439" y="131763"/>
                  <a:pt x="33111" y="135632"/>
                </a:cubicBezTo>
                <a:cubicBezTo>
                  <a:pt x="31750" y="136922"/>
                  <a:pt x="31750" y="136922"/>
                  <a:pt x="31750" y="138212"/>
                </a:cubicBezTo>
                <a:cubicBezTo>
                  <a:pt x="31750" y="138212"/>
                  <a:pt x="31750" y="138212"/>
                  <a:pt x="31750" y="170458"/>
                </a:cubicBezTo>
                <a:cubicBezTo>
                  <a:pt x="31750" y="170458"/>
                  <a:pt x="31750" y="171748"/>
                  <a:pt x="33111" y="171748"/>
                </a:cubicBezTo>
                <a:cubicBezTo>
                  <a:pt x="33111" y="171748"/>
                  <a:pt x="33111" y="173038"/>
                  <a:pt x="34471" y="173038"/>
                </a:cubicBezTo>
                <a:cubicBezTo>
                  <a:pt x="34471" y="173038"/>
                  <a:pt x="34471" y="173038"/>
                  <a:pt x="49439" y="171748"/>
                </a:cubicBezTo>
                <a:cubicBezTo>
                  <a:pt x="50800" y="171748"/>
                  <a:pt x="50800" y="170458"/>
                  <a:pt x="50800" y="169169"/>
                </a:cubicBezTo>
                <a:lnTo>
                  <a:pt x="50800" y="134343"/>
                </a:lnTo>
                <a:cubicBezTo>
                  <a:pt x="50800" y="133053"/>
                  <a:pt x="50800" y="133053"/>
                  <a:pt x="50800" y="133053"/>
                </a:cubicBezTo>
                <a:cubicBezTo>
                  <a:pt x="50800" y="131763"/>
                  <a:pt x="49439" y="131763"/>
                  <a:pt x="49439" y="131763"/>
                </a:cubicBezTo>
                <a:close/>
                <a:moveTo>
                  <a:pt x="174308" y="130175"/>
                </a:moveTo>
                <a:cubicBezTo>
                  <a:pt x="174308" y="130175"/>
                  <a:pt x="174308" y="130175"/>
                  <a:pt x="173038" y="131474"/>
                </a:cubicBezTo>
                <a:cubicBezTo>
                  <a:pt x="173038" y="131474"/>
                  <a:pt x="173038" y="131474"/>
                  <a:pt x="173038" y="132773"/>
                </a:cubicBezTo>
                <a:lnTo>
                  <a:pt x="173038" y="169141"/>
                </a:lnTo>
                <a:cubicBezTo>
                  <a:pt x="173038" y="170440"/>
                  <a:pt x="173038" y="170440"/>
                  <a:pt x="174308" y="170440"/>
                </a:cubicBezTo>
                <a:cubicBezTo>
                  <a:pt x="174308" y="170440"/>
                  <a:pt x="174308" y="170440"/>
                  <a:pt x="195898" y="173038"/>
                </a:cubicBezTo>
                <a:cubicBezTo>
                  <a:pt x="197168" y="173038"/>
                  <a:pt x="197168" y="171739"/>
                  <a:pt x="197168" y="171739"/>
                </a:cubicBezTo>
                <a:cubicBezTo>
                  <a:pt x="198438" y="171739"/>
                  <a:pt x="198438" y="170440"/>
                  <a:pt x="198438" y="170440"/>
                </a:cubicBezTo>
                <a:cubicBezTo>
                  <a:pt x="198438" y="170440"/>
                  <a:pt x="198438" y="170440"/>
                  <a:pt x="198438" y="136669"/>
                </a:cubicBezTo>
                <a:cubicBezTo>
                  <a:pt x="198438" y="135370"/>
                  <a:pt x="197168" y="135370"/>
                  <a:pt x="197168" y="135370"/>
                </a:cubicBezTo>
                <a:cubicBezTo>
                  <a:pt x="197168" y="135370"/>
                  <a:pt x="197168" y="135370"/>
                  <a:pt x="174308" y="130175"/>
                </a:cubicBezTo>
                <a:close/>
                <a:moveTo>
                  <a:pt x="86394" y="120650"/>
                </a:moveTo>
                <a:cubicBezTo>
                  <a:pt x="86394" y="120650"/>
                  <a:pt x="86394" y="120650"/>
                  <a:pt x="66341" y="127086"/>
                </a:cubicBezTo>
                <a:cubicBezTo>
                  <a:pt x="66341" y="127086"/>
                  <a:pt x="65088" y="127086"/>
                  <a:pt x="65088" y="128373"/>
                </a:cubicBezTo>
                <a:cubicBezTo>
                  <a:pt x="65088" y="128373"/>
                  <a:pt x="65088" y="128373"/>
                  <a:pt x="65088" y="166988"/>
                </a:cubicBezTo>
                <a:cubicBezTo>
                  <a:pt x="65088" y="166988"/>
                  <a:pt x="65088" y="168275"/>
                  <a:pt x="66341" y="168275"/>
                </a:cubicBezTo>
                <a:cubicBezTo>
                  <a:pt x="66341" y="168275"/>
                  <a:pt x="66341" y="168275"/>
                  <a:pt x="67595" y="168275"/>
                </a:cubicBezTo>
                <a:cubicBezTo>
                  <a:pt x="67595" y="168275"/>
                  <a:pt x="67595" y="168275"/>
                  <a:pt x="87648" y="166988"/>
                </a:cubicBezTo>
                <a:cubicBezTo>
                  <a:pt x="88901" y="166988"/>
                  <a:pt x="88901" y="165701"/>
                  <a:pt x="88901" y="165701"/>
                </a:cubicBezTo>
                <a:lnTo>
                  <a:pt x="88901" y="123224"/>
                </a:lnTo>
                <a:cubicBezTo>
                  <a:pt x="88901" y="121937"/>
                  <a:pt x="88901" y="121937"/>
                  <a:pt x="88901" y="121937"/>
                </a:cubicBezTo>
                <a:cubicBezTo>
                  <a:pt x="87648" y="120650"/>
                  <a:pt x="87648" y="120650"/>
                  <a:pt x="86394" y="120650"/>
                </a:cubicBezTo>
                <a:close/>
                <a:moveTo>
                  <a:pt x="114300" y="119063"/>
                </a:moveTo>
                <a:cubicBezTo>
                  <a:pt x="114300" y="120358"/>
                  <a:pt x="114300" y="120358"/>
                  <a:pt x="114300" y="121653"/>
                </a:cubicBezTo>
                <a:cubicBezTo>
                  <a:pt x="114300" y="121653"/>
                  <a:pt x="114300" y="121653"/>
                  <a:pt x="114300" y="164391"/>
                </a:cubicBezTo>
                <a:cubicBezTo>
                  <a:pt x="114300" y="165686"/>
                  <a:pt x="114300" y="166981"/>
                  <a:pt x="115593" y="166981"/>
                </a:cubicBezTo>
                <a:cubicBezTo>
                  <a:pt x="115593" y="166981"/>
                  <a:pt x="115593" y="166981"/>
                  <a:pt x="147931" y="168276"/>
                </a:cubicBezTo>
                <a:cubicBezTo>
                  <a:pt x="147931" y="168276"/>
                  <a:pt x="147931" y="168276"/>
                  <a:pt x="149225" y="168276"/>
                </a:cubicBezTo>
                <a:cubicBezTo>
                  <a:pt x="149225" y="166981"/>
                  <a:pt x="149225" y="166981"/>
                  <a:pt x="149225" y="166981"/>
                </a:cubicBezTo>
                <a:cubicBezTo>
                  <a:pt x="149225" y="166981"/>
                  <a:pt x="149225" y="166981"/>
                  <a:pt x="149225" y="126833"/>
                </a:cubicBezTo>
                <a:cubicBezTo>
                  <a:pt x="149225" y="125538"/>
                  <a:pt x="149225" y="125538"/>
                  <a:pt x="147931" y="125538"/>
                </a:cubicBezTo>
                <a:cubicBezTo>
                  <a:pt x="147931" y="125538"/>
                  <a:pt x="147931" y="125538"/>
                  <a:pt x="115593" y="119063"/>
                </a:cubicBezTo>
                <a:cubicBezTo>
                  <a:pt x="115593" y="119063"/>
                  <a:pt x="115593" y="119063"/>
                  <a:pt x="114300" y="119063"/>
                </a:cubicBezTo>
                <a:close/>
                <a:moveTo>
                  <a:pt x="21215" y="77788"/>
                </a:moveTo>
                <a:cubicBezTo>
                  <a:pt x="21215" y="77788"/>
                  <a:pt x="21215" y="77788"/>
                  <a:pt x="9525" y="84403"/>
                </a:cubicBezTo>
                <a:cubicBezTo>
                  <a:pt x="9525" y="85726"/>
                  <a:pt x="9525" y="85726"/>
                  <a:pt x="9525" y="87049"/>
                </a:cubicBezTo>
                <a:cubicBezTo>
                  <a:pt x="9525" y="87049"/>
                  <a:pt x="9525" y="87049"/>
                  <a:pt x="9525" y="116153"/>
                </a:cubicBezTo>
                <a:cubicBezTo>
                  <a:pt x="9525" y="116153"/>
                  <a:pt x="9525" y="117476"/>
                  <a:pt x="9525" y="117476"/>
                </a:cubicBezTo>
                <a:cubicBezTo>
                  <a:pt x="9525" y="117476"/>
                  <a:pt x="10824" y="117476"/>
                  <a:pt x="10824" y="117476"/>
                </a:cubicBezTo>
                <a:cubicBezTo>
                  <a:pt x="10824" y="117476"/>
                  <a:pt x="10824" y="117476"/>
                  <a:pt x="12123" y="117476"/>
                </a:cubicBezTo>
                <a:cubicBezTo>
                  <a:pt x="12123" y="117476"/>
                  <a:pt x="12123" y="117476"/>
                  <a:pt x="22514" y="112184"/>
                </a:cubicBezTo>
                <a:cubicBezTo>
                  <a:pt x="23813" y="112184"/>
                  <a:pt x="23813" y="110861"/>
                  <a:pt x="23813" y="110861"/>
                </a:cubicBezTo>
                <a:lnTo>
                  <a:pt x="23813" y="79111"/>
                </a:lnTo>
                <a:cubicBezTo>
                  <a:pt x="23813" y="79111"/>
                  <a:pt x="23813" y="77788"/>
                  <a:pt x="22514" y="77788"/>
                </a:cubicBezTo>
                <a:cubicBezTo>
                  <a:pt x="22514" y="77788"/>
                  <a:pt x="21215" y="77788"/>
                  <a:pt x="21215" y="77788"/>
                </a:cubicBezTo>
                <a:close/>
                <a:moveTo>
                  <a:pt x="215603" y="76200"/>
                </a:moveTo>
                <a:cubicBezTo>
                  <a:pt x="214313" y="77480"/>
                  <a:pt x="214313" y="77480"/>
                  <a:pt x="214313" y="78760"/>
                </a:cubicBezTo>
                <a:cubicBezTo>
                  <a:pt x="214313" y="78760"/>
                  <a:pt x="214313" y="78760"/>
                  <a:pt x="214313" y="109487"/>
                </a:cubicBezTo>
                <a:cubicBezTo>
                  <a:pt x="214313" y="109487"/>
                  <a:pt x="214313" y="110767"/>
                  <a:pt x="215603" y="110767"/>
                </a:cubicBezTo>
                <a:cubicBezTo>
                  <a:pt x="215603" y="110767"/>
                  <a:pt x="215603" y="110767"/>
                  <a:pt x="232371" y="115888"/>
                </a:cubicBezTo>
                <a:cubicBezTo>
                  <a:pt x="232371" y="115888"/>
                  <a:pt x="233661" y="115888"/>
                  <a:pt x="233661" y="115888"/>
                </a:cubicBezTo>
                <a:cubicBezTo>
                  <a:pt x="233661" y="115888"/>
                  <a:pt x="234951" y="114608"/>
                  <a:pt x="234951" y="114608"/>
                </a:cubicBezTo>
                <a:lnTo>
                  <a:pt x="234951" y="85162"/>
                </a:lnTo>
                <a:cubicBezTo>
                  <a:pt x="234951" y="85162"/>
                  <a:pt x="233661" y="83882"/>
                  <a:pt x="233661" y="83882"/>
                </a:cubicBezTo>
                <a:cubicBezTo>
                  <a:pt x="233661" y="83882"/>
                  <a:pt x="233661" y="83882"/>
                  <a:pt x="216893" y="76200"/>
                </a:cubicBezTo>
                <a:cubicBezTo>
                  <a:pt x="215603" y="76200"/>
                  <a:pt x="215603" y="76200"/>
                  <a:pt x="215603" y="76200"/>
                </a:cubicBezTo>
                <a:close/>
                <a:moveTo>
                  <a:pt x="48079" y="61604"/>
                </a:moveTo>
                <a:cubicBezTo>
                  <a:pt x="48079" y="61604"/>
                  <a:pt x="48079" y="61604"/>
                  <a:pt x="33111" y="70556"/>
                </a:cubicBezTo>
                <a:cubicBezTo>
                  <a:pt x="31750" y="70556"/>
                  <a:pt x="31750" y="71834"/>
                  <a:pt x="31750" y="71834"/>
                </a:cubicBezTo>
                <a:cubicBezTo>
                  <a:pt x="31750" y="71834"/>
                  <a:pt x="31750" y="71834"/>
                  <a:pt x="31750" y="103805"/>
                </a:cubicBezTo>
                <a:cubicBezTo>
                  <a:pt x="31750" y="105084"/>
                  <a:pt x="31750" y="105084"/>
                  <a:pt x="33111" y="106363"/>
                </a:cubicBezTo>
                <a:cubicBezTo>
                  <a:pt x="33111" y="106363"/>
                  <a:pt x="33111" y="106363"/>
                  <a:pt x="34471" y="106363"/>
                </a:cubicBezTo>
                <a:cubicBezTo>
                  <a:pt x="34471" y="106363"/>
                  <a:pt x="34471" y="106363"/>
                  <a:pt x="50800" y="99969"/>
                </a:cubicBezTo>
                <a:cubicBezTo>
                  <a:pt x="50800" y="98690"/>
                  <a:pt x="50800" y="98690"/>
                  <a:pt x="50800" y="97411"/>
                </a:cubicBezTo>
                <a:lnTo>
                  <a:pt x="50800" y="62883"/>
                </a:lnTo>
                <a:cubicBezTo>
                  <a:pt x="50800" y="61604"/>
                  <a:pt x="50800" y="61604"/>
                  <a:pt x="50800" y="61604"/>
                </a:cubicBezTo>
                <a:cubicBezTo>
                  <a:pt x="49439" y="60325"/>
                  <a:pt x="49439" y="60325"/>
                  <a:pt x="48079" y="61604"/>
                </a:cubicBezTo>
                <a:close/>
                <a:moveTo>
                  <a:pt x="175578" y="57150"/>
                </a:moveTo>
                <a:cubicBezTo>
                  <a:pt x="174308" y="57150"/>
                  <a:pt x="174308" y="57150"/>
                  <a:pt x="173038" y="58437"/>
                </a:cubicBezTo>
                <a:cubicBezTo>
                  <a:pt x="173038" y="58437"/>
                  <a:pt x="173038" y="58437"/>
                  <a:pt x="173038" y="59724"/>
                </a:cubicBezTo>
                <a:lnTo>
                  <a:pt x="173038" y="95765"/>
                </a:lnTo>
                <a:cubicBezTo>
                  <a:pt x="173038" y="95765"/>
                  <a:pt x="173038" y="97052"/>
                  <a:pt x="174308" y="97052"/>
                </a:cubicBezTo>
                <a:cubicBezTo>
                  <a:pt x="174308" y="97052"/>
                  <a:pt x="174308" y="97052"/>
                  <a:pt x="195898" y="104775"/>
                </a:cubicBezTo>
                <a:cubicBezTo>
                  <a:pt x="197168" y="104775"/>
                  <a:pt x="197168" y="103488"/>
                  <a:pt x="197168" y="103488"/>
                </a:cubicBezTo>
                <a:cubicBezTo>
                  <a:pt x="198438" y="103488"/>
                  <a:pt x="198438" y="103488"/>
                  <a:pt x="198438" y="102201"/>
                </a:cubicBezTo>
                <a:cubicBezTo>
                  <a:pt x="198438" y="102201"/>
                  <a:pt x="198438" y="102201"/>
                  <a:pt x="198438" y="68734"/>
                </a:cubicBezTo>
                <a:cubicBezTo>
                  <a:pt x="198438" y="68734"/>
                  <a:pt x="198438" y="67447"/>
                  <a:pt x="197168" y="67447"/>
                </a:cubicBezTo>
                <a:cubicBezTo>
                  <a:pt x="197168" y="67447"/>
                  <a:pt x="197168" y="67447"/>
                  <a:pt x="175578" y="57150"/>
                </a:cubicBezTo>
                <a:close/>
                <a:moveTo>
                  <a:pt x="86394" y="36513"/>
                </a:moveTo>
                <a:cubicBezTo>
                  <a:pt x="86394" y="36513"/>
                  <a:pt x="86394" y="36513"/>
                  <a:pt x="66341" y="49435"/>
                </a:cubicBezTo>
                <a:cubicBezTo>
                  <a:pt x="65088" y="49435"/>
                  <a:pt x="65088" y="50727"/>
                  <a:pt x="65088" y="50727"/>
                </a:cubicBezTo>
                <a:cubicBezTo>
                  <a:pt x="65088" y="50727"/>
                  <a:pt x="65088" y="50727"/>
                  <a:pt x="65088" y="89492"/>
                </a:cubicBezTo>
                <a:cubicBezTo>
                  <a:pt x="65088" y="90784"/>
                  <a:pt x="65088" y="90784"/>
                  <a:pt x="66341" y="92076"/>
                </a:cubicBezTo>
                <a:cubicBezTo>
                  <a:pt x="66341" y="92076"/>
                  <a:pt x="66341" y="92076"/>
                  <a:pt x="67595" y="92076"/>
                </a:cubicBezTo>
                <a:cubicBezTo>
                  <a:pt x="67595" y="92076"/>
                  <a:pt x="67595" y="92076"/>
                  <a:pt x="87648" y="81739"/>
                </a:cubicBezTo>
                <a:cubicBezTo>
                  <a:pt x="88901" y="81739"/>
                  <a:pt x="88901" y="81739"/>
                  <a:pt x="88901" y="80447"/>
                </a:cubicBezTo>
                <a:lnTo>
                  <a:pt x="88901" y="37805"/>
                </a:lnTo>
                <a:cubicBezTo>
                  <a:pt x="88901" y="37805"/>
                  <a:pt x="88901" y="36513"/>
                  <a:pt x="87648" y="36513"/>
                </a:cubicBezTo>
                <a:cubicBezTo>
                  <a:pt x="87648" y="36513"/>
                  <a:pt x="86394" y="36513"/>
                  <a:pt x="86394" y="36513"/>
                </a:cubicBezTo>
                <a:close/>
                <a:moveTo>
                  <a:pt x="114300" y="33338"/>
                </a:moveTo>
                <a:cubicBezTo>
                  <a:pt x="114300" y="33338"/>
                  <a:pt x="114300" y="34637"/>
                  <a:pt x="114300" y="34637"/>
                </a:cubicBezTo>
                <a:cubicBezTo>
                  <a:pt x="114300" y="34637"/>
                  <a:pt x="114300" y="34637"/>
                  <a:pt x="114300" y="78798"/>
                </a:cubicBezTo>
                <a:cubicBezTo>
                  <a:pt x="114300" y="80097"/>
                  <a:pt x="114300" y="80097"/>
                  <a:pt x="115593" y="80097"/>
                </a:cubicBezTo>
                <a:cubicBezTo>
                  <a:pt x="115593" y="80097"/>
                  <a:pt x="115593" y="80097"/>
                  <a:pt x="146638" y="90488"/>
                </a:cubicBezTo>
                <a:cubicBezTo>
                  <a:pt x="146638" y="90488"/>
                  <a:pt x="147931" y="90488"/>
                  <a:pt x="147931" y="90488"/>
                </a:cubicBezTo>
                <a:cubicBezTo>
                  <a:pt x="147931" y="90488"/>
                  <a:pt x="147931" y="90488"/>
                  <a:pt x="149225" y="90488"/>
                </a:cubicBezTo>
                <a:cubicBezTo>
                  <a:pt x="149225" y="89189"/>
                  <a:pt x="149225" y="89189"/>
                  <a:pt x="149225" y="87890"/>
                </a:cubicBezTo>
                <a:cubicBezTo>
                  <a:pt x="149225" y="87890"/>
                  <a:pt x="149225" y="87890"/>
                  <a:pt x="149225" y="48924"/>
                </a:cubicBezTo>
                <a:cubicBezTo>
                  <a:pt x="149225" y="47625"/>
                  <a:pt x="149225" y="47625"/>
                  <a:pt x="147931" y="47625"/>
                </a:cubicBezTo>
                <a:cubicBezTo>
                  <a:pt x="147931" y="47625"/>
                  <a:pt x="147931" y="47625"/>
                  <a:pt x="116887" y="33338"/>
                </a:cubicBezTo>
                <a:cubicBezTo>
                  <a:pt x="115593" y="33338"/>
                  <a:pt x="115593" y="33338"/>
                  <a:pt x="114300" y="33338"/>
                </a:cubicBezTo>
                <a:close/>
                <a:moveTo>
                  <a:pt x="103562" y="0"/>
                </a:moveTo>
                <a:cubicBezTo>
                  <a:pt x="104857" y="0"/>
                  <a:pt x="106151" y="0"/>
                  <a:pt x="106151" y="0"/>
                </a:cubicBezTo>
                <a:cubicBezTo>
                  <a:pt x="106151" y="0"/>
                  <a:pt x="106151" y="0"/>
                  <a:pt x="243371" y="68840"/>
                </a:cubicBezTo>
                <a:cubicBezTo>
                  <a:pt x="244666" y="70139"/>
                  <a:pt x="245960" y="71438"/>
                  <a:pt x="245960" y="74035"/>
                </a:cubicBezTo>
                <a:cubicBezTo>
                  <a:pt x="245960" y="74035"/>
                  <a:pt x="245960" y="74035"/>
                  <a:pt x="245960" y="111702"/>
                </a:cubicBezTo>
                <a:cubicBezTo>
                  <a:pt x="245960" y="111702"/>
                  <a:pt x="245960" y="111702"/>
                  <a:pt x="297741" y="127289"/>
                </a:cubicBezTo>
                <a:cubicBezTo>
                  <a:pt x="299036" y="128588"/>
                  <a:pt x="301625" y="131185"/>
                  <a:pt x="301625" y="132484"/>
                </a:cubicBezTo>
                <a:cubicBezTo>
                  <a:pt x="301625" y="132484"/>
                  <a:pt x="301625" y="132484"/>
                  <a:pt x="301625" y="249382"/>
                </a:cubicBezTo>
                <a:cubicBezTo>
                  <a:pt x="301625" y="251980"/>
                  <a:pt x="300331" y="254578"/>
                  <a:pt x="297741" y="255877"/>
                </a:cubicBezTo>
                <a:cubicBezTo>
                  <a:pt x="297741" y="255877"/>
                  <a:pt x="297741" y="255877"/>
                  <a:pt x="243371" y="276658"/>
                </a:cubicBezTo>
                <a:cubicBezTo>
                  <a:pt x="243371" y="276658"/>
                  <a:pt x="243371" y="276658"/>
                  <a:pt x="104857" y="328613"/>
                </a:cubicBezTo>
                <a:cubicBezTo>
                  <a:pt x="104857" y="328613"/>
                  <a:pt x="104857" y="328613"/>
                  <a:pt x="103562" y="328613"/>
                </a:cubicBezTo>
                <a:cubicBezTo>
                  <a:pt x="102268" y="328613"/>
                  <a:pt x="100973" y="328613"/>
                  <a:pt x="100973" y="328613"/>
                </a:cubicBezTo>
                <a:cubicBezTo>
                  <a:pt x="100973" y="328613"/>
                  <a:pt x="100973" y="328613"/>
                  <a:pt x="2589" y="274061"/>
                </a:cubicBezTo>
                <a:cubicBezTo>
                  <a:pt x="1294" y="274061"/>
                  <a:pt x="0" y="271463"/>
                  <a:pt x="0" y="268865"/>
                </a:cubicBezTo>
                <a:cubicBezTo>
                  <a:pt x="0" y="268865"/>
                  <a:pt x="0" y="268865"/>
                  <a:pt x="0" y="75334"/>
                </a:cubicBezTo>
                <a:cubicBezTo>
                  <a:pt x="0" y="74035"/>
                  <a:pt x="0" y="72736"/>
                  <a:pt x="2589" y="71438"/>
                </a:cubicBezTo>
                <a:cubicBezTo>
                  <a:pt x="2589" y="71438"/>
                  <a:pt x="2589" y="71438"/>
                  <a:pt x="99679" y="1299"/>
                </a:cubicBezTo>
                <a:cubicBezTo>
                  <a:pt x="99679" y="1299"/>
                  <a:pt x="100973" y="0"/>
                  <a:pt x="10356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32574" y="424869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1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59227" y="717125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3461" y="2768352"/>
            <a:ext cx="1765345" cy="346220"/>
          </a:xfrm>
          <a:prstGeom prst="rect">
            <a:avLst/>
          </a:prstGeom>
          <a:noFill/>
        </p:spPr>
        <p:txBody>
          <a:bodyPr wrap="none" lIns="68589" tIns="34294" rIns="68589" bIns="3429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项目产生的背景</a:t>
            </a:r>
          </a:p>
        </p:txBody>
      </p:sp>
      <p:grpSp>
        <p:nvGrpSpPr>
          <p:cNvPr id="2" name="组合 330"/>
          <p:cNvGrpSpPr/>
          <p:nvPr/>
        </p:nvGrpSpPr>
        <p:grpSpPr>
          <a:xfrm>
            <a:off x="3188465" y="1527911"/>
            <a:ext cx="2769850" cy="2775187"/>
            <a:chOff x="3814386" y="1600200"/>
            <a:chExt cx="4563229" cy="4572000"/>
          </a:xfrm>
        </p:grpSpPr>
        <p:sp>
          <p:nvSpPr>
            <p:cNvPr id="332" name="Freeform 5"/>
            <p:cNvSpPr/>
            <p:nvPr/>
          </p:nvSpPr>
          <p:spPr bwMode="auto">
            <a:xfrm>
              <a:off x="6995616" y="2780475"/>
              <a:ext cx="1381999" cy="2166344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3" name="Freeform 6"/>
            <p:cNvSpPr/>
            <p:nvPr/>
          </p:nvSpPr>
          <p:spPr bwMode="auto">
            <a:xfrm>
              <a:off x="6167419" y="1610223"/>
              <a:ext cx="1881925" cy="1701501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4" name="Freeform 7"/>
            <p:cNvSpPr/>
            <p:nvPr/>
          </p:nvSpPr>
          <p:spPr bwMode="auto">
            <a:xfrm>
              <a:off x="6154889" y="4460676"/>
              <a:ext cx="1865636" cy="1711524"/>
            </a:xfrm>
            <a:custGeom>
              <a:avLst/>
              <a:gdLst>
                <a:gd name="T0" fmla="*/ 7 w 987"/>
                <a:gd name="T1" fmla="*/ 357 h 905"/>
                <a:gd name="T2" fmla="*/ 23 w 987"/>
                <a:gd name="T3" fmla="*/ 808 h 905"/>
                <a:gd name="T4" fmla="*/ 242 w 987"/>
                <a:gd name="T5" fmla="*/ 844 h 905"/>
                <a:gd name="T6" fmla="*/ 894 w 987"/>
                <a:gd name="T7" fmla="*/ 420 h 905"/>
                <a:gd name="T8" fmla="*/ 901 w 987"/>
                <a:gd name="T9" fmla="*/ 261 h 905"/>
                <a:gd name="T10" fmla="*/ 477 w 987"/>
                <a:gd name="T11" fmla="*/ 36 h 905"/>
                <a:gd name="T12" fmla="*/ 366 w 987"/>
                <a:gd name="T13" fmla="*/ 43 h 905"/>
                <a:gd name="T14" fmla="*/ 124 w 987"/>
                <a:gd name="T15" fmla="*/ 206 h 905"/>
                <a:gd name="T16" fmla="*/ 7 w 987"/>
                <a:gd name="T17" fmla="*/ 35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905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5" name="Freeform 8"/>
            <p:cNvSpPr/>
            <p:nvPr/>
          </p:nvSpPr>
          <p:spPr bwMode="auto">
            <a:xfrm>
              <a:off x="4146417" y="4436870"/>
              <a:ext cx="1886936" cy="1697742"/>
            </a:xfrm>
            <a:custGeom>
              <a:avLst/>
              <a:gdLst>
                <a:gd name="T0" fmla="*/ 477 w 998"/>
                <a:gd name="T1" fmla="*/ 67 h 898"/>
                <a:gd name="T2" fmla="*/ 90 w 998"/>
                <a:gd name="T3" fmla="*/ 299 h 898"/>
                <a:gd name="T4" fmla="*/ 165 w 998"/>
                <a:gd name="T5" fmla="*/ 508 h 898"/>
                <a:gd name="T6" fmla="*/ 851 w 998"/>
                <a:gd name="T7" fmla="*/ 873 h 898"/>
                <a:gd name="T8" fmla="*/ 995 w 998"/>
                <a:gd name="T9" fmla="*/ 802 h 898"/>
                <a:gd name="T10" fmla="*/ 986 w 998"/>
                <a:gd name="T11" fmla="*/ 323 h 898"/>
                <a:gd name="T12" fmla="*/ 926 w 998"/>
                <a:gd name="T13" fmla="*/ 229 h 898"/>
                <a:gd name="T14" fmla="*/ 666 w 998"/>
                <a:gd name="T15" fmla="*/ 96 h 898"/>
                <a:gd name="T16" fmla="*/ 477 w 998"/>
                <a:gd name="T17" fmla="*/ 6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898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6" name="Freeform 11"/>
            <p:cNvSpPr/>
            <p:nvPr/>
          </p:nvSpPr>
          <p:spPr bwMode="auto">
            <a:xfrm>
              <a:off x="3814386" y="2785487"/>
              <a:ext cx="1381999" cy="2167597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7" name="Freeform 14"/>
            <p:cNvSpPr/>
            <p:nvPr/>
          </p:nvSpPr>
          <p:spPr bwMode="auto">
            <a:xfrm>
              <a:off x="4161452" y="1600200"/>
              <a:ext cx="1883178" cy="1682706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337"/>
          <p:cNvGrpSpPr/>
          <p:nvPr/>
        </p:nvGrpSpPr>
        <p:grpSpPr>
          <a:xfrm>
            <a:off x="3465671" y="1909607"/>
            <a:ext cx="2203961" cy="2006508"/>
            <a:chOff x="4309529" y="2263228"/>
            <a:chExt cx="3557641" cy="3238898"/>
          </a:xfrm>
        </p:grpSpPr>
        <p:sp>
          <p:nvSpPr>
            <p:cNvPr id="339" name="Freeform 41"/>
            <p:cNvSpPr/>
            <p:nvPr/>
          </p:nvSpPr>
          <p:spPr bwMode="auto">
            <a:xfrm>
              <a:off x="5089885" y="2269856"/>
              <a:ext cx="400768" cy="376634"/>
            </a:xfrm>
            <a:custGeom>
              <a:avLst/>
              <a:gdLst>
                <a:gd name="T0" fmla="*/ 107 w 400"/>
                <a:gd name="T1" fmla="*/ 376 h 376"/>
                <a:gd name="T2" fmla="*/ 147 w 400"/>
                <a:gd name="T3" fmla="*/ 376 h 376"/>
                <a:gd name="T4" fmla="*/ 237 w 400"/>
                <a:gd name="T5" fmla="*/ 216 h 376"/>
                <a:gd name="T6" fmla="*/ 340 w 400"/>
                <a:gd name="T7" fmla="*/ 216 h 376"/>
                <a:gd name="T8" fmla="*/ 400 w 400"/>
                <a:gd name="T9" fmla="*/ 188 h 376"/>
                <a:gd name="T10" fmla="*/ 340 w 400"/>
                <a:gd name="T11" fmla="*/ 160 h 376"/>
                <a:gd name="T12" fmla="*/ 237 w 400"/>
                <a:gd name="T13" fmla="*/ 160 h 376"/>
                <a:gd name="T14" fmla="*/ 147 w 400"/>
                <a:gd name="T15" fmla="*/ 0 h 376"/>
                <a:gd name="T16" fmla="*/ 107 w 400"/>
                <a:gd name="T17" fmla="*/ 0 h 376"/>
                <a:gd name="T18" fmla="*/ 157 w 400"/>
                <a:gd name="T19" fmla="*/ 160 h 376"/>
                <a:gd name="T20" fmla="*/ 85 w 400"/>
                <a:gd name="T21" fmla="*/ 160 h 376"/>
                <a:gd name="T22" fmla="*/ 40 w 400"/>
                <a:gd name="T23" fmla="*/ 120 h 376"/>
                <a:gd name="T24" fmla="*/ 0 w 400"/>
                <a:gd name="T25" fmla="*/ 120 h 376"/>
                <a:gd name="T26" fmla="*/ 32 w 400"/>
                <a:gd name="T27" fmla="*/ 188 h 376"/>
                <a:gd name="T28" fmla="*/ 0 w 400"/>
                <a:gd name="T29" fmla="*/ 256 h 376"/>
                <a:gd name="T30" fmla="*/ 40 w 400"/>
                <a:gd name="T31" fmla="*/ 256 h 376"/>
                <a:gd name="T32" fmla="*/ 85 w 400"/>
                <a:gd name="T33" fmla="*/ 216 h 376"/>
                <a:gd name="T34" fmla="*/ 157 w 400"/>
                <a:gd name="T35" fmla="*/ 216 h 376"/>
                <a:gd name="T36" fmla="*/ 107 w 400"/>
                <a:gd name="T3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376">
                  <a:moveTo>
                    <a:pt x="107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0" y="216"/>
                    <a:pt x="400" y="216"/>
                    <a:pt x="400" y="188"/>
                  </a:cubicBezTo>
                  <a:cubicBezTo>
                    <a:pt x="400" y="160"/>
                    <a:pt x="340" y="160"/>
                    <a:pt x="340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157" y="216"/>
                    <a:pt x="157" y="216"/>
                    <a:pt x="157" y="216"/>
                  </a:cubicBezTo>
                  <a:lnTo>
                    <a:pt x="10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0" name="Freeform 73"/>
            <p:cNvSpPr>
              <a:spLocks noEditPoints="1"/>
            </p:cNvSpPr>
            <p:nvPr/>
          </p:nvSpPr>
          <p:spPr bwMode="auto">
            <a:xfrm>
              <a:off x="6705634" y="2263228"/>
              <a:ext cx="362443" cy="374309"/>
            </a:xfrm>
            <a:custGeom>
              <a:avLst/>
              <a:gdLst>
                <a:gd name="T0" fmla="*/ 117 w 320"/>
                <a:gd name="T1" fmla="*/ 262 h 328"/>
                <a:gd name="T2" fmla="*/ 101 w 320"/>
                <a:gd name="T3" fmla="*/ 278 h 328"/>
                <a:gd name="T4" fmla="*/ 50 w 320"/>
                <a:gd name="T5" fmla="*/ 278 h 328"/>
                <a:gd name="T6" fmla="*/ 39 w 320"/>
                <a:gd name="T7" fmla="*/ 253 h 328"/>
                <a:gd name="T8" fmla="*/ 50 w 320"/>
                <a:gd name="T9" fmla="*/ 228 h 328"/>
                <a:gd name="T10" fmla="*/ 109 w 320"/>
                <a:gd name="T11" fmla="*/ 169 h 328"/>
                <a:gd name="T12" fmla="*/ 162 w 320"/>
                <a:gd name="T13" fmla="*/ 155 h 328"/>
                <a:gd name="T14" fmla="*/ 190 w 320"/>
                <a:gd name="T15" fmla="*/ 155 h 328"/>
                <a:gd name="T16" fmla="*/ 190 w 320"/>
                <a:gd name="T17" fmla="*/ 127 h 328"/>
                <a:gd name="T18" fmla="*/ 82 w 320"/>
                <a:gd name="T19" fmla="*/ 141 h 328"/>
                <a:gd name="T20" fmla="*/ 22 w 320"/>
                <a:gd name="T21" fmla="*/ 200 h 328"/>
                <a:gd name="T22" fmla="*/ 0 w 320"/>
                <a:gd name="T23" fmla="*/ 253 h 328"/>
                <a:gd name="T24" fmla="*/ 22 w 320"/>
                <a:gd name="T25" fmla="*/ 306 h 328"/>
                <a:gd name="T26" fmla="*/ 75 w 320"/>
                <a:gd name="T27" fmla="*/ 328 h 328"/>
                <a:gd name="T28" fmla="*/ 129 w 320"/>
                <a:gd name="T29" fmla="*/ 306 h 328"/>
                <a:gd name="T30" fmla="*/ 145 w 320"/>
                <a:gd name="T31" fmla="*/ 290 h 328"/>
                <a:gd name="T32" fmla="*/ 145 w 320"/>
                <a:gd name="T33" fmla="*/ 262 h 328"/>
                <a:gd name="T34" fmla="*/ 117 w 320"/>
                <a:gd name="T35" fmla="*/ 262 h 328"/>
                <a:gd name="T36" fmla="*/ 298 w 320"/>
                <a:gd name="T37" fmla="*/ 32 h 328"/>
                <a:gd name="T38" fmla="*/ 195 w 320"/>
                <a:gd name="T39" fmla="*/ 28 h 328"/>
                <a:gd name="T40" fmla="*/ 175 w 320"/>
                <a:gd name="T41" fmla="*/ 48 h 328"/>
                <a:gd name="T42" fmla="*/ 175 w 320"/>
                <a:gd name="T43" fmla="*/ 76 h 328"/>
                <a:gd name="T44" fmla="*/ 203 w 320"/>
                <a:gd name="T45" fmla="*/ 76 h 328"/>
                <a:gd name="T46" fmla="*/ 223 w 320"/>
                <a:gd name="T47" fmla="*/ 56 h 328"/>
                <a:gd name="T48" fmla="*/ 270 w 320"/>
                <a:gd name="T49" fmla="*/ 60 h 328"/>
                <a:gd name="T50" fmla="*/ 280 w 320"/>
                <a:gd name="T51" fmla="*/ 85 h 328"/>
                <a:gd name="T52" fmla="*/ 270 w 320"/>
                <a:gd name="T53" fmla="*/ 110 h 328"/>
                <a:gd name="T54" fmla="*/ 206 w 320"/>
                <a:gd name="T55" fmla="*/ 173 h 328"/>
                <a:gd name="T56" fmla="*/ 158 w 320"/>
                <a:gd name="T57" fmla="*/ 183 h 328"/>
                <a:gd name="T58" fmla="*/ 129 w 320"/>
                <a:gd name="T59" fmla="*/ 183 h 328"/>
                <a:gd name="T60" fmla="*/ 130 w 320"/>
                <a:gd name="T61" fmla="*/ 211 h 328"/>
                <a:gd name="T62" fmla="*/ 174 w 320"/>
                <a:gd name="T63" fmla="*/ 231 h 328"/>
                <a:gd name="T64" fmla="*/ 234 w 320"/>
                <a:gd name="T65" fmla="*/ 202 h 328"/>
                <a:gd name="T66" fmla="*/ 298 w 320"/>
                <a:gd name="T67" fmla="*/ 138 h 328"/>
                <a:gd name="T68" fmla="*/ 320 w 320"/>
                <a:gd name="T69" fmla="*/ 85 h 328"/>
                <a:gd name="T70" fmla="*/ 298 w 320"/>
                <a:gd name="T71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328">
                  <a:moveTo>
                    <a:pt x="117" y="262"/>
                  </a:moveTo>
                  <a:cubicBezTo>
                    <a:pt x="101" y="278"/>
                    <a:pt x="101" y="278"/>
                    <a:pt x="101" y="278"/>
                  </a:cubicBezTo>
                  <a:cubicBezTo>
                    <a:pt x="87" y="292"/>
                    <a:pt x="64" y="292"/>
                    <a:pt x="50" y="278"/>
                  </a:cubicBezTo>
                  <a:cubicBezTo>
                    <a:pt x="43" y="271"/>
                    <a:pt x="39" y="262"/>
                    <a:pt x="39" y="253"/>
                  </a:cubicBezTo>
                  <a:cubicBezTo>
                    <a:pt x="39" y="243"/>
                    <a:pt x="43" y="234"/>
                    <a:pt x="50" y="22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22" y="156"/>
                    <a:pt x="145" y="138"/>
                    <a:pt x="162" y="155"/>
                  </a:cubicBezTo>
                  <a:cubicBezTo>
                    <a:pt x="170" y="163"/>
                    <a:pt x="182" y="163"/>
                    <a:pt x="190" y="155"/>
                  </a:cubicBezTo>
                  <a:cubicBezTo>
                    <a:pt x="198" y="147"/>
                    <a:pt x="198" y="135"/>
                    <a:pt x="190" y="127"/>
                  </a:cubicBezTo>
                  <a:cubicBezTo>
                    <a:pt x="161" y="98"/>
                    <a:pt x="119" y="104"/>
                    <a:pt x="82" y="14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8" y="214"/>
                    <a:pt x="0" y="233"/>
                    <a:pt x="0" y="253"/>
                  </a:cubicBezTo>
                  <a:cubicBezTo>
                    <a:pt x="0" y="273"/>
                    <a:pt x="8" y="292"/>
                    <a:pt x="22" y="306"/>
                  </a:cubicBezTo>
                  <a:cubicBezTo>
                    <a:pt x="37" y="321"/>
                    <a:pt x="56" y="328"/>
                    <a:pt x="75" y="328"/>
                  </a:cubicBezTo>
                  <a:cubicBezTo>
                    <a:pt x="95" y="328"/>
                    <a:pt x="114" y="321"/>
                    <a:pt x="129" y="306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3" y="282"/>
                    <a:pt x="153" y="270"/>
                    <a:pt x="145" y="262"/>
                  </a:cubicBezTo>
                  <a:cubicBezTo>
                    <a:pt x="137" y="254"/>
                    <a:pt x="125" y="254"/>
                    <a:pt x="117" y="262"/>
                  </a:cubicBezTo>
                  <a:close/>
                  <a:moveTo>
                    <a:pt x="298" y="32"/>
                  </a:moveTo>
                  <a:cubicBezTo>
                    <a:pt x="267" y="1"/>
                    <a:pt x="223" y="0"/>
                    <a:pt x="195" y="2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67" y="56"/>
                    <a:pt x="167" y="68"/>
                    <a:pt x="175" y="76"/>
                  </a:cubicBezTo>
                  <a:cubicBezTo>
                    <a:pt x="182" y="84"/>
                    <a:pt x="195" y="84"/>
                    <a:pt x="203" y="7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8" y="42"/>
                    <a:pt x="257" y="48"/>
                    <a:pt x="270" y="60"/>
                  </a:cubicBezTo>
                  <a:cubicBezTo>
                    <a:pt x="276" y="67"/>
                    <a:pt x="280" y="76"/>
                    <a:pt x="280" y="85"/>
                  </a:cubicBezTo>
                  <a:cubicBezTo>
                    <a:pt x="280" y="95"/>
                    <a:pt x="276" y="104"/>
                    <a:pt x="270" y="110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177" y="202"/>
                    <a:pt x="163" y="189"/>
                    <a:pt x="158" y="183"/>
                  </a:cubicBezTo>
                  <a:cubicBezTo>
                    <a:pt x="150" y="175"/>
                    <a:pt x="137" y="175"/>
                    <a:pt x="129" y="183"/>
                  </a:cubicBezTo>
                  <a:cubicBezTo>
                    <a:pt x="122" y="191"/>
                    <a:pt x="122" y="203"/>
                    <a:pt x="130" y="211"/>
                  </a:cubicBezTo>
                  <a:cubicBezTo>
                    <a:pt x="143" y="224"/>
                    <a:pt x="158" y="231"/>
                    <a:pt x="174" y="231"/>
                  </a:cubicBezTo>
                  <a:cubicBezTo>
                    <a:pt x="194" y="231"/>
                    <a:pt x="214" y="221"/>
                    <a:pt x="234" y="202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2" y="124"/>
                    <a:pt x="320" y="105"/>
                    <a:pt x="320" y="85"/>
                  </a:cubicBezTo>
                  <a:cubicBezTo>
                    <a:pt x="320" y="65"/>
                    <a:pt x="312" y="46"/>
                    <a:pt x="29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1" name="Freeform 146"/>
            <p:cNvSpPr>
              <a:spLocks noEditPoints="1"/>
            </p:cNvSpPr>
            <p:nvPr/>
          </p:nvSpPr>
          <p:spPr bwMode="auto">
            <a:xfrm>
              <a:off x="5081886" y="5069356"/>
              <a:ext cx="347865" cy="432770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2" name="Freeform 153"/>
            <p:cNvSpPr>
              <a:spLocks noEditPoints="1"/>
            </p:cNvSpPr>
            <p:nvPr/>
          </p:nvSpPr>
          <p:spPr bwMode="auto">
            <a:xfrm>
              <a:off x="4309529" y="3660098"/>
              <a:ext cx="334550" cy="359250"/>
            </a:xfrm>
            <a:custGeom>
              <a:avLst/>
              <a:gdLst>
                <a:gd name="T0" fmla="*/ 207 w 328"/>
                <a:gd name="T1" fmla="*/ 333 h 352"/>
                <a:gd name="T2" fmla="*/ 218 w 328"/>
                <a:gd name="T3" fmla="*/ 345 h 352"/>
                <a:gd name="T4" fmla="*/ 298 w 328"/>
                <a:gd name="T5" fmla="*/ 352 h 352"/>
                <a:gd name="T6" fmla="*/ 311 w 328"/>
                <a:gd name="T7" fmla="*/ 342 h 352"/>
                <a:gd name="T8" fmla="*/ 317 w 328"/>
                <a:gd name="T9" fmla="*/ 276 h 352"/>
                <a:gd name="T10" fmla="*/ 213 w 328"/>
                <a:gd name="T11" fmla="*/ 267 h 352"/>
                <a:gd name="T12" fmla="*/ 207 w 328"/>
                <a:gd name="T13" fmla="*/ 333 h 352"/>
                <a:gd name="T14" fmla="*/ 11 w 328"/>
                <a:gd name="T15" fmla="*/ 276 h 352"/>
                <a:gd name="T16" fmla="*/ 17 w 328"/>
                <a:gd name="T17" fmla="*/ 342 h 352"/>
                <a:gd name="T18" fmla="*/ 30 w 328"/>
                <a:gd name="T19" fmla="*/ 352 h 352"/>
                <a:gd name="T20" fmla="*/ 110 w 328"/>
                <a:gd name="T21" fmla="*/ 345 h 352"/>
                <a:gd name="T22" fmla="*/ 120 w 328"/>
                <a:gd name="T23" fmla="*/ 333 h 352"/>
                <a:gd name="T24" fmla="*/ 114 w 328"/>
                <a:gd name="T25" fmla="*/ 267 h 352"/>
                <a:gd name="T26" fmla="*/ 11 w 328"/>
                <a:gd name="T27" fmla="*/ 276 h 352"/>
                <a:gd name="T28" fmla="*/ 0 w 328"/>
                <a:gd name="T29" fmla="*/ 168 h 352"/>
                <a:gd name="T30" fmla="*/ 7 w 328"/>
                <a:gd name="T31" fmla="*/ 235 h 352"/>
                <a:gd name="T32" fmla="*/ 110 w 328"/>
                <a:gd name="T33" fmla="*/ 227 h 352"/>
                <a:gd name="T34" fmla="*/ 104 w 328"/>
                <a:gd name="T35" fmla="*/ 159 h 352"/>
                <a:gd name="T36" fmla="*/ 104 w 328"/>
                <a:gd name="T37" fmla="*/ 154 h 352"/>
                <a:gd name="T38" fmla="*/ 164 w 328"/>
                <a:gd name="T39" fmla="*/ 98 h 352"/>
                <a:gd name="T40" fmla="*/ 224 w 328"/>
                <a:gd name="T41" fmla="*/ 154 h 352"/>
                <a:gd name="T42" fmla="*/ 224 w 328"/>
                <a:gd name="T43" fmla="*/ 159 h 352"/>
                <a:gd name="T44" fmla="*/ 217 w 328"/>
                <a:gd name="T45" fmla="*/ 227 h 352"/>
                <a:gd name="T46" fmla="*/ 321 w 328"/>
                <a:gd name="T47" fmla="*/ 235 h 352"/>
                <a:gd name="T48" fmla="*/ 327 w 328"/>
                <a:gd name="T49" fmla="*/ 168 h 352"/>
                <a:gd name="T50" fmla="*/ 328 w 328"/>
                <a:gd name="T51" fmla="*/ 154 h 352"/>
                <a:gd name="T52" fmla="*/ 164 w 328"/>
                <a:gd name="T53" fmla="*/ 0 h 352"/>
                <a:gd name="T54" fmla="*/ 0 w 328"/>
                <a:gd name="T55" fmla="*/ 154 h 352"/>
                <a:gd name="T56" fmla="*/ 0 w 328"/>
                <a:gd name="T57" fmla="*/ 1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352">
                  <a:moveTo>
                    <a:pt x="207" y="333"/>
                  </a:moveTo>
                  <a:cubicBezTo>
                    <a:pt x="206" y="339"/>
                    <a:pt x="211" y="345"/>
                    <a:pt x="218" y="345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4" y="352"/>
                    <a:pt x="310" y="348"/>
                    <a:pt x="311" y="342"/>
                  </a:cubicBezTo>
                  <a:cubicBezTo>
                    <a:pt x="317" y="276"/>
                    <a:pt x="317" y="276"/>
                    <a:pt x="317" y="276"/>
                  </a:cubicBezTo>
                  <a:cubicBezTo>
                    <a:pt x="213" y="267"/>
                    <a:pt x="213" y="267"/>
                    <a:pt x="213" y="267"/>
                  </a:cubicBezTo>
                  <a:lnTo>
                    <a:pt x="207" y="333"/>
                  </a:lnTo>
                  <a:close/>
                  <a:moveTo>
                    <a:pt x="11" y="276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17" y="348"/>
                    <a:pt x="23" y="352"/>
                    <a:pt x="30" y="352"/>
                  </a:cubicBezTo>
                  <a:cubicBezTo>
                    <a:pt x="110" y="345"/>
                    <a:pt x="110" y="345"/>
                    <a:pt x="110" y="345"/>
                  </a:cubicBezTo>
                  <a:cubicBezTo>
                    <a:pt x="116" y="345"/>
                    <a:pt x="121" y="339"/>
                    <a:pt x="120" y="333"/>
                  </a:cubicBezTo>
                  <a:cubicBezTo>
                    <a:pt x="114" y="267"/>
                    <a:pt x="114" y="267"/>
                    <a:pt x="114" y="267"/>
                  </a:cubicBezTo>
                  <a:lnTo>
                    <a:pt x="11" y="276"/>
                  </a:lnTo>
                  <a:close/>
                  <a:moveTo>
                    <a:pt x="0" y="168"/>
                  </a:moveTo>
                  <a:cubicBezTo>
                    <a:pt x="7" y="235"/>
                    <a:pt x="7" y="235"/>
                    <a:pt x="7" y="235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7"/>
                    <a:pt x="104" y="156"/>
                    <a:pt x="104" y="154"/>
                  </a:cubicBezTo>
                  <a:cubicBezTo>
                    <a:pt x="104" y="123"/>
                    <a:pt x="131" y="98"/>
                    <a:pt x="164" y="98"/>
                  </a:cubicBezTo>
                  <a:cubicBezTo>
                    <a:pt x="197" y="98"/>
                    <a:pt x="224" y="123"/>
                    <a:pt x="224" y="154"/>
                  </a:cubicBezTo>
                  <a:cubicBezTo>
                    <a:pt x="224" y="156"/>
                    <a:pt x="224" y="157"/>
                    <a:pt x="224" y="159"/>
                  </a:cubicBezTo>
                  <a:cubicBezTo>
                    <a:pt x="217" y="227"/>
                    <a:pt x="217" y="227"/>
                    <a:pt x="217" y="227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3"/>
                    <a:pt x="328" y="159"/>
                    <a:pt x="328" y="154"/>
                  </a:cubicBezTo>
                  <a:cubicBezTo>
                    <a:pt x="328" y="69"/>
                    <a:pt x="254" y="0"/>
                    <a:pt x="164" y="0"/>
                  </a:cubicBezTo>
                  <a:cubicBezTo>
                    <a:pt x="73" y="0"/>
                    <a:pt x="0" y="69"/>
                    <a:pt x="0" y="154"/>
                  </a:cubicBezTo>
                  <a:cubicBezTo>
                    <a:pt x="0" y="159"/>
                    <a:pt x="0" y="163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3" name="Freeform 154"/>
            <p:cNvSpPr>
              <a:spLocks noEditPoints="1"/>
            </p:cNvSpPr>
            <p:nvPr/>
          </p:nvSpPr>
          <p:spPr bwMode="auto">
            <a:xfrm>
              <a:off x="7506059" y="3608784"/>
              <a:ext cx="361111" cy="361158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4" name="Freeform 34"/>
            <p:cNvSpPr>
              <a:spLocks noEditPoints="1"/>
            </p:cNvSpPr>
            <p:nvPr/>
          </p:nvSpPr>
          <p:spPr bwMode="auto">
            <a:xfrm>
              <a:off x="6756876" y="5069356"/>
              <a:ext cx="351505" cy="351550"/>
            </a:xfrm>
            <a:custGeom>
              <a:avLst/>
              <a:gdLst>
                <a:gd name="T0" fmla="*/ 222 w 368"/>
                <a:gd name="T1" fmla="*/ 0 h 368"/>
                <a:gd name="T2" fmla="*/ 77 w 368"/>
                <a:gd name="T3" fmla="*/ 133 h 368"/>
                <a:gd name="T4" fmla="*/ 0 w 368"/>
                <a:gd name="T5" fmla="*/ 247 h 368"/>
                <a:gd name="T6" fmla="*/ 121 w 368"/>
                <a:gd name="T7" fmla="*/ 368 h 368"/>
                <a:gd name="T8" fmla="*/ 234 w 368"/>
                <a:gd name="T9" fmla="*/ 290 h 368"/>
                <a:gd name="T10" fmla="*/ 368 w 368"/>
                <a:gd name="T11" fmla="*/ 145 h 368"/>
                <a:gd name="T12" fmla="*/ 222 w 368"/>
                <a:gd name="T13" fmla="*/ 0 h 368"/>
                <a:gd name="T14" fmla="*/ 121 w 368"/>
                <a:gd name="T15" fmla="*/ 327 h 368"/>
                <a:gd name="T16" fmla="*/ 40 w 368"/>
                <a:gd name="T17" fmla="*/ 247 h 368"/>
                <a:gd name="T18" fmla="*/ 80 w 368"/>
                <a:gd name="T19" fmla="*/ 177 h 368"/>
                <a:gd name="T20" fmla="*/ 191 w 368"/>
                <a:gd name="T21" fmla="*/ 287 h 368"/>
                <a:gd name="T22" fmla="*/ 121 w 368"/>
                <a:gd name="T23" fmla="*/ 327 h 368"/>
                <a:gd name="T24" fmla="*/ 122 w 368"/>
                <a:gd name="T25" fmla="*/ 166 h 368"/>
                <a:gd name="T26" fmla="*/ 202 w 368"/>
                <a:gd name="T27" fmla="*/ 245 h 368"/>
                <a:gd name="T28" fmla="*/ 122 w 368"/>
                <a:gd name="T29" fmla="*/ 166 h 368"/>
                <a:gd name="T30" fmla="*/ 243 w 368"/>
                <a:gd name="T31" fmla="*/ 245 h 368"/>
                <a:gd name="T32" fmla="*/ 122 w 368"/>
                <a:gd name="T33" fmla="*/ 125 h 368"/>
                <a:gd name="T34" fmla="*/ 222 w 368"/>
                <a:gd name="T35" fmla="*/ 44 h 368"/>
                <a:gd name="T36" fmla="*/ 324 w 368"/>
                <a:gd name="T37" fmla="*/ 145 h 368"/>
                <a:gd name="T38" fmla="*/ 243 w 368"/>
                <a:gd name="T39" fmla="*/ 245 h 368"/>
                <a:gd name="T40" fmla="*/ 41 w 368"/>
                <a:gd name="T41" fmla="*/ 86 h 368"/>
                <a:gd name="T42" fmla="*/ 83 w 368"/>
                <a:gd name="T43" fmla="*/ 45 h 368"/>
                <a:gd name="T44" fmla="*/ 41 w 368"/>
                <a:gd name="T45" fmla="*/ 3 h 368"/>
                <a:gd name="T46" fmla="*/ 0 w 368"/>
                <a:gd name="T47" fmla="*/ 45 h 368"/>
                <a:gd name="T48" fmla="*/ 41 w 368"/>
                <a:gd name="T49" fmla="*/ 86 h 368"/>
                <a:gd name="T50" fmla="*/ 41 w 368"/>
                <a:gd name="T51" fmla="*/ 22 h 368"/>
                <a:gd name="T52" fmla="*/ 64 w 368"/>
                <a:gd name="T53" fmla="*/ 45 h 368"/>
                <a:gd name="T54" fmla="*/ 41 w 368"/>
                <a:gd name="T55" fmla="*/ 68 h 368"/>
                <a:gd name="T56" fmla="*/ 18 w 368"/>
                <a:gd name="T57" fmla="*/ 45 h 368"/>
                <a:gd name="T58" fmla="*/ 41 w 368"/>
                <a:gd name="T59" fmla="*/ 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68">
                  <a:moveTo>
                    <a:pt x="222" y="0"/>
                  </a:moveTo>
                  <a:cubicBezTo>
                    <a:pt x="146" y="0"/>
                    <a:pt x="83" y="59"/>
                    <a:pt x="77" y="133"/>
                  </a:cubicBezTo>
                  <a:cubicBezTo>
                    <a:pt x="32" y="151"/>
                    <a:pt x="0" y="195"/>
                    <a:pt x="0" y="247"/>
                  </a:cubicBezTo>
                  <a:cubicBezTo>
                    <a:pt x="0" y="313"/>
                    <a:pt x="54" y="368"/>
                    <a:pt x="121" y="368"/>
                  </a:cubicBezTo>
                  <a:cubicBezTo>
                    <a:pt x="173" y="368"/>
                    <a:pt x="217" y="336"/>
                    <a:pt x="234" y="290"/>
                  </a:cubicBezTo>
                  <a:cubicBezTo>
                    <a:pt x="309" y="284"/>
                    <a:pt x="368" y="221"/>
                    <a:pt x="368" y="145"/>
                  </a:cubicBezTo>
                  <a:cubicBezTo>
                    <a:pt x="368" y="65"/>
                    <a:pt x="302" y="0"/>
                    <a:pt x="222" y="0"/>
                  </a:cubicBezTo>
                  <a:close/>
                  <a:moveTo>
                    <a:pt x="121" y="327"/>
                  </a:moveTo>
                  <a:cubicBezTo>
                    <a:pt x="77" y="327"/>
                    <a:pt x="40" y="291"/>
                    <a:pt x="40" y="247"/>
                  </a:cubicBezTo>
                  <a:cubicBezTo>
                    <a:pt x="40" y="217"/>
                    <a:pt x="56" y="191"/>
                    <a:pt x="80" y="177"/>
                  </a:cubicBezTo>
                  <a:cubicBezTo>
                    <a:pt x="92" y="232"/>
                    <a:pt x="136" y="275"/>
                    <a:pt x="191" y="287"/>
                  </a:cubicBezTo>
                  <a:cubicBezTo>
                    <a:pt x="177" y="311"/>
                    <a:pt x="151" y="327"/>
                    <a:pt x="121" y="327"/>
                  </a:cubicBezTo>
                  <a:close/>
                  <a:moveTo>
                    <a:pt x="122" y="166"/>
                  </a:moveTo>
                  <a:cubicBezTo>
                    <a:pt x="166" y="166"/>
                    <a:pt x="201" y="202"/>
                    <a:pt x="202" y="245"/>
                  </a:cubicBezTo>
                  <a:cubicBezTo>
                    <a:pt x="162" y="237"/>
                    <a:pt x="131" y="206"/>
                    <a:pt x="122" y="166"/>
                  </a:cubicBezTo>
                  <a:close/>
                  <a:moveTo>
                    <a:pt x="243" y="245"/>
                  </a:moveTo>
                  <a:cubicBezTo>
                    <a:pt x="242" y="179"/>
                    <a:pt x="188" y="126"/>
                    <a:pt x="122" y="125"/>
                  </a:cubicBezTo>
                  <a:cubicBezTo>
                    <a:pt x="132" y="79"/>
                    <a:pt x="173" y="44"/>
                    <a:pt x="222" y="44"/>
                  </a:cubicBezTo>
                  <a:cubicBezTo>
                    <a:pt x="278" y="44"/>
                    <a:pt x="324" y="89"/>
                    <a:pt x="324" y="145"/>
                  </a:cubicBezTo>
                  <a:cubicBezTo>
                    <a:pt x="324" y="194"/>
                    <a:pt x="289" y="236"/>
                    <a:pt x="243" y="245"/>
                  </a:cubicBezTo>
                  <a:close/>
                  <a:moveTo>
                    <a:pt x="41" y="86"/>
                  </a:moveTo>
                  <a:cubicBezTo>
                    <a:pt x="64" y="86"/>
                    <a:pt x="83" y="68"/>
                    <a:pt x="83" y="45"/>
                  </a:cubicBezTo>
                  <a:cubicBezTo>
                    <a:pt x="83" y="22"/>
                    <a:pt x="64" y="3"/>
                    <a:pt x="41" y="3"/>
                  </a:cubicBezTo>
                  <a:cubicBezTo>
                    <a:pt x="18" y="3"/>
                    <a:pt x="0" y="22"/>
                    <a:pt x="0" y="45"/>
                  </a:cubicBezTo>
                  <a:cubicBezTo>
                    <a:pt x="0" y="68"/>
                    <a:pt x="18" y="86"/>
                    <a:pt x="41" y="86"/>
                  </a:cubicBezTo>
                  <a:close/>
                  <a:moveTo>
                    <a:pt x="41" y="22"/>
                  </a:moveTo>
                  <a:cubicBezTo>
                    <a:pt x="54" y="22"/>
                    <a:pt x="64" y="32"/>
                    <a:pt x="64" y="45"/>
                  </a:cubicBezTo>
                  <a:cubicBezTo>
                    <a:pt x="64" y="57"/>
                    <a:pt x="54" y="68"/>
                    <a:pt x="41" y="68"/>
                  </a:cubicBezTo>
                  <a:cubicBezTo>
                    <a:pt x="29" y="68"/>
                    <a:pt x="18" y="57"/>
                    <a:pt x="18" y="45"/>
                  </a:cubicBezTo>
                  <a:cubicBezTo>
                    <a:pt x="18" y="32"/>
                    <a:pt x="29" y="22"/>
                    <a:pt x="4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44"/>
          <p:cNvGrpSpPr/>
          <p:nvPr/>
        </p:nvGrpSpPr>
        <p:grpSpPr>
          <a:xfrm>
            <a:off x="1293659" y="1540727"/>
            <a:ext cx="6643952" cy="2794294"/>
            <a:chOff x="692801" y="1607708"/>
            <a:chExt cx="10945677" cy="4603477"/>
          </a:xfrm>
        </p:grpSpPr>
        <p:grpSp>
          <p:nvGrpSpPr>
            <p:cNvPr id="5" name="组合 345"/>
            <p:cNvGrpSpPr/>
            <p:nvPr/>
          </p:nvGrpSpPr>
          <p:grpSpPr>
            <a:xfrm>
              <a:off x="1179589" y="1611787"/>
              <a:ext cx="3019570" cy="957691"/>
              <a:chOff x="1179589" y="1611787"/>
              <a:chExt cx="3019570" cy="957691"/>
            </a:xfrm>
          </p:grpSpPr>
          <p:sp>
            <p:nvSpPr>
              <p:cNvPr id="362" name="Rectangle 24"/>
              <p:cNvSpPr/>
              <p:nvPr/>
            </p:nvSpPr>
            <p:spPr>
              <a:xfrm>
                <a:off x="1489636" y="1611787"/>
                <a:ext cx="2527265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179589" y="1935245"/>
                <a:ext cx="3019570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7" name="组合 346"/>
            <p:cNvGrpSpPr/>
            <p:nvPr/>
          </p:nvGrpSpPr>
          <p:grpSpPr>
            <a:xfrm>
              <a:off x="692801" y="3354343"/>
              <a:ext cx="2933535" cy="957691"/>
              <a:chOff x="1181652" y="1611787"/>
              <a:chExt cx="2933535" cy="957691"/>
            </a:xfrm>
          </p:grpSpPr>
          <p:sp>
            <p:nvSpPr>
              <p:cNvPr id="360" name="Rectangle 24"/>
              <p:cNvSpPr/>
              <p:nvPr/>
            </p:nvSpPr>
            <p:spPr>
              <a:xfrm>
                <a:off x="1489637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1181652" y="1935245"/>
                <a:ext cx="2933535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8" name="组合 347"/>
            <p:cNvGrpSpPr/>
            <p:nvPr/>
          </p:nvGrpSpPr>
          <p:grpSpPr>
            <a:xfrm>
              <a:off x="1202889" y="5248739"/>
              <a:ext cx="3019570" cy="957691"/>
              <a:chOff x="1202889" y="1611787"/>
              <a:chExt cx="3019570" cy="957691"/>
            </a:xfrm>
          </p:grpSpPr>
          <p:sp>
            <p:nvSpPr>
              <p:cNvPr id="358" name="Rectangle 24"/>
              <p:cNvSpPr/>
              <p:nvPr/>
            </p:nvSpPr>
            <p:spPr>
              <a:xfrm>
                <a:off x="1489638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202889" y="1935245"/>
                <a:ext cx="3019570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9" name="组合 348"/>
            <p:cNvGrpSpPr/>
            <p:nvPr/>
          </p:nvGrpSpPr>
          <p:grpSpPr>
            <a:xfrm>
              <a:off x="8204579" y="5248739"/>
              <a:ext cx="3000678" cy="962446"/>
              <a:chOff x="1558459" y="1611787"/>
              <a:chExt cx="3000678" cy="962446"/>
            </a:xfrm>
          </p:grpSpPr>
          <p:sp>
            <p:nvSpPr>
              <p:cNvPr id="356" name="Rectangle 24"/>
              <p:cNvSpPr/>
              <p:nvPr/>
            </p:nvSpPr>
            <p:spPr>
              <a:xfrm>
                <a:off x="1558459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558459" y="1935245"/>
                <a:ext cx="3000678" cy="63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10" name="组合 349"/>
            <p:cNvGrpSpPr/>
            <p:nvPr/>
          </p:nvGrpSpPr>
          <p:grpSpPr>
            <a:xfrm>
              <a:off x="8660132" y="3355316"/>
              <a:ext cx="2978346" cy="957692"/>
              <a:chOff x="1558459" y="1611787"/>
              <a:chExt cx="2978346" cy="957692"/>
            </a:xfrm>
          </p:grpSpPr>
          <p:sp>
            <p:nvSpPr>
              <p:cNvPr id="354" name="Rectangle 24"/>
              <p:cNvSpPr/>
              <p:nvPr/>
            </p:nvSpPr>
            <p:spPr>
              <a:xfrm>
                <a:off x="1558459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558459" y="1935247"/>
                <a:ext cx="2978346" cy="63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11" name="组合 350"/>
            <p:cNvGrpSpPr/>
            <p:nvPr/>
          </p:nvGrpSpPr>
          <p:grpSpPr>
            <a:xfrm>
              <a:off x="8199311" y="1607708"/>
              <a:ext cx="2915413" cy="957692"/>
              <a:chOff x="1558458" y="1611787"/>
              <a:chExt cx="2915413" cy="957692"/>
            </a:xfrm>
          </p:grpSpPr>
          <p:sp>
            <p:nvSpPr>
              <p:cNvPr id="352" name="Rectangle 24"/>
              <p:cNvSpPr/>
              <p:nvPr/>
            </p:nvSpPr>
            <p:spPr>
              <a:xfrm>
                <a:off x="1558460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558458" y="1935247"/>
                <a:ext cx="2915413" cy="63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365" name="Rectangle 24"/>
          <p:cNvSpPr/>
          <p:nvPr/>
        </p:nvSpPr>
        <p:spPr>
          <a:xfrm>
            <a:off x="4067557" y="2649273"/>
            <a:ext cx="977148" cy="438541"/>
          </a:xfrm>
          <a:prstGeom prst="rect">
            <a:avLst/>
          </a:prstGeom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45024" y="438956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44147" y="683012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Freeform 239"/>
          <p:cNvSpPr>
            <a:spLocks noEditPoints="1"/>
          </p:cNvSpPr>
          <p:nvPr/>
        </p:nvSpPr>
        <p:spPr bwMode="auto">
          <a:xfrm>
            <a:off x="3430942" y="1816366"/>
            <a:ext cx="2000327" cy="2000598"/>
          </a:xfrm>
          <a:custGeom>
            <a:avLst/>
            <a:gdLst>
              <a:gd name="T0" fmla="*/ 2147483647 w 2116"/>
              <a:gd name="T1" fmla="*/ 2147483647 h 2116"/>
              <a:gd name="T2" fmla="*/ 2147483647 w 2116"/>
              <a:gd name="T3" fmla="*/ 2147483647 h 2116"/>
              <a:gd name="T4" fmla="*/ 2147483647 w 2116"/>
              <a:gd name="T5" fmla="*/ 2147483647 h 2116"/>
              <a:gd name="T6" fmla="*/ 2147483647 w 2116"/>
              <a:gd name="T7" fmla="*/ 2147483647 h 2116"/>
              <a:gd name="T8" fmla="*/ 2147483647 w 2116"/>
              <a:gd name="T9" fmla="*/ 2147483647 h 2116"/>
              <a:gd name="T10" fmla="*/ 2147483647 w 2116"/>
              <a:gd name="T11" fmla="*/ 2147483647 h 2116"/>
              <a:gd name="T12" fmla="*/ 2147483647 w 2116"/>
              <a:gd name="T13" fmla="*/ 2147483647 h 2116"/>
              <a:gd name="T14" fmla="*/ 2147483647 w 2116"/>
              <a:gd name="T15" fmla="*/ 2147483647 h 2116"/>
              <a:gd name="T16" fmla="*/ 2147483647 w 2116"/>
              <a:gd name="T17" fmla="*/ 0 h 2116"/>
              <a:gd name="T18" fmla="*/ 2147483647 w 2116"/>
              <a:gd name="T19" fmla="*/ 2147483647 h 2116"/>
              <a:gd name="T20" fmla="*/ 2147483647 w 2116"/>
              <a:gd name="T21" fmla="*/ 2147483647 h 2116"/>
              <a:gd name="T22" fmla="*/ 2147483647 w 2116"/>
              <a:gd name="T23" fmla="*/ 2147483647 h 2116"/>
              <a:gd name="T24" fmla="*/ 2147483647 w 2116"/>
              <a:gd name="T25" fmla="*/ 2147483647 h 2116"/>
              <a:gd name="T26" fmla="*/ 2147483647 w 2116"/>
              <a:gd name="T27" fmla="*/ 2147483647 h 2116"/>
              <a:gd name="T28" fmla="*/ 2147483647 w 2116"/>
              <a:gd name="T29" fmla="*/ 2147483647 h 2116"/>
              <a:gd name="T30" fmla="*/ 2147483647 w 2116"/>
              <a:gd name="T31" fmla="*/ 2147483647 h 2116"/>
              <a:gd name="T32" fmla="*/ 0 w 2116"/>
              <a:gd name="T33" fmla="*/ 2147483647 h 2116"/>
              <a:gd name="T34" fmla="*/ 2147483647 w 2116"/>
              <a:gd name="T35" fmla="*/ 2147483647 h 2116"/>
              <a:gd name="T36" fmla="*/ 2147483647 w 2116"/>
              <a:gd name="T37" fmla="*/ 2147483647 h 2116"/>
              <a:gd name="T38" fmla="*/ 2147483647 w 2116"/>
              <a:gd name="T39" fmla="*/ 2147483647 h 2116"/>
              <a:gd name="T40" fmla="*/ 2147483647 w 2116"/>
              <a:gd name="T41" fmla="*/ 2147483647 h 2116"/>
              <a:gd name="T42" fmla="*/ 2147483647 w 2116"/>
              <a:gd name="T43" fmla="*/ 2147483647 h 2116"/>
              <a:gd name="T44" fmla="*/ 2147483647 w 2116"/>
              <a:gd name="T45" fmla="*/ 2147483647 h 2116"/>
              <a:gd name="T46" fmla="*/ 2147483647 w 2116"/>
              <a:gd name="T47" fmla="*/ 2147483647 h 2116"/>
              <a:gd name="T48" fmla="*/ 2147483647 w 2116"/>
              <a:gd name="T49" fmla="*/ 2147483647 h 2116"/>
              <a:gd name="T50" fmla="*/ 2147483647 w 2116"/>
              <a:gd name="T51" fmla="*/ 2147483647 h 2116"/>
              <a:gd name="T52" fmla="*/ 2147483647 w 2116"/>
              <a:gd name="T53" fmla="*/ 2147483647 h 2116"/>
              <a:gd name="T54" fmla="*/ 2147483647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2147483647 h 2116"/>
              <a:gd name="T60" fmla="*/ 2147483647 w 2116"/>
              <a:gd name="T61" fmla="*/ 2147483647 h 2116"/>
              <a:gd name="T62" fmla="*/ 2147483647 w 2116"/>
              <a:gd name="T63" fmla="*/ 2147483647 h 2116"/>
              <a:gd name="T64" fmla="*/ 2147483647 w 2116"/>
              <a:gd name="T65" fmla="*/ 2147483647 h 2116"/>
              <a:gd name="T66" fmla="*/ 2147483647 w 2116"/>
              <a:gd name="T67" fmla="*/ 2147483647 h 2116"/>
              <a:gd name="T68" fmla="*/ 2147483647 w 2116"/>
              <a:gd name="T69" fmla="*/ 214748364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4" name="Freeform 240"/>
          <p:cNvSpPr>
            <a:spLocks noEditPoints="1"/>
          </p:cNvSpPr>
          <p:nvPr/>
        </p:nvSpPr>
        <p:spPr bwMode="auto">
          <a:xfrm>
            <a:off x="1964037" y="2751170"/>
            <a:ext cx="1739570" cy="1739806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4638" name="Freeform 241"/>
          <p:cNvSpPr>
            <a:spLocks noEditPoints="1"/>
          </p:cNvSpPr>
          <p:nvPr/>
        </p:nvSpPr>
        <p:spPr bwMode="auto">
          <a:xfrm>
            <a:off x="865046" y="2384395"/>
            <a:ext cx="1262112" cy="1262282"/>
          </a:xfrm>
          <a:custGeom>
            <a:avLst/>
            <a:gdLst>
              <a:gd name="T0" fmla="*/ 2147483647 w 1335"/>
              <a:gd name="T1" fmla="*/ 2147483647 h 1335"/>
              <a:gd name="T2" fmla="*/ 2147483647 w 1335"/>
              <a:gd name="T3" fmla="*/ 2147483647 h 1335"/>
              <a:gd name="T4" fmla="*/ 2147483647 w 1335"/>
              <a:gd name="T5" fmla="*/ 2147483647 h 1335"/>
              <a:gd name="T6" fmla="*/ 2147483647 w 1335"/>
              <a:gd name="T7" fmla="*/ 2147483647 h 1335"/>
              <a:gd name="T8" fmla="*/ 2147483647 w 1335"/>
              <a:gd name="T9" fmla="*/ 2147483647 h 1335"/>
              <a:gd name="T10" fmla="*/ 2147483647 w 1335"/>
              <a:gd name="T11" fmla="*/ 2147483647 h 1335"/>
              <a:gd name="T12" fmla="*/ 2147483647 w 1335"/>
              <a:gd name="T13" fmla="*/ 2147483647 h 1335"/>
              <a:gd name="T14" fmla="*/ 2147483647 w 1335"/>
              <a:gd name="T15" fmla="*/ 2147483647 h 1335"/>
              <a:gd name="T16" fmla="*/ 2147483647 w 1335"/>
              <a:gd name="T17" fmla="*/ 0 h 1335"/>
              <a:gd name="T18" fmla="*/ 2147483647 w 1335"/>
              <a:gd name="T19" fmla="*/ 2147483647 h 1335"/>
              <a:gd name="T20" fmla="*/ 2147483647 w 1335"/>
              <a:gd name="T21" fmla="*/ 2147483647 h 1335"/>
              <a:gd name="T22" fmla="*/ 2147483647 w 1335"/>
              <a:gd name="T23" fmla="*/ 2147483647 h 1335"/>
              <a:gd name="T24" fmla="*/ 2147483647 w 1335"/>
              <a:gd name="T25" fmla="*/ 2147483647 h 1335"/>
              <a:gd name="T26" fmla="*/ 2147483647 w 1335"/>
              <a:gd name="T27" fmla="*/ 2147483647 h 1335"/>
              <a:gd name="T28" fmla="*/ 2147483647 w 1335"/>
              <a:gd name="T29" fmla="*/ 2147483647 h 1335"/>
              <a:gd name="T30" fmla="*/ 2147483647 w 1335"/>
              <a:gd name="T31" fmla="*/ 2147483647 h 1335"/>
              <a:gd name="T32" fmla="*/ 0 w 1335"/>
              <a:gd name="T33" fmla="*/ 2147483647 h 1335"/>
              <a:gd name="T34" fmla="*/ 2147483647 w 1335"/>
              <a:gd name="T35" fmla="*/ 2147483647 h 1335"/>
              <a:gd name="T36" fmla="*/ 2147483647 w 1335"/>
              <a:gd name="T37" fmla="*/ 2147483647 h 1335"/>
              <a:gd name="T38" fmla="*/ 2147483647 w 1335"/>
              <a:gd name="T39" fmla="*/ 2147483647 h 1335"/>
              <a:gd name="T40" fmla="*/ 2147483647 w 1335"/>
              <a:gd name="T41" fmla="*/ 2147483647 h 1335"/>
              <a:gd name="T42" fmla="*/ 2147483647 w 1335"/>
              <a:gd name="T43" fmla="*/ 2147483647 h 1335"/>
              <a:gd name="T44" fmla="*/ 2147483647 w 1335"/>
              <a:gd name="T45" fmla="*/ 2147483647 h 1335"/>
              <a:gd name="T46" fmla="*/ 2147483647 w 1335"/>
              <a:gd name="T47" fmla="*/ 2147483647 h 1335"/>
              <a:gd name="T48" fmla="*/ 2147483647 w 1335"/>
              <a:gd name="T49" fmla="*/ 2147483647 h 1335"/>
              <a:gd name="T50" fmla="*/ 2147483647 w 1335"/>
              <a:gd name="T51" fmla="*/ 2147483647 h 1335"/>
              <a:gd name="T52" fmla="*/ 2147483647 w 1335"/>
              <a:gd name="T53" fmla="*/ 2147483647 h 1335"/>
              <a:gd name="T54" fmla="*/ 2147483647 w 1335"/>
              <a:gd name="T55" fmla="*/ 2147483647 h 1335"/>
              <a:gd name="T56" fmla="*/ 2147483647 w 1335"/>
              <a:gd name="T57" fmla="*/ 2147483647 h 1335"/>
              <a:gd name="T58" fmla="*/ 2147483647 w 1335"/>
              <a:gd name="T59" fmla="*/ 2147483647 h 1335"/>
              <a:gd name="T60" fmla="*/ 2147483647 w 1335"/>
              <a:gd name="T61" fmla="*/ 2147483647 h 1335"/>
              <a:gd name="T62" fmla="*/ 2147483647 w 1335"/>
              <a:gd name="T63" fmla="*/ 2147483647 h 1335"/>
              <a:gd name="T64" fmla="*/ 2147483647 w 1335"/>
              <a:gd name="T65" fmla="*/ 2147483647 h 1335"/>
              <a:gd name="T66" fmla="*/ 2147483647 w 1335"/>
              <a:gd name="T67" fmla="*/ 2147483647 h 1335"/>
              <a:gd name="T68" fmla="*/ 2147483647 w 1335"/>
              <a:gd name="T69" fmla="*/ 2147483647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6" name="Freeform 247"/>
          <p:cNvSpPr>
            <a:spLocks noEditPoints="1"/>
          </p:cNvSpPr>
          <p:nvPr/>
        </p:nvSpPr>
        <p:spPr bwMode="auto">
          <a:xfrm>
            <a:off x="2597472" y="3385882"/>
            <a:ext cx="472696" cy="471570"/>
          </a:xfrm>
          <a:custGeom>
            <a:avLst/>
            <a:gdLst>
              <a:gd name="T0" fmla="*/ 2147483647 w 500"/>
              <a:gd name="T1" fmla="*/ 2147483647 h 499"/>
              <a:gd name="T2" fmla="*/ 0 w 500"/>
              <a:gd name="T3" fmla="*/ 2147483647 h 499"/>
              <a:gd name="T4" fmla="*/ 2147483647 w 500"/>
              <a:gd name="T5" fmla="*/ 0 h 499"/>
              <a:gd name="T6" fmla="*/ 2147483647 w 500"/>
              <a:gd name="T7" fmla="*/ 2147483647 h 499"/>
              <a:gd name="T8" fmla="*/ 2147483647 w 500"/>
              <a:gd name="T9" fmla="*/ 2147483647 h 499"/>
              <a:gd name="T10" fmla="*/ 2147483647 w 500"/>
              <a:gd name="T11" fmla="*/ 2147483647 h 499"/>
              <a:gd name="T12" fmla="*/ 2147483647 w 500"/>
              <a:gd name="T13" fmla="*/ 2147483647 h 499"/>
              <a:gd name="T14" fmla="*/ 2147483647 w 500"/>
              <a:gd name="T15" fmla="*/ 2147483647 h 499"/>
              <a:gd name="T16" fmla="*/ 2147483647 w 500"/>
              <a:gd name="T17" fmla="*/ 2147483647 h 499"/>
              <a:gd name="T18" fmla="*/ 2147483647 w 500"/>
              <a:gd name="T19" fmla="*/ 2147483647 h 4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0"/>
              <a:gd name="T31" fmla="*/ 0 h 499"/>
              <a:gd name="T32" fmla="*/ 500 w 500"/>
              <a:gd name="T33" fmla="*/ 499 h 4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237" name="Freeform 248"/>
          <p:cNvSpPr>
            <a:spLocks noEditPoints="1"/>
          </p:cNvSpPr>
          <p:nvPr/>
        </p:nvSpPr>
        <p:spPr bwMode="auto">
          <a:xfrm>
            <a:off x="4170349" y="2545159"/>
            <a:ext cx="541756" cy="544209"/>
          </a:xfrm>
          <a:custGeom>
            <a:avLst/>
            <a:gdLst>
              <a:gd name="T0" fmla="*/ 2147483647 w 574"/>
              <a:gd name="T1" fmla="*/ 2147483647 h 575"/>
              <a:gd name="T2" fmla="*/ 0 w 574"/>
              <a:gd name="T3" fmla="*/ 2147483647 h 575"/>
              <a:gd name="T4" fmla="*/ 2147483647 w 574"/>
              <a:gd name="T5" fmla="*/ 0 h 575"/>
              <a:gd name="T6" fmla="*/ 2147483647 w 574"/>
              <a:gd name="T7" fmla="*/ 2147483647 h 575"/>
              <a:gd name="T8" fmla="*/ 2147483647 w 574"/>
              <a:gd name="T9" fmla="*/ 2147483647 h 575"/>
              <a:gd name="T10" fmla="*/ 2147483647 w 574"/>
              <a:gd name="T11" fmla="*/ 2147483647 h 575"/>
              <a:gd name="T12" fmla="*/ 2147483647 w 574"/>
              <a:gd name="T13" fmla="*/ 2147483647 h 575"/>
              <a:gd name="T14" fmla="*/ 2147483647 w 574"/>
              <a:gd name="T15" fmla="*/ 2147483647 h 575"/>
              <a:gd name="T16" fmla="*/ 2147483647 w 574"/>
              <a:gd name="T17" fmla="*/ 2147483647 h 575"/>
              <a:gd name="T18" fmla="*/ 2147483647 w 574"/>
              <a:gd name="T19" fmla="*/ 2147483647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4"/>
              <a:gd name="T31" fmla="*/ 0 h 575"/>
              <a:gd name="T32" fmla="*/ 574 w 574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4641" name="Freeform 249"/>
          <p:cNvSpPr>
            <a:spLocks noEditPoints="1"/>
          </p:cNvSpPr>
          <p:nvPr/>
        </p:nvSpPr>
        <p:spPr bwMode="auto">
          <a:xfrm>
            <a:off x="1325834" y="2846435"/>
            <a:ext cx="342914" cy="342960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2147483647 w 363"/>
              <a:gd name="T9" fmla="*/ 2147483647 h 363"/>
              <a:gd name="T10" fmla="*/ 2147483647 w 363"/>
              <a:gd name="T11" fmla="*/ 2147483647 h 363"/>
              <a:gd name="T12" fmla="*/ 2147483647 w 363"/>
              <a:gd name="T13" fmla="*/ 2147483647 h 363"/>
              <a:gd name="T14" fmla="*/ 2147483647 w 363"/>
              <a:gd name="T15" fmla="*/ 2147483647 h 363"/>
              <a:gd name="T16" fmla="*/ 2147483647 w 363"/>
              <a:gd name="T17" fmla="*/ 2147483647 h 363"/>
              <a:gd name="T18" fmla="*/ 2147483647 w 363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63"/>
              <a:gd name="T32" fmla="*/ 363 w 363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54347" y="1094724"/>
            <a:ext cx="1071429" cy="253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id-ID" sz="12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54347" y="1384094"/>
            <a:ext cx="2020568" cy="4597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4645" name="Straight Connector 82"/>
          <p:cNvCxnSpPr>
            <a:cxnSpLocks noChangeShapeType="1"/>
          </p:cNvCxnSpPr>
          <p:nvPr/>
        </p:nvCxnSpPr>
        <p:spPr bwMode="auto">
          <a:xfrm>
            <a:off x="3763141" y="4193266"/>
            <a:ext cx="2070577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tailEnd type="oval" w="med" len="med"/>
          </a:ln>
        </p:spPr>
      </p:cxnSp>
      <p:grpSp>
        <p:nvGrpSpPr>
          <p:cNvPr id="2" name="Group 83"/>
          <p:cNvGrpSpPr/>
          <p:nvPr/>
        </p:nvGrpSpPr>
        <p:grpSpPr bwMode="auto">
          <a:xfrm>
            <a:off x="6296886" y="1255483"/>
            <a:ext cx="2020569" cy="1563567"/>
            <a:chOff x="8198838" y="2976912"/>
            <a:chExt cx="2694701" cy="2082128"/>
          </a:xfrm>
        </p:grpSpPr>
        <p:sp>
          <p:nvSpPr>
            <p:cNvPr id="52248" name="TextBox 84"/>
            <p:cNvSpPr txBox="1">
              <a:spLocks noChangeArrowheads="1"/>
            </p:cNvSpPr>
            <p:nvPr/>
          </p:nvSpPr>
          <p:spPr bwMode="auto">
            <a:xfrm>
              <a:off x="8198838" y="2976912"/>
              <a:ext cx="1490489" cy="3688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id-ID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249" name="TextBox 85"/>
            <p:cNvSpPr txBox="1">
              <a:spLocks noChangeArrowheads="1"/>
            </p:cNvSpPr>
            <p:nvPr/>
          </p:nvSpPr>
          <p:spPr bwMode="auto">
            <a:xfrm>
              <a:off x="8198838" y="3362255"/>
              <a:ext cx="2694701" cy="16967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86"/>
          <p:cNvGrpSpPr/>
          <p:nvPr/>
        </p:nvGrpSpPr>
        <p:grpSpPr bwMode="auto">
          <a:xfrm>
            <a:off x="6301649" y="3490680"/>
            <a:ext cx="2020569" cy="973983"/>
            <a:chOff x="8198838" y="3752830"/>
            <a:chExt cx="2694701" cy="1299211"/>
          </a:xfrm>
        </p:grpSpPr>
        <p:sp>
          <p:nvSpPr>
            <p:cNvPr id="52246" name="TextBox 87"/>
            <p:cNvSpPr txBox="1">
              <a:spLocks noChangeArrowheads="1"/>
            </p:cNvSpPr>
            <p:nvPr/>
          </p:nvSpPr>
          <p:spPr bwMode="auto">
            <a:xfrm>
              <a:off x="8198838" y="3752830"/>
              <a:ext cx="1490489" cy="369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id-ID" sz="12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247" name="TextBox 88"/>
            <p:cNvSpPr txBox="1">
              <a:spLocks noChangeArrowheads="1"/>
            </p:cNvSpPr>
            <p:nvPr/>
          </p:nvSpPr>
          <p:spPr bwMode="auto">
            <a:xfrm>
              <a:off x="8198838" y="4138828"/>
              <a:ext cx="2694701" cy="913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7778" name="TextBox 89"/>
          <p:cNvSpPr txBox="1">
            <a:spLocks noChangeArrowheads="1"/>
          </p:cNvSpPr>
          <p:nvPr/>
        </p:nvSpPr>
        <p:spPr bwMode="auto">
          <a:xfrm>
            <a:off x="6304033" y="2360577"/>
            <a:ext cx="1869162" cy="863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1" tIns="34285" rIns="68571" bIns="34285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  <a:p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32574" y="423933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42012" y="665945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956">
        <p:random/>
      </p:transition>
    </mc:Choice>
    <mc:Fallback xmlns="">
      <p:transition spd="slow" advClick="0" advTm="79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4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4" grpId="0" animBg="1"/>
      <p:bldP spid="52234" grpId="1" animBg="1"/>
      <p:bldP spid="154638" grpId="0" animBg="1"/>
      <p:bldP spid="154638" grpId="1" animBg="1"/>
      <p:bldP spid="52236" grpId="0" animBg="1"/>
      <p:bldP spid="52237" grpId="0" animBg="1"/>
      <p:bldP spid="154641" grpId="0" animBg="1"/>
      <p:bldP spid="74" grpId="0"/>
      <p:bldP spid="75" grpId="0"/>
      <p:bldP spid="117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1418845" y="1047786"/>
            <a:ext cx="2214967" cy="558674"/>
            <a:chOff x="1155" y="1047256"/>
            <a:chExt cx="3189657" cy="558577"/>
          </a:xfrm>
        </p:grpSpPr>
        <p:sp>
          <p:nvSpPr>
            <p:cNvPr id="8" name="Arrow: Right 7"/>
            <p:cNvSpPr/>
            <p:nvPr/>
          </p:nvSpPr>
          <p:spPr>
            <a:xfrm>
              <a:off x="1155" y="1047256"/>
              <a:ext cx="3189657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cs typeface="+mn-ea"/>
                <a:sym typeface="+mn-lt"/>
              </a:endParaRPr>
            </a:p>
          </p:txBody>
        </p:sp>
        <p:sp>
          <p:nvSpPr>
            <p:cNvPr id="9" name="Freeform: Shape 8"/>
            <p:cNvSpPr/>
            <p:nvPr/>
          </p:nvSpPr>
          <p:spPr bwMode="auto">
            <a:xfrm>
              <a:off x="2661602" y="1133520"/>
              <a:ext cx="202342" cy="38604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72871" y="1724646"/>
            <a:ext cx="2523859" cy="558674"/>
            <a:chOff x="1155" y="1723999"/>
            <a:chExt cx="3634476" cy="558577"/>
          </a:xfrm>
        </p:grpSpPr>
        <p:sp>
          <p:nvSpPr>
            <p:cNvPr id="7" name="Arrow: Right 6"/>
            <p:cNvSpPr/>
            <p:nvPr/>
          </p:nvSpPr>
          <p:spPr>
            <a:xfrm>
              <a:off x="1155" y="1723999"/>
              <a:ext cx="363447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: Shape 9"/>
            <p:cNvSpPr/>
            <p:nvPr/>
          </p:nvSpPr>
          <p:spPr bwMode="auto">
            <a:xfrm>
              <a:off x="2915141" y="1854320"/>
              <a:ext cx="351368" cy="280076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486847" y="2401507"/>
            <a:ext cx="2369412" cy="558674"/>
            <a:chOff x="1155" y="2400742"/>
            <a:chExt cx="3412066" cy="558577"/>
          </a:xfrm>
        </p:grpSpPr>
        <p:sp>
          <p:nvSpPr>
            <p:cNvPr id="6" name="Arrow: Right 5"/>
            <p:cNvSpPr/>
            <p:nvPr/>
          </p:nvSpPr>
          <p:spPr>
            <a:xfrm>
              <a:off x="1155" y="2400742"/>
              <a:ext cx="341206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2676252" y="2536637"/>
              <a:ext cx="417730" cy="301219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486847" y="3739182"/>
            <a:ext cx="2369412" cy="558674"/>
            <a:chOff x="1155" y="3738185"/>
            <a:chExt cx="3412066" cy="558577"/>
          </a:xfrm>
        </p:grpSpPr>
        <p:sp>
          <p:nvSpPr>
            <p:cNvPr id="4" name="Arrow: Right 3"/>
            <p:cNvSpPr/>
            <p:nvPr/>
          </p:nvSpPr>
          <p:spPr>
            <a:xfrm>
              <a:off x="1155" y="3738185"/>
              <a:ext cx="341206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: Shape 11"/>
            <p:cNvSpPr/>
            <p:nvPr/>
          </p:nvSpPr>
          <p:spPr bwMode="auto">
            <a:xfrm>
              <a:off x="2833069" y="3866045"/>
              <a:ext cx="260913" cy="252142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476450" y="3062324"/>
            <a:ext cx="2716917" cy="558674"/>
            <a:chOff x="1155" y="3061444"/>
            <a:chExt cx="3912490" cy="558577"/>
          </a:xfrm>
        </p:grpSpPr>
        <p:sp>
          <p:nvSpPr>
            <p:cNvPr id="5" name="Arrow: Right 4"/>
            <p:cNvSpPr/>
            <p:nvPr/>
          </p:nvSpPr>
          <p:spPr>
            <a:xfrm>
              <a:off x="1155" y="3061444"/>
              <a:ext cx="3912490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: Shape 12"/>
            <p:cNvSpPr/>
            <p:nvPr/>
          </p:nvSpPr>
          <p:spPr bwMode="auto">
            <a:xfrm>
              <a:off x="3237121" y="3162567"/>
              <a:ext cx="336444" cy="354560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69"/>
          <p:cNvGrpSpPr/>
          <p:nvPr/>
        </p:nvGrpSpPr>
        <p:grpSpPr>
          <a:xfrm>
            <a:off x="4864948" y="1378067"/>
            <a:ext cx="3158436" cy="1964841"/>
            <a:chOff x="5853680" y="1450524"/>
            <a:chExt cx="5449584" cy="3390149"/>
          </a:xfrm>
        </p:grpSpPr>
        <p:grpSp>
          <p:nvGrpSpPr>
            <p:cNvPr id="18" name="Group 2"/>
            <p:cNvGrpSpPr/>
            <p:nvPr/>
          </p:nvGrpSpPr>
          <p:grpSpPr>
            <a:xfrm>
              <a:off x="5855119" y="1450524"/>
              <a:ext cx="5425168" cy="2841994"/>
              <a:chOff x="5855119" y="1450524"/>
              <a:chExt cx="5425168" cy="2841994"/>
            </a:xfrm>
          </p:grpSpPr>
          <p:grpSp>
            <p:nvGrpSpPr>
              <p:cNvPr id="24" name="Group 13"/>
              <p:cNvGrpSpPr/>
              <p:nvPr/>
            </p:nvGrpSpPr>
            <p:grpSpPr>
              <a:xfrm>
                <a:off x="5855119" y="1450525"/>
                <a:ext cx="737320" cy="2223698"/>
                <a:chOff x="669035" y="1189182"/>
                <a:chExt cx="864105" cy="2822743"/>
              </a:xfrm>
            </p:grpSpPr>
            <p:sp>
              <p:nvSpPr>
                <p:cNvPr id="84" name="Rectangle: Rounded Corners 14"/>
                <p:cNvSpPr/>
                <p:nvPr/>
              </p:nvSpPr>
              <p:spPr>
                <a:xfrm>
                  <a:off x="669035" y="378149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Rectangle: Rounded Corners 15"/>
                <p:cNvSpPr/>
                <p:nvPr/>
              </p:nvSpPr>
              <p:spPr>
                <a:xfrm>
                  <a:off x="669035" y="349346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Rectangle: Rounded Corners 16"/>
                <p:cNvSpPr/>
                <p:nvPr/>
              </p:nvSpPr>
              <p:spPr>
                <a:xfrm>
                  <a:off x="669035" y="320542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Rectangle: Rounded Corners 17"/>
                <p:cNvSpPr/>
                <p:nvPr/>
              </p:nvSpPr>
              <p:spPr>
                <a:xfrm>
                  <a:off x="669035" y="291739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Rectangle: Rounded Corners 18"/>
                <p:cNvSpPr/>
                <p:nvPr/>
              </p:nvSpPr>
              <p:spPr>
                <a:xfrm>
                  <a:off x="669035" y="262935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Rectangle: Rounded Corners 19"/>
                <p:cNvSpPr/>
                <p:nvPr/>
              </p:nvSpPr>
              <p:spPr>
                <a:xfrm>
                  <a:off x="669035" y="234132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Rectangle: Rounded Corners 20"/>
                <p:cNvSpPr/>
                <p:nvPr/>
              </p:nvSpPr>
              <p:spPr>
                <a:xfrm>
                  <a:off x="669035" y="205328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Rectangle: Rounded Corners 21"/>
                <p:cNvSpPr/>
                <p:nvPr/>
              </p:nvSpPr>
              <p:spPr>
                <a:xfrm>
                  <a:off x="669035" y="176525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Rectangle: Rounded Corners 22"/>
                <p:cNvSpPr/>
                <p:nvPr/>
              </p:nvSpPr>
              <p:spPr>
                <a:xfrm>
                  <a:off x="669035" y="1477217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Rectangle: Rounded Corners 23"/>
                <p:cNvSpPr/>
                <p:nvPr/>
              </p:nvSpPr>
              <p:spPr>
                <a:xfrm>
                  <a:off x="669035" y="1189182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041288" y="1450524"/>
                <a:ext cx="737320" cy="2223695"/>
                <a:chOff x="1572768" y="1880466"/>
                <a:chExt cx="561758" cy="2534708"/>
              </a:xfrm>
            </p:grpSpPr>
            <p:sp>
              <p:nvSpPr>
                <p:cNvPr id="74" name="Rectangle: Rounded Corners 25"/>
                <p:cNvSpPr/>
                <p:nvPr/>
              </p:nvSpPr>
              <p:spPr>
                <a:xfrm>
                  <a:off x="1572768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Rectangle: Rounded Corners 26"/>
                <p:cNvSpPr/>
                <p:nvPr/>
              </p:nvSpPr>
              <p:spPr>
                <a:xfrm>
                  <a:off x="1572768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Rectangle: Rounded Corners 27"/>
                <p:cNvSpPr/>
                <p:nvPr/>
              </p:nvSpPr>
              <p:spPr>
                <a:xfrm>
                  <a:off x="1572768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Rectangle: Rounded Corners 28"/>
                <p:cNvSpPr/>
                <p:nvPr/>
              </p:nvSpPr>
              <p:spPr>
                <a:xfrm>
                  <a:off x="1572768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Rectangle: Rounded Corners 29"/>
                <p:cNvSpPr/>
                <p:nvPr/>
              </p:nvSpPr>
              <p:spPr>
                <a:xfrm>
                  <a:off x="1572768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Rectangle: Rounded Corners 30"/>
                <p:cNvSpPr/>
                <p:nvPr/>
              </p:nvSpPr>
              <p:spPr>
                <a:xfrm>
                  <a:off x="1572768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Rectangle: Rounded Corners 31"/>
                <p:cNvSpPr/>
                <p:nvPr/>
              </p:nvSpPr>
              <p:spPr>
                <a:xfrm>
                  <a:off x="1572768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Rectangle: Rounded Corners 32"/>
                <p:cNvSpPr/>
                <p:nvPr/>
              </p:nvSpPr>
              <p:spPr>
                <a:xfrm>
                  <a:off x="1572768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Rectangle: Rounded Corners 33"/>
                <p:cNvSpPr/>
                <p:nvPr/>
              </p:nvSpPr>
              <p:spPr>
                <a:xfrm>
                  <a:off x="1572768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Rectangle: Rounded Corners 34"/>
                <p:cNvSpPr/>
                <p:nvPr/>
              </p:nvSpPr>
              <p:spPr>
                <a:xfrm>
                  <a:off x="1572768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Group 35"/>
              <p:cNvGrpSpPr/>
              <p:nvPr/>
            </p:nvGrpSpPr>
            <p:grpSpPr>
              <a:xfrm>
                <a:off x="8227455" y="1450524"/>
                <a:ext cx="737320" cy="2223695"/>
                <a:chOff x="2476500" y="1880466"/>
                <a:chExt cx="561758" cy="2534708"/>
              </a:xfrm>
            </p:grpSpPr>
            <p:sp>
              <p:nvSpPr>
                <p:cNvPr id="64" name="Rectangle: Rounded Corners 36"/>
                <p:cNvSpPr/>
                <p:nvPr/>
              </p:nvSpPr>
              <p:spPr>
                <a:xfrm>
                  <a:off x="2476500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ectangle: Rounded Corners 37"/>
                <p:cNvSpPr/>
                <p:nvPr/>
              </p:nvSpPr>
              <p:spPr>
                <a:xfrm>
                  <a:off x="2476500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Rectangle: Rounded Corners 38"/>
                <p:cNvSpPr/>
                <p:nvPr/>
              </p:nvSpPr>
              <p:spPr>
                <a:xfrm>
                  <a:off x="2476500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Rectangle: Rounded Corners 39"/>
                <p:cNvSpPr/>
                <p:nvPr/>
              </p:nvSpPr>
              <p:spPr>
                <a:xfrm>
                  <a:off x="2476500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Rectangle: Rounded Corners 40"/>
                <p:cNvSpPr/>
                <p:nvPr/>
              </p:nvSpPr>
              <p:spPr>
                <a:xfrm>
                  <a:off x="2476500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: Rounded Corners 41"/>
                <p:cNvSpPr/>
                <p:nvPr/>
              </p:nvSpPr>
              <p:spPr>
                <a:xfrm>
                  <a:off x="2476500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Rectangle: Rounded Corners 42"/>
                <p:cNvSpPr/>
                <p:nvPr/>
              </p:nvSpPr>
              <p:spPr>
                <a:xfrm>
                  <a:off x="2476500" y="2656397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: Rounded Corners 43"/>
                <p:cNvSpPr/>
                <p:nvPr/>
              </p:nvSpPr>
              <p:spPr>
                <a:xfrm>
                  <a:off x="2476500" y="2397753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Rectangle: Rounded Corners 44"/>
                <p:cNvSpPr/>
                <p:nvPr/>
              </p:nvSpPr>
              <p:spPr>
                <a:xfrm>
                  <a:off x="2476500" y="2139110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: Rounded Corners 45"/>
                <p:cNvSpPr/>
                <p:nvPr/>
              </p:nvSpPr>
              <p:spPr>
                <a:xfrm>
                  <a:off x="247650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46"/>
              <p:cNvGrpSpPr/>
              <p:nvPr/>
            </p:nvGrpSpPr>
            <p:grpSpPr>
              <a:xfrm>
                <a:off x="9413624" y="1450524"/>
                <a:ext cx="737320" cy="2223695"/>
                <a:chOff x="3380232" y="1880466"/>
                <a:chExt cx="561758" cy="2534708"/>
              </a:xfrm>
            </p:grpSpPr>
            <p:sp>
              <p:nvSpPr>
                <p:cNvPr id="54" name="Rectangle: Rounded Corners 47"/>
                <p:cNvSpPr/>
                <p:nvPr/>
              </p:nvSpPr>
              <p:spPr>
                <a:xfrm>
                  <a:off x="3380232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ectangle: Rounded Corners 48"/>
                <p:cNvSpPr/>
                <p:nvPr/>
              </p:nvSpPr>
              <p:spPr>
                <a:xfrm>
                  <a:off x="3380232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Rectangle: Rounded Corners 49"/>
                <p:cNvSpPr/>
                <p:nvPr/>
              </p:nvSpPr>
              <p:spPr>
                <a:xfrm>
                  <a:off x="3380232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: Rounded Corners 50"/>
                <p:cNvSpPr/>
                <p:nvPr/>
              </p:nvSpPr>
              <p:spPr>
                <a:xfrm>
                  <a:off x="3380232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Rectangle: Rounded Corners 51"/>
                <p:cNvSpPr/>
                <p:nvPr/>
              </p:nvSpPr>
              <p:spPr>
                <a:xfrm>
                  <a:off x="3380232" y="3173684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: Rounded Corners 52"/>
                <p:cNvSpPr/>
                <p:nvPr/>
              </p:nvSpPr>
              <p:spPr>
                <a:xfrm>
                  <a:off x="3380232" y="2915041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Rectangle: Rounded Corners 53"/>
                <p:cNvSpPr/>
                <p:nvPr/>
              </p:nvSpPr>
              <p:spPr>
                <a:xfrm>
                  <a:off x="3380232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: Rounded Corners 54"/>
                <p:cNvSpPr/>
                <p:nvPr/>
              </p:nvSpPr>
              <p:spPr>
                <a:xfrm>
                  <a:off x="3380232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Rectangle: Rounded Corners 55"/>
                <p:cNvSpPr/>
                <p:nvPr/>
              </p:nvSpPr>
              <p:spPr>
                <a:xfrm>
                  <a:off x="3380232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Rectangle: Rounded Corners 56"/>
                <p:cNvSpPr/>
                <p:nvPr/>
              </p:nvSpPr>
              <p:spPr>
                <a:xfrm>
                  <a:off x="3380232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Group 57"/>
              <p:cNvGrpSpPr/>
              <p:nvPr/>
            </p:nvGrpSpPr>
            <p:grpSpPr>
              <a:xfrm>
                <a:off x="10542967" y="1450524"/>
                <a:ext cx="737320" cy="2223695"/>
                <a:chOff x="4240670" y="1880466"/>
                <a:chExt cx="561758" cy="2534708"/>
              </a:xfrm>
            </p:grpSpPr>
            <p:sp>
              <p:nvSpPr>
                <p:cNvPr id="44" name="Rectangle: Rounded Corners 58"/>
                <p:cNvSpPr/>
                <p:nvPr/>
              </p:nvSpPr>
              <p:spPr>
                <a:xfrm>
                  <a:off x="4240670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Rectangle: Rounded Corners 59"/>
                <p:cNvSpPr/>
                <p:nvPr/>
              </p:nvSpPr>
              <p:spPr>
                <a:xfrm>
                  <a:off x="4240670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: Rounded Corners 60"/>
                <p:cNvSpPr/>
                <p:nvPr/>
              </p:nvSpPr>
              <p:spPr>
                <a:xfrm>
                  <a:off x="4240670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Rectangle: Rounded Corners 61"/>
                <p:cNvSpPr/>
                <p:nvPr/>
              </p:nvSpPr>
              <p:spPr>
                <a:xfrm>
                  <a:off x="4240670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Rectangle: Rounded Corners 62"/>
                <p:cNvSpPr/>
                <p:nvPr/>
              </p:nvSpPr>
              <p:spPr>
                <a:xfrm>
                  <a:off x="4240670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Rectangle: Rounded Corners 63"/>
                <p:cNvSpPr/>
                <p:nvPr/>
              </p:nvSpPr>
              <p:spPr>
                <a:xfrm>
                  <a:off x="4240670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Rectangle: Rounded Corners 64"/>
                <p:cNvSpPr/>
                <p:nvPr/>
              </p:nvSpPr>
              <p:spPr>
                <a:xfrm>
                  <a:off x="4240670" y="2656397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Rectangle: Rounded Corners 65"/>
                <p:cNvSpPr/>
                <p:nvPr/>
              </p:nvSpPr>
              <p:spPr>
                <a:xfrm>
                  <a:off x="4240670" y="2397753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Rectangle: Rounded Corners 66"/>
                <p:cNvSpPr/>
                <p:nvPr/>
              </p:nvSpPr>
              <p:spPr>
                <a:xfrm>
                  <a:off x="4240670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Rectangle: Rounded Corners 67"/>
                <p:cNvSpPr/>
                <p:nvPr/>
              </p:nvSpPr>
              <p:spPr>
                <a:xfrm>
                  <a:off x="424067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Group 73"/>
              <p:cNvGrpSpPr/>
              <p:nvPr/>
            </p:nvGrpSpPr>
            <p:grpSpPr>
              <a:xfrm>
                <a:off x="5897381" y="3850779"/>
                <a:ext cx="659532" cy="441739"/>
                <a:chOff x="4483100" y="3560763"/>
                <a:chExt cx="1360488" cy="911225"/>
              </a:xfrm>
              <a:solidFill>
                <a:schemeClr val="accent1"/>
              </a:solidFill>
            </p:grpSpPr>
            <p:sp>
              <p:nvSpPr>
                <p:cNvPr id="42" name="Freeform: Shape 74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75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Group 76"/>
              <p:cNvGrpSpPr/>
              <p:nvPr/>
            </p:nvGrpSpPr>
            <p:grpSpPr>
              <a:xfrm>
                <a:off x="7041288" y="3850779"/>
                <a:ext cx="659532" cy="441739"/>
                <a:chOff x="4483100" y="3560763"/>
                <a:chExt cx="1360488" cy="911225"/>
              </a:xfrm>
              <a:solidFill>
                <a:schemeClr val="accent2"/>
              </a:solidFill>
            </p:grpSpPr>
            <p:sp>
              <p:nvSpPr>
                <p:cNvPr id="40" name="Freeform: Shape 77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78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79"/>
              <p:cNvGrpSpPr/>
              <p:nvPr/>
            </p:nvGrpSpPr>
            <p:grpSpPr>
              <a:xfrm>
                <a:off x="8227455" y="3850779"/>
                <a:ext cx="659532" cy="441739"/>
                <a:chOff x="4483100" y="3560763"/>
                <a:chExt cx="1360488" cy="911225"/>
              </a:xfrm>
              <a:solidFill>
                <a:schemeClr val="accent3"/>
              </a:solidFill>
            </p:grpSpPr>
            <p:sp>
              <p:nvSpPr>
                <p:cNvPr id="38" name="Freeform: Shape 80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81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82"/>
              <p:cNvGrpSpPr/>
              <p:nvPr/>
            </p:nvGrpSpPr>
            <p:grpSpPr>
              <a:xfrm>
                <a:off x="9413624" y="3850779"/>
                <a:ext cx="659532" cy="441739"/>
                <a:chOff x="4483100" y="3560763"/>
                <a:chExt cx="1360488" cy="911225"/>
              </a:xfrm>
              <a:solidFill>
                <a:schemeClr val="accent4"/>
              </a:solidFill>
            </p:grpSpPr>
            <p:sp>
              <p:nvSpPr>
                <p:cNvPr id="36" name="Freeform: Shape 83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84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85"/>
              <p:cNvGrpSpPr/>
              <p:nvPr/>
            </p:nvGrpSpPr>
            <p:grpSpPr>
              <a:xfrm>
                <a:off x="10542967" y="3850779"/>
                <a:ext cx="659532" cy="441739"/>
                <a:chOff x="4483100" y="3560763"/>
                <a:chExt cx="1360488" cy="911225"/>
              </a:xfrm>
              <a:solidFill>
                <a:schemeClr val="accent5"/>
              </a:solidFill>
            </p:grpSpPr>
            <p:sp>
              <p:nvSpPr>
                <p:cNvPr id="34" name="Freeform: Shape 86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87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TextBox 88"/>
            <p:cNvSpPr txBox="1"/>
            <p:nvPr/>
          </p:nvSpPr>
          <p:spPr>
            <a:xfrm>
              <a:off x="5853680" y="4402490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0" name="TextBox 89"/>
            <p:cNvSpPr txBox="1"/>
            <p:nvPr/>
          </p:nvSpPr>
          <p:spPr>
            <a:xfrm>
              <a:off x="7035622" y="4376457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1" name="TextBox 90"/>
            <p:cNvSpPr txBox="1"/>
            <p:nvPr/>
          </p:nvSpPr>
          <p:spPr>
            <a:xfrm>
              <a:off x="8221788" y="4402490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22" name="TextBox 91"/>
            <p:cNvSpPr txBox="1"/>
            <p:nvPr/>
          </p:nvSpPr>
          <p:spPr>
            <a:xfrm>
              <a:off x="9438375" y="4360544"/>
              <a:ext cx="770141" cy="43818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23" name="TextBox 92"/>
            <p:cNvSpPr txBox="1"/>
            <p:nvPr/>
          </p:nvSpPr>
          <p:spPr>
            <a:xfrm>
              <a:off x="10533123" y="4360544"/>
              <a:ext cx="770141" cy="43818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5" name="Group 68"/>
          <p:cNvGrpSpPr/>
          <p:nvPr/>
        </p:nvGrpSpPr>
        <p:grpSpPr>
          <a:xfrm>
            <a:off x="4859479" y="3571333"/>
            <a:ext cx="3746661" cy="594978"/>
            <a:chOff x="7796551" y="5063653"/>
            <a:chExt cx="3676312" cy="793167"/>
          </a:xfrm>
        </p:grpSpPr>
        <p:sp>
          <p:nvSpPr>
            <p:cNvPr id="16" name="TextBox 105"/>
            <p:cNvSpPr txBox="1"/>
            <p:nvPr/>
          </p:nvSpPr>
          <p:spPr>
            <a:xfrm>
              <a:off x="7796551" y="5395154"/>
              <a:ext cx="3676312" cy="46166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06"/>
            <p:cNvSpPr/>
            <p:nvPr/>
          </p:nvSpPr>
          <p:spPr>
            <a:xfrm>
              <a:off x="7796551" y="5063653"/>
              <a:ext cx="1352089" cy="213398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4026973" y="406006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945645" y="635089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02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84888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虚尾箭头 2"/>
          <p:cNvSpPr/>
          <p:nvPr/>
        </p:nvSpPr>
        <p:spPr>
          <a:xfrm>
            <a:off x="1552607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35401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虚尾箭头 4"/>
          <p:cNvSpPr/>
          <p:nvPr/>
        </p:nvSpPr>
        <p:spPr>
          <a:xfrm>
            <a:off x="3003120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85914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虚尾箭头 6"/>
          <p:cNvSpPr/>
          <p:nvPr/>
        </p:nvSpPr>
        <p:spPr>
          <a:xfrm>
            <a:off x="4453633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36427" y="2260705"/>
            <a:ext cx="1244547" cy="12447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6468547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74423" y="2490822"/>
            <a:ext cx="784371" cy="7844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0144" y="1103405"/>
            <a:ext cx="2892679" cy="1340777"/>
            <a:chOff x="1602873" y="1131590"/>
            <a:chExt cx="2612931" cy="1210948"/>
          </a:xfrm>
        </p:grpSpPr>
        <p:sp>
          <p:nvSpPr>
            <p:cNvPr id="12" name="椭圆 11"/>
            <p:cNvSpPr/>
            <p:nvPr/>
          </p:nvSpPr>
          <p:spPr>
            <a:xfrm>
              <a:off x="1602873" y="2259515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1644384" y="1131590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3"/>
            <p:cNvSpPr txBox="1"/>
            <p:nvPr/>
          </p:nvSpPr>
          <p:spPr>
            <a:xfrm>
              <a:off x="1685896" y="1147321"/>
              <a:ext cx="2529908" cy="47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defRPr/>
              </a:pPr>
              <a:endParaRPr lang="en-US" altLang="zh-CN" sz="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64038" y="1068703"/>
            <a:ext cx="1537324" cy="1287847"/>
            <a:chOff x="1602873" y="915566"/>
            <a:chExt cx="1388651" cy="1163143"/>
          </a:xfrm>
        </p:grpSpPr>
        <p:sp>
          <p:nvSpPr>
            <p:cNvPr id="16" name="椭圆 15"/>
            <p:cNvSpPr/>
            <p:nvPr/>
          </p:nvSpPr>
          <p:spPr>
            <a:xfrm>
              <a:off x="1602873" y="1995686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644384" y="915566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3"/>
            <p:cNvSpPr txBox="1"/>
            <p:nvPr/>
          </p:nvSpPr>
          <p:spPr>
            <a:xfrm>
              <a:off x="1685896" y="1147321"/>
              <a:ext cx="1305628" cy="639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defRPr/>
              </a:pPr>
              <a:endParaRPr lang="en-US" altLang="zh-CN" sz="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29517" y="3335793"/>
            <a:ext cx="2894621" cy="1253348"/>
            <a:chOff x="2572146" y="3406852"/>
            <a:chExt cx="2894509" cy="1253130"/>
          </a:xfrm>
        </p:grpSpPr>
        <p:grpSp>
          <p:nvGrpSpPr>
            <p:cNvPr id="20" name="组合 19"/>
            <p:cNvGrpSpPr/>
            <p:nvPr/>
          </p:nvGrpSpPr>
          <p:grpSpPr>
            <a:xfrm>
              <a:off x="2572146" y="3406852"/>
              <a:ext cx="91908" cy="1253130"/>
              <a:chOff x="5796760" y="3373688"/>
              <a:chExt cx="83023" cy="113198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796760" y="3373688"/>
                <a:ext cx="83023" cy="830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3" name="直接连接符 22"/>
              <p:cNvCxnSpPr>
                <a:stCxn id="22" idx="4"/>
              </p:cNvCxnSpPr>
              <p:nvPr/>
            </p:nvCxnSpPr>
            <p:spPr>
              <a:xfrm>
                <a:off x="5838271" y="3456711"/>
                <a:ext cx="0" cy="104896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3"/>
            <p:cNvSpPr txBox="1"/>
            <p:nvPr/>
          </p:nvSpPr>
          <p:spPr>
            <a:xfrm>
              <a:off x="2665996" y="3704585"/>
              <a:ext cx="2800659" cy="52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defRPr/>
              </a:pPr>
              <a:endParaRPr lang="en-US" altLang="zh-CN" sz="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80118" y="1060580"/>
            <a:ext cx="2892679" cy="1340777"/>
            <a:chOff x="1602873" y="1131590"/>
            <a:chExt cx="2612931" cy="1210948"/>
          </a:xfrm>
        </p:grpSpPr>
        <p:sp>
          <p:nvSpPr>
            <p:cNvPr id="26" name="椭圆 25"/>
            <p:cNvSpPr/>
            <p:nvPr/>
          </p:nvSpPr>
          <p:spPr>
            <a:xfrm>
              <a:off x="1602873" y="2259515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>
              <a:stCxn id="26" idx="0"/>
            </p:cNvCxnSpPr>
            <p:nvPr/>
          </p:nvCxnSpPr>
          <p:spPr>
            <a:xfrm flipV="1">
              <a:off x="1644384" y="1131590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3"/>
            <p:cNvSpPr txBox="1"/>
            <p:nvPr/>
          </p:nvSpPr>
          <p:spPr>
            <a:xfrm>
              <a:off x="1685896" y="1147321"/>
              <a:ext cx="2529908" cy="47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defRPr/>
              </a:pPr>
              <a:endParaRPr lang="en-US" altLang="zh-CN" sz="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34136" y="3580521"/>
            <a:ext cx="2894621" cy="1253348"/>
            <a:chOff x="2572146" y="3406852"/>
            <a:chExt cx="2894509" cy="1253130"/>
          </a:xfrm>
        </p:grpSpPr>
        <p:grpSp>
          <p:nvGrpSpPr>
            <p:cNvPr id="30" name="组合 19"/>
            <p:cNvGrpSpPr/>
            <p:nvPr/>
          </p:nvGrpSpPr>
          <p:grpSpPr>
            <a:xfrm>
              <a:off x="2572146" y="3406852"/>
              <a:ext cx="91908" cy="1253130"/>
              <a:chOff x="5796760" y="3373688"/>
              <a:chExt cx="83023" cy="113198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796760" y="3373688"/>
                <a:ext cx="83023" cy="830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3" name="直接连接符 32"/>
              <p:cNvCxnSpPr>
                <a:stCxn id="32" idx="4"/>
              </p:cNvCxnSpPr>
              <p:nvPr/>
            </p:nvCxnSpPr>
            <p:spPr>
              <a:xfrm>
                <a:off x="5838271" y="3456711"/>
                <a:ext cx="0" cy="104896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"/>
            <p:cNvSpPr txBox="1"/>
            <p:nvPr/>
          </p:nvSpPr>
          <p:spPr>
            <a:xfrm>
              <a:off x="2665996" y="3704585"/>
              <a:ext cx="2800659" cy="52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altLang="zh-CN" sz="16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defRPr/>
              </a:pPr>
              <a:endParaRPr lang="en-US" altLang="zh-CN" sz="800" kern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031780" y="425053"/>
            <a:ext cx="11020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71760" y="665357"/>
            <a:ext cx="1285608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1.pptx"/>
</p:tagLst>
</file>

<file path=ppt/theme/theme1.xml><?xml version="1.0" encoding="utf-8"?>
<a:theme xmlns:a="http://schemas.openxmlformats.org/drawingml/2006/main" name="www.freeppt7.com">
  <a:themeElements>
    <a:clrScheme name="自定义 12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8D64AA"/>
      </a:accent1>
      <a:accent2>
        <a:srgbClr val="8D64AA"/>
      </a:accent2>
      <a:accent3>
        <a:srgbClr val="8D64AA"/>
      </a:accent3>
      <a:accent4>
        <a:srgbClr val="8D64AA"/>
      </a:accent4>
      <a:accent5>
        <a:srgbClr val="8D64AA"/>
      </a:accent5>
      <a:accent6>
        <a:srgbClr val="8D64AA"/>
      </a:accent6>
      <a:hlink>
        <a:srgbClr val="168BBA"/>
      </a:hlink>
      <a:folHlink>
        <a:srgbClr val="680000"/>
      </a:folHlink>
    </a:clrScheme>
    <a:fontScheme name="kiqzi5mh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qzi5mh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自定义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Arial Rounded MT Bold</vt:lpstr>
      <vt:lpstr>Calibri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/>
  <cp:keywords>www.1ppt.com</cp:keywords>
  <dc:description>www.1ppt.com</dc:description>
  <cp:lastModifiedBy/>
  <cp:revision>2</cp:revision>
  <dcterms:created xsi:type="dcterms:W3CDTF">2016-09-17T16:27:00Z</dcterms:created>
  <dcterms:modified xsi:type="dcterms:W3CDTF">2023-08-17T14:08:42Z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2362B44BEEF4417487FA0724AD706A57_12</vt:lpwstr>
  </property>
  <property fmtid="{D5CDD505-2E9C-101B-9397-08002B2CF9AE}" pid="3" name="KSOProductBuildVer">
    <vt:lpwstr>2052-12.1.0.15120</vt:lpwstr>
  </property>
</Properties>
</file>