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3" r:id="rId2"/>
  </p:sldMasterIdLst>
  <p:notesMasterIdLst>
    <p:notesMasterId r:id="rId29"/>
  </p:notesMasterIdLst>
  <p:sldIdLst>
    <p:sldId id="257" r:id="rId3"/>
    <p:sldId id="258" r:id="rId4"/>
    <p:sldId id="259" r:id="rId5"/>
    <p:sldId id="270" r:id="rId6"/>
    <p:sldId id="269" r:id="rId7"/>
    <p:sldId id="264" r:id="rId8"/>
    <p:sldId id="268" r:id="rId9"/>
    <p:sldId id="282" r:id="rId10"/>
    <p:sldId id="286" r:id="rId11"/>
    <p:sldId id="272" r:id="rId12"/>
    <p:sldId id="271" r:id="rId13"/>
    <p:sldId id="273" r:id="rId14"/>
    <p:sldId id="283" r:id="rId15"/>
    <p:sldId id="266" r:id="rId16"/>
    <p:sldId id="274" r:id="rId17"/>
    <p:sldId id="275" r:id="rId18"/>
    <p:sldId id="276" r:id="rId19"/>
    <p:sldId id="277" r:id="rId20"/>
    <p:sldId id="284" r:id="rId21"/>
    <p:sldId id="267" r:id="rId22"/>
    <p:sldId id="279" r:id="rId23"/>
    <p:sldId id="278" r:id="rId24"/>
    <p:sldId id="280" r:id="rId25"/>
    <p:sldId id="281" r:id="rId26"/>
    <p:sldId id="287" r:id="rId27"/>
    <p:sldId id="32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036"/>
    <a:srgbClr val="FE967A"/>
    <a:srgbClr val="EC3402"/>
    <a:srgbClr val="5FAEAE"/>
    <a:srgbClr val="99C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snapToGrid="0" showGuides="1">
      <p:cViewPr varScale="1">
        <p:scale>
          <a:sx n="69" d="100"/>
          <a:sy n="69" d="100"/>
        </p:scale>
        <p:origin x="72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endParaRPr lang="zh-CN" altLang="en-US"/>
          </a:p>
        </c:rich>
      </c:tx>
      <c:overlay val="1"/>
    </c:title>
    <c:autoTitleDeleted val="0"/>
    <c:plotArea>
      <c:layout>
        <c:manualLayout>
          <c:layoutTarget val="inner"/>
          <c:xMode val="edge"/>
          <c:yMode val="edge"/>
          <c:x val="0.17349999999999999"/>
          <c:y val="7.1428599999999995E-2"/>
          <c:w val="0.82650000000000001"/>
          <c:h val="0.80654800000000004"/>
        </c:manualLayout>
      </c:layout>
      <c:barChart>
        <c:barDir val="col"/>
        <c:grouping val="percentStacked"/>
        <c:varyColors val="0"/>
        <c:ser>
          <c:idx val="0"/>
          <c:order val="0"/>
          <c:spPr>
            <a:solidFill>
              <a:schemeClr val="tx2">
                <a:lumMod val="60000"/>
                <a:lumOff val="40000"/>
              </a:schemeClr>
            </a:solidFill>
            <a:ln w="12700" cap="flat">
              <a:noFill/>
              <a:miter lim="400000"/>
            </a:ln>
            <a:effectLst/>
          </c:spPr>
          <c:invertIfNegative val="0"/>
          <c:dPt>
            <c:idx val="2"/>
            <c:invertIfNegative val="0"/>
            <c:bubble3D val="0"/>
            <c:spPr>
              <a:solidFill>
                <a:srgbClr val="FD6036"/>
              </a:solidFill>
              <a:ln w="12700" cap="flat">
                <a:noFill/>
                <a:miter lim="400000"/>
              </a:ln>
              <a:effectLst/>
            </c:spPr>
            <c:extLst>
              <c:ext xmlns:c16="http://schemas.microsoft.com/office/drawing/2014/chart" uri="{C3380CC4-5D6E-409C-BE32-E72D297353CC}">
                <c16:uniqueId val="{00000001-BA4A-4E76-A947-5A6ED80DBDEF}"/>
              </c:ext>
            </c:extLst>
          </c:dPt>
          <c:dPt>
            <c:idx val="5"/>
            <c:invertIfNegative val="0"/>
            <c:bubble3D val="0"/>
            <c:spPr>
              <a:solidFill>
                <a:srgbClr val="FD6036"/>
              </a:solidFill>
              <a:ln w="12700" cap="flat">
                <a:noFill/>
                <a:miter lim="400000"/>
              </a:ln>
              <a:effectLst/>
            </c:spPr>
            <c:extLst>
              <c:ext xmlns:c16="http://schemas.microsoft.com/office/drawing/2014/chart" uri="{C3380CC4-5D6E-409C-BE32-E72D297353CC}">
                <c16:uniqueId val="{00000003-BA4A-4E76-A947-5A6ED80DBDEF}"/>
              </c:ext>
            </c:extLst>
          </c:dPt>
          <c:val>
            <c:numRef>
              <c:f>Sheet1!$B$2:$G$2</c:f>
              <c:numCache>
                <c:formatCode>General</c:formatCode>
                <c:ptCount val="6"/>
                <c:pt idx="0">
                  <c:v>2</c:v>
                </c:pt>
                <c:pt idx="1">
                  <c:v>5</c:v>
                </c:pt>
                <c:pt idx="2">
                  <c:v>5</c:v>
                </c:pt>
                <c:pt idx="3">
                  <c:v>1</c:v>
                </c:pt>
                <c:pt idx="4">
                  <c:v>6</c:v>
                </c:pt>
                <c:pt idx="5">
                  <c:v>4</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Data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10</c:v>
                      </c:pt>
                      <c:pt idx="1">
                        <c:v>11</c:v>
                      </c:pt>
                      <c:pt idx="2">
                        <c:v>12</c:v>
                      </c:pt>
                      <c:pt idx="3">
                        <c:v>13</c:v>
                      </c:pt>
                      <c:pt idx="4">
                        <c:v>14</c:v>
                      </c:pt>
                      <c:pt idx="5">
                        <c:v>15</c:v>
                      </c:pt>
                    </c:strCache>
                  </c:strRef>
                </c15:cat>
              </c15:filteredCategoryTitle>
            </c:ext>
            <c:ext xmlns:c16="http://schemas.microsoft.com/office/drawing/2014/chart" uri="{C3380CC4-5D6E-409C-BE32-E72D297353CC}">
              <c16:uniqueId val="{00000004-BA4A-4E76-A947-5A6ED80DBDEF}"/>
            </c:ext>
          </c:extLst>
        </c:ser>
        <c:ser>
          <c:idx val="1"/>
          <c:order val="1"/>
          <c:spPr>
            <a:solidFill>
              <a:schemeClr val="bg1">
                <a:lumMod val="95000"/>
              </a:schemeClr>
            </a:solidFill>
            <a:ln w="12700" cap="flat">
              <a:noFill/>
              <a:miter lim="400000"/>
            </a:ln>
            <a:effectLst/>
          </c:spPr>
          <c:invertIfNegative val="0"/>
          <c:val>
            <c:numRef>
              <c:f>Sheet1!$B$3:$G$3</c:f>
              <c:numCache>
                <c:formatCode>General</c:formatCode>
                <c:ptCount val="6"/>
                <c:pt idx="0">
                  <c:v>3</c:v>
                </c:pt>
                <c:pt idx="1">
                  <c:v>6</c:v>
                </c:pt>
                <c:pt idx="2">
                  <c:v>9</c:v>
                </c:pt>
                <c:pt idx="3">
                  <c:v>5</c:v>
                </c:pt>
                <c:pt idx="4">
                  <c:v>9</c:v>
                </c:pt>
                <c:pt idx="5">
                  <c:v>1</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Data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10</c:v>
                      </c:pt>
                      <c:pt idx="1">
                        <c:v>11</c:v>
                      </c:pt>
                      <c:pt idx="2">
                        <c:v>12</c:v>
                      </c:pt>
                      <c:pt idx="3">
                        <c:v>13</c:v>
                      </c:pt>
                      <c:pt idx="4">
                        <c:v>14</c:v>
                      </c:pt>
                      <c:pt idx="5">
                        <c:v>15</c:v>
                      </c:pt>
                    </c:strCache>
                  </c:strRef>
                </c15:cat>
              </c15:filteredCategoryTitle>
            </c:ext>
            <c:ext xmlns:c16="http://schemas.microsoft.com/office/drawing/2014/chart" uri="{C3380CC4-5D6E-409C-BE32-E72D297353CC}">
              <c16:uniqueId val="{00000005-BA4A-4E76-A947-5A6ED80DBDEF}"/>
            </c:ext>
          </c:extLst>
        </c:ser>
        <c:ser>
          <c:idx val="2"/>
          <c:order val="2"/>
          <c:spPr>
            <a:solidFill>
              <a:srgbClr val="9BBB59"/>
            </a:solidFill>
            <a:ln w="12700" cap="flat">
              <a:noFill/>
              <a:miter lim="400000"/>
            </a:ln>
            <a:effectLst/>
          </c:spPr>
          <c:invertIfNegative val="0"/>
          <c:val>
            <c:numRef>
              <c:f>Sheet1!$B$4:$G$4</c:f>
            </c:numRef>
          </c:val>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Data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10</c:v>
                      </c:pt>
                      <c:pt idx="1">
                        <c:v>11</c:v>
                      </c:pt>
                      <c:pt idx="2">
                        <c:v>12</c:v>
                      </c:pt>
                      <c:pt idx="3">
                        <c:v>13</c:v>
                      </c:pt>
                      <c:pt idx="4">
                        <c:v>14</c:v>
                      </c:pt>
                      <c:pt idx="5">
                        <c:v>15</c:v>
                      </c:pt>
                    </c:strCache>
                  </c:strRef>
                </c15:cat>
              </c15:filteredCategoryTitle>
            </c:ext>
            <c:ext xmlns:c16="http://schemas.microsoft.com/office/drawing/2014/chart" uri="{C3380CC4-5D6E-409C-BE32-E72D297353CC}">
              <c16:uniqueId val="{00000006-BA4A-4E76-A947-5A6ED80DBDEF}"/>
            </c:ext>
          </c:extLst>
        </c:ser>
        <c:dLbls>
          <c:showLegendKey val="0"/>
          <c:showVal val="0"/>
          <c:showCatName val="0"/>
          <c:showSerName val="0"/>
          <c:showPercent val="0"/>
          <c:showBubbleSize val="0"/>
        </c:dLbls>
        <c:gapWidth val="60"/>
        <c:overlap val="100"/>
        <c:axId val="868903168"/>
        <c:axId val="868917248"/>
      </c:barChart>
      <c:catAx>
        <c:axId val="868903168"/>
        <c:scaling>
          <c:orientation val="minMax"/>
        </c:scaling>
        <c:delete val="0"/>
        <c:axPos val="b"/>
        <c:numFmt formatCode="General" sourceLinked="0"/>
        <c:majorTickMark val="out"/>
        <c:minorTickMark val="none"/>
        <c:tickLblPos val="low"/>
        <c:spPr>
          <a:ln w="12700" cap="flat" cmpd="sng" algn="ctr">
            <a:solidFill>
              <a:srgbClr val="000000"/>
            </a:solidFill>
            <a:prstDash val="solid"/>
            <a:miter lim="400000"/>
          </a:ln>
        </c:spPr>
        <c:txPr>
          <a:bodyPr rot="0" vert="horz"/>
          <a:lstStyle/>
          <a:p>
            <a:pPr>
              <a:defRPr/>
            </a:pPr>
            <a:endParaRPr lang="en-US"/>
          </a:p>
        </c:txPr>
        <c:crossAx val="868917248"/>
        <c:crosses val="autoZero"/>
        <c:auto val="1"/>
        <c:lblAlgn val="ctr"/>
        <c:lblOffset val="100"/>
        <c:noMultiLvlLbl val="1"/>
      </c:catAx>
      <c:valAx>
        <c:axId val="868917248"/>
        <c:scaling>
          <c:orientation val="minMax"/>
        </c:scaling>
        <c:delete val="0"/>
        <c:axPos val="l"/>
        <c:majorGridlines>
          <c:spPr>
            <a:ln w="12700" cap="flat" cmpd="sng" algn="ctr">
              <a:solidFill>
                <a:srgbClr val="D9D9D9"/>
              </a:solidFill>
              <a:prstDash val="solid"/>
              <a:bevel/>
            </a:ln>
          </c:spPr>
        </c:majorGridlines>
        <c:numFmt formatCode="0%" sourceLinked="0"/>
        <c:majorTickMark val="out"/>
        <c:minorTickMark val="none"/>
        <c:tickLblPos val="nextTo"/>
        <c:spPr>
          <a:ln w="12700" cap="flat" cmpd="sng" algn="ctr">
            <a:solidFill>
              <a:srgbClr val="000000"/>
            </a:solidFill>
            <a:prstDash val="solid"/>
            <a:miter lim="400000"/>
          </a:ln>
        </c:spPr>
        <c:txPr>
          <a:bodyPr rot="0" vert="horz"/>
          <a:lstStyle/>
          <a:p>
            <a:pPr>
              <a:defRPr/>
            </a:pPr>
            <a:endParaRPr lang="en-US"/>
          </a:p>
        </c:txPr>
        <c:crossAx val="868903168"/>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a:ea typeface="微软雅黑"/>
          <a:sym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2023/8/26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127219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8/26/2023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27397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2023/8/26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2220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2023/8/26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26279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54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9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7C5AF9-F35D-49DF-8103-2FE8ED449914}"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579845800"/>
      </p:ext>
    </p:extLst>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5A21E-3221-4F73-8EF7-654D198910F7}" type="datetimeFigureOut">
              <a:rPr lang="zh-CN" altLang="en-US" smtClean="0"/>
              <a:t>2023/8/26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7C5AF9-F35D-49DF-8103-2FE8ED449914}" type="slidenum">
              <a:rPr lang="zh-CN" altLang="en-US" smtClean="0"/>
              <a:t>‹#›</a:t>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3A65A21E-3221-4F73-8EF7-654D198910F7}" type="datetimeFigureOut">
              <a:rPr lang="zh-CN" altLang="en-US" smtClean="0"/>
              <a:t>2023/8/26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C57C5AF9-F35D-49DF-8103-2FE8ED44991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50" r:id="rId6"/>
    <p:sldLayoutId id="2147483654" r:id="rId7"/>
    <p:sldLayoutId id="2147483655" r:id="rId8"/>
    <p:sldLayoutId id="2147483656" r:id="rId9"/>
    <p:sldLayoutId id="2147483657" r:id="rId10"/>
    <p:sldLayoutId id="2147483658" r:id="rId11"/>
    <p:sldLayoutId id="2147483659" r:id="rId12"/>
    <p:sldLayoutId id="2147483757" r:id="rId13"/>
  </p:sldLayoutIdLst>
  <p:hf sldNum="0" ftr="0" dt="0"/>
  <p:txStyles>
    <p:titleStyle>
      <a:lvl1pPr algn="l" defTabSz="914400" rtl="0" eaLnBrk="1" latinLnBrk="0" hangingPunct="1">
        <a:lnSpc>
          <a:spcPct val="90000"/>
        </a:lnSpc>
        <a:spcBef>
          <a:spcPct val="0"/>
        </a:spcBef>
        <a:buNone/>
        <a:defRPr sz="4400" kern="1200">
          <a:solidFill>
            <a:schemeClr val="tx1"/>
          </a:solidFill>
          <a:latin typeface="思源黑体 CN Normal" panose="020B0400000000000000" pitchFamily="34" charset="-122"/>
          <a:ea typeface="思源黑体 CN Normal" panose="020B04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Normal" panose="020B0400000000000000" pitchFamily="34" charset="-122"/>
          <a:ea typeface="思源黑体 CN Normal" panose="020B04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Normal" panose="020B0400000000000000" pitchFamily="34" charset="-122"/>
          <a:ea typeface="思源黑体 CN Normal" panose="020B04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Normal" panose="020B0400000000000000" pitchFamily="34" charset="-122"/>
          <a:ea typeface="思源黑体 CN Normal" panose="020B04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171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13.xml"/><Relationship Id="rId6" Type="http://schemas.openxmlformats.org/officeDocument/2006/relationships/hyperlink" Target="https://www.youtube.com/@Slidestemplatesfree"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7.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菱形 44"/>
          <p:cNvSpPr/>
          <p:nvPr/>
        </p:nvSpPr>
        <p:spPr>
          <a:xfrm flipV="1">
            <a:off x="4906867" y="-4424387"/>
            <a:ext cx="9601369" cy="8523513"/>
          </a:xfrm>
          <a:prstGeom prst="diamond">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47" name="菱形 46"/>
          <p:cNvSpPr/>
          <p:nvPr/>
        </p:nvSpPr>
        <p:spPr>
          <a:xfrm flipV="1">
            <a:off x="8267169" y="3629543"/>
            <a:ext cx="5903082" cy="5276374"/>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46" name="菱形 45"/>
          <p:cNvSpPr/>
          <p:nvPr/>
        </p:nvSpPr>
        <p:spPr>
          <a:xfrm flipV="1">
            <a:off x="6024563" y="-2025576"/>
            <a:ext cx="11255299" cy="10060365"/>
          </a:xfrm>
          <a:prstGeom prst="diamond">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4" name="组合 3"/>
          <p:cNvGrpSpPr/>
          <p:nvPr/>
        </p:nvGrpSpPr>
        <p:grpSpPr>
          <a:xfrm>
            <a:off x="9006682" y="646331"/>
            <a:ext cx="7097174" cy="6343693"/>
            <a:chOff x="11081957" y="930958"/>
            <a:chExt cx="5395080" cy="4822304"/>
          </a:xfrm>
        </p:grpSpPr>
        <p:sp>
          <p:nvSpPr>
            <p:cNvPr id="48" name="菱形 47"/>
            <p:cNvSpPr/>
            <p:nvPr/>
          </p:nvSpPr>
          <p:spPr>
            <a:xfrm flipV="1">
              <a:off x="11081957" y="930958"/>
              <a:ext cx="5395080" cy="4822304"/>
            </a:xfrm>
            <a:prstGeom prst="diamond">
              <a:avLst/>
            </a:prstGeom>
            <a:solidFill>
              <a:srgbClr val="FD603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9" name="菱形 8"/>
            <p:cNvSpPr/>
            <p:nvPr/>
          </p:nvSpPr>
          <p:spPr>
            <a:xfrm flipV="1">
              <a:off x="12435035" y="1829370"/>
              <a:ext cx="3382004" cy="3022949"/>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sp>
        <p:nvSpPr>
          <p:cNvPr id="10" name="文本框 9"/>
          <p:cNvSpPr txBox="1"/>
          <p:nvPr/>
        </p:nvSpPr>
        <p:spPr>
          <a:xfrm>
            <a:off x="692586" y="3301989"/>
            <a:ext cx="6029984" cy="861774"/>
          </a:xfrm>
          <a:prstGeom prst="rect">
            <a:avLst/>
          </a:prstGeom>
          <a:noFill/>
        </p:spPr>
        <p:txBody>
          <a:bodyPr wrap="none" rtlCol="0">
            <a:spAutoFit/>
          </a:bodyPr>
          <a:lstStyle/>
          <a:p>
            <a:r>
              <a:rPr lang="en-US" altLang="zh-CN" sz="5000" spc="100" dirty="0">
                <a:latin typeface="方正正大黑简体" pitchFamily="2" charset="-122"/>
                <a:ea typeface="方正正大黑简体" pitchFamily="2" charset="-122"/>
                <a:cs typeface="字魂105号-简雅黑" panose="00000500000000000000" pitchFamily="2" charset="-122"/>
                <a:sym typeface="Arial"/>
              </a:rPr>
              <a:t>Free PPT Template</a:t>
            </a:r>
          </a:p>
        </p:txBody>
      </p:sp>
      <p:sp>
        <p:nvSpPr>
          <p:cNvPr id="11" name="菱形 10"/>
          <p:cNvSpPr/>
          <p:nvPr/>
        </p:nvSpPr>
        <p:spPr>
          <a:xfrm flipV="1">
            <a:off x="4002760" y="-897417"/>
            <a:ext cx="2021803" cy="1794834"/>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14" name="菱形 13"/>
          <p:cNvSpPr/>
          <p:nvPr/>
        </p:nvSpPr>
        <p:spPr>
          <a:xfrm flipV="1">
            <a:off x="6933538" y="-2396116"/>
            <a:ext cx="5395080" cy="4789425"/>
          </a:xfrm>
          <a:prstGeom prst="diamond">
            <a:avLst/>
          </a:prstGeom>
          <a:solidFill>
            <a:schemeClr val="tx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15" name="文本框 14"/>
          <p:cNvSpPr txBox="1"/>
          <p:nvPr/>
        </p:nvSpPr>
        <p:spPr>
          <a:xfrm>
            <a:off x="718381" y="1797504"/>
            <a:ext cx="2874505" cy="1446550"/>
          </a:xfrm>
          <a:prstGeom prst="rect">
            <a:avLst/>
          </a:prstGeom>
          <a:noFill/>
        </p:spPr>
        <p:txBody>
          <a:bodyPr wrap="none" rtlCol="0">
            <a:spAutoFit/>
          </a:bodyPr>
          <a:lstStyle/>
          <a:p>
            <a:r>
              <a:rPr lang="en-US" altLang="zh-CN" sz="8800" b="1" spc="100" dirty="0">
                <a:solidFill>
                  <a:srgbClr val="FD6036"/>
                </a:solidFill>
                <a:latin typeface="Arial"/>
                <a:ea typeface="微软雅黑"/>
                <a:cs typeface="字魂105号-简雅黑" panose="00000500000000000000" pitchFamily="2" charset="-122"/>
                <a:sym typeface="Arial"/>
              </a:rPr>
              <a:t>202X</a:t>
            </a:r>
          </a:p>
        </p:txBody>
      </p:sp>
      <p:grpSp>
        <p:nvGrpSpPr>
          <p:cNvPr id="16" name="组合 15"/>
          <p:cNvGrpSpPr/>
          <p:nvPr/>
        </p:nvGrpSpPr>
        <p:grpSpPr>
          <a:xfrm>
            <a:off x="699608" y="310797"/>
            <a:ext cx="2783134" cy="696982"/>
            <a:chOff x="690767" y="227346"/>
            <a:chExt cx="2783134" cy="696982"/>
          </a:xfrm>
        </p:grpSpPr>
        <p:sp>
          <p:nvSpPr>
            <p:cNvPr id="17" name="文本框 16"/>
            <p:cNvSpPr txBox="1"/>
            <p:nvPr/>
          </p:nvSpPr>
          <p:spPr>
            <a:xfrm>
              <a:off x="690767" y="227346"/>
              <a:ext cx="2783134" cy="584775"/>
            </a:xfrm>
            <a:prstGeom prst="rect">
              <a:avLst/>
            </a:prstGeom>
            <a:noFill/>
          </p:spPr>
          <p:txBody>
            <a:bodyPr wrap="none" rtlCol="0">
              <a:spAutoFit/>
            </a:bodyPr>
            <a:lstStyle/>
            <a:p>
              <a:r>
                <a:rPr lang="en-US" altLang="zh-CN" sz="3200" b="1" dirty="0">
                  <a:solidFill>
                    <a:schemeClr val="tx2"/>
                  </a:solidFill>
                  <a:latin typeface="Arial"/>
                  <a:ea typeface="微软雅黑"/>
                  <a:cs typeface="字魂105号-简雅黑" panose="00000500000000000000" pitchFamily="2" charset="-122"/>
                  <a:sym typeface="Arial"/>
                </a:rPr>
                <a:t>YOUR  LOGO</a:t>
              </a:r>
              <a:endParaRPr lang="zh-CN" altLang="en-US" sz="3200" b="1" dirty="0">
                <a:solidFill>
                  <a:schemeClr val="tx2"/>
                </a:solidFill>
                <a:latin typeface="Arial"/>
                <a:ea typeface="微软雅黑"/>
                <a:cs typeface="字魂105号-简雅黑" panose="00000500000000000000" pitchFamily="2" charset="-122"/>
                <a:sym typeface="Arial"/>
              </a:endParaRPr>
            </a:p>
          </p:txBody>
        </p:sp>
        <p:sp>
          <p:nvSpPr>
            <p:cNvPr id="18" name="文本框 17"/>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latin typeface="Arial"/>
                  <a:ea typeface="微软雅黑"/>
                  <a:cs typeface="字魂105号-简雅黑" panose="00000500000000000000" pitchFamily="2" charset="-122"/>
                  <a:sym typeface="Arial"/>
                </a:rPr>
                <a:t>THE BUSINESS REPORTS</a:t>
              </a:r>
              <a:endParaRPr lang="zh-CN" altLang="en-US" sz="9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sp>
        <p:nvSpPr>
          <p:cNvPr id="19" name="文本框 18"/>
          <p:cNvSpPr txBox="1"/>
          <p:nvPr/>
        </p:nvSpPr>
        <p:spPr>
          <a:xfrm>
            <a:off x="812095" y="4723853"/>
            <a:ext cx="4812012" cy="861774"/>
          </a:xfrm>
          <a:prstGeom prst="rect">
            <a:avLst/>
          </a:prstGeom>
          <a:noFill/>
        </p:spPr>
        <p:txBody>
          <a:bodyPr wrap="square">
            <a:spAutoFit/>
          </a:bodyPr>
          <a:lstStyle/>
          <a:p>
            <a:pPr>
              <a:lnSpc>
                <a:spcPts val="2000"/>
              </a:lnSpc>
            </a:pPr>
            <a:r>
              <a:rPr lang="zh-CN" altLang="en-US" sz="1100" spc="100" dirty="0">
                <a:solidFill>
                  <a:schemeClr val="tx1">
                    <a:lumMod val="50000"/>
                    <a:lumOff val="50000"/>
                  </a:schemeClr>
                </a:solidFill>
                <a:latin typeface="Arial"/>
                <a:ea typeface="微软雅黑"/>
                <a:sym typeface="Arial"/>
              </a:rPr>
              <a:t>Work report refers to a comprehensive and systematic general inspection and evaluation of the work that has been done in a certain period of time</a:t>
            </a:r>
          </a:p>
        </p:txBody>
      </p:sp>
      <p:grpSp>
        <p:nvGrpSpPr>
          <p:cNvPr id="25" name="组合 24"/>
          <p:cNvGrpSpPr/>
          <p:nvPr/>
        </p:nvGrpSpPr>
        <p:grpSpPr>
          <a:xfrm>
            <a:off x="2287003" y="4242385"/>
            <a:ext cx="1128381" cy="326625"/>
            <a:chOff x="6472832" y="122006"/>
            <a:chExt cx="1128381" cy="326625"/>
          </a:xfrm>
        </p:grpSpPr>
        <p:sp>
          <p:nvSpPr>
            <p:cNvPr id="26" name="矩形: 圆角 25"/>
            <p:cNvSpPr/>
            <p:nvPr/>
          </p:nvSpPr>
          <p:spPr>
            <a:xfrm>
              <a:off x="6472832" y="122006"/>
              <a:ext cx="1086163" cy="326625"/>
            </a:xfrm>
            <a:prstGeom prst="roundRect">
              <a:avLst>
                <a:gd name="adj" fmla="val 5000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100" dirty="0">
                <a:solidFill>
                  <a:schemeClr val="tx1">
                    <a:lumMod val="75000"/>
                    <a:lumOff val="25000"/>
                  </a:schemeClr>
                </a:solidFill>
                <a:latin typeface="Arial"/>
                <a:ea typeface="微软雅黑"/>
                <a:sym typeface="Arial"/>
              </a:endParaRPr>
            </a:p>
          </p:txBody>
        </p:sp>
        <p:sp>
          <p:nvSpPr>
            <p:cNvPr id="27" name="文本框 26"/>
            <p:cNvSpPr txBox="1"/>
            <p:nvPr/>
          </p:nvSpPr>
          <p:spPr>
            <a:xfrm>
              <a:off x="6524572" y="159314"/>
              <a:ext cx="1076641" cy="276999"/>
            </a:xfrm>
            <a:prstGeom prst="rect">
              <a:avLst/>
            </a:prstGeom>
            <a:noFill/>
            <a:ln>
              <a:noFill/>
            </a:ln>
          </p:spPr>
          <p:txBody>
            <a:bodyPr wrap="none" rtlCol="0">
              <a:spAutoFit/>
            </a:bodyPr>
            <a:lstStyle/>
            <a:p>
              <a:r>
                <a:rPr lang="en-US" altLang="zh-CN" sz="1200" spc="100" dirty="0">
                  <a:solidFill>
                    <a:schemeClr val="tx2"/>
                  </a:solidFill>
                  <a:latin typeface="Arial"/>
                  <a:ea typeface="微软雅黑"/>
                  <a:sym typeface="Arial"/>
                </a:rPr>
                <a:t>WORKOUT</a:t>
              </a:r>
              <a:endParaRPr lang="zh-CN" altLang="en-US" sz="1200" spc="100" dirty="0">
                <a:solidFill>
                  <a:schemeClr val="tx2"/>
                </a:solidFill>
                <a:latin typeface="Arial"/>
                <a:ea typeface="微软雅黑"/>
                <a:sym typeface="Arial"/>
              </a:endParaRPr>
            </a:p>
          </p:txBody>
        </p:sp>
      </p:grpSp>
      <p:grpSp>
        <p:nvGrpSpPr>
          <p:cNvPr id="31" name="组合 30"/>
          <p:cNvGrpSpPr/>
          <p:nvPr/>
        </p:nvGrpSpPr>
        <p:grpSpPr>
          <a:xfrm>
            <a:off x="876124" y="4239370"/>
            <a:ext cx="1122588" cy="326625"/>
            <a:chOff x="6472832" y="122006"/>
            <a:chExt cx="1122588" cy="326625"/>
          </a:xfrm>
        </p:grpSpPr>
        <p:sp>
          <p:nvSpPr>
            <p:cNvPr id="32" name="矩形: 圆角 31"/>
            <p:cNvSpPr/>
            <p:nvPr/>
          </p:nvSpPr>
          <p:spPr>
            <a:xfrm>
              <a:off x="6472832" y="122006"/>
              <a:ext cx="1086163" cy="326625"/>
            </a:xfrm>
            <a:prstGeom prst="roundRect">
              <a:avLst>
                <a:gd name="adj" fmla="val 50000"/>
              </a:avLst>
            </a:prstGeom>
            <a:noFill/>
            <a:ln w="19050">
              <a:solidFill>
                <a:srgbClr val="FD6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100" dirty="0">
                <a:solidFill>
                  <a:srgbClr val="5FAEAE"/>
                </a:solidFill>
                <a:latin typeface="Arial"/>
                <a:ea typeface="微软雅黑"/>
                <a:sym typeface="Arial"/>
              </a:endParaRPr>
            </a:p>
          </p:txBody>
        </p:sp>
        <p:sp>
          <p:nvSpPr>
            <p:cNvPr id="33" name="文本框 32"/>
            <p:cNvSpPr txBox="1"/>
            <p:nvPr/>
          </p:nvSpPr>
          <p:spPr>
            <a:xfrm>
              <a:off x="6530705" y="162328"/>
              <a:ext cx="1064715" cy="276999"/>
            </a:xfrm>
            <a:prstGeom prst="rect">
              <a:avLst/>
            </a:prstGeom>
            <a:noFill/>
            <a:ln>
              <a:noFill/>
            </a:ln>
          </p:spPr>
          <p:txBody>
            <a:bodyPr wrap="none" rtlCol="0">
              <a:spAutoFit/>
            </a:bodyPr>
            <a:lstStyle/>
            <a:p>
              <a:r>
                <a:rPr lang="en-US" altLang="zh-CN" sz="1200" spc="100" dirty="0">
                  <a:solidFill>
                    <a:srgbClr val="FD6036"/>
                  </a:solidFill>
                  <a:latin typeface="Arial"/>
                  <a:ea typeface="微软雅黑"/>
                  <a:sym typeface="Arial"/>
                </a:rPr>
                <a:t>BUSINESS</a:t>
              </a:r>
              <a:endParaRPr lang="zh-CN" altLang="en-US" sz="1200" spc="100" dirty="0">
                <a:solidFill>
                  <a:srgbClr val="FD6036"/>
                </a:solidFill>
                <a:latin typeface="Arial"/>
                <a:ea typeface="微软雅黑"/>
                <a:sym typeface="Arial"/>
              </a:endParaRPr>
            </a:p>
          </p:txBody>
        </p:sp>
      </p:grpSp>
      <p:grpSp>
        <p:nvGrpSpPr>
          <p:cNvPr id="3" name="组合 2"/>
          <p:cNvGrpSpPr/>
          <p:nvPr/>
        </p:nvGrpSpPr>
        <p:grpSpPr>
          <a:xfrm>
            <a:off x="4356587" y="5783123"/>
            <a:ext cx="2456963" cy="413059"/>
            <a:chOff x="942142" y="5624546"/>
            <a:chExt cx="2456963" cy="413059"/>
          </a:xfrm>
        </p:grpSpPr>
        <p:grpSp>
          <p:nvGrpSpPr>
            <p:cNvPr id="21" name="组合 20"/>
            <p:cNvGrpSpPr/>
            <p:nvPr/>
          </p:nvGrpSpPr>
          <p:grpSpPr>
            <a:xfrm>
              <a:off x="942142" y="5624546"/>
              <a:ext cx="2456963" cy="413059"/>
              <a:chOff x="4663700" y="5273400"/>
              <a:chExt cx="2019508" cy="413059"/>
            </a:xfrm>
          </p:grpSpPr>
          <p:sp>
            <p:nvSpPr>
              <p:cNvPr id="23" name="矩形: 圆角 22"/>
              <p:cNvSpPr/>
              <p:nvPr/>
            </p:nvSpPr>
            <p:spPr>
              <a:xfrm>
                <a:off x="4663700" y="5273400"/>
                <a:ext cx="2019508" cy="413059"/>
              </a:xfrm>
              <a:prstGeom prst="roundRect">
                <a:avLst>
                  <a:gd name="adj" fmla="val 50000"/>
                </a:avLst>
              </a:prstGeom>
              <a:solidFill>
                <a:srgbClr val="FD603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Arial"/>
                  <a:ea typeface="微软雅黑"/>
                  <a:sym typeface="Arial"/>
                </a:endParaRPr>
              </a:p>
            </p:txBody>
          </p:sp>
          <p:sp>
            <p:nvSpPr>
              <p:cNvPr id="24" name="文本框 23"/>
              <p:cNvSpPr txBox="1"/>
              <p:nvPr/>
            </p:nvSpPr>
            <p:spPr>
              <a:xfrm>
                <a:off x="4763056" y="5282075"/>
                <a:ext cx="1460116" cy="369332"/>
              </a:xfrm>
              <a:prstGeom prst="rect">
                <a:avLst/>
              </a:prstGeom>
              <a:noFill/>
            </p:spPr>
            <p:txBody>
              <a:bodyPr wrap="square" rtlCol="0">
                <a:spAutoFit/>
              </a:bodyPr>
              <a:lstStyle/>
              <a:p>
                <a:r>
                  <a:rPr lang="en-US" altLang="zh-CN" b="1" dirty="0">
                    <a:solidFill>
                      <a:schemeClr val="bg1"/>
                    </a:solidFill>
                    <a:latin typeface="Arial"/>
                    <a:ea typeface="微软雅黑"/>
                    <a:sym typeface="Arial"/>
                  </a:rPr>
                  <a:t>freeppt7.com</a:t>
                </a:r>
                <a:endParaRPr lang="zh-CN" altLang="en-US" b="1" dirty="0">
                  <a:solidFill>
                    <a:schemeClr val="bg1"/>
                  </a:solidFill>
                  <a:latin typeface="Arial"/>
                  <a:ea typeface="微软雅黑"/>
                  <a:sym typeface="Arial"/>
                </a:endParaRPr>
              </a:p>
            </p:txBody>
          </p:sp>
        </p:grpSp>
        <p:sp>
          <p:nvSpPr>
            <p:cNvPr id="2" name="箭头: V 形 1"/>
            <p:cNvSpPr/>
            <p:nvPr/>
          </p:nvSpPr>
          <p:spPr>
            <a:xfrm>
              <a:off x="2785528" y="5760569"/>
              <a:ext cx="66584" cy="159166"/>
            </a:xfrm>
            <a:prstGeom prst="chevron">
              <a:avLst>
                <a:gd name="adj" fmla="val 827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35" name="箭头: V 形 34"/>
            <p:cNvSpPr/>
            <p:nvPr/>
          </p:nvSpPr>
          <p:spPr>
            <a:xfrm>
              <a:off x="2883950" y="5760569"/>
              <a:ext cx="66584" cy="159166"/>
            </a:xfrm>
            <a:prstGeom prst="chevron">
              <a:avLst>
                <a:gd name="adj" fmla="val 827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36" name="箭头: V 形 35"/>
            <p:cNvSpPr/>
            <p:nvPr/>
          </p:nvSpPr>
          <p:spPr>
            <a:xfrm>
              <a:off x="2982372" y="5760569"/>
              <a:ext cx="66584" cy="159166"/>
            </a:xfrm>
            <a:prstGeom prst="chevron">
              <a:avLst>
                <a:gd name="adj" fmla="val 827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37" name="箭头: V 形 36"/>
            <p:cNvSpPr/>
            <p:nvPr/>
          </p:nvSpPr>
          <p:spPr>
            <a:xfrm>
              <a:off x="3080794" y="5760569"/>
              <a:ext cx="66584" cy="159166"/>
            </a:xfrm>
            <a:prstGeom prst="chevron">
              <a:avLst>
                <a:gd name="adj" fmla="val 827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grpSp>
        <p:nvGrpSpPr>
          <p:cNvPr id="7" name="组合 6"/>
          <p:cNvGrpSpPr/>
          <p:nvPr/>
        </p:nvGrpSpPr>
        <p:grpSpPr>
          <a:xfrm>
            <a:off x="3740542" y="2493227"/>
            <a:ext cx="923780" cy="513153"/>
            <a:chOff x="4110567" y="2226765"/>
            <a:chExt cx="923780" cy="862996"/>
          </a:xfrm>
          <a:solidFill>
            <a:srgbClr val="FD6036"/>
          </a:solidFill>
        </p:grpSpPr>
        <p:sp>
          <p:nvSpPr>
            <p:cNvPr id="6" name="箭头: V 形 5"/>
            <p:cNvSpPr/>
            <p:nvPr/>
          </p:nvSpPr>
          <p:spPr>
            <a:xfrm>
              <a:off x="4110567" y="2229747"/>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0" name="箭头: V 形 49"/>
            <p:cNvSpPr/>
            <p:nvPr/>
          </p:nvSpPr>
          <p:spPr>
            <a:xfrm>
              <a:off x="4447499" y="2228256"/>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1" name="箭头: V 形 50"/>
            <p:cNvSpPr/>
            <p:nvPr/>
          </p:nvSpPr>
          <p:spPr>
            <a:xfrm>
              <a:off x="4784431"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750" fill="hold"/>
                                        <p:tgtEl>
                                          <p:spTgt spid="45"/>
                                        </p:tgtEl>
                                        <p:attrNameLst>
                                          <p:attrName>ppt_x</p:attrName>
                                        </p:attrNameLst>
                                      </p:cBhvr>
                                      <p:tavLst>
                                        <p:tav tm="0">
                                          <p:val>
                                            <p:strVal val="1+#ppt_w/2"/>
                                          </p:val>
                                        </p:tav>
                                        <p:tav tm="100000">
                                          <p:val>
                                            <p:strVal val="#ppt_x"/>
                                          </p:val>
                                        </p:tav>
                                      </p:tavLst>
                                    </p:anim>
                                    <p:anim calcmode="lin" valueType="num">
                                      <p:cBhvr additive="base">
                                        <p:cTn id="16" dur="75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750" fill="hold"/>
                                        <p:tgtEl>
                                          <p:spTgt spid="47"/>
                                        </p:tgtEl>
                                        <p:attrNameLst>
                                          <p:attrName>ppt_x</p:attrName>
                                        </p:attrNameLst>
                                      </p:cBhvr>
                                      <p:tavLst>
                                        <p:tav tm="0">
                                          <p:val>
                                            <p:strVal val="1+#ppt_w/2"/>
                                          </p:val>
                                        </p:tav>
                                        <p:tav tm="100000">
                                          <p:val>
                                            <p:strVal val="#ppt_x"/>
                                          </p:val>
                                        </p:tav>
                                      </p:tavLst>
                                    </p:anim>
                                    <p:anim calcmode="lin" valueType="num">
                                      <p:cBhvr additive="base">
                                        <p:cTn id="20" dur="75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750" fill="hold"/>
                                        <p:tgtEl>
                                          <p:spTgt spid="46"/>
                                        </p:tgtEl>
                                        <p:attrNameLst>
                                          <p:attrName>ppt_x</p:attrName>
                                        </p:attrNameLst>
                                      </p:cBhvr>
                                      <p:tavLst>
                                        <p:tav tm="0">
                                          <p:val>
                                            <p:strVal val="1+#ppt_w/2"/>
                                          </p:val>
                                        </p:tav>
                                        <p:tav tm="100000">
                                          <p:val>
                                            <p:strVal val="#ppt_x"/>
                                          </p:val>
                                        </p:tav>
                                      </p:tavLst>
                                    </p:anim>
                                    <p:anim calcmode="lin" valueType="num">
                                      <p:cBhvr additive="base">
                                        <p:cTn id="24" dur="75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750" fill="hold"/>
                                        <p:tgtEl>
                                          <p:spTgt spid="4"/>
                                        </p:tgtEl>
                                        <p:attrNameLst>
                                          <p:attrName>ppt_x</p:attrName>
                                        </p:attrNameLst>
                                      </p:cBhvr>
                                      <p:tavLst>
                                        <p:tav tm="0">
                                          <p:val>
                                            <p:strVal val="1+#ppt_w/2"/>
                                          </p:val>
                                        </p:tav>
                                        <p:tav tm="100000">
                                          <p:val>
                                            <p:strVal val="#ppt_x"/>
                                          </p:val>
                                        </p:tav>
                                      </p:tavLst>
                                    </p:anim>
                                    <p:anim calcmode="lin" valueType="num">
                                      <p:cBhvr additive="base">
                                        <p:cTn id="28" dur="75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0-#ppt_w/2"/>
                                          </p:val>
                                        </p:tav>
                                        <p:tav tm="100000">
                                          <p:val>
                                            <p:strVal val="#ppt_x"/>
                                          </p:val>
                                        </p:tav>
                                      </p:tavLst>
                                    </p:anim>
                                    <p:anim calcmode="lin" valueType="num">
                                      <p:cBhvr additive="base">
                                        <p:cTn id="32" dur="75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750" fill="hold"/>
                                        <p:tgtEl>
                                          <p:spTgt spid="16"/>
                                        </p:tgtEl>
                                        <p:attrNameLst>
                                          <p:attrName>ppt_x</p:attrName>
                                        </p:attrNameLst>
                                      </p:cBhvr>
                                      <p:tavLst>
                                        <p:tav tm="0">
                                          <p:val>
                                            <p:strVal val="0-#ppt_w/2"/>
                                          </p:val>
                                        </p:tav>
                                        <p:tav tm="100000">
                                          <p:val>
                                            <p:strVal val="#ppt_x"/>
                                          </p:val>
                                        </p:tav>
                                      </p:tavLst>
                                    </p:anim>
                                    <p:anim calcmode="lin" valueType="num">
                                      <p:cBhvr additive="base">
                                        <p:cTn id="40" dur="750" fill="hold"/>
                                        <p:tgtEl>
                                          <p:spTgt spid="16"/>
                                        </p:tgtEl>
                                        <p:attrNameLst>
                                          <p:attrName>ppt_y</p:attrName>
                                        </p:attrNameLst>
                                      </p:cBhvr>
                                      <p:tavLst>
                                        <p:tav tm="0">
                                          <p:val>
                                            <p:strVal val="#ppt_y"/>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2" presetClass="entr" presetSubtype="8" decel="10000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0-#ppt_w/2"/>
                                          </p:val>
                                        </p:tav>
                                        <p:tav tm="100000">
                                          <p:val>
                                            <p:strVal val="#ppt_x"/>
                                          </p:val>
                                        </p:tav>
                                      </p:tavLst>
                                    </p:anim>
                                    <p:anim calcmode="lin" valueType="num">
                                      <p:cBhvr additive="base">
                                        <p:cTn id="49" dur="750" fill="hold"/>
                                        <p:tgtEl>
                                          <p:spTgt spid="25"/>
                                        </p:tgtEl>
                                        <p:attrNameLst>
                                          <p:attrName>ppt_y</p:attrName>
                                        </p:attrNameLst>
                                      </p:cBhvr>
                                      <p:tavLst>
                                        <p:tav tm="0">
                                          <p:val>
                                            <p:strVal val="#ppt_y"/>
                                          </p:val>
                                        </p:tav>
                                        <p:tav tm="100000">
                                          <p:val>
                                            <p:strVal val="#ppt_y"/>
                                          </p:val>
                                        </p:tav>
                                      </p:tavLst>
                                    </p:anim>
                                  </p:childTnLst>
                                </p:cTn>
                              </p:par>
                              <p:par>
                                <p:cTn id="50" presetID="2" presetClass="entr" presetSubtype="8" decel="10000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750" fill="hold"/>
                                        <p:tgtEl>
                                          <p:spTgt spid="31"/>
                                        </p:tgtEl>
                                        <p:attrNameLst>
                                          <p:attrName>ppt_x</p:attrName>
                                        </p:attrNameLst>
                                      </p:cBhvr>
                                      <p:tavLst>
                                        <p:tav tm="0">
                                          <p:val>
                                            <p:strVal val="0-#ppt_w/2"/>
                                          </p:val>
                                        </p:tav>
                                        <p:tav tm="100000">
                                          <p:val>
                                            <p:strVal val="#ppt_x"/>
                                          </p:val>
                                        </p:tav>
                                      </p:tavLst>
                                    </p:anim>
                                    <p:anim calcmode="lin" valueType="num">
                                      <p:cBhvr additive="base">
                                        <p:cTn id="53" dur="750" fill="hold"/>
                                        <p:tgtEl>
                                          <p:spTgt spid="31"/>
                                        </p:tgtEl>
                                        <p:attrNameLst>
                                          <p:attrName>ppt_y</p:attrName>
                                        </p:attrNameLst>
                                      </p:cBhvr>
                                      <p:tavLst>
                                        <p:tav tm="0">
                                          <p:val>
                                            <p:strVal val="#ppt_y"/>
                                          </p:val>
                                        </p:tav>
                                        <p:tav tm="100000">
                                          <p:val>
                                            <p:strVal val="#ppt_y"/>
                                          </p:val>
                                        </p:tav>
                                      </p:tavLst>
                                    </p:anim>
                                  </p:childTnLst>
                                </p:cTn>
                              </p:par>
                              <p:par>
                                <p:cTn id="54" presetID="22" presetClass="entr" presetSubtype="8" fill="hold" nodeType="withEffect">
                                  <p:stCondLst>
                                    <p:cond delay="25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750"/>
                                        <p:tgtEl>
                                          <p:spTgt spid="7"/>
                                        </p:tgtEl>
                                      </p:cBhvr>
                                    </p:animEffect>
                                  </p:childTnLst>
                                </p:cTn>
                              </p:par>
                              <p:par>
                                <p:cTn id="57" presetID="2" presetClass="entr" presetSubtype="8" decel="100000" fill="hold" nodeType="withEffect">
                                  <p:stCondLst>
                                    <p:cond delay="50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750" fill="hold"/>
                                        <p:tgtEl>
                                          <p:spTgt spid="3"/>
                                        </p:tgtEl>
                                        <p:attrNameLst>
                                          <p:attrName>ppt_x</p:attrName>
                                        </p:attrNameLst>
                                      </p:cBhvr>
                                      <p:tavLst>
                                        <p:tav tm="0">
                                          <p:val>
                                            <p:strVal val="0-#ppt_w/2"/>
                                          </p:val>
                                        </p:tav>
                                        <p:tav tm="100000">
                                          <p:val>
                                            <p:strVal val="#ppt_x"/>
                                          </p:val>
                                        </p:tav>
                                      </p:tavLst>
                                    </p:anim>
                                    <p:anim calcmode="lin" valueType="num">
                                      <p:cBhvr additive="base">
                                        <p:cTn id="6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6" grpId="0" animBg="1"/>
      <p:bldP spid="10" grpId="0"/>
      <p:bldP spid="11" grpId="0" animBg="1"/>
      <p:bldP spid="14" grpId="0" animBg="1"/>
      <p:bldP spid="15"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7" name="组合 6"/>
          <p:cNvGrpSpPr/>
          <p:nvPr/>
        </p:nvGrpSpPr>
        <p:grpSpPr>
          <a:xfrm>
            <a:off x="5863341" y="2263347"/>
            <a:ext cx="4577818" cy="3630033"/>
            <a:chOff x="5563795" y="1983222"/>
            <a:chExt cx="5415413" cy="4294213"/>
          </a:xfrm>
        </p:grpSpPr>
        <p:sp>
          <p:nvSpPr>
            <p:cNvPr id="24" name="Teardrop 131"/>
            <p:cNvSpPr/>
            <p:nvPr/>
          </p:nvSpPr>
          <p:spPr>
            <a:xfrm rot="8100000">
              <a:off x="7753573" y="1983222"/>
              <a:ext cx="690971" cy="690967"/>
            </a:xfrm>
            <a:prstGeom prst="teardrop">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en-US" sz="1000" dirty="0">
                <a:solidFill>
                  <a:prstClr val="black">
                    <a:lumMod val="50000"/>
                    <a:lumOff val="50000"/>
                  </a:prstClr>
                </a:solidFill>
                <a:latin typeface="Arial"/>
                <a:ea typeface="微软雅黑"/>
                <a:sym typeface="Arial"/>
              </a:endParaRPr>
            </a:p>
          </p:txBody>
        </p:sp>
        <p:grpSp>
          <p:nvGrpSpPr>
            <p:cNvPr id="3" name="组合 2"/>
            <p:cNvGrpSpPr/>
            <p:nvPr/>
          </p:nvGrpSpPr>
          <p:grpSpPr>
            <a:xfrm>
              <a:off x="5563795" y="2090712"/>
              <a:ext cx="5415413" cy="4186723"/>
              <a:chOff x="5563795" y="2090712"/>
              <a:chExt cx="5415413" cy="4186723"/>
            </a:xfrm>
          </p:grpSpPr>
          <p:grpSp>
            <p:nvGrpSpPr>
              <p:cNvPr id="11" name="Group 155"/>
              <p:cNvGrpSpPr/>
              <p:nvPr/>
            </p:nvGrpSpPr>
            <p:grpSpPr>
              <a:xfrm>
                <a:off x="5563795" y="2467620"/>
                <a:ext cx="5269694" cy="2541953"/>
                <a:chOff x="803822" y="1016361"/>
                <a:chExt cx="7536357" cy="2044618"/>
              </a:xfrm>
            </p:grpSpPr>
            <p:cxnSp>
              <p:nvCxnSpPr>
                <p:cNvPr id="12" name="Straight Connector 64"/>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65"/>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66"/>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0"/>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41"/>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42"/>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43"/>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9" name="Teardrop 135"/>
              <p:cNvSpPr/>
              <p:nvPr/>
            </p:nvSpPr>
            <p:spPr>
              <a:xfrm rot="8100000">
                <a:off x="5934068" y="3281689"/>
                <a:ext cx="690971" cy="690967"/>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en-US" sz="1000" dirty="0">
                  <a:solidFill>
                    <a:prstClr val="black">
                      <a:lumMod val="50000"/>
                      <a:lumOff val="50000"/>
                    </a:prstClr>
                  </a:solidFill>
                  <a:latin typeface="Arial"/>
                  <a:ea typeface="微软雅黑"/>
                  <a:sym typeface="Arial"/>
                </a:endParaRPr>
              </a:p>
            </p:txBody>
          </p:sp>
          <p:sp>
            <p:nvSpPr>
              <p:cNvPr id="20" name="Oval 136"/>
              <p:cNvSpPr/>
              <p:nvPr/>
            </p:nvSpPr>
            <p:spPr>
              <a:xfrm>
                <a:off x="6039963" y="3389179"/>
                <a:ext cx="479181" cy="4791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172210"/>
                <a:r>
                  <a:rPr lang="en-US" sz="1000" b="1" dirty="0">
                    <a:solidFill>
                      <a:prstClr val="black">
                        <a:lumMod val="50000"/>
                        <a:lumOff val="50000"/>
                      </a:prstClr>
                    </a:solidFill>
                    <a:latin typeface="Arial"/>
                    <a:ea typeface="微软雅黑"/>
                    <a:sym typeface="Arial"/>
                  </a:rPr>
                  <a:t>90%</a:t>
                </a:r>
              </a:p>
            </p:txBody>
          </p:sp>
          <p:grpSp>
            <p:nvGrpSpPr>
              <p:cNvPr id="21" name="Group 279"/>
              <p:cNvGrpSpPr/>
              <p:nvPr/>
            </p:nvGrpSpPr>
            <p:grpSpPr>
              <a:xfrm>
                <a:off x="6728230" y="2326636"/>
                <a:ext cx="690971" cy="690967"/>
                <a:chOff x="846989" y="1401020"/>
                <a:chExt cx="877416" cy="877416"/>
              </a:xfrm>
              <a:solidFill>
                <a:srgbClr val="FD6036"/>
              </a:solidFill>
              <a:effectLst/>
            </p:grpSpPr>
            <p:sp>
              <p:nvSpPr>
                <p:cNvPr id="22" name="Teardrop 133"/>
                <p:cNvSpPr/>
                <p:nvPr/>
              </p:nvSpPr>
              <p:spPr>
                <a:xfrm rot="8100000">
                  <a:off x="846989" y="1401020"/>
                  <a:ext cx="877416" cy="87741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en-US" sz="1000" dirty="0">
                    <a:solidFill>
                      <a:prstClr val="black">
                        <a:lumMod val="50000"/>
                        <a:lumOff val="50000"/>
                      </a:prstClr>
                    </a:solidFill>
                    <a:latin typeface="Arial"/>
                    <a:ea typeface="微软雅黑"/>
                    <a:sym typeface="Arial"/>
                  </a:endParaRPr>
                </a:p>
              </p:txBody>
            </p:sp>
            <p:sp>
              <p:nvSpPr>
                <p:cNvPr id="23" name="Oval 13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172210"/>
                  <a:r>
                    <a:rPr lang="en-US" sz="1000" b="1" dirty="0">
                      <a:solidFill>
                        <a:prstClr val="black">
                          <a:lumMod val="50000"/>
                          <a:lumOff val="50000"/>
                        </a:prstClr>
                      </a:solidFill>
                      <a:latin typeface="Arial"/>
                      <a:ea typeface="微软雅黑"/>
                      <a:sym typeface="Arial"/>
                    </a:rPr>
                    <a:t>80%</a:t>
                  </a:r>
                </a:p>
              </p:txBody>
            </p:sp>
          </p:grpSp>
          <p:sp>
            <p:nvSpPr>
              <p:cNvPr id="25" name="Oval 132"/>
              <p:cNvSpPr/>
              <p:nvPr/>
            </p:nvSpPr>
            <p:spPr>
              <a:xfrm>
                <a:off x="7859468" y="2090712"/>
                <a:ext cx="479181" cy="4791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172210"/>
                <a:r>
                  <a:rPr lang="en-US" sz="1000" b="1" dirty="0">
                    <a:solidFill>
                      <a:prstClr val="black">
                        <a:lumMod val="50000"/>
                        <a:lumOff val="50000"/>
                      </a:prstClr>
                    </a:solidFill>
                    <a:latin typeface="Arial"/>
                    <a:ea typeface="微软雅黑"/>
                    <a:sym typeface="Arial"/>
                  </a:rPr>
                  <a:t>70%</a:t>
                </a:r>
              </a:p>
            </p:txBody>
          </p:sp>
          <p:sp>
            <p:nvSpPr>
              <p:cNvPr id="26" name="TextBox 44"/>
              <p:cNvSpPr txBox="1"/>
              <p:nvPr/>
            </p:nvSpPr>
            <p:spPr>
              <a:xfrm>
                <a:off x="5812752" y="5895141"/>
                <a:ext cx="670054" cy="382294"/>
              </a:xfrm>
              <a:prstGeom prst="rect">
                <a:avLst/>
              </a:prstGeom>
              <a:noFill/>
            </p:spPr>
            <p:txBody>
              <a:bodyPr wrap="square" lIns="0" tIns="0" rIns="0" bIns="0" rtlCol="0" anchor="t">
                <a:spAutoFit/>
              </a:bodyPr>
              <a:lstStyle/>
              <a:p>
                <a:pPr algn="ctr" defTabSz="1172210"/>
                <a:r>
                  <a:rPr lang="en-US" sz="1050" b="1" dirty="0">
                    <a:solidFill>
                      <a:prstClr val="black">
                        <a:lumMod val="50000"/>
                        <a:lumOff val="50000"/>
                      </a:prstClr>
                    </a:solidFill>
                    <a:latin typeface="Arial"/>
                    <a:ea typeface="微软雅黑"/>
                    <a:sym typeface="Arial"/>
                  </a:rPr>
                  <a:t>KEYWORD</a:t>
                </a:r>
              </a:p>
            </p:txBody>
          </p:sp>
          <p:sp>
            <p:nvSpPr>
              <p:cNvPr id="27" name="TextBox 47"/>
              <p:cNvSpPr txBox="1"/>
              <p:nvPr/>
            </p:nvSpPr>
            <p:spPr>
              <a:xfrm>
                <a:off x="6788664" y="5895141"/>
                <a:ext cx="670054" cy="382294"/>
              </a:xfrm>
              <a:prstGeom prst="rect">
                <a:avLst/>
              </a:prstGeom>
              <a:noFill/>
            </p:spPr>
            <p:txBody>
              <a:bodyPr wrap="square" lIns="0" tIns="0" rIns="0" bIns="0" rtlCol="0" anchor="t">
                <a:spAutoFit/>
              </a:bodyPr>
              <a:lstStyle/>
              <a:p>
                <a:pPr algn="ctr" defTabSz="1172210"/>
                <a:r>
                  <a:rPr lang="en-US" sz="1050" b="1" dirty="0">
                    <a:solidFill>
                      <a:prstClr val="black">
                        <a:lumMod val="50000"/>
                        <a:lumOff val="50000"/>
                      </a:prstClr>
                    </a:solidFill>
                    <a:latin typeface="Arial"/>
                    <a:ea typeface="微软雅黑"/>
                    <a:sym typeface="Arial"/>
                  </a:rPr>
                  <a:t>KEYWORD</a:t>
                </a:r>
              </a:p>
            </p:txBody>
          </p:sp>
          <p:sp>
            <p:nvSpPr>
              <p:cNvPr id="31" name="TextBox 48"/>
              <p:cNvSpPr txBox="1"/>
              <p:nvPr/>
            </p:nvSpPr>
            <p:spPr>
              <a:xfrm>
                <a:off x="7764576" y="5895141"/>
                <a:ext cx="670054" cy="382294"/>
              </a:xfrm>
              <a:prstGeom prst="rect">
                <a:avLst/>
              </a:prstGeom>
              <a:noFill/>
            </p:spPr>
            <p:txBody>
              <a:bodyPr wrap="square" lIns="0" tIns="0" rIns="0" bIns="0" rtlCol="0" anchor="t">
                <a:spAutoFit/>
              </a:bodyPr>
              <a:lstStyle/>
              <a:p>
                <a:pPr algn="ctr" defTabSz="1172210"/>
                <a:r>
                  <a:rPr lang="en-US" sz="1050" b="1" dirty="0">
                    <a:solidFill>
                      <a:prstClr val="black">
                        <a:lumMod val="50000"/>
                        <a:lumOff val="50000"/>
                      </a:prstClr>
                    </a:solidFill>
                    <a:latin typeface="Arial"/>
                    <a:ea typeface="微软雅黑"/>
                    <a:sym typeface="Arial"/>
                  </a:rPr>
                  <a:t>KEYWORD</a:t>
                </a:r>
              </a:p>
            </p:txBody>
          </p:sp>
          <p:sp>
            <p:nvSpPr>
              <p:cNvPr id="32" name="Freeform 6"/>
              <p:cNvSpPr/>
              <p:nvPr/>
            </p:nvSpPr>
            <p:spPr bwMode="auto">
              <a:xfrm>
                <a:off x="6143040" y="3131475"/>
                <a:ext cx="1855558" cy="260561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D6036"/>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33" name="Freeform 6"/>
              <p:cNvSpPr/>
              <p:nvPr/>
            </p:nvSpPr>
            <p:spPr bwMode="auto">
              <a:xfrm>
                <a:off x="8207427" y="3131475"/>
                <a:ext cx="1855558" cy="260561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D6036"/>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34" name="Freeform 6"/>
              <p:cNvSpPr/>
              <p:nvPr/>
            </p:nvSpPr>
            <p:spPr bwMode="auto">
              <a:xfrm>
                <a:off x="5579317" y="4108581"/>
                <a:ext cx="1413759" cy="162851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2"/>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35" name="Freeform 6"/>
              <p:cNvSpPr/>
              <p:nvPr/>
            </p:nvSpPr>
            <p:spPr bwMode="auto">
              <a:xfrm>
                <a:off x="7059262" y="2805774"/>
                <a:ext cx="2087503" cy="293132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36" name="Freeform 6"/>
              <p:cNvSpPr/>
              <p:nvPr/>
            </p:nvSpPr>
            <p:spPr bwMode="auto">
              <a:xfrm>
                <a:off x="9123650" y="3584008"/>
                <a:ext cx="1855558" cy="215308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2"/>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grpSp>
            <p:nvGrpSpPr>
              <p:cNvPr id="37" name="Group 279"/>
              <p:cNvGrpSpPr/>
              <p:nvPr/>
            </p:nvGrpSpPr>
            <p:grpSpPr>
              <a:xfrm>
                <a:off x="8784573" y="2322494"/>
                <a:ext cx="690971" cy="690966"/>
                <a:chOff x="846989" y="1401020"/>
                <a:chExt cx="877416" cy="877416"/>
              </a:xfrm>
              <a:solidFill>
                <a:srgbClr val="FD6036"/>
              </a:solidFill>
              <a:effectLst/>
            </p:grpSpPr>
            <p:sp>
              <p:nvSpPr>
                <p:cNvPr id="38" name="Teardrop 129"/>
                <p:cNvSpPr/>
                <p:nvPr/>
              </p:nvSpPr>
              <p:spPr>
                <a:xfrm rot="8100000">
                  <a:off x="846989" y="1401020"/>
                  <a:ext cx="877416" cy="87741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en-US" sz="1000" dirty="0">
                    <a:solidFill>
                      <a:prstClr val="black">
                        <a:lumMod val="50000"/>
                        <a:lumOff val="50000"/>
                      </a:prstClr>
                    </a:solidFill>
                    <a:latin typeface="Arial"/>
                    <a:ea typeface="微软雅黑"/>
                    <a:sym typeface="Arial"/>
                  </a:endParaRPr>
                </a:p>
              </p:txBody>
            </p:sp>
            <p:sp>
              <p:nvSpPr>
                <p:cNvPr id="41" name="Oval 1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172210"/>
                  <a:r>
                    <a:rPr lang="en-US" sz="1000" b="1" dirty="0">
                      <a:solidFill>
                        <a:prstClr val="black">
                          <a:lumMod val="50000"/>
                          <a:lumOff val="50000"/>
                        </a:prstClr>
                      </a:solidFill>
                      <a:latin typeface="Arial"/>
                      <a:ea typeface="微软雅黑"/>
                      <a:sym typeface="Arial"/>
                    </a:rPr>
                    <a:t>70%</a:t>
                  </a:r>
                </a:p>
              </p:txBody>
            </p:sp>
          </p:grpSp>
          <p:grpSp>
            <p:nvGrpSpPr>
              <p:cNvPr id="42" name="Group 279"/>
              <p:cNvGrpSpPr/>
              <p:nvPr/>
            </p:nvGrpSpPr>
            <p:grpSpPr>
              <a:xfrm>
                <a:off x="9707734" y="2736959"/>
                <a:ext cx="690971" cy="690966"/>
                <a:chOff x="846989" y="1401020"/>
                <a:chExt cx="877416" cy="877416"/>
              </a:xfrm>
              <a:effectLst/>
            </p:grpSpPr>
            <p:sp>
              <p:nvSpPr>
                <p:cNvPr id="43" name="Teardrop 127"/>
                <p:cNvSpPr/>
                <p:nvPr/>
              </p:nvSpPr>
              <p:spPr>
                <a:xfrm rot="8100000">
                  <a:off x="846989" y="1401020"/>
                  <a:ext cx="877416" cy="877416"/>
                </a:xfrm>
                <a:prstGeom prst="teardrop">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en-US" sz="1000" dirty="0">
                    <a:solidFill>
                      <a:prstClr val="black">
                        <a:lumMod val="50000"/>
                        <a:lumOff val="50000"/>
                      </a:prstClr>
                    </a:solidFill>
                    <a:latin typeface="Arial"/>
                    <a:ea typeface="微软雅黑"/>
                    <a:sym typeface="Arial"/>
                  </a:endParaRPr>
                </a:p>
              </p:txBody>
            </p:sp>
            <p:sp>
              <p:nvSpPr>
                <p:cNvPr id="44" name="Oval 12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172210"/>
                  <a:r>
                    <a:rPr lang="en-US" sz="1000" b="1" dirty="0">
                      <a:solidFill>
                        <a:prstClr val="black">
                          <a:lumMod val="50000"/>
                          <a:lumOff val="50000"/>
                        </a:prstClr>
                      </a:solidFill>
                      <a:latin typeface="Arial"/>
                      <a:ea typeface="微软雅黑"/>
                      <a:sym typeface="Arial"/>
                    </a:rPr>
                    <a:t>70%</a:t>
                  </a:r>
                </a:p>
              </p:txBody>
            </p:sp>
          </p:grpSp>
          <p:sp>
            <p:nvSpPr>
              <p:cNvPr id="45" name="TextBox 56"/>
              <p:cNvSpPr txBox="1"/>
              <p:nvPr/>
            </p:nvSpPr>
            <p:spPr>
              <a:xfrm>
                <a:off x="8740488" y="5895141"/>
                <a:ext cx="670054" cy="382294"/>
              </a:xfrm>
              <a:prstGeom prst="rect">
                <a:avLst/>
              </a:prstGeom>
              <a:noFill/>
            </p:spPr>
            <p:txBody>
              <a:bodyPr wrap="square" lIns="0" tIns="0" rIns="0" bIns="0" rtlCol="0" anchor="t">
                <a:spAutoFit/>
              </a:bodyPr>
              <a:lstStyle/>
              <a:p>
                <a:pPr algn="ctr" defTabSz="1172210"/>
                <a:r>
                  <a:rPr lang="en-US" sz="1050" b="1" dirty="0">
                    <a:solidFill>
                      <a:prstClr val="black">
                        <a:lumMod val="50000"/>
                        <a:lumOff val="50000"/>
                      </a:prstClr>
                    </a:solidFill>
                    <a:latin typeface="Arial"/>
                    <a:ea typeface="微软雅黑"/>
                    <a:sym typeface="Arial"/>
                  </a:rPr>
                  <a:t>KEYWORD</a:t>
                </a:r>
              </a:p>
            </p:txBody>
          </p:sp>
          <p:sp>
            <p:nvSpPr>
              <p:cNvPr id="46" name="TextBox 57"/>
              <p:cNvSpPr txBox="1"/>
              <p:nvPr/>
            </p:nvSpPr>
            <p:spPr>
              <a:xfrm>
                <a:off x="9716402" y="5895141"/>
                <a:ext cx="670054" cy="382294"/>
              </a:xfrm>
              <a:prstGeom prst="rect">
                <a:avLst/>
              </a:prstGeom>
              <a:noFill/>
            </p:spPr>
            <p:txBody>
              <a:bodyPr wrap="square" lIns="0" tIns="0" rIns="0" bIns="0" rtlCol="0" anchor="t">
                <a:spAutoFit/>
              </a:bodyPr>
              <a:lstStyle/>
              <a:p>
                <a:pPr algn="ctr" defTabSz="1172210"/>
                <a:r>
                  <a:rPr lang="en-US" sz="1050" b="1" dirty="0">
                    <a:solidFill>
                      <a:prstClr val="black">
                        <a:lumMod val="50000"/>
                        <a:lumOff val="50000"/>
                      </a:prstClr>
                    </a:solidFill>
                    <a:latin typeface="Arial"/>
                    <a:ea typeface="微软雅黑"/>
                    <a:sym typeface="Arial"/>
                  </a:rPr>
                  <a:t>KEYWORD</a:t>
                </a:r>
              </a:p>
            </p:txBody>
          </p:sp>
        </p:grpSp>
      </p:grpSp>
      <p:sp>
        <p:nvSpPr>
          <p:cNvPr id="112" name="Rectangle 65"/>
          <p:cNvSpPr/>
          <p:nvPr/>
        </p:nvSpPr>
        <p:spPr>
          <a:xfrm>
            <a:off x="1171658" y="2221398"/>
            <a:ext cx="780543" cy="492443"/>
          </a:xfrm>
          <a:prstGeom prst="rect">
            <a:avLst/>
          </a:prstGeom>
        </p:spPr>
        <p:txBody>
          <a:bodyPr wrap="square" lIns="0" tIns="0" rIns="0" bIns="0">
            <a:spAutoFit/>
          </a:bodyPr>
          <a:lstStyle/>
          <a:p>
            <a:pPr algn="dist" defTabSz="1172210"/>
            <a:r>
              <a:rPr lang="en-US" sz="3200" b="1" dirty="0">
                <a:solidFill>
                  <a:srgbClr val="FD6036"/>
                </a:solidFill>
                <a:latin typeface="Arial"/>
                <a:ea typeface="微软雅黑"/>
                <a:sym typeface="Arial"/>
              </a:rPr>
              <a:t>80</a:t>
            </a:r>
            <a:r>
              <a:rPr lang="en-US" sz="2000" b="1" dirty="0">
                <a:solidFill>
                  <a:srgbClr val="FD6036"/>
                </a:solidFill>
                <a:latin typeface="Arial"/>
                <a:ea typeface="微软雅黑"/>
                <a:sym typeface="Arial"/>
              </a:rPr>
              <a:t>%</a:t>
            </a:r>
          </a:p>
        </p:txBody>
      </p:sp>
      <p:sp>
        <p:nvSpPr>
          <p:cNvPr id="114" name="文本框 113"/>
          <p:cNvSpPr txBox="1"/>
          <p:nvPr/>
        </p:nvSpPr>
        <p:spPr>
          <a:xfrm>
            <a:off x="2050387" y="2263347"/>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16" name="文本框 115"/>
          <p:cNvSpPr txBox="1"/>
          <p:nvPr/>
        </p:nvSpPr>
        <p:spPr>
          <a:xfrm>
            <a:off x="1023088" y="2780391"/>
            <a:ext cx="3822300"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a:t>
            </a:r>
            <a:r>
              <a:rPr lang="en-US" altLang="zh-CN" sz="1200" dirty="0" err="1">
                <a:solidFill>
                  <a:schemeClr val="tx1">
                    <a:lumMod val="50000"/>
                    <a:lumOff val="50000"/>
                  </a:schemeClr>
                </a:solidFill>
                <a:latin typeface="Arial"/>
                <a:ea typeface="微软雅黑"/>
                <a:cs typeface="字魂105号-简雅黑" panose="00000500000000000000" pitchFamily="2" charset="-122"/>
                <a:sym typeface="Arial"/>
              </a:rPr>
              <a:t>coloPlease</a:t>
            </a: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110" name="文本框 109"/>
          <p:cNvSpPr txBox="1"/>
          <p:nvPr/>
        </p:nvSpPr>
        <p:spPr>
          <a:xfrm>
            <a:off x="1027550" y="4059444"/>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11" name="文本框 110"/>
          <p:cNvSpPr txBox="1"/>
          <p:nvPr/>
        </p:nvSpPr>
        <p:spPr>
          <a:xfrm>
            <a:off x="1026192" y="4576488"/>
            <a:ext cx="3822300"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a:t>
            </a:r>
            <a:r>
              <a:rPr lang="en-US" altLang="zh-CN" sz="1200" dirty="0" err="1">
                <a:solidFill>
                  <a:schemeClr val="tx1">
                    <a:lumMod val="50000"/>
                    <a:lumOff val="50000"/>
                  </a:schemeClr>
                </a:solidFill>
                <a:latin typeface="Arial"/>
                <a:ea typeface="微软雅黑"/>
                <a:cs typeface="字魂105号-简雅黑" panose="00000500000000000000" pitchFamily="2" charset="-122"/>
                <a:sym typeface="Arial"/>
              </a:rPr>
              <a:t>coloPlease</a:t>
            </a: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50"/>
                                  </p:stCondLst>
                                  <p:childTnLst>
                                    <p:set>
                                      <p:cBhvr>
                                        <p:cTn id="21" dur="1" fill="hold">
                                          <p:stCondLst>
                                            <p:cond delay="0"/>
                                          </p:stCondLst>
                                        </p:cTn>
                                        <p:tgtEl>
                                          <p:spTgt spid="114"/>
                                        </p:tgtEl>
                                        <p:attrNameLst>
                                          <p:attrName>style.visibility</p:attrName>
                                        </p:attrNameLst>
                                      </p:cBhvr>
                                      <p:to>
                                        <p:strVal val="visible"/>
                                      </p:to>
                                    </p:set>
                                    <p:anim calcmode="lin" valueType="num">
                                      <p:cBhvr additive="base">
                                        <p:cTn id="22" dur="500" fill="hold"/>
                                        <p:tgtEl>
                                          <p:spTgt spid="114"/>
                                        </p:tgtEl>
                                        <p:attrNameLst>
                                          <p:attrName>ppt_x</p:attrName>
                                        </p:attrNameLst>
                                      </p:cBhvr>
                                      <p:tavLst>
                                        <p:tav tm="0">
                                          <p:val>
                                            <p:strVal val="0-#ppt_w/2"/>
                                          </p:val>
                                        </p:tav>
                                        <p:tav tm="100000">
                                          <p:val>
                                            <p:strVal val="#ppt_x"/>
                                          </p:val>
                                        </p:tav>
                                      </p:tavLst>
                                    </p:anim>
                                    <p:anim calcmode="lin" valueType="num">
                                      <p:cBhvr additive="base">
                                        <p:cTn id="23" dur="500" fill="hold"/>
                                        <p:tgtEl>
                                          <p:spTgt spid="11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 calcmode="lin" valueType="num">
                                      <p:cBhvr additive="base">
                                        <p:cTn id="26" dur="500" fill="hold"/>
                                        <p:tgtEl>
                                          <p:spTgt spid="116"/>
                                        </p:tgtEl>
                                        <p:attrNameLst>
                                          <p:attrName>ppt_x</p:attrName>
                                        </p:attrNameLst>
                                      </p:cBhvr>
                                      <p:tavLst>
                                        <p:tav tm="0">
                                          <p:val>
                                            <p:strVal val="0-#ppt_w/2"/>
                                          </p:val>
                                        </p:tav>
                                        <p:tav tm="100000">
                                          <p:val>
                                            <p:strVal val="#ppt_x"/>
                                          </p:val>
                                        </p:tav>
                                      </p:tavLst>
                                    </p:anim>
                                    <p:anim calcmode="lin" valueType="num">
                                      <p:cBhvr additive="base">
                                        <p:cTn id="27" dur="500" fill="hold"/>
                                        <p:tgtEl>
                                          <p:spTgt spid="11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2"/>
                                        </p:tgtEl>
                                        <p:attrNameLst>
                                          <p:attrName>style.visibility</p:attrName>
                                        </p:attrNameLst>
                                      </p:cBhvr>
                                      <p:to>
                                        <p:strVal val="visible"/>
                                      </p:to>
                                    </p:set>
                                    <p:anim calcmode="lin" valueType="num">
                                      <p:cBhvr additive="base">
                                        <p:cTn id="30" dur="500" fill="hold"/>
                                        <p:tgtEl>
                                          <p:spTgt spid="112"/>
                                        </p:tgtEl>
                                        <p:attrNameLst>
                                          <p:attrName>ppt_x</p:attrName>
                                        </p:attrNameLst>
                                      </p:cBhvr>
                                      <p:tavLst>
                                        <p:tav tm="0">
                                          <p:val>
                                            <p:strVal val="0-#ppt_w/2"/>
                                          </p:val>
                                        </p:tav>
                                        <p:tav tm="100000">
                                          <p:val>
                                            <p:strVal val="#ppt_x"/>
                                          </p:val>
                                        </p:tav>
                                      </p:tavLst>
                                    </p:anim>
                                    <p:anim calcmode="lin" valueType="num">
                                      <p:cBhvr additive="base">
                                        <p:cTn id="31" dur="500" fill="hold"/>
                                        <p:tgtEl>
                                          <p:spTgt spid="1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250"/>
                                  </p:stCondLst>
                                  <p:childTnLst>
                                    <p:set>
                                      <p:cBhvr>
                                        <p:cTn id="33" dur="1" fill="hold">
                                          <p:stCondLst>
                                            <p:cond delay="0"/>
                                          </p:stCondLst>
                                        </p:cTn>
                                        <p:tgtEl>
                                          <p:spTgt spid="110"/>
                                        </p:tgtEl>
                                        <p:attrNameLst>
                                          <p:attrName>style.visibility</p:attrName>
                                        </p:attrNameLst>
                                      </p:cBhvr>
                                      <p:to>
                                        <p:strVal val="visible"/>
                                      </p:to>
                                    </p:set>
                                    <p:anim calcmode="lin" valueType="num">
                                      <p:cBhvr additive="base">
                                        <p:cTn id="34" dur="500" fill="hold"/>
                                        <p:tgtEl>
                                          <p:spTgt spid="110"/>
                                        </p:tgtEl>
                                        <p:attrNameLst>
                                          <p:attrName>ppt_x</p:attrName>
                                        </p:attrNameLst>
                                      </p:cBhvr>
                                      <p:tavLst>
                                        <p:tav tm="0">
                                          <p:val>
                                            <p:strVal val="0-#ppt_w/2"/>
                                          </p:val>
                                        </p:tav>
                                        <p:tav tm="100000">
                                          <p:val>
                                            <p:strVal val="#ppt_x"/>
                                          </p:val>
                                        </p:tav>
                                      </p:tavLst>
                                    </p:anim>
                                    <p:anim calcmode="lin" valueType="num">
                                      <p:cBhvr additive="base">
                                        <p:cTn id="35" dur="500" fill="hold"/>
                                        <p:tgtEl>
                                          <p:spTgt spid="1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1"/>
                                        </p:tgtEl>
                                        <p:attrNameLst>
                                          <p:attrName>style.visibility</p:attrName>
                                        </p:attrNameLst>
                                      </p:cBhvr>
                                      <p:to>
                                        <p:strVal val="visible"/>
                                      </p:to>
                                    </p:set>
                                    <p:anim calcmode="lin" valueType="num">
                                      <p:cBhvr additive="base">
                                        <p:cTn id="38" dur="500" fill="hold"/>
                                        <p:tgtEl>
                                          <p:spTgt spid="111"/>
                                        </p:tgtEl>
                                        <p:attrNameLst>
                                          <p:attrName>ppt_x</p:attrName>
                                        </p:attrNameLst>
                                      </p:cBhvr>
                                      <p:tavLst>
                                        <p:tav tm="0">
                                          <p:val>
                                            <p:strVal val="0-#ppt_w/2"/>
                                          </p:val>
                                        </p:tav>
                                        <p:tav tm="100000">
                                          <p:val>
                                            <p:strVal val="#ppt_x"/>
                                          </p:val>
                                        </p:tav>
                                      </p:tavLst>
                                    </p:anim>
                                    <p:anim calcmode="lin" valueType="num">
                                      <p:cBhvr additive="base">
                                        <p:cTn id="39"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112" grpId="0"/>
      <p:bldP spid="114" grpId="0"/>
      <p:bldP spid="116" grpId="0"/>
      <p:bldP spid="110" grpId="0"/>
      <p:bldP spid="1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37" name="矩形 36"/>
          <p:cNvSpPr/>
          <p:nvPr/>
        </p:nvSpPr>
        <p:spPr>
          <a:xfrm>
            <a:off x="948268" y="2431506"/>
            <a:ext cx="2429933" cy="524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a:ea typeface="微软雅黑"/>
              <a:sym typeface="Arial"/>
            </a:endParaRPr>
          </a:p>
        </p:txBody>
      </p:sp>
      <p:sp>
        <p:nvSpPr>
          <p:cNvPr id="41" name="矩形 40"/>
          <p:cNvSpPr/>
          <p:nvPr/>
        </p:nvSpPr>
        <p:spPr>
          <a:xfrm>
            <a:off x="948268" y="2956437"/>
            <a:ext cx="2429933" cy="2514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2" name="文本框 41"/>
          <p:cNvSpPr txBox="1"/>
          <p:nvPr/>
        </p:nvSpPr>
        <p:spPr>
          <a:xfrm>
            <a:off x="1202871" y="2509306"/>
            <a:ext cx="1920725" cy="369332"/>
          </a:xfrm>
          <a:prstGeom prst="rect">
            <a:avLst/>
          </a:prstGeom>
          <a:noFill/>
        </p:spPr>
        <p:txBody>
          <a:bodyPr wrap="square" rtlCol="0">
            <a:spAutoFit/>
          </a:bodyPr>
          <a:lstStyle/>
          <a:p>
            <a:pPr algn="ctr"/>
            <a:r>
              <a:rPr lang="en-US" altLang="zh-CN" b="1" dirty="0">
                <a:solidFill>
                  <a:schemeClr val="bg1"/>
                </a:solidFill>
                <a:latin typeface="Arial"/>
                <a:ea typeface="微软雅黑"/>
                <a:sym typeface="Arial"/>
              </a:rPr>
              <a:t>HEADLINE</a:t>
            </a:r>
            <a:endParaRPr lang="zh-CN" altLang="en-US" b="1" dirty="0">
              <a:solidFill>
                <a:schemeClr val="bg1"/>
              </a:solidFill>
              <a:latin typeface="Arial"/>
              <a:ea typeface="微软雅黑"/>
              <a:sym typeface="Arial"/>
            </a:endParaRPr>
          </a:p>
        </p:txBody>
      </p:sp>
      <p:sp>
        <p:nvSpPr>
          <p:cNvPr id="43" name="文本框 42"/>
          <p:cNvSpPr txBox="1"/>
          <p:nvPr/>
        </p:nvSpPr>
        <p:spPr>
          <a:xfrm>
            <a:off x="1142397" y="4039583"/>
            <a:ext cx="1981199" cy="1118255"/>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latin typeface="Arial"/>
                <a:ea typeface="微软雅黑"/>
                <a:cs typeface="字魂105号-简雅黑" panose="00000500000000000000" pitchFamily="2" charset="-122"/>
                <a:sym typeface="Arial"/>
              </a:rPr>
              <a:t>Please enter the font and title you think is appropriate in the box, and change your color, </a:t>
            </a:r>
            <a:endParaRPr lang="zh-CN" altLang="en-US" sz="1200"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45" name="文本框 44"/>
          <p:cNvSpPr txBox="1"/>
          <p:nvPr/>
        </p:nvSpPr>
        <p:spPr>
          <a:xfrm>
            <a:off x="1639059" y="3244241"/>
            <a:ext cx="1099149" cy="646331"/>
          </a:xfrm>
          <a:prstGeom prst="rect">
            <a:avLst/>
          </a:prstGeom>
          <a:noFill/>
        </p:spPr>
        <p:txBody>
          <a:bodyPr wrap="square" rtlCol="0">
            <a:spAutoFit/>
          </a:bodyPr>
          <a:lstStyle/>
          <a:p>
            <a:r>
              <a:rPr lang="en-US" altLang="zh-CN" sz="3600" dirty="0">
                <a:solidFill>
                  <a:schemeClr val="tx1">
                    <a:lumMod val="75000"/>
                    <a:lumOff val="25000"/>
                  </a:schemeClr>
                </a:solidFill>
                <a:latin typeface="Arial"/>
                <a:ea typeface="微软雅黑"/>
                <a:sym typeface="Arial"/>
              </a:rPr>
              <a:t>35</a:t>
            </a:r>
            <a:r>
              <a:rPr lang="en-US" altLang="zh-CN" sz="2000" dirty="0">
                <a:solidFill>
                  <a:schemeClr val="tx1">
                    <a:lumMod val="75000"/>
                    <a:lumOff val="25000"/>
                  </a:schemeClr>
                </a:solidFill>
                <a:latin typeface="Arial"/>
                <a:ea typeface="微软雅黑"/>
                <a:sym typeface="Arial"/>
              </a:rPr>
              <a:t>%</a:t>
            </a:r>
            <a:endParaRPr lang="zh-CN" altLang="en-US" sz="3600" dirty="0">
              <a:solidFill>
                <a:schemeClr val="tx1">
                  <a:lumMod val="75000"/>
                  <a:lumOff val="25000"/>
                </a:schemeClr>
              </a:solidFill>
              <a:latin typeface="Arial"/>
              <a:ea typeface="微软雅黑"/>
              <a:sym typeface="Arial"/>
            </a:endParaRPr>
          </a:p>
        </p:txBody>
      </p:sp>
      <p:sp>
        <p:nvSpPr>
          <p:cNvPr id="54" name="矩形 53"/>
          <p:cNvSpPr/>
          <p:nvPr/>
        </p:nvSpPr>
        <p:spPr>
          <a:xfrm>
            <a:off x="3572330" y="2431506"/>
            <a:ext cx="2429933" cy="524932"/>
          </a:xfrm>
          <a:prstGeom prst="rect">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a:ea typeface="微软雅黑"/>
              <a:sym typeface="Arial"/>
            </a:endParaRPr>
          </a:p>
        </p:txBody>
      </p:sp>
      <p:sp>
        <p:nvSpPr>
          <p:cNvPr id="55" name="矩形 54"/>
          <p:cNvSpPr/>
          <p:nvPr/>
        </p:nvSpPr>
        <p:spPr>
          <a:xfrm>
            <a:off x="3572330" y="2956437"/>
            <a:ext cx="2429933" cy="2514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6" name="文本框 55"/>
          <p:cNvSpPr txBox="1"/>
          <p:nvPr/>
        </p:nvSpPr>
        <p:spPr>
          <a:xfrm>
            <a:off x="3826933" y="2509306"/>
            <a:ext cx="1920725" cy="369332"/>
          </a:xfrm>
          <a:prstGeom prst="rect">
            <a:avLst/>
          </a:prstGeom>
          <a:noFill/>
        </p:spPr>
        <p:txBody>
          <a:bodyPr wrap="square" rtlCol="0">
            <a:spAutoFit/>
          </a:bodyPr>
          <a:lstStyle/>
          <a:p>
            <a:pPr algn="ctr"/>
            <a:r>
              <a:rPr lang="en-US" altLang="zh-CN" b="1" dirty="0">
                <a:solidFill>
                  <a:schemeClr val="bg1"/>
                </a:solidFill>
                <a:latin typeface="Arial"/>
                <a:ea typeface="微软雅黑"/>
                <a:sym typeface="Arial"/>
              </a:rPr>
              <a:t>HEADLINE</a:t>
            </a:r>
            <a:endParaRPr lang="zh-CN" altLang="en-US" b="1" dirty="0">
              <a:solidFill>
                <a:schemeClr val="bg1"/>
              </a:solidFill>
              <a:latin typeface="Arial"/>
              <a:ea typeface="微软雅黑"/>
              <a:sym typeface="Arial"/>
            </a:endParaRPr>
          </a:p>
        </p:txBody>
      </p:sp>
      <p:sp>
        <p:nvSpPr>
          <p:cNvPr id="57" name="文本框 56"/>
          <p:cNvSpPr txBox="1"/>
          <p:nvPr/>
        </p:nvSpPr>
        <p:spPr>
          <a:xfrm>
            <a:off x="3766459" y="4039583"/>
            <a:ext cx="1981199" cy="1118255"/>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latin typeface="Arial"/>
                <a:ea typeface="微软雅黑"/>
                <a:cs typeface="字魂105号-简雅黑" panose="00000500000000000000" pitchFamily="2" charset="-122"/>
                <a:sym typeface="Arial"/>
              </a:rPr>
              <a:t>Please enter the font and title you think is appropriate in the box, and change your color, </a:t>
            </a:r>
            <a:endParaRPr lang="zh-CN" altLang="en-US" sz="1200"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58" name="文本框 57"/>
          <p:cNvSpPr txBox="1"/>
          <p:nvPr/>
        </p:nvSpPr>
        <p:spPr>
          <a:xfrm>
            <a:off x="4263121" y="3244241"/>
            <a:ext cx="1099149" cy="646331"/>
          </a:xfrm>
          <a:prstGeom prst="rect">
            <a:avLst/>
          </a:prstGeom>
          <a:noFill/>
        </p:spPr>
        <p:txBody>
          <a:bodyPr wrap="square" rtlCol="0">
            <a:spAutoFit/>
          </a:bodyPr>
          <a:lstStyle/>
          <a:p>
            <a:r>
              <a:rPr lang="en-US" altLang="zh-CN" sz="3600" dirty="0">
                <a:solidFill>
                  <a:schemeClr val="tx1">
                    <a:lumMod val="75000"/>
                    <a:lumOff val="25000"/>
                  </a:schemeClr>
                </a:solidFill>
                <a:latin typeface="Arial"/>
                <a:ea typeface="微软雅黑"/>
                <a:sym typeface="Arial"/>
              </a:rPr>
              <a:t>46</a:t>
            </a:r>
            <a:r>
              <a:rPr lang="en-US" altLang="zh-CN" sz="2000" dirty="0">
                <a:solidFill>
                  <a:schemeClr val="tx1">
                    <a:lumMod val="75000"/>
                    <a:lumOff val="25000"/>
                  </a:schemeClr>
                </a:solidFill>
                <a:latin typeface="Arial"/>
                <a:ea typeface="微软雅黑"/>
                <a:sym typeface="Arial"/>
              </a:rPr>
              <a:t>%</a:t>
            </a:r>
            <a:endParaRPr lang="zh-CN" altLang="en-US" sz="3600" dirty="0">
              <a:solidFill>
                <a:schemeClr val="tx1">
                  <a:lumMod val="75000"/>
                  <a:lumOff val="25000"/>
                </a:schemeClr>
              </a:solidFill>
              <a:latin typeface="Arial"/>
              <a:ea typeface="微软雅黑"/>
              <a:sym typeface="Arial"/>
            </a:endParaRPr>
          </a:p>
        </p:txBody>
      </p:sp>
      <p:sp>
        <p:nvSpPr>
          <p:cNvPr id="60" name="矩形 59"/>
          <p:cNvSpPr/>
          <p:nvPr/>
        </p:nvSpPr>
        <p:spPr>
          <a:xfrm>
            <a:off x="6196392" y="2431506"/>
            <a:ext cx="2429933" cy="524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a:ea typeface="微软雅黑"/>
              <a:sym typeface="Arial"/>
            </a:endParaRPr>
          </a:p>
        </p:txBody>
      </p:sp>
      <p:sp>
        <p:nvSpPr>
          <p:cNvPr id="61" name="矩形 60"/>
          <p:cNvSpPr/>
          <p:nvPr/>
        </p:nvSpPr>
        <p:spPr>
          <a:xfrm>
            <a:off x="6196392" y="2956437"/>
            <a:ext cx="2429933" cy="2514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2" name="文本框 61"/>
          <p:cNvSpPr txBox="1"/>
          <p:nvPr/>
        </p:nvSpPr>
        <p:spPr>
          <a:xfrm>
            <a:off x="6450995" y="2509306"/>
            <a:ext cx="1920725" cy="369332"/>
          </a:xfrm>
          <a:prstGeom prst="rect">
            <a:avLst/>
          </a:prstGeom>
          <a:noFill/>
        </p:spPr>
        <p:txBody>
          <a:bodyPr wrap="square" rtlCol="0">
            <a:spAutoFit/>
          </a:bodyPr>
          <a:lstStyle/>
          <a:p>
            <a:pPr algn="ctr"/>
            <a:r>
              <a:rPr lang="en-US" altLang="zh-CN" b="1" dirty="0">
                <a:solidFill>
                  <a:schemeClr val="bg1"/>
                </a:solidFill>
                <a:latin typeface="Arial"/>
                <a:ea typeface="微软雅黑"/>
                <a:sym typeface="Arial"/>
              </a:rPr>
              <a:t>HEADLINE</a:t>
            </a:r>
            <a:endParaRPr lang="zh-CN" altLang="en-US" b="1" dirty="0">
              <a:solidFill>
                <a:schemeClr val="bg1"/>
              </a:solidFill>
              <a:latin typeface="Arial"/>
              <a:ea typeface="微软雅黑"/>
              <a:sym typeface="Arial"/>
            </a:endParaRPr>
          </a:p>
        </p:txBody>
      </p:sp>
      <p:sp>
        <p:nvSpPr>
          <p:cNvPr id="63" name="文本框 62"/>
          <p:cNvSpPr txBox="1"/>
          <p:nvPr/>
        </p:nvSpPr>
        <p:spPr>
          <a:xfrm>
            <a:off x="6390521" y="4039583"/>
            <a:ext cx="1981199" cy="1118255"/>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latin typeface="Arial"/>
                <a:ea typeface="微软雅黑"/>
                <a:cs typeface="字魂105号-简雅黑" panose="00000500000000000000" pitchFamily="2" charset="-122"/>
                <a:sym typeface="Arial"/>
              </a:rPr>
              <a:t>Please enter the font and title you think is appropriate in the box, and change your color, </a:t>
            </a:r>
            <a:endParaRPr lang="zh-CN" altLang="en-US" sz="1200"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64" name="文本框 63"/>
          <p:cNvSpPr txBox="1"/>
          <p:nvPr/>
        </p:nvSpPr>
        <p:spPr>
          <a:xfrm>
            <a:off x="6887183" y="3244241"/>
            <a:ext cx="1099149" cy="646331"/>
          </a:xfrm>
          <a:prstGeom prst="rect">
            <a:avLst/>
          </a:prstGeom>
          <a:noFill/>
        </p:spPr>
        <p:txBody>
          <a:bodyPr wrap="square" rtlCol="0">
            <a:spAutoFit/>
          </a:bodyPr>
          <a:lstStyle/>
          <a:p>
            <a:r>
              <a:rPr lang="en-US" altLang="zh-CN" sz="3600" dirty="0">
                <a:solidFill>
                  <a:schemeClr val="tx1">
                    <a:lumMod val="75000"/>
                    <a:lumOff val="25000"/>
                  </a:schemeClr>
                </a:solidFill>
                <a:latin typeface="Arial"/>
                <a:ea typeface="微软雅黑"/>
                <a:sym typeface="Arial"/>
              </a:rPr>
              <a:t>14</a:t>
            </a:r>
            <a:r>
              <a:rPr lang="en-US" altLang="zh-CN" sz="2000" dirty="0">
                <a:solidFill>
                  <a:schemeClr val="tx1">
                    <a:lumMod val="75000"/>
                    <a:lumOff val="25000"/>
                  </a:schemeClr>
                </a:solidFill>
                <a:latin typeface="Arial"/>
                <a:ea typeface="微软雅黑"/>
                <a:sym typeface="Arial"/>
              </a:rPr>
              <a:t>%</a:t>
            </a:r>
            <a:endParaRPr lang="zh-CN" altLang="en-US" sz="3600" dirty="0">
              <a:solidFill>
                <a:schemeClr val="tx1">
                  <a:lumMod val="75000"/>
                  <a:lumOff val="25000"/>
                </a:schemeClr>
              </a:solidFill>
              <a:latin typeface="Arial"/>
              <a:ea typeface="微软雅黑"/>
              <a:sym typeface="Arial"/>
            </a:endParaRPr>
          </a:p>
        </p:txBody>
      </p:sp>
      <p:sp>
        <p:nvSpPr>
          <p:cNvPr id="66" name="矩形 65"/>
          <p:cNvSpPr/>
          <p:nvPr/>
        </p:nvSpPr>
        <p:spPr>
          <a:xfrm>
            <a:off x="8820454" y="2431506"/>
            <a:ext cx="2429933" cy="524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a:ea typeface="微软雅黑"/>
              <a:sym typeface="Arial"/>
            </a:endParaRPr>
          </a:p>
        </p:txBody>
      </p:sp>
      <p:sp>
        <p:nvSpPr>
          <p:cNvPr id="67" name="矩形 66"/>
          <p:cNvSpPr/>
          <p:nvPr/>
        </p:nvSpPr>
        <p:spPr>
          <a:xfrm>
            <a:off x="8820454" y="2956437"/>
            <a:ext cx="2429933" cy="2514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8" name="文本框 67"/>
          <p:cNvSpPr txBox="1"/>
          <p:nvPr/>
        </p:nvSpPr>
        <p:spPr>
          <a:xfrm>
            <a:off x="9075057" y="2509306"/>
            <a:ext cx="1920725" cy="369332"/>
          </a:xfrm>
          <a:prstGeom prst="rect">
            <a:avLst/>
          </a:prstGeom>
          <a:noFill/>
        </p:spPr>
        <p:txBody>
          <a:bodyPr wrap="square" rtlCol="0">
            <a:spAutoFit/>
          </a:bodyPr>
          <a:lstStyle/>
          <a:p>
            <a:pPr algn="ctr"/>
            <a:r>
              <a:rPr lang="en-US" altLang="zh-CN" b="1" dirty="0">
                <a:solidFill>
                  <a:schemeClr val="bg1"/>
                </a:solidFill>
                <a:latin typeface="Arial"/>
                <a:ea typeface="微软雅黑"/>
                <a:sym typeface="Arial"/>
              </a:rPr>
              <a:t>HEADLINE</a:t>
            </a:r>
            <a:endParaRPr lang="zh-CN" altLang="en-US" b="1" dirty="0">
              <a:solidFill>
                <a:schemeClr val="bg1"/>
              </a:solidFill>
              <a:latin typeface="Arial"/>
              <a:ea typeface="微软雅黑"/>
              <a:sym typeface="Arial"/>
            </a:endParaRPr>
          </a:p>
        </p:txBody>
      </p:sp>
      <p:sp>
        <p:nvSpPr>
          <p:cNvPr id="69" name="文本框 68"/>
          <p:cNvSpPr txBox="1"/>
          <p:nvPr/>
        </p:nvSpPr>
        <p:spPr>
          <a:xfrm>
            <a:off x="9014583" y="4039583"/>
            <a:ext cx="1981199" cy="1118255"/>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latin typeface="Arial"/>
                <a:ea typeface="微软雅黑"/>
                <a:cs typeface="字魂105号-简雅黑" panose="00000500000000000000" pitchFamily="2" charset="-122"/>
                <a:sym typeface="Arial"/>
              </a:rPr>
              <a:t>Please enter the font and title you think is appropriate in the box, and change your color, </a:t>
            </a:r>
            <a:endParaRPr lang="zh-CN" altLang="en-US" sz="1200"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70" name="文本框 69"/>
          <p:cNvSpPr txBox="1"/>
          <p:nvPr/>
        </p:nvSpPr>
        <p:spPr>
          <a:xfrm>
            <a:off x="9511245" y="3244241"/>
            <a:ext cx="1099149" cy="646331"/>
          </a:xfrm>
          <a:prstGeom prst="rect">
            <a:avLst/>
          </a:prstGeom>
          <a:noFill/>
        </p:spPr>
        <p:txBody>
          <a:bodyPr wrap="square" rtlCol="0">
            <a:spAutoFit/>
          </a:bodyPr>
          <a:lstStyle/>
          <a:p>
            <a:r>
              <a:rPr lang="en-US" altLang="zh-CN" sz="3600" dirty="0">
                <a:solidFill>
                  <a:schemeClr val="tx1">
                    <a:lumMod val="75000"/>
                    <a:lumOff val="25000"/>
                  </a:schemeClr>
                </a:solidFill>
                <a:latin typeface="Arial"/>
                <a:ea typeface="微软雅黑"/>
                <a:sym typeface="Arial"/>
              </a:rPr>
              <a:t>79</a:t>
            </a:r>
            <a:r>
              <a:rPr lang="en-US" altLang="zh-CN" sz="2000" dirty="0">
                <a:solidFill>
                  <a:schemeClr val="tx1">
                    <a:lumMod val="75000"/>
                    <a:lumOff val="25000"/>
                  </a:schemeClr>
                </a:solidFill>
                <a:latin typeface="Arial"/>
                <a:ea typeface="微软雅黑"/>
                <a:sym typeface="Arial"/>
              </a:rPr>
              <a:t>%</a:t>
            </a:r>
            <a:endParaRPr lang="zh-CN" altLang="en-US" sz="3600" dirty="0">
              <a:solidFill>
                <a:schemeClr val="tx1">
                  <a:lumMod val="75000"/>
                  <a:lumOff val="25000"/>
                </a:schemeClr>
              </a:solidFill>
              <a:latin typeface="Arial"/>
              <a:ea typeface="微软雅黑"/>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65" name="组合 64"/>
          <p:cNvGrpSpPr/>
          <p:nvPr/>
        </p:nvGrpSpPr>
        <p:grpSpPr>
          <a:xfrm>
            <a:off x="1466672" y="2033709"/>
            <a:ext cx="3991610" cy="3635708"/>
            <a:chOff x="1219008" y="1520825"/>
            <a:chExt cx="5023042" cy="4575175"/>
          </a:xfrm>
        </p:grpSpPr>
        <p:pic>
          <p:nvPicPr>
            <p:cNvPr id="3" name="Picture 1952"/>
            <p:cNvPicPr>
              <a:picLocks noChangeAspect="1" noChangeArrowheads="1"/>
            </p:cNvPicPr>
            <p:nvPr/>
          </p:nvPicPr>
          <p:blipFill>
            <a:blip r:embed="rId2" cstate="print"/>
            <a:srcRect/>
            <a:stretch>
              <a:fillRect/>
            </a:stretch>
          </p:blipFill>
          <p:spPr bwMode="auto">
            <a:xfrm>
              <a:off x="3432861" y="4193470"/>
              <a:ext cx="38232" cy="40053"/>
            </a:xfrm>
            <a:prstGeom prst="rect">
              <a:avLst/>
            </a:prstGeom>
            <a:noFill/>
            <a:ln w="9525">
              <a:noFill/>
              <a:miter lim="800000"/>
              <a:headEnd/>
              <a:tailEnd/>
            </a:ln>
          </p:spPr>
        </p:pic>
        <p:pic>
          <p:nvPicPr>
            <p:cNvPr id="7" name="Picture 1953"/>
            <p:cNvPicPr>
              <a:picLocks noChangeAspect="1" noChangeArrowheads="1"/>
            </p:cNvPicPr>
            <p:nvPr/>
          </p:nvPicPr>
          <p:blipFill>
            <a:blip r:embed="rId2" cstate="print"/>
            <a:srcRect/>
            <a:stretch>
              <a:fillRect/>
            </a:stretch>
          </p:blipFill>
          <p:spPr bwMode="auto">
            <a:xfrm>
              <a:off x="3432861" y="4193470"/>
              <a:ext cx="38232" cy="40053"/>
            </a:xfrm>
            <a:prstGeom prst="rect">
              <a:avLst/>
            </a:prstGeom>
            <a:noFill/>
            <a:ln w="9525">
              <a:noFill/>
              <a:miter lim="800000"/>
              <a:headEnd/>
              <a:tailEnd/>
            </a:ln>
          </p:spPr>
        </p:pic>
        <p:pic>
          <p:nvPicPr>
            <p:cNvPr id="8" name="Picture 1954"/>
            <p:cNvPicPr>
              <a:picLocks noChangeAspect="1" noChangeArrowheads="1"/>
            </p:cNvPicPr>
            <p:nvPr/>
          </p:nvPicPr>
          <p:blipFill>
            <a:blip r:embed="rId3" cstate="print"/>
            <a:srcRect/>
            <a:stretch>
              <a:fillRect/>
            </a:stretch>
          </p:blipFill>
          <p:spPr bwMode="auto">
            <a:xfrm>
              <a:off x="3432861" y="4193470"/>
              <a:ext cx="38232" cy="40053"/>
            </a:xfrm>
            <a:prstGeom prst="rect">
              <a:avLst/>
            </a:prstGeom>
            <a:noFill/>
            <a:ln w="9525">
              <a:noFill/>
              <a:miter lim="800000"/>
              <a:headEnd/>
              <a:tailEnd/>
            </a:ln>
          </p:spPr>
        </p:pic>
        <p:pic>
          <p:nvPicPr>
            <p:cNvPr id="9" name="Picture 1955"/>
            <p:cNvPicPr>
              <a:picLocks noChangeAspect="1" noChangeArrowheads="1"/>
            </p:cNvPicPr>
            <p:nvPr/>
          </p:nvPicPr>
          <p:blipFill>
            <a:blip r:embed="rId3" cstate="print"/>
            <a:srcRect/>
            <a:stretch>
              <a:fillRect/>
            </a:stretch>
          </p:blipFill>
          <p:spPr bwMode="auto">
            <a:xfrm>
              <a:off x="3432861" y="4193470"/>
              <a:ext cx="38232" cy="40053"/>
            </a:xfrm>
            <a:prstGeom prst="rect">
              <a:avLst/>
            </a:prstGeom>
            <a:noFill/>
            <a:ln w="9525">
              <a:noFill/>
              <a:miter lim="800000"/>
              <a:headEnd/>
              <a:tailEnd/>
            </a:ln>
          </p:spPr>
        </p:pic>
        <p:pic>
          <p:nvPicPr>
            <p:cNvPr id="10" name="Picture 1956"/>
            <p:cNvPicPr>
              <a:picLocks noChangeAspect="1" noChangeArrowheads="1"/>
            </p:cNvPicPr>
            <p:nvPr/>
          </p:nvPicPr>
          <p:blipFill>
            <a:blip r:embed="rId3" cstate="print"/>
            <a:srcRect/>
            <a:stretch>
              <a:fillRect/>
            </a:stretch>
          </p:blipFill>
          <p:spPr bwMode="auto">
            <a:xfrm>
              <a:off x="3432861" y="4193470"/>
              <a:ext cx="38232" cy="40053"/>
            </a:xfrm>
            <a:prstGeom prst="rect">
              <a:avLst/>
            </a:prstGeom>
            <a:noFill/>
            <a:ln w="9525">
              <a:noFill/>
              <a:miter lim="800000"/>
              <a:headEnd/>
              <a:tailEnd/>
            </a:ln>
          </p:spPr>
        </p:pic>
        <p:pic>
          <p:nvPicPr>
            <p:cNvPr id="12" name="Picture 1957"/>
            <p:cNvPicPr>
              <a:picLocks noChangeAspect="1" noChangeArrowheads="1"/>
            </p:cNvPicPr>
            <p:nvPr/>
          </p:nvPicPr>
          <p:blipFill>
            <a:blip r:embed="rId3" cstate="print"/>
            <a:srcRect/>
            <a:stretch>
              <a:fillRect/>
            </a:stretch>
          </p:blipFill>
          <p:spPr bwMode="auto">
            <a:xfrm>
              <a:off x="3432861" y="4193470"/>
              <a:ext cx="38232" cy="40053"/>
            </a:xfrm>
            <a:prstGeom prst="rect">
              <a:avLst/>
            </a:prstGeom>
            <a:noFill/>
            <a:ln w="9525">
              <a:noFill/>
              <a:miter lim="800000"/>
              <a:headEnd/>
              <a:tailEnd/>
            </a:ln>
          </p:spPr>
        </p:pic>
        <p:sp>
          <p:nvSpPr>
            <p:cNvPr id="14" name="Freeform 1958"/>
            <p:cNvSpPr/>
            <p:nvPr/>
          </p:nvSpPr>
          <p:spPr bwMode="auto">
            <a:xfrm>
              <a:off x="3451067" y="4100620"/>
              <a:ext cx="1256216" cy="1736855"/>
            </a:xfrm>
            <a:custGeom>
              <a:avLst/>
              <a:gdLst/>
              <a:ahLst/>
              <a:cxnLst>
                <a:cxn ang="0">
                  <a:pos x="0" y="0"/>
                </a:cxn>
                <a:cxn ang="0">
                  <a:pos x="64" y="404"/>
                </a:cxn>
                <a:cxn ang="0">
                  <a:pos x="292" y="287"/>
                </a:cxn>
                <a:cxn ang="0">
                  <a:pos x="0" y="0"/>
                </a:cxn>
              </a:cxnLst>
              <a:rect l="0" t="0" r="r" b="b"/>
              <a:pathLst>
                <a:path w="292" h="404">
                  <a:moveTo>
                    <a:pt x="0" y="0"/>
                  </a:moveTo>
                  <a:cubicBezTo>
                    <a:pt x="64" y="404"/>
                    <a:pt x="64" y="404"/>
                    <a:pt x="64" y="404"/>
                  </a:cubicBezTo>
                  <a:cubicBezTo>
                    <a:pt x="153" y="390"/>
                    <a:pt x="232" y="348"/>
                    <a:pt x="292" y="287"/>
                  </a:cubicBezTo>
                  <a:cubicBezTo>
                    <a:pt x="0" y="0"/>
                    <a:pt x="0" y="0"/>
                    <a:pt x="0" y="0"/>
                  </a:cubicBezTo>
                  <a:close/>
                </a:path>
              </a:pathLst>
            </a:custGeom>
            <a:solidFill>
              <a:schemeClr val="tx2">
                <a:lumMod val="60000"/>
                <a:lumOff val="40000"/>
              </a:schemeClr>
            </a:solidFill>
            <a:ln w="9525">
              <a:noFill/>
              <a:round/>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6" name="Freeform 1959"/>
            <p:cNvSpPr/>
            <p:nvPr/>
          </p:nvSpPr>
          <p:spPr bwMode="auto">
            <a:xfrm>
              <a:off x="1510304" y="4069668"/>
              <a:ext cx="2246624" cy="1962610"/>
            </a:xfrm>
            <a:custGeom>
              <a:avLst/>
              <a:gdLst/>
              <a:ahLst/>
              <a:cxnLst>
                <a:cxn ang="0">
                  <a:pos x="450" y="0"/>
                </a:cxn>
                <a:cxn ang="0">
                  <a:pos x="450" y="0"/>
                </a:cxn>
                <a:cxn ang="0">
                  <a:pos x="0" y="75"/>
                </a:cxn>
                <a:cxn ang="0">
                  <a:pos x="98" y="290"/>
                </a:cxn>
                <a:cxn ang="0">
                  <a:pos x="298" y="430"/>
                </a:cxn>
                <a:cxn ang="0">
                  <a:pos x="450" y="456"/>
                </a:cxn>
                <a:cxn ang="0">
                  <a:pos x="522" y="451"/>
                </a:cxn>
                <a:cxn ang="0">
                  <a:pos x="450" y="0"/>
                </a:cxn>
              </a:cxnLst>
              <a:rect l="0" t="0" r="r" b="b"/>
              <a:pathLst>
                <a:path w="522" h="456">
                  <a:moveTo>
                    <a:pt x="450" y="0"/>
                  </a:moveTo>
                  <a:cubicBezTo>
                    <a:pt x="450" y="0"/>
                    <a:pt x="450" y="0"/>
                    <a:pt x="450" y="0"/>
                  </a:cubicBezTo>
                  <a:cubicBezTo>
                    <a:pt x="0" y="75"/>
                    <a:pt x="0" y="75"/>
                    <a:pt x="0" y="75"/>
                  </a:cubicBezTo>
                  <a:cubicBezTo>
                    <a:pt x="13" y="156"/>
                    <a:pt x="48" y="230"/>
                    <a:pt x="98" y="290"/>
                  </a:cubicBezTo>
                  <a:cubicBezTo>
                    <a:pt x="150" y="354"/>
                    <a:pt x="219" y="402"/>
                    <a:pt x="298" y="430"/>
                  </a:cubicBezTo>
                  <a:cubicBezTo>
                    <a:pt x="345" y="447"/>
                    <a:pt x="397" y="456"/>
                    <a:pt x="450" y="456"/>
                  </a:cubicBezTo>
                  <a:cubicBezTo>
                    <a:pt x="474" y="456"/>
                    <a:pt x="498" y="454"/>
                    <a:pt x="522" y="451"/>
                  </a:cubicBezTo>
                  <a:lnTo>
                    <a:pt x="450" y="0"/>
                  </a:lnTo>
                  <a:close/>
                </a:path>
              </a:pathLst>
            </a:custGeom>
            <a:solidFill>
              <a:schemeClr val="tx2"/>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8" name="Freeform 1960"/>
            <p:cNvSpPr/>
            <p:nvPr/>
          </p:nvSpPr>
          <p:spPr bwMode="auto">
            <a:xfrm>
              <a:off x="1219008" y="1830326"/>
              <a:ext cx="3053150" cy="2665362"/>
            </a:xfrm>
            <a:custGeom>
              <a:avLst/>
              <a:gdLst/>
              <a:ahLst/>
              <a:cxnLst>
                <a:cxn ang="0">
                  <a:pos x="532" y="0"/>
                </a:cxn>
                <a:cxn ang="0">
                  <a:pos x="448" y="7"/>
                </a:cxn>
                <a:cxn ang="0">
                  <a:pos x="152" y="160"/>
                </a:cxn>
                <a:cxn ang="0">
                  <a:pos x="0" y="533"/>
                </a:cxn>
                <a:cxn ang="0">
                  <a:pos x="7" y="620"/>
                </a:cxn>
                <a:cxn ang="0">
                  <a:pos x="532" y="533"/>
                </a:cxn>
                <a:cxn ang="0">
                  <a:pos x="532" y="533"/>
                </a:cxn>
                <a:cxn ang="0">
                  <a:pos x="532" y="533"/>
                </a:cxn>
                <a:cxn ang="0">
                  <a:pos x="710" y="31"/>
                </a:cxn>
                <a:cxn ang="0">
                  <a:pos x="532" y="0"/>
                </a:cxn>
              </a:cxnLst>
              <a:rect l="0" t="0" r="r" b="b"/>
              <a:pathLst>
                <a:path w="710" h="620">
                  <a:moveTo>
                    <a:pt x="532" y="0"/>
                  </a:moveTo>
                  <a:cubicBezTo>
                    <a:pt x="504" y="0"/>
                    <a:pt x="476" y="3"/>
                    <a:pt x="448" y="7"/>
                  </a:cubicBezTo>
                  <a:cubicBezTo>
                    <a:pt x="333" y="25"/>
                    <a:pt x="230" y="80"/>
                    <a:pt x="152" y="160"/>
                  </a:cubicBezTo>
                  <a:cubicBezTo>
                    <a:pt x="58" y="256"/>
                    <a:pt x="0" y="387"/>
                    <a:pt x="0" y="533"/>
                  </a:cubicBezTo>
                  <a:cubicBezTo>
                    <a:pt x="0" y="563"/>
                    <a:pt x="2" y="592"/>
                    <a:pt x="7" y="620"/>
                  </a:cubicBezTo>
                  <a:cubicBezTo>
                    <a:pt x="532" y="533"/>
                    <a:pt x="532" y="533"/>
                    <a:pt x="532" y="533"/>
                  </a:cubicBezTo>
                  <a:cubicBezTo>
                    <a:pt x="532" y="533"/>
                    <a:pt x="532" y="533"/>
                    <a:pt x="532" y="533"/>
                  </a:cubicBezTo>
                  <a:cubicBezTo>
                    <a:pt x="532" y="533"/>
                    <a:pt x="532" y="533"/>
                    <a:pt x="532" y="533"/>
                  </a:cubicBezTo>
                  <a:cubicBezTo>
                    <a:pt x="710" y="31"/>
                    <a:pt x="710" y="31"/>
                    <a:pt x="710" y="31"/>
                  </a:cubicBezTo>
                  <a:cubicBezTo>
                    <a:pt x="654" y="11"/>
                    <a:pt x="594" y="0"/>
                    <a:pt x="532" y="0"/>
                  </a:cubicBezTo>
                  <a:close/>
                </a:path>
              </a:pathLst>
            </a:custGeom>
            <a:solidFill>
              <a:schemeClr val="tx2">
                <a:lumMod val="60000"/>
                <a:lumOff val="40000"/>
              </a:schemeClr>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20" name="Freeform 1961"/>
            <p:cNvSpPr/>
            <p:nvPr/>
          </p:nvSpPr>
          <p:spPr bwMode="auto">
            <a:xfrm>
              <a:off x="3454708" y="1520825"/>
              <a:ext cx="2787342" cy="4575175"/>
            </a:xfrm>
            <a:custGeom>
              <a:avLst/>
              <a:gdLst/>
              <a:ahLst/>
              <a:cxnLst>
                <a:cxn ang="0">
                  <a:pos x="639" y="504"/>
                </a:cxn>
                <a:cxn ang="0">
                  <a:pos x="500" y="198"/>
                </a:cxn>
                <a:cxn ang="0">
                  <a:pos x="216" y="0"/>
                </a:cxn>
                <a:cxn ang="0">
                  <a:pos x="0" y="610"/>
                </a:cxn>
                <a:cxn ang="0">
                  <a:pos x="0" y="610"/>
                </a:cxn>
                <a:cxn ang="0">
                  <a:pos x="0" y="610"/>
                </a:cxn>
                <a:cxn ang="0">
                  <a:pos x="462" y="1064"/>
                </a:cxn>
                <a:cxn ang="0">
                  <a:pos x="648" y="610"/>
                </a:cxn>
                <a:cxn ang="0">
                  <a:pos x="639" y="504"/>
                </a:cxn>
              </a:cxnLst>
              <a:rect l="0" t="0" r="r" b="b"/>
              <a:pathLst>
                <a:path w="648" h="1064">
                  <a:moveTo>
                    <a:pt x="639" y="504"/>
                  </a:moveTo>
                  <a:cubicBezTo>
                    <a:pt x="620" y="389"/>
                    <a:pt x="571" y="284"/>
                    <a:pt x="500" y="198"/>
                  </a:cubicBezTo>
                  <a:cubicBezTo>
                    <a:pt x="426" y="108"/>
                    <a:pt x="328" y="39"/>
                    <a:pt x="216" y="0"/>
                  </a:cubicBezTo>
                  <a:cubicBezTo>
                    <a:pt x="0" y="610"/>
                    <a:pt x="0" y="610"/>
                    <a:pt x="0" y="610"/>
                  </a:cubicBezTo>
                  <a:cubicBezTo>
                    <a:pt x="0" y="610"/>
                    <a:pt x="0" y="610"/>
                    <a:pt x="0" y="610"/>
                  </a:cubicBezTo>
                  <a:cubicBezTo>
                    <a:pt x="0" y="610"/>
                    <a:pt x="0" y="610"/>
                    <a:pt x="0" y="610"/>
                  </a:cubicBezTo>
                  <a:cubicBezTo>
                    <a:pt x="462" y="1064"/>
                    <a:pt x="462" y="1064"/>
                    <a:pt x="462" y="1064"/>
                  </a:cubicBezTo>
                  <a:cubicBezTo>
                    <a:pt x="577" y="947"/>
                    <a:pt x="648" y="787"/>
                    <a:pt x="648" y="610"/>
                  </a:cubicBezTo>
                  <a:cubicBezTo>
                    <a:pt x="648" y="574"/>
                    <a:pt x="645" y="539"/>
                    <a:pt x="639" y="504"/>
                  </a:cubicBezTo>
                  <a:close/>
                </a:path>
              </a:pathLst>
            </a:custGeom>
            <a:solidFill>
              <a:srgbClr val="FD6036"/>
            </a:solidFill>
            <a:ln w="9525">
              <a:noFill/>
              <a:round/>
            </a:ln>
            <a:effectLst>
              <a:outerShdw blurRad="50800" dist="38100" dir="10800000" algn="r" rotWithShape="0">
                <a:prstClr val="black">
                  <a:alpha val="40000"/>
                </a:prstClr>
              </a:outerShdw>
            </a:effec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22" name="Oval 2011"/>
            <p:cNvSpPr>
              <a:spLocks noChangeArrowheads="1"/>
            </p:cNvSpPr>
            <p:nvPr/>
          </p:nvSpPr>
          <p:spPr bwMode="auto">
            <a:xfrm>
              <a:off x="3214388" y="3911277"/>
              <a:ext cx="486100" cy="489743"/>
            </a:xfrm>
            <a:prstGeom prst="ellipse">
              <a:avLst/>
            </a:prstGeom>
            <a:solidFill>
              <a:srgbClr val="E6E7E8"/>
            </a:solidFill>
            <a:ln w="9525">
              <a:noFill/>
              <a:rou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24" name="Oval 2012"/>
            <p:cNvSpPr>
              <a:spLocks noChangeArrowheads="1"/>
            </p:cNvSpPr>
            <p:nvPr/>
          </p:nvSpPr>
          <p:spPr bwMode="auto">
            <a:xfrm>
              <a:off x="3239878" y="3942226"/>
              <a:ext cx="435123" cy="429662"/>
            </a:xfrm>
            <a:prstGeom prst="ellipse">
              <a:avLst/>
            </a:prstGeom>
            <a:solidFill>
              <a:srgbClr val="FFFFFF"/>
            </a:solidFill>
            <a:ln w="9525">
              <a:noFill/>
              <a:round/>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26" name="Freeform 2013"/>
            <p:cNvSpPr/>
            <p:nvPr/>
          </p:nvSpPr>
          <p:spPr bwMode="auto">
            <a:xfrm>
              <a:off x="3330908" y="4027794"/>
              <a:ext cx="253063" cy="258526"/>
            </a:xfrm>
            <a:custGeom>
              <a:avLst/>
              <a:gdLst/>
              <a:ahLst/>
              <a:cxnLst>
                <a:cxn ang="0">
                  <a:pos x="0" y="85"/>
                </a:cxn>
                <a:cxn ang="0">
                  <a:pos x="0" y="54"/>
                </a:cxn>
                <a:cxn ang="0">
                  <a:pos x="54" y="54"/>
                </a:cxn>
                <a:cxn ang="0">
                  <a:pos x="54" y="0"/>
                </a:cxn>
                <a:cxn ang="0">
                  <a:pos x="85" y="0"/>
                </a:cxn>
                <a:cxn ang="0">
                  <a:pos x="85" y="54"/>
                </a:cxn>
                <a:cxn ang="0">
                  <a:pos x="139" y="54"/>
                </a:cxn>
                <a:cxn ang="0">
                  <a:pos x="139" y="85"/>
                </a:cxn>
                <a:cxn ang="0">
                  <a:pos x="85" y="85"/>
                </a:cxn>
                <a:cxn ang="0">
                  <a:pos x="85" y="142"/>
                </a:cxn>
                <a:cxn ang="0">
                  <a:pos x="54" y="142"/>
                </a:cxn>
                <a:cxn ang="0">
                  <a:pos x="54" y="85"/>
                </a:cxn>
                <a:cxn ang="0">
                  <a:pos x="0" y="85"/>
                </a:cxn>
              </a:cxnLst>
              <a:rect l="0" t="0" r="r" b="b"/>
              <a:pathLst>
                <a:path w="139" h="142">
                  <a:moveTo>
                    <a:pt x="0" y="85"/>
                  </a:moveTo>
                  <a:lnTo>
                    <a:pt x="0" y="54"/>
                  </a:lnTo>
                  <a:lnTo>
                    <a:pt x="54" y="54"/>
                  </a:lnTo>
                  <a:lnTo>
                    <a:pt x="54" y="0"/>
                  </a:lnTo>
                  <a:lnTo>
                    <a:pt x="85" y="0"/>
                  </a:lnTo>
                  <a:lnTo>
                    <a:pt x="85" y="54"/>
                  </a:lnTo>
                  <a:lnTo>
                    <a:pt x="139" y="54"/>
                  </a:lnTo>
                  <a:lnTo>
                    <a:pt x="139" y="85"/>
                  </a:lnTo>
                  <a:lnTo>
                    <a:pt x="85" y="85"/>
                  </a:lnTo>
                  <a:lnTo>
                    <a:pt x="85" y="142"/>
                  </a:lnTo>
                  <a:lnTo>
                    <a:pt x="54" y="142"/>
                  </a:lnTo>
                  <a:lnTo>
                    <a:pt x="54" y="85"/>
                  </a:lnTo>
                  <a:lnTo>
                    <a:pt x="0" y="85"/>
                  </a:lnTo>
                  <a:close/>
                </a:path>
              </a:pathLst>
            </a:custGeom>
            <a:solidFill>
              <a:srgbClr val="414042"/>
            </a:solidFill>
            <a:ln w="9525">
              <a:noFill/>
              <a:round/>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34" name="Subtitle 2"/>
            <p:cNvSpPr txBox="1"/>
            <p:nvPr/>
          </p:nvSpPr>
          <p:spPr>
            <a:xfrm>
              <a:off x="4419600" y="3200400"/>
              <a:ext cx="1174966" cy="619690"/>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dirty="0">
                  <a:solidFill>
                    <a:srgbClr val="F8F8F8"/>
                  </a:solidFill>
                  <a:latin typeface="Arial"/>
                  <a:ea typeface="微软雅黑"/>
                  <a:cs typeface="字魂105号-简雅黑" panose="00000500000000000000" pitchFamily="2" charset="-122"/>
                  <a:sym typeface="Arial"/>
                </a:rPr>
                <a:t>42</a:t>
              </a:r>
              <a:r>
                <a:rPr lang="en-US" sz="1600" dirty="0">
                  <a:solidFill>
                    <a:srgbClr val="F8F8F8"/>
                  </a:solidFill>
                  <a:latin typeface="Arial"/>
                  <a:ea typeface="微软雅黑"/>
                  <a:cs typeface="字魂105号-简雅黑" panose="00000500000000000000" pitchFamily="2" charset="-122"/>
                  <a:sym typeface="Arial"/>
                </a:rPr>
                <a:t>%</a:t>
              </a:r>
              <a:endParaRPr lang="en-US" dirty="0">
                <a:solidFill>
                  <a:srgbClr val="F8F8F8"/>
                </a:solidFill>
                <a:latin typeface="Arial"/>
                <a:ea typeface="微软雅黑"/>
                <a:cs typeface="字魂105号-简雅黑" panose="00000500000000000000" pitchFamily="2" charset="-122"/>
                <a:sym typeface="Arial"/>
              </a:endParaRPr>
            </a:p>
          </p:txBody>
        </p:sp>
        <p:sp>
          <p:nvSpPr>
            <p:cNvPr id="36" name="Subtitle 2"/>
            <p:cNvSpPr txBox="1"/>
            <p:nvPr/>
          </p:nvSpPr>
          <p:spPr>
            <a:xfrm>
              <a:off x="4468090" y="3934690"/>
              <a:ext cx="1066800" cy="619690"/>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600" dirty="0">
                  <a:solidFill>
                    <a:srgbClr val="F8F8F8"/>
                  </a:solidFill>
                  <a:latin typeface="Arial"/>
                  <a:ea typeface="微软雅黑"/>
                  <a:cs typeface="字魂105号-简雅黑" panose="00000500000000000000" pitchFamily="2" charset="-122"/>
                  <a:sym typeface="Arial"/>
                </a:rPr>
                <a:t>OPTION </a:t>
              </a:r>
              <a:r>
                <a:rPr lang="en-US" sz="1600" b="1" dirty="0">
                  <a:solidFill>
                    <a:srgbClr val="F8F8F8"/>
                  </a:solidFill>
                  <a:latin typeface="Arial"/>
                  <a:ea typeface="微软雅黑"/>
                  <a:cs typeface="字魂105号-简雅黑" panose="00000500000000000000" pitchFamily="2" charset="-122"/>
                  <a:sym typeface="Arial"/>
                </a:rPr>
                <a:t>01</a:t>
              </a:r>
            </a:p>
          </p:txBody>
        </p:sp>
        <p:sp>
          <p:nvSpPr>
            <p:cNvPr id="38" name="Subtitle 2"/>
            <p:cNvSpPr txBox="1"/>
            <p:nvPr/>
          </p:nvSpPr>
          <p:spPr>
            <a:xfrm>
              <a:off x="2101633" y="2667000"/>
              <a:ext cx="1174966" cy="619690"/>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dirty="0">
                  <a:solidFill>
                    <a:srgbClr val="F8F8F8"/>
                  </a:solidFill>
                  <a:latin typeface="Arial"/>
                  <a:ea typeface="微软雅黑"/>
                  <a:cs typeface="字魂105号-简雅黑" panose="00000500000000000000" pitchFamily="2" charset="-122"/>
                  <a:sym typeface="Arial"/>
                </a:rPr>
                <a:t>34</a:t>
              </a:r>
              <a:r>
                <a:rPr lang="en-US" sz="1400" dirty="0">
                  <a:solidFill>
                    <a:srgbClr val="F8F8F8"/>
                  </a:solidFill>
                  <a:latin typeface="Arial"/>
                  <a:ea typeface="微软雅黑"/>
                  <a:cs typeface="字魂105号-简雅黑" panose="00000500000000000000" pitchFamily="2" charset="-122"/>
                  <a:sym typeface="Arial"/>
                </a:rPr>
                <a:t>%</a:t>
              </a:r>
              <a:endParaRPr lang="en-US" dirty="0">
                <a:solidFill>
                  <a:srgbClr val="F8F8F8"/>
                </a:solidFill>
                <a:latin typeface="Arial"/>
                <a:ea typeface="微软雅黑"/>
                <a:cs typeface="字魂105号-简雅黑" panose="00000500000000000000" pitchFamily="2" charset="-122"/>
                <a:sym typeface="Arial"/>
              </a:endParaRPr>
            </a:p>
          </p:txBody>
        </p:sp>
        <p:sp>
          <p:nvSpPr>
            <p:cNvPr id="44" name="Subtitle 2"/>
            <p:cNvSpPr txBox="1"/>
            <p:nvPr/>
          </p:nvSpPr>
          <p:spPr>
            <a:xfrm>
              <a:off x="2150125" y="3401291"/>
              <a:ext cx="1066800" cy="619690"/>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600" dirty="0">
                  <a:solidFill>
                    <a:srgbClr val="F8F8F8"/>
                  </a:solidFill>
                  <a:latin typeface="Arial"/>
                  <a:ea typeface="微软雅黑"/>
                  <a:cs typeface="字魂105号-简雅黑" panose="00000500000000000000" pitchFamily="2" charset="-122"/>
                  <a:sym typeface="Arial"/>
                </a:rPr>
                <a:t>OPTION </a:t>
              </a:r>
              <a:r>
                <a:rPr lang="en-US" sz="1600" b="1" dirty="0">
                  <a:solidFill>
                    <a:srgbClr val="F8F8F8"/>
                  </a:solidFill>
                  <a:latin typeface="Arial"/>
                  <a:ea typeface="微软雅黑"/>
                  <a:cs typeface="字魂105号-简雅黑" panose="00000500000000000000" pitchFamily="2" charset="-122"/>
                  <a:sym typeface="Arial"/>
                </a:rPr>
                <a:t>02</a:t>
              </a:r>
            </a:p>
          </p:txBody>
        </p:sp>
        <p:sp>
          <p:nvSpPr>
            <p:cNvPr id="46" name="Subtitle 2"/>
            <p:cNvSpPr txBox="1"/>
            <p:nvPr/>
          </p:nvSpPr>
          <p:spPr>
            <a:xfrm>
              <a:off x="2212475" y="4606635"/>
              <a:ext cx="1174966" cy="464767"/>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400" dirty="0">
                  <a:solidFill>
                    <a:srgbClr val="F8F8F8"/>
                  </a:solidFill>
                  <a:latin typeface="Arial"/>
                  <a:ea typeface="微软雅黑"/>
                  <a:cs typeface="字魂105号-简雅黑" panose="00000500000000000000" pitchFamily="2" charset="-122"/>
                  <a:sym typeface="Arial"/>
                </a:rPr>
                <a:t>28</a:t>
              </a:r>
              <a:r>
                <a:rPr lang="en-US" sz="1200" dirty="0">
                  <a:solidFill>
                    <a:srgbClr val="F8F8F8"/>
                  </a:solidFill>
                  <a:latin typeface="Arial"/>
                  <a:ea typeface="微软雅黑"/>
                  <a:cs typeface="字魂105号-简雅黑" panose="00000500000000000000" pitchFamily="2" charset="-122"/>
                  <a:sym typeface="Arial"/>
                </a:rPr>
                <a:t>%</a:t>
              </a:r>
              <a:endParaRPr lang="en-US" sz="2400" dirty="0">
                <a:solidFill>
                  <a:srgbClr val="F8F8F8"/>
                </a:solidFill>
                <a:latin typeface="Arial"/>
                <a:ea typeface="微软雅黑"/>
                <a:cs typeface="字魂105号-简雅黑" panose="00000500000000000000" pitchFamily="2" charset="-122"/>
                <a:sym typeface="Arial"/>
              </a:endParaRPr>
            </a:p>
          </p:txBody>
        </p:sp>
        <p:sp>
          <p:nvSpPr>
            <p:cNvPr id="48" name="Subtitle 2"/>
            <p:cNvSpPr txBox="1"/>
            <p:nvPr/>
          </p:nvSpPr>
          <p:spPr>
            <a:xfrm>
              <a:off x="2260964" y="5216229"/>
              <a:ext cx="1066800" cy="542228"/>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400" dirty="0">
                  <a:solidFill>
                    <a:srgbClr val="F8F8F8"/>
                  </a:solidFill>
                  <a:latin typeface="Arial"/>
                  <a:ea typeface="微软雅黑"/>
                  <a:cs typeface="字魂105号-简雅黑" panose="00000500000000000000" pitchFamily="2" charset="-122"/>
                  <a:sym typeface="Arial"/>
                </a:rPr>
                <a:t>OPTION </a:t>
              </a:r>
              <a:r>
                <a:rPr lang="en-US" sz="1400" b="1" dirty="0">
                  <a:solidFill>
                    <a:srgbClr val="F8F8F8"/>
                  </a:solidFill>
                  <a:latin typeface="Arial"/>
                  <a:ea typeface="微软雅黑"/>
                  <a:cs typeface="字魂105号-简雅黑" panose="00000500000000000000" pitchFamily="2" charset="-122"/>
                  <a:sym typeface="Arial"/>
                </a:rPr>
                <a:t>03</a:t>
              </a:r>
            </a:p>
          </p:txBody>
        </p:sp>
        <p:sp>
          <p:nvSpPr>
            <p:cNvPr id="50" name="Subtitle 2"/>
            <p:cNvSpPr txBox="1"/>
            <p:nvPr/>
          </p:nvSpPr>
          <p:spPr>
            <a:xfrm>
              <a:off x="3412484" y="4986243"/>
              <a:ext cx="1174966" cy="542228"/>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800" dirty="0">
                  <a:solidFill>
                    <a:srgbClr val="F8F8F8"/>
                  </a:solidFill>
                  <a:latin typeface="Arial"/>
                  <a:ea typeface="微软雅黑"/>
                  <a:cs typeface="字魂105号-简雅黑" panose="00000500000000000000" pitchFamily="2" charset="-122"/>
                  <a:sym typeface="Arial"/>
                </a:rPr>
                <a:t>11</a:t>
              </a:r>
              <a:r>
                <a:rPr lang="en-US" sz="1600" dirty="0">
                  <a:solidFill>
                    <a:srgbClr val="F8F8F8"/>
                  </a:solidFill>
                  <a:latin typeface="Arial"/>
                  <a:ea typeface="微软雅黑"/>
                  <a:cs typeface="字魂105号-简雅黑" panose="00000500000000000000" pitchFamily="2" charset="-122"/>
                  <a:sym typeface="Arial"/>
                </a:rPr>
                <a:t>%</a:t>
              </a:r>
              <a:endParaRPr lang="en-US" sz="2800" dirty="0">
                <a:solidFill>
                  <a:srgbClr val="F8F8F8"/>
                </a:solidFill>
                <a:latin typeface="Arial"/>
                <a:ea typeface="微软雅黑"/>
                <a:cs typeface="字魂105号-简雅黑" panose="00000500000000000000" pitchFamily="2" charset="-122"/>
                <a:sym typeface="Arial"/>
              </a:endParaRPr>
            </a:p>
          </p:txBody>
        </p:sp>
      </p:grpSp>
      <p:sp>
        <p:nvSpPr>
          <p:cNvPr id="51" name="Freeform 46"/>
          <p:cNvSpPr>
            <a:spLocks noEditPoints="1"/>
          </p:cNvSpPr>
          <p:nvPr/>
        </p:nvSpPr>
        <p:spPr bwMode="auto">
          <a:xfrm>
            <a:off x="6291248" y="2133155"/>
            <a:ext cx="285323" cy="285321"/>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D6036"/>
          </a:solidFill>
          <a:ln w="9525">
            <a:noFill/>
            <a:round/>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52" name="Freeform 46"/>
          <p:cNvSpPr>
            <a:spLocks noEditPoints="1"/>
          </p:cNvSpPr>
          <p:nvPr/>
        </p:nvSpPr>
        <p:spPr bwMode="auto">
          <a:xfrm>
            <a:off x="6291248" y="3189767"/>
            <a:ext cx="285323" cy="285321"/>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D6036"/>
          </a:solidFill>
          <a:ln w="9525">
            <a:noFill/>
            <a:round/>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53" name="Freeform 32"/>
          <p:cNvSpPr>
            <a:spLocks noEditPoints="1"/>
          </p:cNvSpPr>
          <p:nvPr/>
        </p:nvSpPr>
        <p:spPr bwMode="auto">
          <a:xfrm>
            <a:off x="6291248" y="4246379"/>
            <a:ext cx="285323" cy="285321"/>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D6036"/>
          </a:solidFill>
          <a:ln w="9525">
            <a:noFill/>
            <a:round/>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54" name="Freeform 46"/>
          <p:cNvSpPr>
            <a:spLocks noEditPoints="1"/>
          </p:cNvSpPr>
          <p:nvPr/>
        </p:nvSpPr>
        <p:spPr bwMode="auto">
          <a:xfrm>
            <a:off x="6291248" y="5302992"/>
            <a:ext cx="285323" cy="285321"/>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D6036"/>
          </a:solidFill>
          <a:ln w="9525">
            <a:noFill/>
            <a:round/>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57" name="文本框 56"/>
          <p:cNvSpPr txBox="1"/>
          <p:nvPr/>
        </p:nvSpPr>
        <p:spPr>
          <a:xfrm>
            <a:off x="6733719" y="2028957"/>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58" name="文本框 57"/>
          <p:cNvSpPr txBox="1"/>
          <p:nvPr/>
        </p:nvSpPr>
        <p:spPr>
          <a:xfrm>
            <a:off x="6733720" y="2409966"/>
            <a:ext cx="4116836" cy="577787"/>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59" name="文本框 58"/>
          <p:cNvSpPr txBox="1"/>
          <p:nvPr/>
        </p:nvSpPr>
        <p:spPr>
          <a:xfrm>
            <a:off x="6733719" y="3046961"/>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60" name="文本框 59"/>
          <p:cNvSpPr txBox="1"/>
          <p:nvPr/>
        </p:nvSpPr>
        <p:spPr>
          <a:xfrm>
            <a:off x="6733720" y="3427970"/>
            <a:ext cx="4116836" cy="577787"/>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61" name="文本框 60"/>
          <p:cNvSpPr txBox="1"/>
          <p:nvPr/>
        </p:nvSpPr>
        <p:spPr>
          <a:xfrm>
            <a:off x="6733719" y="4064965"/>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62" name="文本框 61"/>
          <p:cNvSpPr txBox="1"/>
          <p:nvPr/>
        </p:nvSpPr>
        <p:spPr>
          <a:xfrm>
            <a:off x="6733720" y="4445974"/>
            <a:ext cx="4116836" cy="577787"/>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63" name="文本框 62"/>
          <p:cNvSpPr txBox="1"/>
          <p:nvPr/>
        </p:nvSpPr>
        <p:spPr>
          <a:xfrm>
            <a:off x="6733719" y="5082969"/>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64" name="文本框 63"/>
          <p:cNvSpPr txBox="1"/>
          <p:nvPr/>
        </p:nvSpPr>
        <p:spPr>
          <a:xfrm>
            <a:off x="6733720" y="5463978"/>
            <a:ext cx="4116836" cy="577787"/>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4" fill="hold" grpId="0" nodeType="withEffect">
                                  <p:stCondLst>
                                    <p:cond delay="25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5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fill="hold"/>
                                        <p:tgtEl>
                                          <p:spTgt spid="52"/>
                                        </p:tgtEl>
                                        <p:attrNameLst>
                                          <p:attrName>ppt_x</p:attrName>
                                        </p:attrNameLst>
                                      </p:cBhvr>
                                      <p:tavLst>
                                        <p:tav tm="0">
                                          <p:val>
                                            <p:strVal val="#ppt_x"/>
                                          </p:val>
                                        </p:tav>
                                        <p:tav tm="100000">
                                          <p:val>
                                            <p:strVal val="#ppt_x"/>
                                          </p:val>
                                        </p:tav>
                                      </p:tavLst>
                                    </p:anim>
                                    <p:anim calcmode="lin" valueType="num">
                                      <p:cBhvr additive="base">
                                        <p:cTn id="27" dur="500" fill="hold"/>
                                        <p:tgtEl>
                                          <p:spTgt spid="5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500" fill="hold"/>
                                        <p:tgtEl>
                                          <p:spTgt spid="53"/>
                                        </p:tgtEl>
                                        <p:attrNameLst>
                                          <p:attrName>ppt_x</p:attrName>
                                        </p:attrNameLst>
                                      </p:cBhvr>
                                      <p:tavLst>
                                        <p:tav tm="0">
                                          <p:val>
                                            <p:strVal val="#ppt_x"/>
                                          </p:val>
                                        </p:tav>
                                        <p:tav tm="100000">
                                          <p:val>
                                            <p:strVal val="#ppt_x"/>
                                          </p:val>
                                        </p:tav>
                                      </p:tavLst>
                                    </p:anim>
                                    <p:anim calcmode="lin" valueType="num">
                                      <p:cBhvr additive="base">
                                        <p:cTn id="31" dur="500" fill="hold"/>
                                        <p:tgtEl>
                                          <p:spTgt spid="5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5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ppt_x"/>
                                          </p:val>
                                        </p:tav>
                                        <p:tav tm="100000">
                                          <p:val>
                                            <p:strVal val="#ppt_x"/>
                                          </p:val>
                                        </p:tav>
                                      </p:tavLst>
                                    </p:anim>
                                    <p:anim calcmode="lin" valueType="num">
                                      <p:cBhvr additive="base">
                                        <p:cTn id="35" dur="500" fill="hold"/>
                                        <p:tgtEl>
                                          <p:spTgt spid="5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ppt_x"/>
                                          </p:val>
                                        </p:tav>
                                        <p:tav tm="100000">
                                          <p:val>
                                            <p:strVal val="#ppt_x"/>
                                          </p:val>
                                        </p:tav>
                                      </p:tavLst>
                                    </p:anim>
                                    <p:anim calcmode="lin" valueType="num">
                                      <p:cBhvr additive="base">
                                        <p:cTn id="39" dur="5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5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ppt_x"/>
                                          </p:val>
                                        </p:tav>
                                        <p:tav tm="100000">
                                          <p:val>
                                            <p:strVal val="#ppt_x"/>
                                          </p:val>
                                        </p:tav>
                                      </p:tavLst>
                                    </p:anim>
                                    <p:anim calcmode="lin" valueType="num">
                                      <p:cBhvr additive="base">
                                        <p:cTn id="43" dur="500" fill="hold"/>
                                        <p:tgtEl>
                                          <p:spTgt spid="5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fill="hold"/>
                                        <p:tgtEl>
                                          <p:spTgt spid="59"/>
                                        </p:tgtEl>
                                        <p:attrNameLst>
                                          <p:attrName>ppt_x</p:attrName>
                                        </p:attrNameLst>
                                      </p:cBhvr>
                                      <p:tavLst>
                                        <p:tav tm="0">
                                          <p:val>
                                            <p:strVal val="#ppt_x"/>
                                          </p:val>
                                        </p:tav>
                                        <p:tav tm="100000">
                                          <p:val>
                                            <p:strVal val="#ppt_x"/>
                                          </p:val>
                                        </p:tav>
                                      </p:tavLst>
                                    </p:anim>
                                    <p:anim calcmode="lin" valueType="num">
                                      <p:cBhvr additive="base">
                                        <p:cTn id="47" dur="500" fill="hold"/>
                                        <p:tgtEl>
                                          <p:spTgt spid="5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500" fill="hold"/>
                                        <p:tgtEl>
                                          <p:spTgt spid="60"/>
                                        </p:tgtEl>
                                        <p:attrNameLst>
                                          <p:attrName>ppt_x</p:attrName>
                                        </p:attrNameLst>
                                      </p:cBhvr>
                                      <p:tavLst>
                                        <p:tav tm="0">
                                          <p:val>
                                            <p:strVal val="#ppt_x"/>
                                          </p:val>
                                        </p:tav>
                                        <p:tav tm="100000">
                                          <p:val>
                                            <p:strVal val="#ppt_x"/>
                                          </p:val>
                                        </p:tav>
                                      </p:tavLst>
                                    </p:anim>
                                    <p:anim calcmode="lin" valueType="num">
                                      <p:cBhvr additive="base">
                                        <p:cTn id="51" dur="500" fill="hold"/>
                                        <p:tgtEl>
                                          <p:spTgt spid="6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5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500" fill="hold"/>
                                        <p:tgtEl>
                                          <p:spTgt spid="61"/>
                                        </p:tgtEl>
                                        <p:attrNameLst>
                                          <p:attrName>ppt_x</p:attrName>
                                        </p:attrNameLst>
                                      </p:cBhvr>
                                      <p:tavLst>
                                        <p:tav tm="0">
                                          <p:val>
                                            <p:strVal val="#ppt_x"/>
                                          </p:val>
                                        </p:tav>
                                        <p:tav tm="100000">
                                          <p:val>
                                            <p:strVal val="#ppt_x"/>
                                          </p:val>
                                        </p:tav>
                                      </p:tavLst>
                                    </p:anim>
                                    <p:anim calcmode="lin" valueType="num">
                                      <p:cBhvr additive="base">
                                        <p:cTn id="55" dur="500" fill="hold"/>
                                        <p:tgtEl>
                                          <p:spTgt spid="6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250"/>
                                  </p:stCondLst>
                                  <p:childTnLst>
                                    <p:set>
                                      <p:cBhvr>
                                        <p:cTn id="57" dur="1" fill="hold">
                                          <p:stCondLst>
                                            <p:cond delay="0"/>
                                          </p:stCondLst>
                                        </p:cTn>
                                        <p:tgtEl>
                                          <p:spTgt spid="62"/>
                                        </p:tgtEl>
                                        <p:attrNameLst>
                                          <p:attrName>style.visibility</p:attrName>
                                        </p:attrNameLst>
                                      </p:cBhvr>
                                      <p:to>
                                        <p:strVal val="visible"/>
                                      </p:to>
                                    </p:set>
                                    <p:anim calcmode="lin" valueType="num">
                                      <p:cBhvr additive="base">
                                        <p:cTn id="58" dur="500" fill="hold"/>
                                        <p:tgtEl>
                                          <p:spTgt spid="62"/>
                                        </p:tgtEl>
                                        <p:attrNameLst>
                                          <p:attrName>ppt_x</p:attrName>
                                        </p:attrNameLst>
                                      </p:cBhvr>
                                      <p:tavLst>
                                        <p:tav tm="0">
                                          <p:val>
                                            <p:strVal val="#ppt_x"/>
                                          </p:val>
                                        </p:tav>
                                        <p:tav tm="100000">
                                          <p:val>
                                            <p:strVal val="#ppt_x"/>
                                          </p:val>
                                        </p:tav>
                                      </p:tavLst>
                                    </p:anim>
                                    <p:anim calcmode="lin" valueType="num">
                                      <p:cBhvr additive="base">
                                        <p:cTn id="59" dur="500" fill="hold"/>
                                        <p:tgtEl>
                                          <p:spTgt spid="6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50"/>
                                  </p:stCondLst>
                                  <p:childTnLst>
                                    <p:set>
                                      <p:cBhvr>
                                        <p:cTn id="61" dur="1" fill="hold">
                                          <p:stCondLst>
                                            <p:cond delay="0"/>
                                          </p:stCondLst>
                                        </p:cTn>
                                        <p:tgtEl>
                                          <p:spTgt spid="63"/>
                                        </p:tgtEl>
                                        <p:attrNameLst>
                                          <p:attrName>style.visibility</p:attrName>
                                        </p:attrNameLst>
                                      </p:cBhvr>
                                      <p:to>
                                        <p:strVal val="visible"/>
                                      </p:to>
                                    </p:set>
                                    <p:anim calcmode="lin" valueType="num">
                                      <p:cBhvr additive="base">
                                        <p:cTn id="62" dur="500" fill="hold"/>
                                        <p:tgtEl>
                                          <p:spTgt spid="63"/>
                                        </p:tgtEl>
                                        <p:attrNameLst>
                                          <p:attrName>ppt_x</p:attrName>
                                        </p:attrNameLst>
                                      </p:cBhvr>
                                      <p:tavLst>
                                        <p:tav tm="0">
                                          <p:val>
                                            <p:strVal val="#ppt_x"/>
                                          </p:val>
                                        </p:tav>
                                        <p:tav tm="100000">
                                          <p:val>
                                            <p:strVal val="#ppt_x"/>
                                          </p:val>
                                        </p:tav>
                                      </p:tavLst>
                                    </p:anim>
                                    <p:anim calcmode="lin" valueType="num">
                                      <p:cBhvr additive="base">
                                        <p:cTn id="63" dur="500" fill="hold"/>
                                        <p:tgtEl>
                                          <p:spTgt spid="6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25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500" fill="hold"/>
                                        <p:tgtEl>
                                          <p:spTgt spid="64"/>
                                        </p:tgtEl>
                                        <p:attrNameLst>
                                          <p:attrName>ppt_x</p:attrName>
                                        </p:attrNameLst>
                                      </p:cBhvr>
                                      <p:tavLst>
                                        <p:tav tm="0">
                                          <p:val>
                                            <p:strVal val="#ppt_x"/>
                                          </p:val>
                                        </p:tav>
                                        <p:tav tm="100000">
                                          <p:val>
                                            <p:strVal val="#ppt_x"/>
                                          </p:val>
                                        </p:tav>
                                      </p:tavLst>
                                    </p:anim>
                                    <p:anim calcmode="lin" valueType="num">
                                      <p:cBhvr additive="base">
                                        <p:cTn id="67" dur="500" fill="hold"/>
                                        <p:tgtEl>
                                          <p:spTgt spid="64"/>
                                        </p:tgtEl>
                                        <p:attrNameLst>
                                          <p:attrName>ppt_y</p:attrName>
                                        </p:attrNameLst>
                                      </p:cBhvr>
                                      <p:tavLst>
                                        <p:tav tm="0">
                                          <p:val>
                                            <p:strVal val="1+#ppt_h/2"/>
                                          </p:val>
                                        </p:tav>
                                        <p:tav tm="100000">
                                          <p:val>
                                            <p:strVal val="#ppt_y"/>
                                          </p:val>
                                        </p:tav>
                                      </p:tavLst>
                                    </p:anim>
                                  </p:childTnLst>
                                </p:cTn>
                              </p:par>
                              <p:par>
                                <p:cTn id="68" presetID="53" presetClass="entr" presetSubtype="16" fill="hold" nodeType="withEffect">
                                  <p:stCondLst>
                                    <p:cond delay="25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fltVal val="0"/>
                                          </p:val>
                                        </p:tav>
                                        <p:tav tm="100000">
                                          <p:val>
                                            <p:strVal val="#ppt_w"/>
                                          </p:val>
                                        </p:tav>
                                      </p:tavLst>
                                    </p:anim>
                                    <p:anim calcmode="lin" valueType="num">
                                      <p:cBhvr>
                                        <p:cTn id="71" dur="500" fill="hold"/>
                                        <p:tgtEl>
                                          <p:spTgt spid="65"/>
                                        </p:tgtEl>
                                        <p:attrNameLst>
                                          <p:attrName>ppt_h</p:attrName>
                                        </p:attrNameLst>
                                      </p:cBhvr>
                                      <p:tavLst>
                                        <p:tav tm="0">
                                          <p:val>
                                            <p:fltVal val="0"/>
                                          </p:val>
                                        </p:tav>
                                        <p:tav tm="100000">
                                          <p:val>
                                            <p:strVal val="#ppt_h"/>
                                          </p:val>
                                        </p:tav>
                                      </p:tavLst>
                                    </p:anim>
                                    <p:animEffect transition="in" filter="fade">
                                      <p:cBhvr>
                                        <p:cTn id="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51" grpId="0" animBg="1"/>
      <p:bldP spid="52" grpId="0" animBg="1"/>
      <p:bldP spid="53" grpId="0" animBg="1"/>
      <p:bldP spid="54" grpId="0" animBg="1"/>
      <p:bldP spid="57" grpId="0"/>
      <p:bldP spid="58" grpId="0"/>
      <p:bldP spid="59" grpId="0"/>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菱形 49"/>
          <p:cNvSpPr/>
          <p:nvPr/>
        </p:nvSpPr>
        <p:spPr>
          <a:xfrm flipV="1">
            <a:off x="7225769" y="1457714"/>
            <a:ext cx="7854700" cy="7020796"/>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51" name="菱形 50"/>
          <p:cNvSpPr/>
          <p:nvPr/>
        </p:nvSpPr>
        <p:spPr>
          <a:xfrm flipV="1">
            <a:off x="6403218" y="-2059686"/>
            <a:ext cx="9291563" cy="8305112"/>
          </a:xfrm>
          <a:prstGeom prst="diamond">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54" name="组合 53"/>
          <p:cNvGrpSpPr/>
          <p:nvPr/>
        </p:nvGrpSpPr>
        <p:grpSpPr>
          <a:xfrm>
            <a:off x="8786465" y="-751680"/>
            <a:ext cx="6503456" cy="5813008"/>
            <a:chOff x="10569876" y="1017848"/>
            <a:chExt cx="5395080" cy="4822304"/>
          </a:xfrm>
        </p:grpSpPr>
        <p:sp>
          <p:nvSpPr>
            <p:cNvPr id="56" name="菱形 55"/>
            <p:cNvSpPr/>
            <p:nvPr/>
          </p:nvSpPr>
          <p:spPr>
            <a:xfrm flipV="1">
              <a:off x="10569876" y="1017848"/>
              <a:ext cx="5395080" cy="4822304"/>
            </a:xfrm>
            <a:prstGeom prst="diamond">
              <a:avLst/>
            </a:prstGeom>
            <a:solidFill>
              <a:srgbClr val="FD60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58" name="菱形 57"/>
            <p:cNvSpPr/>
            <p:nvPr/>
          </p:nvSpPr>
          <p:spPr>
            <a:xfrm flipV="1">
              <a:off x="11707979" y="1604139"/>
              <a:ext cx="4083222" cy="3649721"/>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sp>
        <p:nvSpPr>
          <p:cNvPr id="70" name="菱形 69"/>
          <p:cNvSpPr/>
          <p:nvPr/>
        </p:nvSpPr>
        <p:spPr>
          <a:xfrm flipV="1">
            <a:off x="3562506" y="-2331598"/>
            <a:ext cx="3714066" cy="3297122"/>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75" name="菱形 74"/>
          <p:cNvSpPr/>
          <p:nvPr/>
        </p:nvSpPr>
        <p:spPr>
          <a:xfrm flipV="1">
            <a:off x="8000427"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76" name="组合 75"/>
          <p:cNvGrpSpPr/>
          <p:nvPr/>
        </p:nvGrpSpPr>
        <p:grpSpPr>
          <a:xfrm>
            <a:off x="1003802" y="3463566"/>
            <a:ext cx="4890616" cy="888097"/>
            <a:chOff x="7326383" y="1742765"/>
            <a:chExt cx="3604510" cy="888097"/>
          </a:xfrm>
        </p:grpSpPr>
        <p:sp>
          <p:nvSpPr>
            <p:cNvPr id="77" name="文本框 76"/>
            <p:cNvSpPr txBox="1"/>
            <p:nvPr/>
          </p:nvSpPr>
          <p:spPr>
            <a:xfrm>
              <a:off x="7326383" y="1742765"/>
              <a:ext cx="3604510" cy="707886"/>
            </a:xfrm>
            <a:prstGeom prst="rect">
              <a:avLst/>
            </a:prstGeom>
            <a:noFill/>
          </p:spPr>
          <p:txBody>
            <a:bodyPr wrap="square" rtlCol="0">
              <a:spAutoFit/>
            </a:bodyPr>
            <a:lstStyle>
              <a:defPPr>
                <a:defRPr lang="zh-CN"/>
              </a:defPPr>
              <a:lvl1pPr algn="dist">
                <a:defRPr sz="40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78" name="文本框 77"/>
            <p:cNvSpPr txBox="1"/>
            <p:nvPr/>
          </p:nvSpPr>
          <p:spPr>
            <a:xfrm>
              <a:off x="7383697" y="2323085"/>
              <a:ext cx="3476668" cy="307777"/>
            </a:xfrm>
            <a:prstGeom prst="rect">
              <a:avLst/>
            </a:prstGeom>
            <a:noFill/>
          </p:spPr>
          <p:txBody>
            <a:bodyPr wrap="square">
              <a:spAutoFit/>
            </a:bodyPr>
            <a:lstStyle/>
            <a:p>
              <a:pPr algn="dist"/>
              <a:r>
                <a:rPr lang="zh-CN" altLang="en-US" sz="14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sp>
        <p:nvSpPr>
          <p:cNvPr id="79" name="文本框 78"/>
          <p:cNvSpPr txBox="1"/>
          <p:nvPr/>
        </p:nvSpPr>
        <p:spPr>
          <a:xfrm>
            <a:off x="833849" y="1983117"/>
            <a:ext cx="1553630" cy="1569660"/>
          </a:xfrm>
          <a:prstGeom prst="rect">
            <a:avLst/>
          </a:prstGeom>
          <a:noFill/>
        </p:spPr>
        <p:txBody>
          <a:bodyPr wrap="none" rtlCol="0">
            <a:spAutoFit/>
          </a:bodyPr>
          <a:lstStyle/>
          <a:p>
            <a:r>
              <a:rPr lang="en-US" altLang="zh-CN" sz="9600" b="1" dirty="0">
                <a:solidFill>
                  <a:srgbClr val="FD6036"/>
                </a:solidFill>
                <a:latin typeface="Arial"/>
                <a:ea typeface="微软雅黑"/>
                <a:cs typeface="字魂105号-简雅黑" panose="00000500000000000000" pitchFamily="2" charset="-122"/>
                <a:sym typeface="Arial"/>
              </a:rPr>
              <a:t>03</a:t>
            </a:r>
            <a:endParaRPr lang="zh-CN" altLang="en-US" sz="9600" b="1" dirty="0">
              <a:solidFill>
                <a:srgbClr val="FD6036"/>
              </a:solidFill>
              <a:latin typeface="Arial"/>
              <a:ea typeface="微软雅黑"/>
              <a:cs typeface="字魂105号-简雅黑" panose="00000500000000000000" pitchFamily="2" charset="-122"/>
              <a:sym typeface="Arial"/>
            </a:endParaRPr>
          </a:p>
        </p:txBody>
      </p:sp>
      <p:sp>
        <p:nvSpPr>
          <p:cNvPr id="81" name="文本框 80"/>
          <p:cNvSpPr txBox="1"/>
          <p:nvPr/>
        </p:nvSpPr>
        <p:spPr>
          <a:xfrm>
            <a:off x="1049565" y="467581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2" name="文本框 81"/>
          <p:cNvSpPr txBox="1"/>
          <p:nvPr/>
        </p:nvSpPr>
        <p:spPr>
          <a:xfrm>
            <a:off x="1049565" y="507592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3" name="文本框 82"/>
          <p:cNvSpPr txBox="1"/>
          <p:nvPr/>
        </p:nvSpPr>
        <p:spPr>
          <a:xfrm>
            <a:off x="3483252" y="467581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4" name="文本框 83"/>
          <p:cNvSpPr txBox="1"/>
          <p:nvPr/>
        </p:nvSpPr>
        <p:spPr>
          <a:xfrm>
            <a:off x="3483252" y="507592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nvGrpSpPr>
          <p:cNvPr id="85" name="组合 84"/>
          <p:cNvGrpSpPr/>
          <p:nvPr/>
        </p:nvGrpSpPr>
        <p:grpSpPr>
          <a:xfrm>
            <a:off x="852287" y="268542"/>
            <a:ext cx="2783134" cy="696982"/>
            <a:chOff x="690767" y="227346"/>
            <a:chExt cx="2783134" cy="696982"/>
          </a:xfrm>
        </p:grpSpPr>
        <p:sp>
          <p:nvSpPr>
            <p:cNvPr id="95" name="文本框 94"/>
            <p:cNvSpPr txBox="1"/>
            <p:nvPr/>
          </p:nvSpPr>
          <p:spPr>
            <a:xfrm>
              <a:off x="690767" y="227346"/>
              <a:ext cx="2783134" cy="584775"/>
            </a:xfrm>
            <a:prstGeom prst="rect">
              <a:avLst/>
            </a:prstGeom>
            <a:noFill/>
          </p:spPr>
          <p:txBody>
            <a:bodyPr wrap="none" rtlCol="0">
              <a:spAutoFit/>
            </a:bodyPr>
            <a:lstStyle/>
            <a:p>
              <a:r>
                <a:rPr lang="en-US" altLang="zh-CN" sz="3200" dirty="0">
                  <a:solidFill>
                    <a:schemeClr val="tx2"/>
                  </a:solidFill>
                  <a:latin typeface="Arial"/>
                  <a:ea typeface="微软雅黑"/>
                  <a:cs typeface="字魂105号-简雅黑" panose="00000500000000000000" pitchFamily="2" charset="-122"/>
                  <a:sym typeface="Arial"/>
                </a:rPr>
                <a:t>YOUR  LOGO</a:t>
              </a:r>
              <a:endParaRPr lang="zh-CN" altLang="en-US" sz="3200" dirty="0">
                <a:solidFill>
                  <a:schemeClr val="tx2"/>
                </a:solidFill>
                <a:latin typeface="Arial"/>
                <a:ea typeface="微软雅黑"/>
                <a:cs typeface="字魂105号-简雅黑" panose="00000500000000000000" pitchFamily="2" charset="-122"/>
                <a:sym typeface="Arial"/>
              </a:endParaRPr>
            </a:p>
          </p:txBody>
        </p:sp>
        <p:sp>
          <p:nvSpPr>
            <p:cNvPr id="96" name="文本框 95"/>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latin typeface="Arial"/>
                  <a:ea typeface="微软雅黑"/>
                  <a:cs typeface="字魂105号-简雅黑" panose="00000500000000000000" pitchFamily="2" charset="-122"/>
                  <a:sym typeface="Arial"/>
                </a:rPr>
                <a:t>THE BUSINESS REPORTS</a:t>
              </a:r>
              <a:endParaRPr lang="zh-CN" altLang="en-US" sz="9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grpSp>
        <p:nvGrpSpPr>
          <p:cNvPr id="3" name="组合 2"/>
          <p:cNvGrpSpPr/>
          <p:nvPr/>
        </p:nvGrpSpPr>
        <p:grpSpPr>
          <a:xfrm>
            <a:off x="2509547" y="2495912"/>
            <a:ext cx="3884268" cy="933088"/>
            <a:chOff x="2232633" y="2495912"/>
            <a:chExt cx="3884268" cy="933088"/>
          </a:xfrm>
        </p:grpSpPr>
        <p:sp>
          <p:nvSpPr>
            <p:cNvPr id="80" name="文本框 79"/>
            <p:cNvSpPr txBox="1"/>
            <p:nvPr/>
          </p:nvSpPr>
          <p:spPr>
            <a:xfrm>
              <a:off x="2232633" y="2905780"/>
              <a:ext cx="3884268" cy="523220"/>
            </a:xfrm>
            <a:prstGeom prst="rect">
              <a:avLst/>
            </a:prstGeom>
            <a:noFill/>
          </p:spPr>
          <p:txBody>
            <a:bodyPr wrap="none" rtlCol="0">
              <a:spAutoFit/>
            </a:bodyPr>
            <a:lstStyle/>
            <a:p>
              <a:r>
                <a:rPr lang="en-US" altLang="zh-CN" sz="2800" b="1" spc="100" dirty="0">
                  <a:solidFill>
                    <a:schemeClr val="accent1">
                      <a:lumMod val="50000"/>
                    </a:schemeClr>
                  </a:solidFill>
                  <a:latin typeface="Arial"/>
                  <a:ea typeface="微软雅黑"/>
                  <a:cs typeface="字魂105号-简雅黑" panose="00000500000000000000" pitchFamily="2" charset="-122"/>
                  <a:sym typeface="Arial"/>
                </a:rPr>
                <a:t>BUSINESS REPORT </a:t>
              </a:r>
            </a:p>
          </p:txBody>
        </p:sp>
        <p:grpSp>
          <p:nvGrpSpPr>
            <p:cNvPr id="97" name="组合 96"/>
            <p:cNvGrpSpPr/>
            <p:nvPr/>
          </p:nvGrpSpPr>
          <p:grpSpPr>
            <a:xfrm>
              <a:off x="2396068" y="2495912"/>
              <a:ext cx="841660" cy="355088"/>
              <a:chOff x="4110567" y="2226765"/>
              <a:chExt cx="1216319" cy="862996"/>
            </a:xfrm>
            <a:solidFill>
              <a:schemeClr val="tx2"/>
            </a:solidFill>
          </p:grpSpPr>
          <p:sp>
            <p:nvSpPr>
              <p:cNvPr id="98" name="箭头: V 形 97"/>
              <p:cNvSpPr/>
              <p:nvPr/>
            </p:nvSpPr>
            <p:spPr>
              <a:xfrm>
                <a:off x="4110567" y="2229747"/>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99" name="箭头: V 形 98"/>
              <p:cNvSpPr/>
              <p:nvPr/>
            </p:nvSpPr>
            <p:spPr>
              <a:xfrm>
                <a:off x="4447499" y="2228256"/>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100" name="箭头: V 形 99"/>
              <p:cNvSpPr/>
              <p:nvPr/>
            </p:nvSpPr>
            <p:spPr>
              <a:xfrm>
                <a:off x="4784431"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101" name="箭头: V 形 100"/>
              <p:cNvSpPr/>
              <p:nvPr/>
            </p:nvSpPr>
            <p:spPr>
              <a:xfrm>
                <a:off x="5076970"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gr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ppt_x"/>
                                          </p:val>
                                        </p:tav>
                                        <p:tav tm="100000">
                                          <p:val>
                                            <p:strVal val="#ppt_x"/>
                                          </p:val>
                                        </p:tav>
                                      </p:tavLst>
                                    </p:anim>
                                    <p:anim calcmode="lin" valueType="num">
                                      <p:cBhvr additive="base">
                                        <p:cTn id="8" dur="750" fill="hold"/>
                                        <p:tgtEl>
                                          <p:spTgt spid="70"/>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1+#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750" fill="hold"/>
                                        <p:tgtEl>
                                          <p:spTgt spid="51"/>
                                        </p:tgtEl>
                                        <p:attrNameLst>
                                          <p:attrName>ppt_x</p:attrName>
                                        </p:attrNameLst>
                                      </p:cBhvr>
                                      <p:tavLst>
                                        <p:tav tm="0">
                                          <p:val>
                                            <p:strVal val="1+#ppt_w/2"/>
                                          </p:val>
                                        </p:tav>
                                        <p:tav tm="100000">
                                          <p:val>
                                            <p:strVal val="#ppt_x"/>
                                          </p:val>
                                        </p:tav>
                                      </p:tavLst>
                                    </p:anim>
                                    <p:anim calcmode="lin" valueType="num">
                                      <p:cBhvr additive="base">
                                        <p:cTn id="16" dur="75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750" fill="hold"/>
                                        <p:tgtEl>
                                          <p:spTgt spid="54"/>
                                        </p:tgtEl>
                                        <p:attrNameLst>
                                          <p:attrName>ppt_x</p:attrName>
                                        </p:attrNameLst>
                                      </p:cBhvr>
                                      <p:tavLst>
                                        <p:tav tm="0">
                                          <p:val>
                                            <p:strVal val="1+#ppt_w/2"/>
                                          </p:val>
                                        </p:tav>
                                        <p:tav tm="100000">
                                          <p:val>
                                            <p:strVal val="#ppt_x"/>
                                          </p:val>
                                        </p:tav>
                                      </p:tavLst>
                                    </p:anim>
                                    <p:anim calcmode="lin" valueType="num">
                                      <p:cBhvr additive="base">
                                        <p:cTn id="20" dur="75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750" fill="hold"/>
                                        <p:tgtEl>
                                          <p:spTgt spid="75"/>
                                        </p:tgtEl>
                                        <p:attrNameLst>
                                          <p:attrName>ppt_x</p:attrName>
                                        </p:attrNameLst>
                                      </p:cBhvr>
                                      <p:tavLst>
                                        <p:tav tm="0">
                                          <p:val>
                                            <p:strVal val="#ppt_x"/>
                                          </p:val>
                                        </p:tav>
                                        <p:tav tm="100000">
                                          <p:val>
                                            <p:strVal val="#ppt_x"/>
                                          </p:val>
                                        </p:tav>
                                      </p:tavLst>
                                    </p:anim>
                                    <p:anim calcmode="lin" valueType="num">
                                      <p:cBhvr additive="base">
                                        <p:cTn id="24" dur="750" fill="hold"/>
                                        <p:tgtEl>
                                          <p:spTgt spid="75"/>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1000"/>
                                        <p:tgtEl>
                                          <p:spTgt spid="82"/>
                                        </p:tgtEl>
                                      </p:cBhvr>
                                    </p:animEffect>
                                    <p:anim calcmode="lin" valueType="num">
                                      <p:cBhvr>
                                        <p:cTn id="33" dur="1000" fill="hold"/>
                                        <p:tgtEl>
                                          <p:spTgt spid="82"/>
                                        </p:tgtEl>
                                        <p:attrNameLst>
                                          <p:attrName>ppt_x</p:attrName>
                                        </p:attrNameLst>
                                      </p:cBhvr>
                                      <p:tavLst>
                                        <p:tav tm="0">
                                          <p:val>
                                            <p:strVal val="#ppt_x"/>
                                          </p:val>
                                        </p:tav>
                                        <p:tav tm="100000">
                                          <p:val>
                                            <p:strVal val="#ppt_x"/>
                                          </p:val>
                                        </p:tav>
                                      </p:tavLst>
                                    </p:anim>
                                    <p:anim calcmode="lin" valueType="num">
                                      <p:cBhvr>
                                        <p:cTn id="34" dur="1000" fill="hold"/>
                                        <p:tgtEl>
                                          <p:spTgt spid="8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1000"/>
                                        <p:tgtEl>
                                          <p:spTgt spid="83"/>
                                        </p:tgtEl>
                                      </p:cBhvr>
                                    </p:animEffect>
                                    <p:anim calcmode="lin" valueType="num">
                                      <p:cBhvr>
                                        <p:cTn id="38" dur="1000" fill="hold"/>
                                        <p:tgtEl>
                                          <p:spTgt spid="83"/>
                                        </p:tgtEl>
                                        <p:attrNameLst>
                                          <p:attrName>ppt_x</p:attrName>
                                        </p:attrNameLst>
                                      </p:cBhvr>
                                      <p:tavLst>
                                        <p:tav tm="0">
                                          <p:val>
                                            <p:strVal val="#ppt_x"/>
                                          </p:val>
                                        </p:tav>
                                        <p:tav tm="100000">
                                          <p:val>
                                            <p:strVal val="#ppt_x"/>
                                          </p:val>
                                        </p:tav>
                                      </p:tavLst>
                                    </p:anim>
                                    <p:anim calcmode="lin" valueType="num">
                                      <p:cBhvr>
                                        <p:cTn id="39" dur="1000" fill="hold"/>
                                        <p:tgtEl>
                                          <p:spTgt spid="8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1000"/>
                                        <p:tgtEl>
                                          <p:spTgt spid="84"/>
                                        </p:tgtEl>
                                      </p:cBhvr>
                                    </p:animEffect>
                                    <p:anim calcmode="lin" valueType="num">
                                      <p:cBhvr>
                                        <p:cTn id="43" dur="1000" fill="hold"/>
                                        <p:tgtEl>
                                          <p:spTgt spid="84"/>
                                        </p:tgtEl>
                                        <p:attrNameLst>
                                          <p:attrName>ppt_x</p:attrName>
                                        </p:attrNameLst>
                                      </p:cBhvr>
                                      <p:tavLst>
                                        <p:tav tm="0">
                                          <p:val>
                                            <p:strVal val="#ppt_x"/>
                                          </p:val>
                                        </p:tav>
                                        <p:tav tm="100000">
                                          <p:val>
                                            <p:strVal val="#ppt_x"/>
                                          </p:val>
                                        </p:tav>
                                      </p:tavLst>
                                    </p:anim>
                                    <p:anim calcmode="lin" valueType="num">
                                      <p:cBhvr>
                                        <p:cTn id="44" dur="1000" fill="hold"/>
                                        <p:tgtEl>
                                          <p:spTgt spid="84"/>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25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750" fill="hold"/>
                                        <p:tgtEl>
                                          <p:spTgt spid="79"/>
                                        </p:tgtEl>
                                        <p:attrNameLst>
                                          <p:attrName>ppt_x</p:attrName>
                                        </p:attrNameLst>
                                      </p:cBhvr>
                                      <p:tavLst>
                                        <p:tav tm="0">
                                          <p:val>
                                            <p:strVal val="0-#ppt_w/2"/>
                                          </p:val>
                                        </p:tav>
                                        <p:tav tm="100000">
                                          <p:val>
                                            <p:strVal val="#ppt_x"/>
                                          </p:val>
                                        </p:tav>
                                      </p:tavLst>
                                    </p:anim>
                                    <p:anim calcmode="lin" valueType="num">
                                      <p:cBhvr additive="base">
                                        <p:cTn id="48" dur="750" fill="hold"/>
                                        <p:tgtEl>
                                          <p:spTgt spid="7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5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750" fill="hold"/>
                                        <p:tgtEl>
                                          <p:spTgt spid="76"/>
                                        </p:tgtEl>
                                        <p:attrNameLst>
                                          <p:attrName>ppt_x</p:attrName>
                                        </p:attrNameLst>
                                      </p:cBhvr>
                                      <p:tavLst>
                                        <p:tav tm="0">
                                          <p:val>
                                            <p:strVal val="0-#ppt_w/2"/>
                                          </p:val>
                                        </p:tav>
                                        <p:tav tm="100000">
                                          <p:val>
                                            <p:strVal val="#ppt_x"/>
                                          </p:val>
                                        </p:tav>
                                      </p:tavLst>
                                    </p:anim>
                                    <p:anim calcmode="lin" valueType="num">
                                      <p:cBhvr additive="base">
                                        <p:cTn id="52" dur="750" fill="hold"/>
                                        <p:tgtEl>
                                          <p:spTgt spid="76"/>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25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750" fill="hold"/>
                                        <p:tgtEl>
                                          <p:spTgt spid="85"/>
                                        </p:tgtEl>
                                        <p:attrNameLst>
                                          <p:attrName>ppt_x</p:attrName>
                                        </p:attrNameLst>
                                      </p:cBhvr>
                                      <p:tavLst>
                                        <p:tav tm="0">
                                          <p:val>
                                            <p:strVal val="0-#ppt_w/2"/>
                                          </p:val>
                                        </p:tav>
                                        <p:tav tm="100000">
                                          <p:val>
                                            <p:strVal val="#ppt_x"/>
                                          </p:val>
                                        </p:tav>
                                      </p:tavLst>
                                    </p:anim>
                                    <p:anim calcmode="lin" valueType="num">
                                      <p:cBhvr additive="base">
                                        <p:cTn id="56" dur="750" fill="hold"/>
                                        <p:tgtEl>
                                          <p:spTgt spid="85"/>
                                        </p:tgtEl>
                                        <p:attrNameLst>
                                          <p:attrName>ppt_y</p:attrName>
                                        </p:attrNameLst>
                                      </p:cBhvr>
                                      <p:tavLst>
                                        <p:tav tm="0">
                                          <p:val>
                                            <p:strVal val="#ppt_y"/>
                                          </p:val>
                                        </p:tav>
                                        <p:tav tm="100000">
                                          <p:val>
                                            <p:strVal val="#ppt_y"/>
                                          </p:val>
                                        </p:tav>
                                      </p:tavLst>
                                    </p:anim>
                                  </p:childTnLst>
                                </p:cTn>
                              </p:par>
                              <p:par>
                                <p:cTn id="57" presetID="22" presetClass="entr" presetSubtype="8" fill="hold" nodeType="withEffect">
                                  <p:stCondLst>
                                    <p:cond delay="75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70" grpId="0" animBg="1"/>
      <p:bldP spid="75" grpId="0" animBg="1"/>
      <p:bldP spid="79" grpId="0"/>
      <p:bldP spid="81" grpId="0"/>
      <p:bldP spid="82" grpId="0"/>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35" name="组合 234"/>
          <p:cNvGrpSpPr/>
          <p:nvPr/>
        </p:nvGrpSpPr>
        <p:grpSpPr>
          <a:xfrm>
            <a:off x="872077" y="2483899"/>
            <a:ext cx="3238804" cy="3176690"/>
            <a:chOff x="3290129" y="1946312"/>
            <a:chExt cx="5062088" cy="4965005"/>
          </a:xfrm>
        </p:grpSpPr>
        <p:sp>
          <p:nvSpPr>
            <p:cNvPr id="3" name="Freeform 113"/>
            <p:cNvSpPr/>
            <p:nvPr/>
          </p:nvSpPr>
          <p:spPr bwMode="auto">
            <a:xfrm>
              <a:off x="6334505" y="4644547"/>
              <a:ext cx="2017712" cy="2019301"/>
            </a:xfrm>
            <a:custGeom>
              <a:avLst/>
              <a:gdLst>
                <a:gd name="T0" fmla="*/ 0 w 961"/>
                <a:gd name="T1" fmla="*/ 630 h 961"/>
                <a:gd name="T2" fmla="*/ 0 w 961"/>
                <a:gd name="T3" fmla="*/ 961 h 961"/>
                <a:gd name="T4" fmla="*/ 961 w 961"/>
                <a:gd name="T5" fmla="*/ 0 h 961"/>
                <a:gd name="T6" fmla="*/ 630 w 961"/>
                <a:gd name="T7" fmla="*/ 0 h 961"/>
                <a:gd name="T8" fmla="*/ 0 w 961"/>
                <a:gd name="T9" fmla="*/ 630 h 961"/>
              </a:gdLst>
              <a:ahLst/>
              <a:cxnLst>
                <a:cxn ang="0">
                  <a:pos x="T0" y="T1"/>
                </a:cxn>
                <a:cxn ang="0">
                  <a:pos x="T2" y="T3"/>
                </a:cxn>
                <a:cxn ang="0">
                  <a:pos x="T4" y="T5"/>
                </a:cxn>
                <a:cxn ang="0">
                  <a:pos x="T6" y="T7"/>
                </a:cxn>
                <a:cxn ang="0">
                  <a:pos x="T8" y="T9"/>
                </a:cxn>
              </a:cxnLst>
              <a:rect l="0" t="0" r="r" b="b"/>
              <a:pathLst>
                <a:path w="961" h="961">
                  <a:moveTo>
                    <a:pt x="0" y="630"/>
                  </a:moveTo>
                  <a:cubicBezTo>
                    <a:pt x="0" y="961"/>
                    <a:pt x="0" y="961"/>
                    <a:pt x="0" y="961"/>
                  </a:cubicBezTo>
                  <a:cubicBezTo>
                    <a:pt x="524" y="946"/>
                    <a:pt x="946" y="524"/>
                    <a:pt x="961" y="0"/>
                  </a:cubicBezTo>
                  <a:cubicBezTo>
                    <a:pt x="630" y="0"/>
                    <a:pt x="630" y="0"/>
                    <a:pt x="630" y="0"/>
                  </a:cubicBezTo>
                  <a:cubicBezTo>
                    <a:pt x="615" y="341"/>
                    <a:pt x="341" y="615"/>
                    <a:pt x="0" y="630"/>
                  </a:cubicBezTo>
                  <a:close/>
                </a:path>
              </a:pathLst>
            </a:custGeom>
            <a:solidFill>
              <a:srgbClr val="FD6036"/>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8" name="Freeform 115"/>
            <p:cNvSpPr/>
            <p:nvPr/>
          </p:nvSpPr>
          <p:spPr bwMode="auto">
            <a:xfrm>
              <a:off x="3528635" y="1946312"/>
              <a:ext cx="2017712" cy="2017713"/>
            </a:xfrm>
            <a:custGeom>
              <a:avLst/>
              <a:gdLst>
                <a:gd name="T0" fmla="*/ 961 w 961"/>
                <a:gd name="T1" fmla="*/ 331 h 961"/>
                <a:gd name="T2" fmla="*/ 961 w 961"/>
                <a:gd name="T3" fmla="*/ 0 h 961"/>
                <a:gd name="T4" fmla="*/ 0 w 961"/>
                <a:gd name="T5" fmla="*/ 961 h 961"/>
                <a:gd name="T6" fmla="*/ 331 w 961"/>
                <a:gd name="T7" fmla="*/ 961 h 961"/>
                <a:gd name="T8" fmla="*/ 961 w 961"/>
                <a:gd name="T9" fmla="*/ 331 h 961"/>
              </a:gdLst>
              <a:ahLst/>
              <a:cxnLst>
                <a:cxn ang="0">
                  <a:pos x="T0" y="T1"/>
                </a:cxn>
                <a:cxn ang="0">
                  <a:pos x="T2" y="T3"/>
                </a:cxn>
                <a:cxn ang="0">
                  <a:pos x="T4" y="T5"/>
                </a:cxn>
                <a:cxn ang="0">
                  <a:pos x="T6" y="T7"/>
                </a:cxn>
                <a:cxn ang="0">
                  <a:pos x="T8" y="T9"/>
                </a:cxn>
              </a:cxnLst>
              <a:rect l="0" t="0" r="r" b="b"/>
              <a:pathLst>
                <a:path w="961" h="961">
                  <a:moveTo>
                    <a:pt x="961" y="331"/>
                  </a:moveTo>
                  <a:cubicBezTo>
                    <a:pt x="961" y="0"/>
                    <a:pt x="961" y="0"/>
                    <a:pt x="961" y="0"/>
                  </a:cubicBezTo>
                  <a:cubicBezTo>
                    <a:pt x="437" y="15"/>
                    <a:pt x="15" y="437"/>
                    <a:pt x="0" y="961"/>
                  </a:cubicBezTo>
                  <a:cubicBezTo>
                    <a:pt x="331" y="961"/>
                    <a:pt x="331" y="961"/>
                    <a:pt x="331" y="961"/>
                  </a:cubicBezTo>
                  <a:cubicBezTo>
                    <a:pt x="346" y="620"/>
                    <a:pt x="620" y="346"/>
                    <a:pt x="961" y="331"/>
                  </a:cubicBezTo>
                  <a:close/>
                </a:path>
              </a:pathLst>
            </a:custGeom>
            <a:solidFill>
              <a:srgbClr val="FD6036"/>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9" name="Freeform 116"/>
            <p:cNvSpPr/>
            <p:nvPr/>
          </p:nvSpPr>
          <p:spPr bwMode="auto">
            <a:xfrm>
              <a:off x="3290129" y="4171748"/>
              <a:ext cx="2737415" cy="2739569"/>
            </a:xfrm>
            <a:custGeom>
              <a:avLst/>
              <a:gdLst>
                <a:gd name="T0" fmla="*/ 331 w 961"/>
                <a:gd name="T1" fmla="*/ 0 h 961"/>
                <a:gd name="T2" fmla="*/ 0 w 961"/>
                <a:gd name="T3" fmla="*/ 0 h 961"/>
                <a:gd name="T4" fmla="*/ 961 w 961"/>
                <a:gd name="T5" fmla="*/ 961 h 961"/>
                <a:gd name="T6" fmla="*/ 961 w 961"/>
                <a:gd name="T7" fmla="*/ 630 h 961"/>
                <a:gd name="T8" fmla="*/ 331 w 961"/>
                <a:gd name="T9" fmla="*/ 0 h 961"/>
              </a:gdLst>
              <a:ahLst/>
              <a:cxnLst>
                <a:cxn ang="0">
                  <a:pos x="T0" y="T1"/>
                </a:cxn>
                <a:cxn ang="0">
                  <a:pos x="T2" y="T3"/>
                </a:cxn>
                <a:cxn ang="0">
                  <a:pos x="T4" y="T5"/>
                </a:cxn>
                <a:cxn ang="0">
                  <a:pos x="T6" y="T7"/>
                </a:cxn>
                <a:cxn ang="0">
                  <a:pos x="T8" y="T9"/>
                </a:cxn>
              </a:cxnLst>
              <a:rect l="0" t="0" r="r" b="b"/>
              <a:pathLst>
                <a:path w="961" h="961">
                  <a:moveTo>
                    <a:pt x="331" y="0"/>
                  </a:moveTo>
                  <a:cubicBezTo>
                    <a:pt x="0" y="0"/>
                    <a:pt x="0" y="0"/>
                    <a:pt x="0" y="0"/>
                  </a:cubicBezTo>
                  <a:cubicBezTo>
                    <a:pt x="15" y="524"/>
                    <a:pt x="437" y="946"/>
                    <a:pt x="961" y="961"/>
                  </a:cubicBezTo>
                  <a:cubicBezTo>
                    <a:pt x="961" y="630"/>
                    <a:pt x="961" y="630"/>
                    <a:pt x="961" y="630"/>
                  </a:cubicBezTo>
                  <a:cubicBezTo>
                    <a:pt x="620" y="615"/>
                    <a:pt x="346" y="341"/>
                    <a:pt x="331" y="0"/>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232" name="Freeform 65"/>
            <p:cNvSpPr>
              <a:spLocks noEditPoints="1"/>
            </p:cNvSpPr>
            <p:nvPr/>
          </p:nvSpPr>
          <p:spPr bwMode="auto">
            <a:xfrm>
              <a:off x="4163097" y="2602072"/>
              <a:ext cx="464190" cy="379640"/>
            </a:xfrm>
            <a:custGeom>
              <a:avLst/>
              <a:gdLst>
                <a:gd name="T0" fmla="*/ 6 w 224"/>
                <a:gd name="T1" fmla="*/ 97 h 183"/>
                <a:gd name="T2" fmla="*/ 120 w 224"/>
                <a:gd name="T3" fmla="*/ 177 h 183"/>
                <a:gd name="T4" fmla="*/ 218 w 224"/>
                <a:gd name="T5" fmla="*/ 77 h 183"/>
                <a:gd name="T6" fmla="*/ 109 w 224"/>
                <a:gd name="T7" fmla="*/ 12 h 183"/>
                <a:gd name="T8" fmla="*/ 63 w 224"/>
                <a:gd name="T9" fmla="*/ 52 h 183"/>
                <a:gd name="T10" fmla="*/ 24 w 224"/>
                <a:gd name="T11" fmla="*/ 44 h 183"/>
                <a:gd name="T12" fmla="*/ 6 w 224"/>
                <a:gd name="T13" fmla="*/ 97 h 183"/>
                <a:gd name="T14" fmla="*/ 203 w 224"/>
                <a:gd name="T15" fmla="*/ 92 h 183"/>
                <a:gd name="T16" fmla="*/ 186 w 224"/>
                <a:gd name="T17" fmla="*/ 112 h 183"/>
                <a:gd name="T18" fmla="*/ 166 w 224"/>
                <a:gd name="T19" fmla="*/ 95 h 183"/>
                <a:gd name="T20" fmla="*/ 182 w 224"/>
                <a:gd name="T21" fmla="*/ 75 h 183"/>
                <a:gd name="T22" fmla="*/ 203 w 224"/>
                <a:gd name="T23" fmla="*/ 92 h 183"/>
                <a:gd name="T24" fmla="*/ 160 w 224"/>
                <a:gd name="T25" fmla="*/ 31 h 183"/>
                <a:gd name="T26" fmla="*/ 180 w 224"/>
                <a:gd name="T27" fmla="*/ 47 h 183"/>
                <a:gd name="T28" fmla="*/ 164 w 224"/>
                <a:gd name="T29" fmla="*/ 68 h 183"/>
                <a:gd name="T30" fmla="*/ 143 w 224"/>
                <a:gd name="T31" fmla="*/ 51 h 183"/>
                <a:gd name="T32" fmla="*/ 160 w 224"/>
                <a:gd name="T33" fmla="*/ 31 h 183"/>
                <a:gd name="T34" fmla="*/ 155 w 224"/>
                <a:gd name="T35" fmla="*/ 115 h 183"/>
                <a:gd name="T36" fmla="*/ 176 w 224"/>
                <a:gd name="T37" fmla="*/ 132 h 183"/>
                <a:gd name="T38" fmla="*/ 159 w 224"/>
                <a:gd name="T39" fmla="*/ 152 h 183"/>
                <a:gd name="T40" fmla="*/ 139 w 224"/>
                <a:gd name="T41" fmla="*/ 136 h 183"/>
                <a:gd name="T42" fmla="*/ 155 w 224"/>
                <a:gd name="T43" fmla="*/ 115 h 183"/>
                <a:gd name="T44" fmla="*/ 105 w 224"/>
                <a:gd name="T45" fmla="*/ 32 h 183"/>
                <a:gd name="T46" fmla="*/ 125 w 224"/>
                <a:gd name="T47" fmla="*/ 49 h 183"/>
                <a:gd name="T48" fmla="*/ 109 w 224"/>
                <a:gd name="T49" fmla="*/ 69 h 183"/>
                <a:gd name="T50" fmla="*/ 88 w 224"/>
                <a:gd name="T51" fmla="*/ 52 h 183"/>
                <a:gd name="T52" fmla="*/ 105 w 224"/>
                <a:gd name="T53" fmla="*/ 32 h 183"/>
                <a:gd name="T54" fmla="*/ 106 w 224"/>
                <a:gd name="T55" fmla="*/ 129 h 183"/>
                <a:gd name="T56" fmla="*/ 127 w 224"/>
                <a:gd name="T57" fmla="*/ 145 h 183"/>
                <a:gd name="T58" fmla="*/ 110 w 224"/>
                <a:gd name="T59" fmla="*/ 166 h 183"/>
                <a:gd name="T60" fmla="*/ 90 w 224"/>
                <a:gd name="T61" fmla="*/ 149 h 183"/>
                <a:gd name="T62" fmla="*/ 106 w 224"/>
                <a:gd name="T63" fmla="*/ 129 h 183"/>
                <a:gd name="T64" fmla="*/ 77 w 224"/>
                <a:gd name="T65" fmla="*/ 128 h 183"/>
                <a:gd name="T66" fmla="*/ 61 w 224"/>
                <a:gd name="T67" fmla="*/ 148 h 183"/>
                <a:gd name="T68" fmla="*/ 40 w 224"/>
                <a:gd name="T69" fmla="*/ 131 h 183"/>
                <a:gd name="T70" fmla="*/ 57 w 224"/>
                <a:gd name="T71" fmla="*/ 111 h 183"/>
                <a:gd name="T72" fmla="*/ 77 w 224"/>
                <a:gd name="T73" fmla="*/ 128 h 183"/>
                <a:gd name="T74" fmla="*/ 35 w 224"/>
                <a:gd name="T75" fmla="*/ 52 h 183"/>
                <a:gd name="T76" fmla="*/ 55 w 224"/>
                <a:gd name="T77" fmla="*/ 68 h 183"/>
                <a:gd name="T78" fmla="*/ 39 w 224"/>
                <a:gd name="T79" fmla="*/ 87 h 183"/>
                <a:gd name="T80" fmla="*/ 20 w 224"/>
                <a:gd name="T81" fmla="*/ 72 h 183"/>
                <a:gd name="T82" fmla="*/ 35 w 224"/>
                <a:gd name="T83" fmla="*/ 5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 h="183">
                  <a:moveTo>
                    <a:pt x="6" y="97"/>
                  </a:moveTo>
                  <a:cubicBezTo>
                    <a:pt x="17" y="145"/>
                    <a:pt x="60" y="183"/>
                    <a:pt x="120" y="177"/>
                  </a:cubicBezTo>
                  <a:cubicBezTo>
                    <a:pt x="179" y="171"/>
                    <a:pt x="224" y="126"/>
                    <a:pt x="218" y="77"/>
                  </a:cubicBezTo>
                  <a:cubicBezTo>
                    <a:pt x="213" y="28"/>
                    <a:pt x="167" y="0"/>
                    <a:pt x="109" y="12"/>
                  </a:cubicBezTo>
                  <a:cubicBezTo>
                    <a:pt x="84" y="17"/>
                    <a:pt x="72" y="57"/>
                    <a:pt x="63" y="52"/>
                  </a:cubicBezTo>
                  <a:cubicBezTo>
                    <a:pt x="53" y="45"/>
                    <a:pt x="43" y="38"/>
                    <a:pt x="24" y="44"/>
                  </a:cubicBezTo>
                  <a:cubicBezTo>
                    <a:pt x="10" y="49"/>
                    <a:pt x="0" y="68"/>
                    <a:pt x="6" y="97"/>
                  </a:cubicBezTo>
                  <a:close/>
                  <a:moveTo>
                    <a:pt x="203" y="92"/>
                  </a:moveTo>
                  <a:cubicBezTo>
                    <a:pt x="204" y="102"/>
                    <a:pt x="197" y="111"/>
                    <a:pt x="186" y="112"/>
                  </a:cubicBezTo>
                  <a:cubicBezTo>
                    <a:pt x="176" y="113"/>
                    <a:pt x="167" y="106"/>
                    <a:pt x="166" y="95"/>
                  </a:cubicBezTo>
                  <a:cubicBezTo>
                    <a:pt x="165" y="85"/>
                    <a:pt x="172" y="76"/>
                    <a:pt x="182" y="75"/>
                  </a:cubicBezTo>
                  <a:cubicBezTo>
                    <a:pt x="193" y="74"/>
                    <a:pt x="202" y="81"/>
                    <a:pt x="203" y="92"/>
                  </a:cubicBezTo>
                  <a:close/>
                  <a:moveTo>
                    <a:pt x="160" y="31"/>
                  </a:moveTo>
                  <a:cubicBezTo>
                    <a:pt x="170" y="29"/>
                    <a:pt x="179" y="37"/>
                    <a:pt x="180" y="47"/>
                  </a:cubicBezTo>
                  <a:cubicBezTo>
                    <a:pt x="181" y="57"/>
                    <a:pt x="174" y="66"/>
                    <a:pt x="164" y="68"/>
                  </a:cubicBezTo>
                  <a:cubicBezTo>
                    <a:pt x="154" y="69"/>
                    <a:pt x="144" y="61"/>
                    <a:pt x="143" y="51"/>
                  </a:cubicBezTo>
                  <a:cubicBezTo>
                    <a:pt x="142" y="41"/>
                    <a:pt x="150" y="32"/>
                    <a:pt x="160" y="31"/>
                  </a:cubicBezTo>
                  <a:close/>
                  <a:moveTo>
                    <a:pt x="155" y="115"/>
                  </a:moveTo>
                  <a:cubicBezTo>
                    <a:pt x="165" y="114"/>
                    <a:pt x="175" y="122"/>
                    <a:pt x="176" y="132"/>
                  </a:cubicBezTo>
                  <a:cubicBezTo>
                    <a:pt x="177" y="142"/>
                    <a:pt x="169" y="151"/>
                    <a:pt x="159" y="152"/>
                  </a:cubicBezTo>
                  <a:cubicBezTo>
                    <a:pt x="149" y="153"/>
                    <a:pt x="140" y="146"/>
                    <a:pt x="139" y="136"/>
                  </a:cubicBezTo>
                  <a:cubicBezTo>
                    <a:pt x="138" y="125"/>
                    <a:pt x="145" y="116"/>
                    <a:pt x="155" y="115"/>
                  </a:cubicBezTo>
                  <a:close/>
                  <a:moveTo>
                    <a:pt x="105" y="32"/>
                  </a:moveTo>
                  <a:cubicBezTo>
                    <a:pt x="115" y="31"/>
                    <a:pt x="124" y="38"/>
                    <a:pt x="125" y="49"/>
                  </a:cubicBezTo>
                  <a:cubicBezTo>
                    <a:pt x="126" y="59"/>
                    <a:pt x="119" y="68"/>
                    <a:pt x="109" y="69"/>
                  </a:cubicBezTo>
                  <a:cubicBezTo>
                    <a:pt x="98" y="70"/>
                    <a:pt x="89" y="63"/>
                    <a:pt x="88" y="52"/>
                  </a:cubicBezTo>
                  <a:cubicBezTo>
                    <a:pt x="87" y="42"/>
                    <a:pt x="95" y="33"/>
                    <a:pt x="105" y="32"/>
                  </a:cubicBezTo>
                  <a:close/>
                  <a:moveTo>
                    <a:pt x="106" y="129"/>
                  </a:moveTo>
                  <a:cubicBezTo>
                    <a:pt x="117" y="128"/>
                    <a:pt x="126" y="135"/>
                    <a:pt x="127" y="145"/>
                  </a:cubicBezTo>
                  <a:cubicBezTo>
                    <a:pt x="128" y="156"/>
                    <a:pt x="120" y="165"/>
                    <a:pt x="110" y="166"/>
                  </a:cubicBezTo>
                  <a:cubicBezTo>
                    <a:pt x="100" y="167"/>
                    <a:pt x="91" y="159"/>
                    <a:pt x="90" y="149"/>
                  </a:cubicBezTo>
                  <a:cubicBezTo>
                    <a:pt x="89" y="139"/>
                    <a:pt x="96" y="130"/>
                    <a:pt x="106" y="129"/>
                  </a:cubicBezTo>
                  <a:close/>
                  <a:moveTo>
                    <a:pt x="77" y="128"/>
                  </a:moveTo>
                  <a:cubicBezTo>
                    <a:pt x="78" y="138"/>
                    <a:pt x="71" y="147"/>
                    <a:pt x="61" y="148"/>
                  </a:cubicBezTo>
                  <a:cubicBezTo>
                    <a:pt x="51" y="149"/>
                    <a:pt x="41" y="142"/>
                    <a:pt x="40" y="131"/>
                  </a:cubicBezTo>
                  <a:cubicBezTo>
                    <a:pt x="39" y="121"/>
                    <a:pt x="47" y="112"/>
                    <a:pt x="57" y="111"/>
                  </a:cubicBezTo>
                  <a:cubicBezTo>
                    <a:pt x="67" y="110"/>
                    <a:pt x="76" y="117"/>
                    <a:pt x="77" y="128"/>
                  </a:cubicBezTo>
                  <a:close/>
                  <a:moveTo>
                    <a:pt x="35" y="52"/>
                  </a:moveTo>
                  <a:cubicBezTo>
                    <a:pt x="45" y="51"/>
                    <a:pt x="54" y="58"/>
                    <a:pt x="55" y="68"/>
                  </a:cubicBezTo>
                  <a:cubicBezTo>
                    <a:pt x="56" y="78"/>
                    <a:pt x="49" y="86"/>
                    <a:pt x="39" y="87"/>
                  </a:cubicBezTo>
                  <a:cubicBezTo>
                    <a:pt x="29" y="88"/>
                    <a:pt x="21" y="81"/>
                    <a:pt x="20" y="72"/>
                  </a:cubicBezTo>
                  <a:cubicBezTo>
                    <a:pt x="19" y="62"/>
                    <a:pt x="26" y="53"/>
                    <a:pt x="35" y="52"/>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233" name="Freeform 66"/>
            <p:cNvSpPr>
              <a:spLocks noEditPoints="1"/>
            </p:cNvSpPr>
            <p:nvPr/>
          </p:nvSpPr>
          <p:spPr bwMode="auto">
            <a:xfrm>
              <a:off x="7386453" y="5562256"/>
              <a:ext cx="364719" cy="394560"/>
            </a:xfrm>
            <a:custGeom>
              <a:avLst/>
              <a:gdLst>
                <a:gd name="T0" fmla="*/ 169 w 176"/>
                <a:gd name="T1" fmla="*/ 0 h 190"/>
                <a:gd name="T2" fmla="*/ 7 w 176"/>
                <a:gd name="T3" fmla="*/ 0 h 190"/>
                <a:gd name="T4" fmla="*/ 0 w 176"/>
                <a:gd name="T5" fmla="*/ 52 h 190"/>
                <a:gd name="T6" fmla="*/ 88 w 176"/>
                <a:gd name="T7" fmla="*/ 190 h 190"/>
                <a:gd name="T8" fmla="*/ 176 w 176"/>
                <a:gd name="T9" fmla="*/ 52 h 190"/>
                <a:gd name="T10" fmla="*/ 169 w 176"/>
                <a:gd name="T11" fmla="*/ 0 h 190"/>
                <a:gd name="T12" fmla="*/ 34 w 176"/>
                <a:gd name="T13" fmla="*/ 52 h 190"/>
                <a:gd name="T14" fmla="*/ 54 w 176"/>
                <a:gd name="T15" fmla="*/ 32 h 190"/>
                <a:gd name="T16" fmla="*/ 74 w 176"/>
                <a:gd name="T17" fmla="*/ 52 h 190"/>
                <a:gd name="T18" fmla="*/ 54 w 176"/>
                <a:gd name="T19" fmla="*/ 72 h 190"/>
                <a:gd name="T20" fmla="*/ 34 w 176"/>
                <a:gd name="T21" fmla="*/ 52 h 190"/>
                <a:gd name="T22" fmla="*/ 88 w 176"/>
                <a:gd name="T23" fmla="*/ 154 h 190"/>
                <a:gd name="T24" fmla="*/ 46 w 176"/>
                <a:gd name="T25" fmla="*/ 120 h 190"/>
                <a:gd name="T26" fmla="*/ 88 w 176"/>
                <a:gd name="T27" fmla="*/ 140 h 190"/>
                <a:gd name="T28" fmla="*/ 130 w 176"/>
                <a:gd name="T29" fmla="*/ 120 h 190"/>
                <a:gd name="T30" fmla="*/ 88 w 176"/>
                <a:gd name="T31" fmla="*/ 154 h 190"/>
                <a:gd name="T32" fmla="*/ 124 w 176"/>
                <a:gd name="T33" fmla="*/ 72 h 190"/>
                <a:gd name="T34" fmla="*/ 104 w 176"/>
                <a:gd name="T35" fmla="*/ 52 h 190"/>
                <a:gd name="T36" fmla="*/ 124 w 176"/>
                <a:gd name="T37" fmla="*/ 32 h 190"/>
                <a:gd name="T38" fmla="*/ 144 w 176"/>
                <a:gd name="T39" fmla="*/ 52 h 190"/>
                <a:gd name="T40" fmla="*/ 124 w 176"/>
                <a:gd name="T4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90">
                  <a:moveTo>
                    <a:pt x="169" y="0"/>
                  </a:moveTo>
                  <a:cubicBezTo>
                    <a:pt x="7" y="0"/>
                    <a:pt x="7" y="0"/>
                    <a:pt x="7" y="0"/>
                  </a:cubicBezTo>
                  <a:cubicBezTo>
                    <a:pt x="3" y="16"/>
                    <a:pt x="0" y="34"/>
                    <a:pt x="0" y="52"/>
                  </a:cubicBezTo>
                  <a:cubicBezTo>
                    <a:pt x="0" y="128"/>
                    <a:pt x="40" y="190"/>
                    <a:pt x="88" y="190"/>
                  </a:cubicBezTo>
                  <a:cubicBezTo>
                    <a:pt x="136" y="190"/>
                    <a:pt x="176" y="128"/>
                    <a:pt x="176" y="52"/>
                  </a:cubicBezTo>
                  <a:cubicBezTo>
                    <a:pt x="176" y="34"/>
                    <a:pt x="173" y="16"/>
                    <a:pt x="169" y="0"/>
                  </a:cubicBezTo>
                  <a:close/>
                  <a:moveTo>
                    <a:pt x="34" y="52"/>
                  </a:moveTo>
                  <a:cubicBezTo>
                    <a:pt x="34" y="41"/>
                    <a:pt x="43" y="32"/>
                    <a:pt x="54" y="32"/>
                  </a:cubicBezTo>
                  <a:cubicBezTo>
                    <a:pt x="65" y="32"/>
                    <a:pt x="74" y="41"/>
                    <a:pt x="74" y="52"/>
                  </a:cubicBezTo>
                  <a:cubicBezTo>
                    <a:pt x="74" y="63"/>
                    <a:pt x="65" y="72"/>
                    <a:pt x="54" y="72"/>
                  </a:cubicBezTo>
                  <a:cubicBezTo>
                    <a:pt x="43" y="72"/>
                    <a:pt x="34" y="63"/>
                    <a:pt x="34" y="52"/>
                  </a:cubicBezTo>
                  <a:close/>
                  <a:moveTo>
                    <a:pt x="88" y="154"/>
                  </a:moveTo>
                  <a:cubicBezTo>
                    <a:pt x="67" y="154"/>
                    <a:pt x="49" y="139"/>
                    <a:pt x="46" y="120"/>
                  </a:cubicBezTo>
                  <a:cubicBezTo>
                    <a:pt x="56" y="132"/>
                    <a:pt x="71" y="140"/>
                    <a:pt x="88" y="140"/>
                  </a:cubicBezTo>
                  <a:cubicBezTo>
                    <a:pt x="105" y="140"/>
                    <a:pt x="120" y="132"/>
                    <a:pt x="130" y="120"/>
                  </a:cubicBezTo>
                  <a:cubicBezTo>
                    <a:pt x="127" y="139"/>
                    <a:pt x="109" y="154"/>
                    <a:pt x="88" y="154"/>
                  </a:cubicBezTo>
                  <a:close/>
                  <a:moveTo>
                    <a:pt x="124" y="72"/>
                  </a:moveTo>
                  <a:cubicBezTo>
                    <a:pt x="113" y="72"/>
                    <a:pt x="104" y="63"/>
                    <a:pt x="104" y="52"/>
                  </a:cubicBezTo>
                  <a:cubicBezTo>
                    <a:pt x="104" y="41"/>
                    <a:pt x="113" y="32"/>
                    <a:pt x="124" y="32"/>
                  </a:cubicBezTo>
                  <a:cubicBezTo>
                    <a:pt x="135" y="32"/>
                    <a:pt x="144" y="41"/>
                    <a:pt x="144" y="52"/>
                  </a:cubicBezTo>
                  <a:cubicBezTo>
                    <a:pt x="144" y="63"/>
                    <a:pt x="135" y="72"/>
                    <a:pt x="124" y="72"/>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234" name="Freeform 67"/>
            <p:cNvSpPr>
              <a:spLocks noEditPoints="1"/>
            </p:cNvSpPr>
            <p:nvPr/>
          </p:nvSpPr>
          <p:spPr bwMode="auto">
            <a:xfrm>
              <a:off x="4160362" y="5412886"/>
              <a:ext cx="457557" cy="436008"/>
            </a:xfrm>
            <a:custGeom>
              <a:avLst/>
              <a:gdLst>
                <a:gd name="T0" fmla="*/ 221 w 221"/>
                <a:gd name="T1" fmla="*/ 96 h 210"/>
                <a:gd name="T2" fmla="*/ 171 w 221"/>
                <a:gd name="T3" fmla="*/ 46 h 210"/>
                <a:gd name="T4" fmla="*/ 159 w 221"/>
                <a:gd name="T5" fmla="*/ 47 h 210"/>
                <a:gd name="T6" fmla="*/ 109 w 221"/>
                <a:gd name="T7" fmla="*/ 0 h 210"/>
                <a:gd name="T8" fmla="*/ 59 w 221"/>
                <a:gd name="T9" fmla="*/ 47 h 210"/>
                <a:gd name="T10" fmla="*/ 50 w 221"/>
                <a:gd name="T11" fmla="*/ 46 h 210"/>
                <a:gd name="T12" fmla="*/ 0 w 221"/>
                <a:gd name="T13" fmla="*/ 96 h 210"/>
                <a:gd name="T14" fmla="*/ 23 w 221"/>
                <a:gd name="T15" fmla="*/ 138 h 210"/>
                <a:gd name="T16" fmla="*/ 18 w 221"/>
                <a:gd name="T17" fmla="*/ 160 h 210"/>
                <a:gd name="T18" fmla="*/ 68 w 221"/>
                <a:gd name="T19" fmla="*/ 210 h 210"/>
                <a:gd name="T20" fmla="*/ 111 w 221"/>
                <a:gd name="T21" fmla="*/ 186 h 210"/>
                <a:gd name="T22" fmla="*/ 154 w 221"/>
                <a:gd name="T23" fmla="*/ 210 h 210"/>
                <a:gd name="T24" fmla="*/ 204 w 221"/>
                <a:gd name="T25" fmla="*/ 160 h 210"/>
                <a:gd name="T26" fmla="*/ 199 w 221"/>
                <a:gd name="T27" fmla="*/ 138 h 210"/>
                <a:gd name="T28" fmla="*/ 221 w 221"/>
                <a:gd name="T29" fmla="*/ 96 h 210"/>
                <a:gd name="T30" fmla="*/ 111 w 221"/>
                <a:gd name="T31" fmla="*/ 170 h 210"/>
                <a:gd name="T32" fmla="*/ 56 w 221"/>
                <a:gd name="T33" fmla="*/ 115 h 210"/>
                <a:gd name="T34" fmla="*/ 111 w 221"/>
                <a:gd name="T35" fmla="*/ 60 h 210"/>
                <a:gd name="T36" fmla="*/ 165 w 221"/>
                <a:gd name="T37" fmla="*/ 115 h 210"/>
                <a:gd name="T38" fmla="*/ 111 w 221"/>
                <a:gd name="T39" fmla="*/ 170 h 210"/>
                <a:gd name="T40" fmla="*/ 79 w 221"/>
                <a:gd name="T41" fmla="*/ 114 h 210"/>
                <a:gd name="T42" fmla="*/ 110 w 221"/>
                <a:gd name="T43" fmla="*/ 83 h 210"/>
                <a:gd name="T44" fmla="*/ 141 w 221"/>
                <a:gd name="T45" fmla="*/ 114 h 210"/>
                <a:gd name="T46" fmla="*/ 110 w 221"/>
                <a:gd name="T47" fmla="*/ 145 h 210"/>
                <a:gd name="T48" fmla="*/ 79 w 221"/>
                <a:gd name="T49" fmla="*/ 1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 h="210">
                  <a:moveTo>
                    <a:pt x="221" y="96"/>
                  </a:moveTo>
                  <a:cubicBezTo>
                    <a:pt x="221" y="68"/>
                    <a:pt x="199" y="46"/>
                    <a:pt x="171" y="46"/>
                  </a:cubicBezTo>
                  <a:cubicBezTo>
                    <a:pt x="167" y="46"/>
                    <a:pt x="163" y="46"/>
                    <a:pt x="159" y="47"/>
                  </a:cubicBezTo>
                  <a:cubicBezTo>
                    <a:pt x="157" y="21"/>
                    <a:pt x="135" y="0"/>
                    <a:pt x="109" y="0"/>
                  </a:cubicBezTo>
                  <a:cubicBezTo>
                    <a:pt x="82" y="0"/>
                    <a:pt x="60" y="21"/>
                    <a:pt x="59" y="47"/>
                  </a:cubicBezTo>
                  <a:cubicBezTo>
                    <a:pt x="56" y="46"/>
                    <a:pt x="53" y="46"/>
                    <a:pt x="50" y="46"/>
                  </a:cubicBezTo>
                  <a:cubicBezTo>
                    <a:pt x="22" y="46"/>
                    <a:pt x="0" y="68"/>
                    <a:pt x="0" y="96"/>
                  </a:cubicBezTo>
                  <a:cubicBezTo>
                    <a:pt x="0" y="114"/>
                    <a:pt x="9" y="129"/>
                    <a:pt x="23" y="138"/>
                  </a:cubicBezTo>
                  <a:cubicBezTo>
                    <a:pt x="20" y="145"/>
                    <a:pt x="18" y="152"/>
                    <a:pt x="18" y="160"/>
                  </a:cubicBezTo>
                  <a:cubicBezTo>
                    <a:pt x="18" y="188"/>
                    <a:pt x="40" y="210"/>
                    <a:pt x="68" y="210"/>
                  </a:cubicBezTo>
                  <a:cubicBezTo>
                    <a:pt x="86" y="210"/>
                    <a:pt x="102" y="201"/>
                    <a:pt x="111" y="186"/>
                  </a:cubicBezTo>
                  <a:cubicBezTo>
                    <a:pt x="120" y="201"/>
                    <a:pt x="136" y="210"/>
                    <a:pt x="154" y="210"/>
                  </a:cubicBezTo>
                  <a:cubicBezTo>
                    <a:pt x="182" y="210"/>
                    <a:pt x="204" y="188"/>
                    <a:pt x="204" y="160"/>
                  </a:cubicBezTo>
                  <a:cubicBezTo>
                    <a:pt x="204" y="152"/>
                    <a:pt x="202" y="145"/>
                    <a:pt x="199" y="138"/>
                  </a:cubicBezTo>
                  <a:cubicBezTo>
                    <a:pt x="212" y="129"/>
                    <a:pt x="221" y="113"/>
                    <a:pt x="221" y="96"/>
                  </a:cubicBezTo>
                  <a:close/>
                  <a:moveTo>
                    <a:pt x="111" y="170"/>
                  </a:moveTo>
                  <a:cubicBezTo>
                    <a:pt x="80" y="170"/>
                    <a:pt x="56" y="145"/>
                    <a:pt x="56" y="115"/>
                  </a:cubicBezTo>
                  <a:cubicBezTo>
                    <a:pt x="56" y="85"/>
                    <a:pt x="80" y="60"/>
                    <a:pt x="111" y="60"/>
                  </a:cubicBezTo>
                  <a:cubicBezTo>
                    <a:pt x="141" y="60"/>
                    <a:pt x="165" y="85"/>
                    <a:pt x="165" y="115"/>
                  </a:cubicBezTo>
                  <a:cubicBezTo>
                    <a:pt x="165" y="145"/>
                    <a:pt x="141" y="170"/>
                    <a:pt x="111" y="170"/>
                  </a:cubicBezTo>
                  <a:close/>
                  <a:moveTo>
                    <a:pt x="79" y="114"/>
                  </a:moveTo>
                  <a:cubicBezTo>
                    <a:pt x="79" y="97"/>
                    <a:pt x="93" y="83"/>
                    <a:pt x="110" y="83"/>
                  </a:cubicBezTo>
                  <a:cubicBezTo>
                    <a:pt x="127" y="83"/>
                    <a:pt x="141" y="97"/>
                    <a:pt x="141" y="114"/>
                  </a:cubicBezTo>
                  <a:cubicBezTo>
                    <a:pt x="141" y="131"/>
                    <a:pt x="127" y="145"/>
                    <a:pt x="110" y="145"/>
                  </a:cubicBezTo>
                  <a:cubicBezTo>
                    <a:pt x="93" y="145"/>
                    <a:pt x="79" y="131"/>
                    <a:pt x="79" y="114"/>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grpSp>
      <p:sp>
        <p:nvSpPr>
          <p:cNvPr id="237" name="文本框 236"/>
          <p:cNvSpPr txBox="1"/>
          <p:nvPr/>
        </p:nvSpPr>
        <p:spPr>
          <a:xfrm>
            <a:off x="2416156" y="2373583"/>
            <a:ext cx="2342544" cy="1858650"/>
          </a:xfrm>
          <a:prstGeom prst="rect">
            <a:avLst/>
          </a:prstGeom>
          <a:noFill/>
        </p:spPr>
        <p:txBody>
          <a:bodyPr wrap="square" rtlCol="0">
            <a:spAutoFit/>
          </a:bodyPr>
          <a:lstStyle/>
          <a:p>
            <a:pPr algn="just">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a:t>
            </a:r>
            <a:r>
              <a:rPr lang="en-US" altLang="zh-CN" sz="1200" dirty="0" err="1">
                <a:solidFill>
                  <a:schemeClr val="tx1">
                    <a:lumMod val="50000"/>
                    <a:lumOff val="50000"/>
                  </a:schemeClr>
                </a:solidFill>
                <a:latin typeface="Arial"/>
                <a:ea typeface="微软雅黑"/>
                <a:cs typeface="字魂105号-简雅黑" panose="00000500000000000000" pitchFamily="2" charset="-122"/>
                <a:sym typeface="Arial"/>
              </a:rPr>
              <a:t>colorPlease</a:t>
            </a: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a:p>
            <a:pPr algn="just">
              <a:lnSpc>
                <a:spcPts val="2000"/>
              </a:lnSpc>
            </a:pP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240" name="文本框 239"/>
          <p:cNvSpPr txBox="1"/>
          <p:nvPr/>
        </p:nvSpPr>
        <p:spPr>
          <a:xfrm>
            <a:off x="5268216" y="4169937"/>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241" name="文本框 240"/>
          <p:cNvSpPr txBox="1"/>
          <p:nvPr/>
        </p:nvSpPr>
        <p:spPr>
          <a:xfrm>
            <a:off x="5268217" y="4550946"/>
            <a:ext cx="2943550"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31" name="文本框 30"/>
          <p:cNvSpPr txBox="1"/>
          <p:nvPr/>
        </p:nvSpPr>
        <p:spPr>
          <a:xfrm>
            <a:off x="8281640" y="4169937"/>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32" name="文本框 31"/>
          <p:cNvSpPr txBox="1"/>
          <p:nvPr/>
        </p:nvSpPr>
        <p:spPr>
          <a:xfrm>
            <a:off x="8281641" y="4550946"/>
            <a:ext cx="2943550"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33" name="文本框 32"/>
          <p:cNvSpPr txBox="1"/>
          <p:nvPr/>
        </p:nvSpPr>
        <p:spPr>
          <a:xfrm>
            <a:off x="6458355" y="2539307"/>
            <a:ext cx="4263860" cy="584775"/>
          </a:xfrm>
          <a:prstGeom prst="rect">
            <a:avLst/>
          </a:prstGeom>
          <a:noFill/>
        </p:spPr>
        <p:txBody>
          <a:bodyPr wrap="none" rtlCol="0">
            <a:spAutoFit/>
          </a:bodyPr>
          <a:lstStyle/>
          <a:p>
            <a:r>
              <a:rPr lang="en-US" altLang="zh-CN" sz="3200" b="1" spc="100" dirty="0">
                <a:solidFill>
                  <a:srgbClr val="FD6036"/>
                </a:solidFill>
                <a:latin typeface="Arial"/>
                <a:ea typeface="微软雅黑"/>
                <a:cs typeface="字魂105号-简雅黑" panose="00000500000000000000" pitchFamily="2" charset="-122"/>
                <a:sym typeface="Arial"/>
              </a:rPr>
              <a:t>REPORT BUSINESS</a:t>
            </a:r>
          </a:p>
        </p:txBody>
      </p:sp>
      <p:sp>
        <p:nvSpPr>
          <p:cNvPr id="34" name="文本框 33"/>
          <p:cNvSpPr txBox="1"/>
          <p:nvPr/>
        </p:nvSpPr>
        <p:spPr>
          <a:xfrm>
            <a:off x="6477921" y="3287083"/>
            <a:ext cx="4594589" cy="577787"/>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37"/>
                                        </p:tgtEl>
                                        <p:attrNameLst>
                                          <p:attrName>style.visibility</p:attrName>
                                        </p:attrNameLst>
                                      </p:cBhvr>
                                      <p:to>
                                        <p:strVal val="visible"/>
                                      </p:to>
                                    </p:set>
                                    <p:anim calcmode="lin" valueType="num">
                                      <p:cBhvr additive="base">
                                        <p:cTn id="22" dur="500" fill="hold"/>
                                        <p:tgtEl>
                                          <p:spTgt spid="237"/>
                                        </p:tgtEl>
                                        <p:attrNameLst>
                                          <p:attrName>ppt_x</p:attrName>
                                        </p:attrNameLst>
                                      </p:cBhvr>
                                      <p:tavLst>
                                        <p:tav tm="0">
                                          <p:val>
                                            <p:strVal val="1+#ppt_w/2"/>
                                          </p:val>
                                        </p:tav>
                                        <p:tav tm="100000">
                                          <p:val>
                                            <p:strVal val="#ppt_x"/>
                                          </p:val>
                                        </p:tav>
                                      </p:tavLst>
                                    </p:anim>
                                    <p:anim calcmode="lin" valueType="num">
                                      <p:cBhvr additive="base">
                                        <p:cTn id="23" dur="500" fill="hold"/>
                                        <p:tgtEl>
                                          <p:spTgt spid="237"/>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40"/>
                                        </p:tgtEl>
                                        <p:attrNameLst>
                                          <p:attrName>style.visibility</p:attrName>
                                        </p:attrNameLst>
                                      </p:cBhvr>
                                      <p:to>
                                        <p:strVal val="visible"/>
                                      </p:to>
                                    </p:set>
                                    <p:anim calcmode="lin" valueType="num">
                                      <p:cBhvr additive="base">
                                        <p:cTn id="26" dur="500" fill="hold"/>
                                        <p:tgtEl>
                                          <p:spTgt spid="240"/>
                                        </p:tgtEl>
                                        <p:attrNameLst>
                                          <p:attrName>ppt_x</p:attrName>
                                        </p:attrNameLst>
                                      </p:cBhvr>
                                      <p:tavLst>
                                        <p:tav tm="0">
                                          <p:val>
                                            <p:strVal val="1+#ppt_w/2"/>
                                          </p:val>
                                        </p:tav>
                                        <p:tav tm="100000">
                                          <p:val>
                                            <p:strVal val="#ppt_x"/>
                                          </p:val>
                                        </p:tav>
                                      </p:tavLst>
                                    </p:anim>
                                    <p:anim calcmode="lin" valueType="num">
                                      <p:cBhvr additive="base">
                                        <p:cTn id="27" dur="500" fill="hold"/>
                                        <p:tgtEl>
                                          <p:spTgt spid="240"/>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41"/>
                                        </p:tgtEl>
                                        <p:attrNameLst>
                                          <p:attrName>style.visibility</p:attrName>
                                        </p:attrNameLst>
                                      </p:cBhvr>
                                      <p:to>
                                        <p:strVal val="visible"/>
                                      </p:to>
                                    </p:set>
                                    <p:anim calcmode="lin" valueType="num">
                                      <p:cBhvr additive="base">
                                        <p:cTn id="30" dur="500" fill="hold"/>
                                        <p:tgtEl>
                                          <p:spTgt spid="241"/>
                                        </p:tgtEl>
                                        <p:attrNameLst>
                                          <p:attrName>ppt_x</p:attrName>
                                        </p:attrNameLst>
                                      </p:cBhvr>
                                      <p:tavLst>
                                        <p:tav tm="0">
                                          <p:val>
                                            <p:strVal val="1+#ppt_w/2"/>
                                          </p:val>
                                        </p:tav>
                                        <p:tav tm="100000">
                                          <p:val>
                                            <p:strVal val="#ppt_x"/>
                                          </p:val>
                                        </p:tav>
                                      </p:tavLst>
                                    </p:anim>
                                    <p:anim calcmode="lin" valueType="num">
                                      <p:cBhvr additive="base">
                                        <p:cTn id="31" dur="500" fill="hold"/>
                                        <p:tgtEl>
                                          <p:spTgt spid="241"/>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235"/>
                                        </p:tgtEl>
                                        <p:attrNameLst>
                                          <p:attrName>style.visibility</p:attrName>
                                        </p:attrNameLst>
                                      </p:cBhvr>
                                      <p:to>
                                        <p:strVal val="visible"/>
                                      </p:to>
                                    </p:set>
                                    <p:animEffect transition="in" filter="fade">
                                      <p:cBhvr>
                                        <p:cTn id="34" dur="500"/>
                                        <p:tgtEl>
                                          <p:spTgt spid="235"/>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par>
                                <p:cTn id="43" presetID="22" presetClass="entr" presetSubtype="8" fill="hold" grpId="0" nodeType="withEffect">
                                  <p:stCondLst>
                                    <p:cond delay="75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237" grpId="0"/>
      <p:bldP spid="240" grpId="0"/>
      <p:bldP spid="241"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55" name="组合 54"/>
          <p:cNvGrpSpPr/>
          <p:nvPr/>
        </p:nvGrpSpPr>
        <p:grpSpPr>
          <a:xfrm>
            <a:off x="809462" y="1876820"/>
            <a:ext cx="9983796" cy="987810"/>
            <a:chOff x="614101" y="2878799"/>
            <a:chExt cx="10968301" cy="1085219"/>
          </a:xfrm>
        </p:grpSpPr>
        <p:grpSp>
          <p:nvGrpSpPr>
            <p:cNvPr id="61" name="Google Shape;997;p29"/>
            <p:cNvGrpSpPr/>
            <p:nvPr/>
          </p:nvGrpSpPr>
          <p:grpSpPr>
            <a:xfrm>
              <a:off x="614101" y="2878799"/>
              <a:ext cx="10968301" cy="1085219"/>
              <a:chOff x="460575" y="1204925"/>
              <a:chExt cx="8226226" cy="813914"/>
            </a:xfrm>
          </p:grpSpPr>
          <p:sp>
            <p:nvSpPr>
              <p:cNvPr id="65" name="Google Shape;998;p29"/>
              <p:cNvSpPr/>
              <p:nvPr/>
            </p:nvSpPr>
            <p:spPr>
              <a:xfrm rot="5400000">
                <a:off x="5430449" y="-1245323"/>
                <a:ext cx="806103" cy="5706600"/>
              </a:xfrm>
              <a:prstGeom prst="round2SameRect">
                <a:avLst>
                  <a:gd name="adj1" fmla="val 50000"/>
                  <a:gd name="adj2" fmla="val 0"/>
                </a:avLst>
              </a:prstGeom>
              <a:no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67" name="Google Shape;999;p29"/>
              <p:cNvSpPr/>
              <p:nvPr/>
            </p:nvSpPr>
            <p:spPr>
              <a:xfrm rot="-5400000">
                <a:off x="2396568" y="1105192"/>
                <a:ext cx="811768" cy="1015525"/>
              </a:xfrm>
              <a:prstGeom prst="flowChartOffpageConnector">
                <a:avLst/>
              </a:prstGeom>
              <a:solidFill>
                <a:schemeClr val="tx2"/>
              </a:solid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69" name="Google Shape;1000;p29"/>
              <p:cNvSpPr/>
              <p:nvPr/>
            </p:nvSpPr>
            <p:spPr>
              <a:xfrm rot="-5400000">
                <a:off x="1313775" y="351725"/>
                <a:ext cx="813900" cy="2520300"/>
              </a:xfrm>
              <a:prstGeom prst="round2SameRect">
                <a:avLst>
                  <a:gd name="adj1" fmla="val 50000"/>
                  <a:gd name="adj2" fmla="val 0"/>
                </a:avLst>
              </a:prstGeom>
              <a:solidFill>
                <a:schemeClr val="tx2"/>
              </a:solid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sp>
          <p:nvSpPr>
            <p:cNvPr id="63" name="Google Shape;1003;p29"/>
            <p:cNvSpPr/>
            <p:nvPr/>
          </p:nvSpPr>
          <p:spPr>
            <a:xfrm>
              <a:off x="767151" y="3026998"/>
              <a:ext cx="788800" cy="788800"/>
            </a:xfrm>
            <a:prstGeom prst="ellipse">
              <a:avLst/>
            </a:prstGeom>
            <a:no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r>
                <a:rPr kumimoji="0" lang="en-GB" sz="2935" b="1" i="0" u="none" strike="noStrike" kern="0" cap="none" spc="0" normalizeH="0" baseline="0" noProof="0" dirty="0">
                  <a:ln>
                    <a:noFill/>
                  </a:ln>
                  <a:solidFill>
                    <a:srgbClr val="FFFFFF"/>
                  </a:solidFill>
                  <a:effectLst/>
                  <a:uLnTx/>
                  <a:uFillTx/>
                  <a:latin typeface="Arial"/>
                  <a:ea typeface="微软雅黑"/>
                  <a:cs typeface="字魂105号-简雅黑" panose="00000500000000000000" pitchFamily="2" charset="-122"/>
                  <a:sym typeface="Arial"/>
                </a:rPr>
                <a:t>1</a:t>
              </a:r>
              <a:endParaRPr kumimoji="0" sz="2935" b="1" i="0" u="none" strike="noStrike" kern="0" cap="none" spc="0" normalizeH="0" baseline="0" noProof="0" dirty="0">
                <a:ln>
                  <a:noFill/>
                </a:ln>
                <a:solidFill>
                  <a:srgbClr val="FFFFFF"/>
                </a:solidFill>
                <a:effectLst/>
                <a:uLnTx/>
                <a:uFillTx/>
                <a:latin typeface="Arial"/>
                <a:ea typeface="微软雅黑"/>
                <a:cs typeface="字魂105号-简雅黑" panose="00000500000000000000" pitchFamily="2" charset="-122"/>
                <a:sym typeface="Arial"/>
              </a:endParaRPr>
            </a:p>
          </p:txBody>
        </p:sp>
      </p:grpSp>
      <p:sp>
        <p:nvSpPr>
          <p:cNvPr id="57" name="文本框 56"/>
          <p:cNvSpPr txBox="1"/>
          <p:nvPr/>
        </p:nvSpPr>
        <p:spPr>
          <a:xfrm>
            <a:off x="1711437" y="2110867"/>
            <a:ext cx="2202626" cy="461665"/>
          </a:xfrm>
          <a:prstGeom prst="rect">
            <a:avLst/>
          </a:prstGeom>
          <a:noFill/>
        </p:spPr>
        <p:txBody>
          <a:bodyPr wrap="square" rtlCol="0">
            <a:spAutoFit/>
          </a:bodyPr>
          <a:lstStyle/>
          <a:p>
            <a:pPr algn="ctr"/>
            <a:r>
              <a:rPr lang="en-US" altLang="zh-CN" sz="2400" b="1" dirty="0">
                <a:solidFill>
                  <a:schemeClr val="bg1"/>
                </a:solidFill>
                <a:latin typeface="Arial"/>
                <a:ea typeface="微软雅黑"/>
                <a:sym typeface="Arial"/>
              </a:rPr>
              <a:t>YOUR TITLE</a:t>
            </a:r>
            <a:endParaRPr lang="zh-CN" altLang="en-US" sz="2400" b="1" dirty="0">
              <a:solidFill>
                <a:schemeClr val="bg1"/>
              </a:solidFill>
              <a:latin typeface="Arial"/>
              <a:ea typeface="微软雅黑"/>
              <a:sym typeface="Arial"/>
            </a:endParaRPr>
          </a:p>
        </p:txBody>
      </p:sp>
      <p:sp>
        <p:nvSpPr>
          <p:cNvPr id="59" name="文本框 58"/>
          <p:cNvSpPr txBox="1"/>
          <p:nvPr/>
        </p:nvSpPr>
        <p:spPr>
          <a:xfrm>
            <a:off x="4403997" y="1948818"/>
            <a:ext cx="5866865"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 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a:p>
            <a:pPr>
              <a:lnSpc>
                <a:spcPts val="2000"/>
              </a:lnSpc>
            </a:pP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nvGrpSpPr>
          <p:cNvPr id="73" name="组合 72"/>
          <p:cNvGrpSpPr/>
          <p:nvPr/>
        </p:nvGrpSpPr>
        <p:grpSpPr>
          <a:xfrm>
            <a:off x="809462" y="3356180"/>
            <a:ext cx="9983796" cy="987810"/>
            <a:chOff x="614101" y="2878799"/>
            <a:chExt cx="10968301" cy="1085219"/>
          </a:xfrm>
        </p:grpSpPr>
        <p:grpSp>
          <p:nvGrpSpPr>
            <p:cNvPr id="76" name="Google Shape;997;p29"/>
            <p:cNvGrpSpPr/>
            <p:nvPr/>
          </p:nvGrpSpPr>
          <p:grpSpPr>
            <a:xfrm>
              <a:off x="614101" y="2878799"/>
              <a:ext cx="10968301" cy="1085219"/>
              <a:chOff x="460575" y="1204925"/>
              <a:chExt cx="8226226" cy="813914"/>
            </a:xfrm>
          </p:grpSpPr>
          <p:sp>
            <p:nvSpPr>
              <p:cNvPr id="78" name="Google Shape;998;p29"/>
              <p:cNvSpPr/>
              <p:nvPr/>
            </p:nvSpPr>
            <p:spPr>
              <a:xfrm rot="5400000">
                <a:off x="5430449" y="-1245323"/>
                <a:ext cx="806103" cy="5706600"/>
              </a:xfrm>
              <a:prstGeom prst="round2SameRect">
                <a:avLst>
                  <a:gd name="adj1" fmla="val 50000"/>
                  <a:gd name="adj2" fmla="val 0"/>
                </a:avLst>
              </a:prstGeom>
              <a:noFill/>
              <a:ln w="9525" cap="flat" cmpd="sng">
                <a:solidFill>
                  <a:srgbClr val="FD603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79" name="Google Shape;999;p29"/>
              <p:cNvSpPr/>
              <p:nvPr/>
            </p:nvSpPr>
            <p:spPr>
              <a:xfrm rot="-5400000">
                <a:off x="2396568" y="1105192"/>
                <a:ext cx="811768" cy="1015525"/>
              </a:xfrm>
              <a:prstGeom prst="flowChartOffpageConnector">
                <a:avLst/>
              </a:prstGeom>
              <a:solidFill>
                <a:srgbClr val="FD6036"/>
              </a:solidFill>
              <a:ln w="9525" cap="flat" cmpd="sng">
                <a:solidFill>
                  <a:srgbClr val="FD603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93" name="Google Shape;1000;p29"/>
              <p:cNvSpPr/>
              <p:nvPr/>
            </p:nvSpPr>
            <p:spPr>
              <a:xfrm rot="-5400000">
                <a:off x="1313775" y="351725"/>
                <a:ext cx="813900" cy="2520300"/>
              </a:xfrm>
              <a:prstGeom prst="round2SameRect">
                <a:avLst>
                  <a:gd name="adj1" fmla="val 50000"/>
                  <a:gd name="adj2" fmla="val 0"/>
                </a:avLst>
              </a:prstGeom>
              <a:solidFill>
                <a:srgbClr val="FD6036"/>
              </a:solidFill>
              <a:ln w="9525" cap="flat" cmpd="sng">
                <a:solidFill>
                  <a:srgbClr val="FD603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sp>
          <p:nvSpPr>
            <p:cNvPr id="77" name="Google Shape;1003;p29"/>
            <p:cNvSpPr/>
            <p:nvPr/>
          </p:nvSpPr>
          <p:spPr>
            <a:xfrm>
              <a:off x="767151" y="3026998"/>
              <a:ext cx="788800" cy="788800"/>
            </a:xfrm>
            <a:prstGeom prst="ellipse">
              <a:avLst/>
            </a:prstGeom>
            <a:no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r>
                <a:rPr lang="en-GB" sz="2935" b="1" kern="0" dirty="0">
                  <a:solidFill>
                    <a:srgbClr val="FFFFFF"/>
                  </a:solidFill>
                  <a:latin typeface="Arial"/>
                  <a:ea typeface="微软雅黑"/>
                  <a:cs typeface="字魂105号-简雅黑" panose="00000500000000000000" pitchFamily="2" charset="-122"/>
                  <a:sym typeface="Arial"/>
                </a:rPr>
                <a:t>2</a:t>
              </a:r>
              <a:endParaRPr kumimoji="0" sz="2935" b="1" i="0" u="none" strike="noStrike" kern="0" cap="none" spc="0" normalizeH="0" baseline="0" noProof="0" dirty="0">
                <a:ln>
                  <a:noFill/>
                </a:ln>
                <a:solidFill>
                  <a:srgbClr val="FFFFFF"/>
                </a:solidFill>
                <a:effectLst/>
                <a:uLnTx/>
                <a:uFillTx/>
                <a:latin typeface="Arial"/>
                <a:ea typeface="微软雅黑"/>
                <a:cs typeface="字魂105号-简雅黑" panose="00000500000000000000" pitchFamily="2" charset="-122"/>
                <a:sym typeface="Arial"/>
              </a:endParaRPr>
            </a:p>
          </p:txBody>
        </p:sp>
      </p:grpSp>
      <p:sp>
        <p:nvSpPr>
          <p:cNvPr id="74" name="文本框 73"/>
          <p:cNvSpPr txBox="1"/>
          <p:nvPr/>
        </p:nvSpPr>
        <p:spPr>
          <a:xfrm>
            <a:off x="1711437" y="3599143"/>
            <a:ext cx="2202626" cy="461665"/>
          </a:xfrm>
          <a:prstGeom prst="rect">
            <a:avLst/>
          </a:prstGeom>
          <a:noFill/>
        </p:spPr>
        <p:txBody>
          <a:bodyPr wrap="square" rtlCol="0">
            <a:spAutoFit/>
          </a:bodyPr>
          <a:lstStyle/>
          <a:p>
            <a:pPr algn="ctr"/>
            <a:r>
              <a:rPr lang="en-US" altLang="zh-CN" sz="2400" b="1" dirty="0">
                <a:solidFill>
                  <a:schemeClr val="bg1"/>
                </a:solidFill>
                <a:latin typeface="Arial"/>
                <a:ea typeface="微软雅黑"/>
                <a:sym typeface="Arial"/>
              </a:rPr>
              <a:t>YOUR TITLE</a:t>
            </a:r>
            <a:endParaRPr lang="zh-CN" altLang="en-US" sz="2400" b="1" dirty="0">
              <a:solidFill>
                <a:schemeClr val="bg1"/>
              </a:solidFill>
              <a:latin typeface="Arial"/>
              <a:ea typeface="微软雅黑"/>
              <a:sym typeface="Arial"/>
            </a:endParaRPr>
          </a:p>
        </p:txBody>
      </p:sp>
      <p:sp>
        <p:nvSpPr>
          <p:cNvPr id="75" name="文本框 74"/>
          <p:cNvSpPr txBox="1"/>
          <p:nvPr/>
        </p:nvSpPr>
        <p:spPr>
          <a:xfrm>
            <a:off x="4403997" y="3437094"/>
            <a:ext cx="5866865"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 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a:p>
            <a:pPr>
              <a:lnSpc>
                <a:spcPts val="2000"/>
              </a:lnSpc>
            </a:pP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nvGrpSpPr>
          <p:cNvPr id="95" name="组合 94"/>
          <p:cNvGrpSpPr/>
          <p:nvPr/>
        </p:nvGrpSpPr>
        <p:grpSpPr>
          <a:xfrm>
            <a:off x="809462" y="4835540"/>
            <a:ext cx="9983796" cy="987810"/>
            <a:chOff x="614101" y="2878799"/>
            <a:chExt cx="10968301" cy="1085219"/>
          </a:xfrm>
        </p:grpSpPr>
        <p:grpSp>
          <p:nvGrpSpPr>
            <p:cNvPr id="98" name="Google Shape;997;p29"/>
            <p:cNvGrpSpPr/>
            <p:nvPr/>
          </p:nvGrpSpPr>
          <p:grpSpPr>
            <a:xfrm>
              <a:off x="614101" y="2878799"/>
              <a:ext cx="10968301" cy="1085219"/>
              <a:chOff x="460575" y="1204925"/>
              <a:chExt cx="8226226" cy="813914"/>
            </a:xfrm>
          </p:grpSpPr>
          <p:sp>
            <p:nvSpPr>
              <p:cNvPr id="100" name="Google Shape;998;p29"/>
              <p:cNvSpPr/>
              <p:nvPr/>
            </p:nvSpPr>
            <p:spPr>
              <a:xfrm rot="5400000">
                <a:off x="5430449" y="-1245323"/>
                <a:ext cx="806103" cy="5706600"/>
              </a:xfrm>
              <a:prstGeom prst="round2SameRect">
                <a:avLst>
                  <a:gd name="adj1" fmla="val 50000"/>
                  <a:gd name="adj2" fmla="val 0"/>
                </a:avLst>
              </a:prstGeom>
              <a:no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101" name="Google Shape;999;p29"/>
              <p:cNvSpPr/>
              <p:nvPr/>
            </p:nvSpPr>
            <p:spPr>
              <a:xfrm rot="-5400000">
                <a:off x="2396568" y="1105192"/>
                <a:ext cx="811768" cy="1015525"/>
              </a:xfrm>
              <a:prstGeom prst="flowChartOffpageConnector">
                <a:avLst/>
              </a:prstGeom>
              <a:solidFill>
                <a:schemeClr val="tx2"/>
              </a:solid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102" name="Google Shape;1000;p29"/>
              <p:cNvSpPr/>
              <p:nvPr/>
            </p:nvSpPr>
            <p:spPr>
              <a:xfrm rot="-5400000">
                <a:off x="1313775" y="351725"/>
                <a:ext cx="813900" cy="2520300"/>
              </a:xfrm>
              <a:prstGeom prst="round2SameRect">
                <a:avLst>
                  <a:gd name="adj1" fmla="val 50000"/>
                  <a:gd name="adj2" fmla="val 0"/>
                </a:avLst>
              </a:prstGeom>
              <a:solidFill>
                <a:schemeClr val="tx2"/>
              </a:solid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sp>
          <p:nvSpPr>
            <p:cNvPr id="99" name="Google Shape;1003;p29"/>
            <p:cNvSpPr/>
            <p:nvPr/>
          </p:nvSpPr>
          <p:spPr>
            <a:xfrm>
              <a:off x="767151" y="3026998"/>
              <a:ext cx="788800" cy="788800"/>
            </a:xfrm>
            <a:prstGeom prst="ellipse">
              <a:avLst/>
            </a:prstGeom>
            <a:no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r>
                <a:rPr kumimoji="0" lang="en-GB" sz="2935" b="1" i="0" u="none" strike="noStrike" kern="0" cap="none" spc="0" normalizeH="0" baseline="0" noProof="0" dirty="0">
                  <a:ln>
                    <a:noFill/>
                  </a:ln>
                  <a:solidFill>
                    <a:srgbClr val="FFFFFF"/>
                  </a:solidFill>
                  <a:effectLst/>
                  <a:uLnTx/>
                  <a:uFillTx/>
                  <a:latin typeface="Arial"/>
                  <a:ea typeface="微软雅黑"/>
                  <a:cs typeface="字魂105号-简雅黑" panose="00000500000000000000" pitchFamily="2" charset="-122"/>
                  <a:sym typeface="Arial"/>
                </a:rPr>
                <a:t>1</a:t>
              </a:r>
              <a:endParaRPr kumimoji="0" sz="2935" b="1" i="0" u="none" strike="noStrike" kern="0" cap="none" spc="0" normalizeH="0" baseline="0" noProof="0" dirty="0">
                <a:ln>
                  <a:noFill/>
                </a:ln>
                <a:solidFill>
                  <a:srgbClr val="FFFFFF"/>
                </a:solidFill>
                <a:effectLst/>
                <a:uLnTx/>
                <a:uFillTx/>
                <a:latin typeface="Arial"/>
                <a:ea typeface="微软雅黑"/>
                <a:cs typeface="字魂105号-简雅黑" panose="00000500000000000000" pitchFamily="2" charset="-122"/>
                <a:sym typeface="Arial"/>
              </a:endParaRPr>
            </a:p>
          </p:txBody>
        </p:sp>
      </p:grpSp>
      <p:sp>
        <p:nvSpPr>
          <p:cNvPr id="96" name="文本框 95"/>
          <p:cNvSpPr txBox="1"/>
          <p:nvPr/>
        </p:nvSpPr>
        <p:spPr>
          <a:xfrm>
            <a:off x="1711437" y="5087419"/>
            <a:ext cx="2202626" cy="461665"/>
          </a:xfrm>
          <a:prstGeom prst="rect">
            <a:avLst/>
          </a:prstGeom>
          <a:noFill/>
        </p:spPr>
        <p:txBody>
          <a:bodyPr wrap="square" rtlCol="0">
            <a:spAutoFit/>
          </a:bodyPr>
          <a:lstStyle/>
          <a:p>
            <a:pPr algn="ctr"/>
            <a:r>
              <a:rPr lang="en-US" altLang="zh-CN" sz="2400" b="1" dirty="0">
                <a:solidFill>
                  <a:schemeClr val="bg1"/>
                </a:solidFill>
                <a:latin typeface="Arial"/>
                <a:ea typeface="微软雅黑"/>
                <a:sym typeface="Arial"/>
              </a:rPr>
              <a:t>YOUR TITLE</a:t>
            </a:r>
            <a:endParaRPr lang="zh-CN" altLang="en-US" sz="2400" b="1" dirty="0">
              <a:solidFill>
                <a:schemeClr val="bg1"/>
              </a:solidFill>
              <a:latin typeface="Arial"/>
              <a:ea typeface="微软雅黑"/>
              <a:sym typeface="Arial"/>
            </a:endParaRPr>
          </a:p>
        </p:txBody>
      </p:sp>
      <p:sp>
        <p:nvSpPr>
          <p:cNvPr id="97" name="文本框 96"/>
          <p:cNvSpPr txBox="1"/>
          <p:nvPr/>
        </p:nvSpPr>
        <p:spPr>
          <a:xfrm>
            <a:off x="4403997" y="4925370"/>
            <a:ext cx="5866865"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 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a:p>
            <a:pPr>
              <a:lnSpc>
                <a:spcPts val="2000"/>
              </a:lnSpc>
            </a:pP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aphicFrame>
        <p:nvGraphicFramePr>
          <p:cNvPr id="3" name="Chart 4984"/>
          <p:cNvGraphicFramePr/>
          <p:nvPr/>
        </p:nvGraphicFramePr>
        <p:xfrm>
          <a:off x="624527" y="2272839"/>
          <a:ext cx="4729614" cy="3665035"/>
        </p:xfrm>
        <a:graphic>
          <a:graphicData uri="http://schemas.openxmlformats.org/drawingml/2006/chart">
            <c:chart xmlns:c="http://schemas.openxmlformats.org/drawingml/2006/chart" xmlns:r="http://schemas.openxmlformats.org/officeDocument/2006/relationships" r:id="rId2"/>
          </a:graphicData>
        </a:graphic>
      </p:graphicFrame>
      <p:sp>
        <p:nvSpPr>
          <p:cNvPr id="19" name="文本框 18"/>
          <p:cNvSpPr txBox="1"/>
          <p:nvPr/>
        </p:nvSpPr>
        <p:spPr>
          <a:xfrm>
            <a:off x="5997324" y="4168302"/>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20" name="文本框 19"/>
          <p:cNvSpPr txBox="1"/>
          <p:nvPr/>
        </p:nvSpPr>
        <p:spPr>
          <a:xfrm>
            <a:off x="5997325" y="4549311"/>
            <a:ext cx="1961192"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21" name="文本框 20"/>
          <p:cNvSpPr txBox="1"/>
          <p:nvPr/>
        </p:nvSpPr>
        <p:spPr>
          <a:xfrm>
            <a:off x="8671359" y="4168302"/>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22" name="文本框 21"/>
          <p:cNvSpPr txBox="1"/>
          <p:nvPr/>
        </p:nvSpPr>
        <p:spPr>
          <a:xfrm>
            <a:off x="8671360" y="4549311"/>
            <a:ext cx="1961192"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25" name="文本框 24"/>
          <p:cNvSpPr txBox="1"/>
          <p:nvPr/>
        </p:nvSpPr>
        <p:spPr>
          <a:xfrm>
            <a:off x="6096000" y="2456248"/>
            <a:ext cx="3682418" cy="1077218"/>
          </a:xfrm>
          <a:prstGeom prst="rect">
            <a:avLst/>
          </a:prstGeom>
          <a:noFill/>
        </p:spPr>
        <p:txBody>
          <a:bodyPr wrap="none" rtlCol="0">
            <a:spAutoFit/>
          </a:bodyPr>
          <a:lstStyle/>
          <a:p>
            <a:r>
              <a:rPr lang="en-US" altLang="zh-CN" sz="3200" b="1" spc="100" dirty="0">
                <a:latin typeface="Arial"/>
                <a:ea typeface="微软雅黑"/>
                <a:cs typeface="字魂105号-简雅黑" panose="00000500000000000000" pitchFamily="2" charset="-122"/>
                <a:sym typeface="Arial"/>
              </a:rPr>
              <a:t>REPORT</a:t>
            </a:r>
          </a:p>
          <a:p>
            <a:r>
              <a:rPr lang="en-US" altLang="zh-CN" sz="3200" b="1" spc="100" dirty="0">
                <a:latin typeface="Arial"/>
                <a:ea typeface="微软雅黑"/>
                <a:cs typeface="字魂105号-简雅黑" panose="00000500000000000000" pitchFamily="2" charset="-122"/>
                <a:sym typeface="Arial"/>
              </a:rPr>
              <a:t>BUSINESS PLAN</a:t>
            </a: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22" presetClass="entr" presetSubtype="4"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par>
                                <p:cTn id="43" presetID="22" presetClass="entr" presetSubtype="8" fill="hold" grpId="0" nodeType="withEffect">
                                  <p:stCondLst>
                                    <p:cond delay="75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Graphic spid="3" grpId="0">
        <p:bldAsOne/>
      </p:bldGraphic>
      <p:bldP spid="19" grpId="0"/>
      <p:bldP spid="20" grpId="0"/>
      <p:bldP spid="21" grpId="0"/>
      <p:bldP spid="2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12" name="Google Shape;481;p22"/>
          <p:cNvSpPr/>
          <p:nvPr/>
        </p:nvSpPr>
        <p:spPr>
          <a:xfrm>
            <a:off x="3327441" y="2601137"/>
            <a:ext cx="1849455" cy="1602370"/>
          </a:xfrm>
          <a:prstGeom prst="hexagon">
            <a:avLst>
              <a:gd name="adj" fmla="val 25000"/>
              <a:gd name="vf" fmla="val 115470"/>
            </a:avLst>
          </a:pr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5" name="Google Shape;484;p22"/>
          <p:cNvSpPr/>
          <p:nvPr/>
        </p:nvSpPr>
        <p:spPr>
          <a:xfrm>
            <a:off x="4085398" y="2889962"/>
            <a:ext cx="347701" cy="345891"/>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7" name="Google Shape;486;p22"/>
          <p:cNvSpPr/>
          <p:nvPr/>
        </p:nvSpPr>
        <p:spPr>
          <a:xfrm>
            <a:off x="5150583" y="3609238"/>
            <a:ext cx="1849455" cy="1602370"/>
          </a:xfrm>
          <a:prstGeom prst="hexagon">
            <a:avLst>
              <a:gd name="adj" fmla="val 25000"/>
              <a:gd name="vf" fmla="val 115470"/>
            </a:avLst>
          </a:pr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nvGrpSpPr>
          <p:cNvPr id="20" name="Google Shape;489;p22"/>
          <p:cNvGrpSpPr/>
          <p:nvPr/>
        </p:nvGrpSpPr>
        <p:grpSpPr>
          <a:xfrm>
            <a:off x="5860086" y="3909775"/>
            <a:ext cx="475251" cy="471409"/>
            <a:chOff x="-31166825" y="1939525"/>
            <a:chExt cx="293800" cy="291425"/>
          </a:xfrm>
        </p:grpSpPr>
        <p:sp>
          <p:nvSpPr>
            <p:cNvPr id="21" name="Google Shape;490;p2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2" name="Google Shape;491;p2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3" name="Google Shape;492;p2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4" name="Google Shape;493;p2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5" name="Google Shape;494;p2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6" name="Google Shape;495;p2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7" name="Google Shape;496;p2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1" name="Google Shape;497;p2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2" name="Google Shape;498;p2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3" name="Google Shape;499;p2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4" name="Google Shape;500;p2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sp>
        <p:nvSpPr>
          <p:cNvPr id="36" name="Google Shape;502;p22"/>
          <p:cNvSpPr/>
          <p:nvPr/>
        </p:nvSpPr>
        <p:spPr>
          <a:xfrm>
            <a:off x="1504301" y="3609237"/>
            <a:ext cx="1849455" cy="1602370"/>
          </a:xfrm>
          <a:prstGeom prst="hexagon">
            <a:avLst>
              <a:gd name="adj" fmla="val 25000"/>
              <a:gd name="vf" fmla="val 115470"/>
            </a:avLst>
          </a:pr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nvGrpSpPr>
          <p:cNvPr id="41" name="Google Shape;505;p22"/>
          <p:cNvGrpSpPr/>
          <p:nvPr/>
        </p:nvGrpSpPr>
        <p:grpSpPr>
          <a:xfrm>
            <a:off x="2292053" y="3941840"/>
            <a:ext cx="303389" cy="354693"/>
            <a:chOff x="-48237000" y="2342650"/>
            <a:chExt cx="256800" cy="300225"/>
          </a:xfrm>
        </p:grpSpPr>
        <p:sp>
          <p:nvSpPr>
            <p:cNvPr id="42" name="Google Shape;506;p2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43" name="Google Shape;507;p2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44" name="Google Shape;508;p2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sp>
        <p:nvSpPr>
          <p:cNvPr id="46" name="Google Shape;510;p22"/>
          <p:cNvSpPr/>
          <p:nvPr/>
        </p:nvSpPr>
        <p:spPr>
          <a:xfrm>
            <a:off x="6973723" y="2601137"/>
            <a:ext cx="1849455" cy="1602370"/>
          </a:xfrm>
          <a:prstGeom prst="hexagon">
            <a:avLst>
              <a:gd name="adj" fmla="val 25000"/>
              <a:gd name="vf" fmla="val 115470"/>
            </a:avLst>
          </a:prstGeom>
          <a:solidFill>
            <a:srgbClr val="FE967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nvGrpSpPr>
          <p:cNvPr id="49" name="Google Shape;513;p22"/>
          <p:cNvGrpSpPr/>
          <p:nvPr/>
        </p:nvGrpSpPr>
        <p:grpSpPr>
          <a:xfrm>
            <a:off x="7731655" y="2818243"/>
            <a:ext cx="416502" cy="417609"/>
            <a:chOff x="-1700225" y="2768875"/>
            <a:chExt cx="291450" cy="292225"/>
          </a:xfrm>
        </p:grpSpPr>
        <p:sp>
          <p:nvSpPr>
            <p:cNvPr id="50" name="Google Shape;514;p2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51" name="Google Shape;515;p2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52" name="Google Shape;516;p2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53" name="Google Shape;517;p2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54" name="Google Shape;518;p2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55" name="Google Shape;519;p2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sp>
        <p:nvSpPr>
          <p:cNvPr id="57" name="Google Shape;521;p22"/>
          <p:cNvSpPr/>
          <p:nvPr/>
        </p:nvSpPr>
        <p:spPr>
          <a:xfrm>
            <a:off x="8796868" y="3609238"/>
            <a:ext cx="1849455" cy="1602370"/>
          </a:xfrm>
          <a:prstGeom prst="hexagon">
            <a:avLst>
              <a:gd name="adj" fmla="val 25000"/>
              <a:gd name="vf" fmla="val 115470"/>
            </a:avLst>
          </a:pr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nvGrpSpPr>
          <p:cNvPr id="60" name="Google Shape;524;p22"/>
          <p:cNvGrpSpPr/>
          <p:nvPr/>
        </p:nvGrpSpPr>
        <p:grpSpPr>
          <a:xfrm>
            <a:off x="9500555" y="3881174"/>
            <a:ext cx="417609" cy="415358"/>
            <a:chOff x="-2571737" y="2764550"/>
            <a:chExt cx="292225" cy="290650"/>
          </a:xfrm>
        </p:grpSpPr>
        <p:sp>
          <p:nvSpPr>
            <p:cNvPr id="61" name="Google Shape;525;p22"/>
            <p:cNvSpPr/>
            <p:nvPr/>
          </p:nvSpPr>
          <p:spPr>
            <a:xfrm>
              <a:off x="-2496085" y="3009100"/>
              <a:ext cx="17350" cy="17350"/>
            </a:xfrm>
            <a:custGeom>
              <a:avLst/>
              <a:gdLst/>
              <a:ahLst/>
              <a:cxnLst/>
              <a:rect l="l" t="t" r="r" b="b"/>
              <a:pathLst>
                <a:path w="694" h="694" extrusionOk="0">
                  <a:moveTo>
                    <a:pt x="347" y="1"/>
                  </a:moveTo>
                  <a:cubicBezTo>
                    <a:pt x="127" y="1"/>
                    <a:pt x="0" y="158"/>
                    <a:pt x="0" y="347"/>
                  </a:cubicBezTo>
                  <a:cubicBezTo>
                    <a:pt x="0" y="536"/>
                    <a:pt x="127" y="694"/>
                    <a:pt x="347" y="694"/>
                  </a:cubicBezTo>
                  <a:cubicBezTo>
                    <a:pt x="536" y="694"/>
                    <a:pt x="694" y="536"/>
                    <a:pt x="694" y="347"/>
                  </a:cubicBezTo>
                  <a:cubicBezTo>
                    <a:pt x="662" y="158"/>
                    <a:pt x="505" y="1"/>
                    <a:pt x="34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62" name="Google Shape;526;p22"/>
            <p:cNvSpPr/>
            <p:nvPr/>
          </p:nvSpPr>
          <p:spPr>
            <a:xfrm>
              <a:off x="-2398548" y="2800375"/>
              <a:ext cx="52000" cy="120525"/>
            </a:xfrm>
            <a:custGeom>
              <a:avLst/>
              <a:gdLst/>
              <a:ahLst/>
              <a:cxnLst/>
              <a:rect l="l" t="t" r="r" b="b"/>
              <a:pathLst>
                <a:path w="2080" h="4821" extrusionOk="0">
                  <a:moveTo>
                    <a:pt x="1008" y="0"/>
                  </a:moveTo>
                  <a:cubicBezTo>
                    <a:pt x="819" y="0"/>
                    <a:pt x="662" y="158"/>
                    <a:pt x="662" y="378"/>
                  </a:cubicBezTo>
                  <a:lnTo>
                    <a:pt x="662" y="757"/>
                  </a:lnTo>
                  <a:cubicBezTo>
                    <a:pt x="252" y="914"/>
                    <a:pt x="0" y="1261"/>
                    <a:pt x="0" y="1733"/>
                  </a:cubicBezTo>
                  <a:cubicBezTo>
                    <a:pt x="0" y="2300"/>
                    <a:pt x="473" y="2773"/>
                    <a:pt x="1008" y="2773"/>
                  </a:cubicBezTo>
                  <a:cubicBezTo>
                    <a:pt x="1323" y="2773"/>
                    <a:pt x="1481" y="3119"/>
                    <a:pt x="1260" y="3371"/>
                  </a:cubicBezTo>
                  <a:cubicBezTo>
                    <a:pt x="1197" y="3419"/>
                    <a:pt x="1103" y="3442"/>
                    <a:pt x="1012" y="3442"/>
                  </a:cubicBezTo>
                  <a:cubicBezTo>
                    <a:pt x="922" y="3442"/>
                    <a:pt x="835" y="3419"/>
                    <a:pt x="788" y="3371"/>
                  </a:cubicBezTo>
                  <a:cubicBezTo>
                    <a:pt x="725" y="3308"/>
                    <a:pt x="630" y="3277"/>
                    <a:pt x="540" y="3277"/>
                  </a:cubicBezTo>
                  <a:cubicBezTo>
                    <a:pt x="449" y="3277"/>
                    <a:pt x="362" y="3308"/>
                    <a:pt x="315" y="3371"/>
                  </a:cubicBezTo>
                  <a:cubicBezTo>
                    <a:pt x="189" y="3466"/>
                    <a:pt x="189" y="3718"/>
                    <a:pt x="315" y="3844"/>
                  </a:cubicBezTo>
                  <a:cubicBezTo>
                    <a:pt x="410" y="3939"/>
                    <a:pt x="536" y="4033"/>
                    <a:pt x="693" y="4065"/>
                  </a:cubicBezTo>
                  <a:lnTo>
                    <a:pt x="693" y="4474"/>
                  </a:lnTo>
                  <a:cubicBezTo>
                    <a:pt x="693" y="4663"/>
                    <a:pt x="851" y="4821"/>
                    <a:pt x="1040" y="4821"/>
                  </a:cubicBezTo>
                  <a:cubicBezTo>
                    <a:pt x="1260" y="4821"/>
                    <a:pt x="1418" y="4663"/>
                    <a:pt x="1418" y="4474"/>
                  </a:cubicBezTo>
                  <a:lnTo>
                    <a:pt x="1418" y="4065"/>
                  </a:lnTo>
                  <a:cubicBezTo>
                    <a:pt x="1796" y="3907"/>
                    <a:pt x="2079" y="3560"/>
                    <a:pt x="2079" y="3088"/>
                  </a:cubicBezTo>
                  <a:cubicBezTo>
                    <a:pt x="2079" y="2521"/>
                    <a:pt x="1607" y="2048"/>
                    <a:pt x="1040" y="2048"/>
                  </a:cubicBezTo>
                  <a:cubicBezTo>
                    <a:pt x="851" y="2048"/>
                    <a:pt x="693" y="1891"/>
                    <a:pt x="693" y="1702"/>
                  </a:cubicBezTo>
                  <a:cubicBezTo>
                    <a:pt x="693" y="1495"/>
                    <a:pt x="842" y="1356"/>
                    <a:pt x="1016" y="1356"/>
                  </a:cubicBezTo>
                  <a:cubicBezTo>
                    <a:pt x="1107" y="1356"/>
                    <a:pt x="1205" y="1394"/>
                    <a:pt x="1292" y="1481"/>
                  </a:cubicBezTo>
                  <a:cubicBezTo>
                    <a:pt x="1355" y="1528"/>
                    <a:pt x="1441" y="1552"/>
                    <a:pt x="1528" y="1552"/>
                  </a:cubicBezTo>
                  <a:cubicBezTo>
                    <a:pt x="1615" y="1552"/>
                    <a:pt x="1701" y="1528"/>
                    <a:pt x="1764" y="1481"/>
                  </a:cubicBezTo>
                  <a:cubicBezTo>
                    <a:pt x="1859" y="1355"/>
                    <a:pt x="1859" y="1103"/>
                    <a:pt x="1764" y="1009"/>
                  </a:cubicBezTo>
                  <a:cubicBezTo>
                    <a:pt x="1638" y="883"/>
                    <a:pt x="1512" y="788"/>
                    <a:pt x="1355" y="757"/>
                  </a:cubicBezTo>
                  <a:lnTo>
                    <a:pt x="1355" y="378"/>
                  </a:lnTo>
                  <a:cubicBezTo>
                    <a:pt x="1355" y="158"/>
                    <a:pt x="1197" y="0"/>
                    <a:pt x="100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63" name="Google Shape;527;p22"/>
            <p:cNvSpPr/>
            <p:nvPr/>
          </p:nvSpPr>
          <p:spPr>
            <a:xfrm>
              <a:off x="-2571737" y="2764550"/>
              <a:ext cx="292225" cy="290650"/>
            </a:xfrm>
            <a:custGeom>
              <a:avLst/>
              <a:gdLst/>
              <a:ahLst/>
              <a:cxnLst/>
              <a:rect l="l" t="t" r="r" b="b"/>
              <a:pathLst>
                <a:path w="11689" h="11626" extrusionOk="0">
                  <a:moveTo>
                    <a:pt x="5009" y="1355"/>
                  </a:moveTo>
                  <a:cubicBezTo>
                    <a:pt x="4789" y="1576"/>
                    <a:pt x="4694" y="1796"/>
                    <a:pt x="4537" y="2049"/>
                  </a:cubicBezTo>
                  <a:lnTo>
                    <a:pt x="662" y="2049"/>
                  </a:lnTo>
                  <a:lnTo>
                    <a:pt x="662" y="1670"/>
                  </a:lnTo>
                  <a:cubicBezTo>
                    <a:pt x="662" y="1513"/>
                    <a:pt x="819" y="1355"/>
                    <a:pt x="1008" y="1355"/>
                  </a:cubicBezTo>
                  <a:close/>
                  <a:moveTo>
                    <a:pt x="7908" y="694"/>
                  </a:moveTo>
                  <a:cubicBezTo>
                    <a:pt x="9609" y="694"/>
                    <a:pt x="10995" y="2080"/>
                    <a:pt x="10995" y="3781"/>
                  </a:cubicBezTo>
                  <a:cubicBezTo>
                    <a:pt x="10995" y="5451"/>
                    <a:pt x="9609" y="6837"/>
                    <a:pt x="7908" y="6837"/>
                  </a:cubicBezTo>
                  <a:cubicBezTo>
                    <a:pt x="7309" y="6837"/>
                    <a:pt x="6679" y="6680"/>
                    <a:pt x="6206" y="6365"/>
                  </a:cubicBezTo>
                  <a:cubicBezTo>
                    <a:pt x="6162" y="6342"/>
                    <a:pt x="6086" y="6320"/>
                    <a:pt x="6023" y="6320"/>
                  </a:cubicBezTo>
                  <a:cubicBezTo>
                    <a:pt x="5997" y="6320"/>
                    <a:pt x="5973" y="6324"/>
                    <a:pt x="5954" y="6333"/>
                  </a:cubicBezTo>
                  <a:cubicBezTo>
                    <a:pt x="5671" y="6396"/>
                    <a:pt x="5324" y="6522"/>
                    <a:pt x="5009" y="6648"/>
                  </a:cubicBezTo>
                  <a:lnTo>
                    <a:pt x="5324" y="5703"/>
                  </a:lnTo>
                  <a:cubicBezTo>
                    <a:pt x="5356" y="5609"/>
                    <a:pt x="5324" y="5514"/>
                    <a:pt x="5261" y="5420"/>
                  </a:cubicBezTo>
                  <a:cubicBezTo>
                    <a:pt x="4946" y="4947"/>
                    <a:pt x="4789" y="4348"/>
                    <a:pt x="4789" y="3781"/>
                  </a:cubicBezTo>
                  <a:cubicBezTo>
                    <a:pt x="4789" y="2080"/>
                    <a:pt x="6238" y="694"/>
                    <a:pt x="7908" y="694"/>
                  </a:cubicBezTo>
                  <a:close/>
                  <a:moveTo>
                    <a:pt x="4253" y="2710"/>
                  </a:moveTo>
                  <a:cubicBezTo>
                    <a:pt x="4190" y="3025"/>
                    <a:pt x="4096" y="3372"/>
                    <a:pt x="4096" y="3718"/>
                  </a:cubicBezTo>
                  <a:cubicBezTo>
                    <a:pt x="4096" y="4411"/>
                    <a:pt x="4253" y="5041"/>
                    <a:pt x="4600" y="5609"/>
                  </a:cubicBezTo>
                  <a:lnTo>
                    <a:pt x="4127" y="7089"/>
                  </a:lnTo>
                  <a:cubicBezTo>
                    <a:pt x="4096" y="7184"/>
                    <a:pt x="4127" y="7341"/>
                    <a:pt x="4222" y="7436"/>
                  </a:cubicBezTo>
                  <a:cubicBezTo>
                    <a:pt x="4266" y="7480"/>
                    <a:pt x="4358" y="7525"/>
                    <a:pt x="4453" y="7525"/>
                  </a:cubicBezTo>
                  <a:cubicBezTo>
                    <a:pt x="4492" y="7525"/>
                    <a:pt x="4531" y="7517"/>
                    <a:pt x="4568" y="7499"/>
                  </a:cubicBezTo>
                  <a:cubicBezTo>
                    <a:pt x="4568" y="7499"/>
                    <a:pt x="5387" y="7247"/>
                    <a:pt x="6017" y="7026"/>
                  </a:cubicBezTo>
                  <a:cubicBezTo>
                    <a:pt x="6080" y="7089"/>
                    <a:pt x="6143" y="7089"/>
                    <a:pt x="6175" y="7121"/>
                  </a:cubicBezTo>
                  <a:lnTo>
                    <a:pt x="6175" y="8223"/>
                  </a:lnTo>
                  <a:lnTo>
                    <a:pt x="662" y="8223"/>
                  </a:lnTo>
                  <a:lnTo>
                    <a:pt x="662" y="2710"/>
                  </a:lnTo>
                  <a:close/>
                  <a:moveTo>
                    <a:pt x="6112" y="8885"/>
                  </a:moveTo>
                  <a:lnTo>
                    <a:pt x="6112" y="10618"/>
                  </a:lnTo>
                  <a:cubicBezTo>
                    <a:pt x="6143" y="10807"/>
                    <a:pt x="5986" y="10964"/>
                    <a:pt x="5797" y="10964"/>
                  </a:cubicBezTo>
                  <a:lnTo>
                    <a:pt x="977" y="10964"/>
                  </a:lnTo>
                  <a:cubicBezTo>
                    <a:pt x="788" y="10964"/>
                    <a:pt x="630" y="10807"/>
                    <a:pt x="630" y="10618"/>
                  </a:cubicBezTo>
                  <a:lnTo>
                    <a:pt x="630" y="8885"/>
                  </a:lnTo>
                  <a:close/>
                  <a:moveTo>
                    <a:pt x="7908" y="1"/>
                  </a:moveTo>
                  <a:cubicBezTo>
                    <a:pt x="7120" y="1"/>
                    <a:pt x="6364" y="221"/>
                    <a:pt x="5734" y="662"/>
                  </a:cubicBezTo>
                  <a:lnTo>
                    <a:pt x="1008" y="662"/>
                  </a:lnTo>
                  <a:cubicBezTo>
                    <a:pt x="473" y="662"/>
                    <a:pt x="0" y="1135"/>
                    <a:pt x="0" y="1670"/>
                  </a:cubicBezTo>
                  <a:lnTo>
                    <a:pt x="0" y="10618"/>
                  </a:lnTo>
                  <a:cubicBezTo>
                    <a:pt x="0" y="11153"/>
                    <a:pt x="473" y="11626"/>
                    <a:pt x="1008" y="11626"/>
                  </a:cubicBezTo>
                  <a:lnTo>
                    <a:pt x="5828" y="11626"/>
                  </a:lnTo>
                  <a:cubicBezTo>
                    <a:pt x="6364" y="11626"/>
                    <a:pt x="6837" y="11153"/>
                    <a:pt x="6837" y="10618"/>
                  </a:cubicBezTo>
                  <a:lnTo>
                    <a:pt x="6837" y="7341"/>
                  </a:lnTo>
                  <a:cubicBezTo>
                    <a:pt x="7215" y="7436"/>
                    <a:pt x="7561" y="7499"/>
                    <a:pt x="7908" y="7499"/>
                  </a:cubicBezTo>
                  <a:cubicBezTo>
                    <a:pt x="9987" y="7499"/>
                    <a:pt x="11688" y="5798"/>
                    <a:pt x="11688" y="3718"/>
                  </a:cubicBezTo>
                  <a:cubicBezTo>
                    <a:pt x="11657" y="1670"/>
                    <a:pt x="9956" y="1"/>
                    <a:pt x="7908"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sp>
        <p:nvSpPr>
          <p:cNvPr id="64" name="文本框 63"/>
          <p:cNvSpPr txBox="1"/>
          <p:nvPr/>
        </p:nvSpPr>
        <p:spPr>
          <a:xfrm>
            <a:off x="1628485" y="4424445"/>
            <a:ext cx="2107792" cy="369332"/>
          </a:xfrm>
          <a:prstGeom prst="rect">
            <a:avLst/>
          </a:prstGeom>
          <a:noFill/>
        </p:spPr>
        <p:txBody>
          <a:bodyPr wrap="square" rtlCol="0">
            <a:spAutoFit/>
          </a:bodyPr>
          <a:lstStyle/>
          <a:p>
            <a:r>
              <a:rPr lang="en-US" altLang="zh-CN" b="1" dirty="0">
                <a:solidFill>
                  <a:schemeClr val="bg1"/>
                </a:solidFill>
                <a:latin typeface="Arial"/>
                <a:ea typeface="微软雅黑"/>
                <a:sym typeface="Arial"/>
              </a:rPr>
              <a:t>YOUR TITLE</a:t>
            </a:r>
            <a:endParaRPr lang="zh-CN" altLang="en-US" b="1" dirty="0">
              <a:solidFill>
                <a:schemeClr val="bg1"/>
              </a:solidFill>
              <a:latin typeface="Arial"/>
              <a:ea typeface="微软雅黑"/>
              <a:sym typeface="Arial"/>
            </a:endParaRPr>
          </a:p>
        </p:txBody>
      </p:sp>
      <p:sp>
        <p:nvSpPr>
          <p:cNvPr id="65" name="文本框 64"/>
          <p:cNvSpPr txBox="1"/>
          <p:nvPr/>
        </p:nvSpPr>
        <p:spPr>
          <a:xfrm>
            <a:off x="1594912" y="2116210"/>
            <a:ext cx="1758844" cy="1089209"/>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66" name="文本框 65"/>
          <p:cNvSpPr txBox="1"/>
          <p:nvPr/>
        </p:nvSpPr>
        <p:spPr>
          <a:xfrm>
            <a:off x="3382300" y="4593264"/>
            <a:ext cx="1782121"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67" name="文本框 66"/>
          <p:cNvSpPr txBox="1"/>
          <p:nvPr/>
        </p:nvSpPr>
        <p:spPr>
          <a:xfrm>
            <a:off x="5257908" y="2093166"/>
            <a:ext cx="1782121"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68" name="文本框 67"/>
          <p:cNvSpPr txBox="1"/>
          <p:nvPr/>
        </p:nvSpPr>
        <p:spPr>
          <a:xfrm>
            <a:off x="7122909" y="4566184"/>
            <a:ext cx="1782121"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69" name="文本框 68"/>
          <p:cNvSpPr txBox="1"/>
          <p:nvPr/>
        </p:nvSpPr>
        <p:spPr>
          <a:xfrm>
            <a:off x="8896666" y="2078777"/>
            <a:ext cx="1782121"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70" name="文本框 69"/>
          <p:cNvSpPr txBox="1"/>
          <p:nvPr/>
        </p:nvSpPr>
        <p:spPr>
          <a:xfrm>
            <a:off x="3479315" y="3445643"/>
            <a:ext cx="2107792" cy="369332"/>
          </a:xfrm>
          <a:prstGeom prst="rect">
            <a:avLst/>
          </a:prstGeom>
          <a:noFill/>
        </p:spPr>
        <p:txBody>
          <a:bodyPr wrap="square" rtlCol="0">
            <a:spAutoFit/>
          </a:bodyPr>
          <a:lstStyle/>
          <a:p>
            <a:r>
              <a:rPr lang="en-US" altLang="zh-CN" b="1" dirty="0">
                <a:solidFill>
                  <a:schemeClr val="bg1"/>
                </a:solidFill>
                <a:latin typeface="Arial"/>
                <a:ea typeface="微软雅黑"/>
                <a:sym typeface="Arial"/>
              </a:rPr>
              <a:t>YOUR TITLE</a:t>
            </a:r>
            <a:endParaRPr lang="zh-CN" altLang="en-US" b="1" dirty="0">
              <a:solidFill>
                <a:schemeClr val="bg1"/>
              </a:solidFill>
              <a:latin typeface="Arial"/>
              <a:ea typeface="微软雅黑"/>
              <a:sym typeface="Arial"/>
            </a:endParaRPr>
          </a:p>
        </p:txBody>
      </p:sp>
      <p:sp>
        <p:nvSpPr>
          <p:cNvPr id="71" name="文本框 70"/>
          <p:cNvSpPr txBox="1"/>
          <p:nvPr/>
        </p:nvSpPr>
        <p:spPr>
          <a:xfrm>
            <a:off x="5291858" y="4410422"/>
            <a:ext cx="2107792" cy="369332"/>
          </a:xfrm>
          <a:prstGeom prst="rect">
            <a:avLst/>
          </a:prstGeom>
          <a:noFill/>
        </p:spPr>
        <p:txBody>
          <a:bodyPr wrap="square" rtlCol="0">
            <a:spAutoFit/>
          </a:bodyPr>
          <a:lstStyle/>
          <a:p>
            <a:r>
              <a:rPr lang="en-US" altLang="zh-CN" b="1" dirty="0">
                <a:solidFill>
                  <a:schemeClr val="bg1"/>
                </a:solidFill>
                <a:latin typeface="Arial"/>
                <a:ea typeface="微软雅黑"/>
                <a:sym typeface="Arial"/>
              </a:rPr>
              <a:t>YOUR TITLE</a:t>
            </a:r>
            <a:endParaRPr lang="zh-CN" altLang="en-US" b="1" dirty="0">
              <a:solidFill>
                <a:schemeClr val="bg1"/>
              </a:solidFill>
              <a:latin typeface="Arial"/>
              <a:ea typeface="微软雅黑"/>
              <a:sym typeface="Arial"/>
            </a:endParaRPr>
          </a:p>
        </p:txBody>
      </p:sp>
      <p:sp>
        <p:nvSpPr>
          <p:cNvPr id="72" name="文本框 71"/>
          <p:cNvSpPr txBox="1"/>
          <p:nvPr/>
        </p:nvSpPr>
        <p:spPr>
          <a:xfrm>
            <a:off x="7053298" y="3396810"/>
            <a:ext cx="2107792" cy="369332"/>
          </a:xfrm>
          <a:prstGeom prst="rect">
            <a:avLst/>
          </a:prstGeom>
          <a:noFill/>
        </p:spPr>
        <p:txBody>
          <a:bodyPr wrap="square" rtlCol="0">
            <a:spAutoFit/>
          </a:bodyPr>
          <a:lstStyle/>
          <a:p>
            <a:r>
              <a:rPr lang="en-US" altLang="zh-CN" b="1" dirty="0">
                <a:solidFill>
                  <a:schemeClr val="bg1"/>
                </a:solidFill>
                <a:latin typeface="Arial"/>
                <a:ea typeface="微软雅黑"/>
                <a:sym typeface="Arial"/>
              </a:rPr>
              <a:t>YOUR TITLE</a:t>
            </a:r>
            <a:endParaRPr lang="zh-CN" altLang="en-US" b="1" dirty="0">
              <a:solidFill>
                <a:schemeClr val="bg1"/>
              </a:solidFill>
              <a:latin typeface="Arial"/>
              <a:ea typeface="微软雅黑"/>
              <a:sym typeface="Arial"/>
            </a:endParaRPr>
          </a:p>
        </p:txBody>
      </p:sp>
      <p:sp>
        <p:nvSpPr>
          <p:cNvPr id="73" name="文本框 72"/>
          <p:cNvSpPr txBox="1"/>
          <p:nvPr/>
        </p:nvSpPr>
        <p:spPr>
          <a:xfrm>
            <a:off x="8940730" y="4397311"/>
            <a:ext cx="2107792" cy="369332"/>
          </a:xfrm>
          <a:prstGeom prst="rect">
            <a:avLst/>
          </a:prstGeom>
          <a:noFill/>
        </p:spPr>
        <p:txBody>
          <a:bodyPr wrap="square" rtlCol="0">
            <a:spAutoFit/>
          </a:bodyPr>
          <a:lstStyle/>
          <a:p>
            <a:r>
              <a:rPr lang="en-US" altLang="zh-CN" b="1" dirty="0">
                <a:solidFill>
                  <a:schemeClr val="bg1"/>
                </a:solidFill>
                <a:latin typeface="Arial"/>
                <a:ea typeface="微软雅黑"/>
                <a:sym typeface="Arial"/>
              </a:rPr>
              <a:t>YOUR TITLE</a:t>
            </a:r>
            <a:endParaRPr lang="zh-CN" altLang="en-US" b="1" dirty="0">
              <a:solidFill>
                <a:schemeClr val="bg1"/>
              </a:solidFill>
              <a:latin typeface="Arial"/>
              <a:ea typeface="微软雅黑"/>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25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anim calcmode="lin" valueType="num">
                                      <p:cBhvr>
                                        <p:cTn id="28" dur="1000" fill="hold"/>
                                        <p:tgtEl>
                                          <p:spTgt spid="65"/>
                                        </p:tgtEl>
                                        <p:attrNameLst>
                                          <p:attrName>ppt_x</p:attrName>
                                        </p:attrNameLst>
                                      </p:cBhvr>
                                      <p:tavLst>
                                        <p:tav tm="0">
                                          <p:val>
                                            <p:strVal val="#ppt_x"/>
                                          </p:val>
                                        </p:tav>
                                        <p:tav tm="100000">
                                          <p:val>
                                            <p:strVal val="#ppt_x"/>
                                          </p:val>
                                        </p:tav>
                                      </p:tavLst>
                                    </p:anim>
                                    <p:anim calcmode="lin" valueType="num">
                                      <p:cBhvr>
                                        <p:cTn id="29" dur="1000" fill="hold"/>
                                        <p:tgtEl>
                                          <p:spTgt spid="6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anim calcmode="lin" valueType="num">
                                      <p:cBhvr>
                                        <p:cTn id="33" dur="1000" fill="hold"/>
                                        <p:tgtEl>
                                          <p:spTgt spid="66"/>
                                        </p:tgtEl>
                                        <p:attrNameLst>
                                          <p:attrName>ppt_x</p:attrName>
                                        </p:attrNameLst>
                                      </p:cBhvr>
                                      <p:tavLst>
                                        <p:tav tm="0">
                                          <p:val>
                                            <p:strVal val="#ppt_x"/>
                                          </p:val>
                                        </p:tav>
                                        <p:tav tm="100000">
                                          <p:val>
                                            <p:strVal val="#ppt_x"/>
                                          </p:val>
                                        </p:tav>
                                      </p:tavLst>
                                    </p:anim>
                                    <p:anim calcmode="lin" valueType="num">
                                      <p:cBhvr>
                                        <p:cTn id="34" dur="1000" fill="hold"/>
                                        <p:tgtEl>
                                          <p:spTgt spid="6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1000"/>
                                        <p:tgtEl>
                                          <p:spTgt spid="68"/>
                                        </p:tgtEl>
                                      </p:cBhvr>
                                    </p:animEffect>
                                    <p:anim calcmode="lin" valueType="num">
                                      <p:cBhvr>
                                        <p:cTn id="43" dur="1000" fill="hold"/>
                                        <p:tgtEl>
                                          <p:spTgt spid="68"/>
                                        </p:tgtEl>
                                        <p:attrNameLst>
                                          <p:attrName>ppt_x</p:attrName>
                                        </p:attrNameLst>
                                      </p:cBhvr>
                                      <p:tavLst>
                                        <p:tav tm="0">
                                          <p:val>
                                            <p:strVal val="#ppt_x"/>
                                          </p:val>
                                        </p:tav>
                                        <p:tav tm="100000">
                                          <p:val>
                                            <p:strVal val="#ppt_x"/>
                                          </p:val>
                                        </p:tav>
                                      </p:tavLst>
                                    </p:anim>
                                    <p:anim calcmode="lin" valueType="num">
                                      <p:cBhvr>
                                        <p:cTn id="44" dur="1000" fill="hold"/>
                                        <p:tgtEl>
                                          <p:spTgt spid="6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1000"/>
                                        <p:tgtEl>
                                          <p:spTgt spid="70"/>
                                        </p:tgtEl>
                                      </p:cBhvr>
                                    </p:animEffect>
                                    <p:anim calcmode="lin" valueType="num">
                                      <p:cBhvr>
                                        <p:cTn id="53" dur="1000" fill="hold"/>
                                        <p:tgtEl>
                                          <p:spTgt spid="70"/>
                                        </p:tgtEl>
                                        <p:attrNameLst>
                                          <p:attrName>ppt_x</p:attrName>
                                        </p:attrNameLst>
                                      </p:cBhvr>
                                      <p:tavLst>
                                        <p:tav tm="0">
                                          <p:val>
                                            <p:strVal val="#ppt_x"/>
                                          </p:val>
                                        </p:tav>
                                        <p:tav tm="100000">
                                          <p:val>
                                            <p:strVal val="#ppt_x"/>
                                          </p:val>
                                        </p:tav>
                                      </p:tavLst>
                                    </p:anim>
                                    <p:anim calcmode="lin" valueType="num">
                                      <p:cBhvr>
                                        <p:cTn id="54" dur="1000" fill="hold"/>
                                        <p:tgtEl>
                                          <p:spTgt spid="7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1000"/>
                                        <p:tgtEl>
                                          <p:spTgt spid="72"/>
                                        </p:tgtEl>
                                      </p:cBhvr>
                                    </p:animEffect>
                                    <p:anim calcmode="lin" valueType="num">
                                      <p:cBhvr>
                                        <p:cTn id="63" dur="1000" fill="hold"/>
                                        <p:tgtEl>
                                          <p:spTgt spid="72"/>
                                        </p:tgtEl>
                                        <p:attrNameLst>
                                          <p:attrName>ppt_x</p:attrName>
                                        </p:attrNameLst>
                                      </p:cBhvr>
                                      <p:tavLst>
                                        <p:tav tm="0">
                                          <p:val>
                                            <p:strVal val="#ppt_x"/>
                                          </p:val>
                                        </p:tav>
                                        <p:tav tm="100000">
                                          <p:val>
                                            <p:strVal val="#ppt_x"/>
                                          </p:val>
                                        </p:tav>
                                      </p:tavLst>
                                    </p:anim>
                                    <p:anim calcmode="lin" valueType="num">
                                      <p:cBhvr>
                                        <p:cTn id="64" dur="1000" fill="hold"/>
                                        <p:tgtEl>
                                          <p:spTgt spid="7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1000"/>
                                        <p:tgtEl>
                                          <p:spTgt spid="73"/>
                                        </p:tgtEl>
                                      </p:cBhvr>
                                    </p:animEffect>
                                    <p:anim calcmode="lin" valueType="num">
                                      <p:cBhvr>
                                        <p:cTn id="68" dur="1000" fill="hold"/>
                                        <p:tgtEl>
                                          <p:spTgt spid="73"/>
                                        </p:tgtEl>
                                        <p:attrNameLst>
                                          <p:attrName>ppt_x</p:attrName>
                                        </p:attrNameLst>
                                      </p:cBhvr>
                                      <p:tavLst>
                                        <p:tav tm="0">
                                          <p:val>
                                            <p:strVal val="#ppt_x"/>
                                          </p:val>
                                        </p:tav>
                                        <p:tav tm="100000">
                                          <p:val>
                                            <p:strVal val="#ppt_x"/>
                                          </p:val>
                                        </p:tav>
                                      </p:tavLst>
                                    </p:anim>
                                    <p:anim calcmode="lin" valueType="num">
                                      <p:cBhvr>
                                        <p:cTn id="69" dur="1000" fill="hold"/>
                                        <p:tgtEl>
                                          <p:spTgt spid="7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1000"/>
                                        <p:tgtEl>
                                          <p:spTgt spid="41"/>
                                        </p:tgtEl>
                                      </p:cBhvr>
                                    </p:animEffect>
                                    <p:anim calcmode="lin" valueType="num">
                                      <p:cBhvr>
                                        <p:cTn id="88" dur="1000" fill="hold"/>
                                        <p:tgtEl>
                                          <p:spTgt spid="41"/>
                                        </p:tgtEl>
                                        <p:attrNameLst>
                                          <p:attrName>ppt_x</p:attrName>
                                        </p:attrNameLst>
                                      </p:cBhvr>
                                      <p:tavLst>
                                        <p:tav tm="0">
                                          <p:val>
                                            <p:strVal val="#ppt_x"/>
                                          </p:val>
                                        </p:tav>
                                        <p:tav tm="100000">
                                          <p:val>
                                            <p:strVal val="#ppt_x"/>
                                          </p:val>
                                        </p:tav>
                                      </p:tavLst>
                                    </p:anim>
                                    <p:anim calcmode="lin" valueType="num">
                                      <p:cBhvr>
                                        <p:cTn id="89" dur="1000" fill="hold"/>
                                        <p:tgtEl>
                                          <p:spTgt spid="4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1000"/>
                                        <p:tgtEl>
                                          <p:spTgt spid="57"/>
                                        </p:tgtEl>
                                      </p:cBhvr>
                                    </p:animEffect>
                                    <p:anim calcmode="lin" valueType="num">
                                      <p:cBhvr>
                                        <p:cTn id="93" dur="1000" fill="hold"/>
                                        <p:tgtEl>
                                          <p:spTgt spid="57"/>
                                        </p:tgtEl>
                                        <p:attrNameLst>
                                          <p:attrName>ppt_x</p:attrName>
                                        </p:attrNameLst>
                                      </p:cBhvr>
                                      <p:tavLst>
                                        <p:tav tm="0">
                                          <p:val>
                                            <p:strVal val="#ppt_x"/>
                                          </p:val>
                                        </p:tav>
                                        <p:tav tm="100000">
                                          <p:val>
                                            <p:strVal val="#ppt_x"/>
                                          </p:val>
                                        </p:tav>
                                      </p:tavLst>
                                    </p:anim>
                                    <p:anim calcmode="lin" valueType="num">
                                      <p:cBhvr>
                                        <p:cTn id="94" dur="1000" fill="hold"/>
                                        <p:tgtEl>
                                          <p:spTgt spid="5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1000"/>
                                        <p:tgtEl>
                                          <p:spTgt spid="12"/>
                                        </p:tgtEl>
                                      </p:cBhvr>
                                    </p:animEffect>
                                    <p:anim calcmode="lin" valueType="num">
                                      <p:cBhvr>
                                        <p:cTn id="103" dur="1000" fill="hold"/>
                                        <p:tgtEl>
                                          <p:spTgt spid="12"/>
                                        </p:tgtEl>
                                        <p:attrNameLst>
                                          <p:attrName>ppt_x</p:attrName>
                                        </p:attrNameLst>
                                      </p:cBhvr>
                                      <p:tavLst>
                                        <p:tav tm="0">
                                          <p:val>
                                            <p:strVal val="#ppt_x"/>
                                          </p:val>
                                        </p:tav>
                                        <p:tav tm="100000">
                                          <p:val>
                                            <p:strVal val="#ppt_x"/>
                                          </p:val>
                                        </p:tav>
                                      </p:tavLst>
                                    </p:anim>
                                    <p:anim calcmode="lin" valueType="num">
                                      <p:cBhvr>
                                        <p:cTn id="104" dur="1000" fill="hold"/>
                                        <p:tgtEl>
                                          <p:spTgt spid="12"/>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1000"/>
                                        <p:tgtEl>
                                          <p:spTgt spid="15"/>
                                        </p:tgtEl>
                                      </p:cBhvr>
                                    </p:animEffect>
                                    <p:anim calcmode="lin" valueType="num">
                                      <p:cBhvr>
                                        <p:cTn id="108" dur="1000" fill="hold"/>
                                        <p:tgtEl>
                                          <p:spTgt spid="15"/>
                                        </p:tgtEl>
                                        <p:attrNameLst>
                                          <p:attrName>ppt_x</p:attrName>
                                        </p:attrNameLst>
                                      </p:cBhvr>
                                      <p:tavLst>
                                        <p:tav tm="0">
                                          <p:val>
                                            <p:strVal val="#ppt_x"/>
                                          </p:val>
                                        </p:tav>
                                        <p:tav tm="100000">
                                          <p:val>
                                            <p:strVal val="#ppt_x"/>
                                          </p:val>
                                        </p:tav>
                                      </p:tavLst>
                                    </p:anim>
                                    <p:anim calcmode="lin" valueType="num">
                                      <p:cBhvr>
                                        <p:cTn id="109" dur="1000" fill="hold"/>
                                        <p:tgtEl>
                                          <p:spTgt spid="15"/>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1000"/>
                                        <p:tgtEl>
                                          <p:spTgt spid="46"/>
                                        </p:tgtEl>
                                      </p:cBhvr>
                                    </p:animEffect>
                                    <p:anim calcmode="lin" valueType="num">
                                      <p:cBhvr>
                                        <p:cTn id="113" dur="1000" fill="hold"/>
                                        <p:tgtEl>
                                          <p:spTgt spid="46"/>
                                        </p:tgtEl>
                                        <p:attrNameLst>
                                          <p:attrName>ppt_x</p:attrName>
                                        </p:attrNameLst>
                                      </p:cBhvr>
                                      <p:tavLst>
                                        <p:tav tm="0">
                                          <p:val>
                                            <p:strVal val="#ppt_x"/>
                                          </p:val>
                                        </p:tav>
                                        <p:tav tm="100000">
                                          <p:val>
                                            <p:strVal val="#ppt_x"/>
                                          </p:val>
                                        </p:tav>
                                      </p:tavLst>
                                    </p:anim>
                                    <p:anim calcmode="lin" valueType="num">
                                      <p:cBhvr>
                                        <p:cTn id="114" dur="1000" fill="hold"/>
                                        <p:tgtEl>
                                          <p:spTgt spid="46"/>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1000"/>
                                        <p:tgtEl>
                                          <p:spTgt spid="49"/>
                                        </p:tgtEl>
                                      </p:cBhvr>
                                    </p:animEffect>
                                    <p:anim calcmode="lin" valueType="num">
                                      <p:cBhvr>
                                        <p:cTn id="118" dur="1000" fill="hold"/>
                                        <p:tgtEl>
                                          <p:spTgt spid="49"/>
                                        </p:tgtEl>
                                        <p:attrNameLst>
                                          <p:attrName>ppt_x</p:attrName>
                                        </p:attrNameLst>
                                      </p:cBhvr>
                                      <p:tavLst>
                                        <p:tav tm="0">
                                          <p:val>
                                            <p:strVal val="#ppt_x"/>
                                          </p:val>
                                        </p:tav>
                                        <p:tav tm="100000">
                                          <p:val>
                                            <p:strVal val="#ppt_x"/>
                                          </p:val>
                                        </p:tav>
                                      </p:tavLst>
                                    </p:anim>
                                    <p:anim calcmode="lin" valueType="num">
                                      <p:cBhvr>
                                        <p:cTn id="1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12" grpId="0" animBg="1"/>
      <p:bldP spid="15" grpId="0" animBg="1"/>
      <p:bldP spid="17" grpId="0" animBg="1"/>
      <p:bldP spid="36" grpId="0" animBg="1"/>
      <p:bldP spid="46" grpId="0" animBg="1"/>
      <p:bldP spid="57" grpId="0" animBg="1"/>
      <p:bldP spid="64" grpId="0"/>
      <p:bldP spid="65" grpId="0"/>
      <p:bldP spid="66" grpId="0"/>
      <p:bldP spid="67" grpId="0"/>
      <p:bldP spid="68" grpId="0"/>
      <p:bldP spid="69" grpId="0"/>
      <p:bldP spid="70" grpId="0"/>
      <p:bldP spid="71" grpId="0"/>
      <p:bldP spid="72"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cxnSp>
        <p:nvCxnSpPr>
          <p:cNvPr id="78" name="Google Shape;1298;p37"/>
          <p:cNvCxnSpPr>
            <a:stCxn id="118" idx="6"/>
            <a:endCxn id="132" idx="2"/>
          </p:cNvCxnSpPr>
          <p:nvPr/>
        </p:nvCxnSpPr>
        <p:spPr>
          <a:xfrm>
            <a:off x="1902617" y="4037200"/>
            <a:ext cx="8386800" cy="0"/>
          </a:xfrm>
          <a:prstGeom prst="straightConnector1">
            <a:avLst/>
          </a:prstGeom>
          <a:noFill/>
          <a:ln w="19050" cap="flat" cmpd="sng">
            <a:solidFill>
              <a:srgbClr val="434343"/>
            </a:solidFill>
            <a:prstDash val="solid"/>
            <a:round/>
            <a:headEnd type="none" w="med" len="med"/>
            <a:tailEnd type="none" w="med" len="med"/>
          </a:ln>
        </p:spPr>
      </p:cxnSp>
      <p:sp>
        <p:nvSpPr>
          <p:cNvPr id="80" name="Google Shape;1302;p37"/>
          <p:cNvSpPr/>
          <p:nvPr/>
        </p:nvSpPr>
        <p:spPr>
          <a:xfrm>
            <a:off x="4013384" y="1887801"/>
            <a:ext cx="1296400" cy="1296400"/>
          </a:xfrm>
          <a:prstGeom prst="ellipse">
            <a:avLst/>
          </a:prstGeom>
          <a:noFill/>
          <a:ln w="19050"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81" name="Google Shape;1303;p37"/>
          <p:cNvSpPr/>
          <p:nvPr/>
        </p:nvSpPr>
        <p:spPr>
          <a:xfrm>
            <a:off x="4131044" y="2005461"/>
            <a:ext cx="1061200" cy="1061200"/>
          </a:xfrm>
          <a:prstGeom prst="ellipse">
            <a:avLst/>
          </a:pr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82" name="Google Shape;1304;p37"/>
          <p:cNvSpPr/>
          <p:nvPr/>
        </p:nvSpPr>
        <p:spPr>
          <a:xfrm>
            <a:off x="4539651" y="3288952"/>
            <a:ext cx="244000" cy="244000"/>
          </a:xfrm>
          <a:prstGeom prst="ellipse">
            <a:avLst/>
          </a:pr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83" name="Google Shape;1305;p37"/>
          <p:cNvSpPr/>
          <p:nvPr/>
        </p:nvSpPr>
        <p:spPr>
          <a:xfrm>
            <a:off x="4574248" y="3603849"/>
            <a:ext cx="174800" cy="174800"/>
          </a:xfrm>
          <a:prstGeom prst="ellipse">
            <a:avLst/>
          </a:pr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84" name="Google Shape;1306;p37"/>
          <p:cNvSpPr/>
          <p:nvPr/>
        </p:nvSpPr>
        <p:spPr>
          <a:xfrm>
            <a:off x="4507851" y="3883401"/>
            <a:ext cx="307600" cy="307600"/>
          </a:xfrm>
          <a:prstGeom prst="ellipse">
            <a:avLst/>
          </a:prstGeom>
          <a:solidFill>
            <a:srgbClr val="FFFFFF"/>
          </a:solidFill>
          <a:ln w="19050"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85" name="Google Shape;1307;p37"/>
          <p:cNvSpPr/>
          <p:nvPr/>
        </p:nvSpPr>
        <p:spPr>
          <a:xfrm>
            <a:off x="4551851" y="3927401"/>
            <a:ext cx="219600" cy="219600"/>
          </a:xfrm>
          <a:prstGeom prst="ellipse">
            <a:avLst/>
          </a:pr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87" name="Google Shape;1311;p37"/>
          <p:cNvSpPr/>
          <p:nvPr/>
        </p:nvSpPr>
        <p:spPr>
          <a:xfrm>
            <a:off x="4427404" y="2303030"/>
            <a:ext cx="468381" cy="465943"/>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91" name="Google Shape;1313;p37"/>
          <p:cNvSpPr/>
          <p:nvPr/>
        </p:nvSpPr>
        <p:spPr>
          <a:xfrm>
            <a:off x="6882217" y="1887800"/>
            <a:ext cx="1296400" cy="1296400"/>
          </a:xfrm>
          <a:prstGeom prst="ellipse">
            <a:avLst/>
          </a:prstGeom>
          <a:noFill/>
          <a:ln w="19050"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92" name="Google Shape;1314;p37"/>
          <p:cNvSpPr/>
          <p:nvPr/>
        </p:nvSpPr>
        <p:spPr>
          <a:xfrm>
            <a:off x="6999877" y="2005460"/>
            <a:ext cx="1061200" cy="1061200"/>
          </a:xfrm>
          <a:prstGeom prst="ellipse">
            <a:avLst/>
          </a:pr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93" name="Google Shape;1315;p37"/>
          <p:cNvSpPr/>
          <p:nvPr/>
        </p:nvSpPr>
        <p:spPr>
          <a:xfrm>
            <a:off x="7408484" y="3288951"/>
            <a:ext cx="244000" cy="244000"/>
          </a:xfrm>
          <a:prstGeom prst="ellipse">
            <a:avLst/>
          </a:pr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94" name="Google Shape;1316;p37"/>
          <p:cNvSpPr/>
          <p:nvPr/>
        </p:nvSpPr>
        <p:spPr>
          <a:xfrm>
            <a:off x="7443081" y="3603848"/>
            <a:ext cx="174800" cy="174800"/>
          </a:xfrm>
          <a:prstGeom prst="ellipse">
            <a:avLst/>
          </a:pr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95" name="Google Shape;1317;p37"/>
          <p:cNvSpPr/>
          <p:nvPr/>
        </p:nvSpPr>
        <p:spPr>
          <a:xfrm>
            <a:off x="7376684" y="3883400"/>
            <a:ext cx="307600" cy="307600"/>
          </a:xfrm>
          <a:prstGeom prst="ellipse">
            <a:avLst/>
          </a:prstGeom>
          <a:solidFill>
            <a:srgbClr val="FFFFFF"/>
          </a:solidFill>
          <a:ln w="19050"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96" name="Google Shape;1318;p37"/>
          <p:cNvSpPr/>
          <p:nvPr/>
        </p:nvSpPr>
        <p:spPr>
          <a:xfrm>
            <a:off x="7420684" y="3927400"/>
            <a:ext cx="219600" cy="219600"/>
          </a:xfrm>
          <a:prstGeom prst="ellipse">
            <a:avLst/>
          </a:pr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nvGrpSpPr>
          <p:cNvPr id="98" name="Google Shape;1322;p37"/>
          <p:cNvGrpSpPr/>
          <p:nvPr/>
        </p:nvGrpSpPr>
        <p:grpSpPr>
          <a:xfrm>
            <a:off x="7292801" y="2300308"/>
            <a:ext cx="475251" cy="471409"/>
            <a:chOff x="-31166825" y="1939525"/>
            <a:chExt cx="293800" cy="291425"/>
          </a:xfrm>
        </p:grpSpPr>
        <p:sp>
          <p:nvSpPr>
            <p:cNvPr id="99" name="Google Shape;1323;p37"/>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00" name="Google Shape;1324;p37"/>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01" name="Google Shape;1325;p37"/>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02" name="Google Shape;1326;p37"/>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03" name="Google Shape;1327;p37"/>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04" name="Google Shape;1328;p37"/>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05" name="Google Shape;1329;p37"/>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06" name="Google Shape;1330;p37"/>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07" name="Google Shape;1331;p37"/>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08" name="Google Shape;1332;p37"/>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09" name="Google Shape;1333;p37"/>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sp>
        <p:nvSpPr>
          <p:cNvPr id="113" name="Google Shape;1335;p37"/>
          <p:cNvSpPr/>
          <p:nvPr/>
        </p:nvSpPr>
        <p:spPr>
          <a:xfrm>
            <a:off x="1144550" y="1887800"/>
            <a:ext cx="1296400" cy="1296400"/>
          </a:xfrm>
          <a:prstGeom prst="ellipse">
            <a:avLst/>
          </a:prstGeom>
          <a:noFill/>
          <a:ln w="19050"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14" name="Google Shape;1336;p37"/>
          <p:cNvSpPr/>
          <p:nvPr/>
        </p:nvSpPr>
        <p:spPr>
          <a:xfrm>
            <a:off x="1262210" y="2005460"/>
            <a:ext cx="1061200" cy="1061200"/>
          </a:xfrm>
          <a:prstGeom prst="ellipse">
            <a:avLst/>
          </a:pr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15" name="Google Shape;1337;p37"/>
          <p:cNvSpPr/>
          <p:nvPr/>
        </p:nvSpPr>
        <p:spPr>
          <a:xfrm>
            <a:off x="1670817" y="3288951"/>
            <a:ext cx="244000" cy="244000"/>
          </a:xfrm>
          <a:prstGeom prst="ellipse">
            <a:avLst/>
          </a:pr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16" name="Google Shape;1338;p37"/>
          <p:cNvSpPr/>
          <p:nvPr/>
        </p:nvSpPr>
        <p:spPr>
          <a:xfrm>
            <a:off x="1705414" y="3603848"/>
            <a:ext cx="174800" cy="174800"/>
          </a:xfrm>
          <a:prstGeom prst="ellipse">
            <a:avLst/>
          </a:pr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17" name="Google Shape;1339;p37"/>
          <p:cNvSpPr/>
          <p:nvPr/>
        </p:nvSpPr>
        <p:spPr>
          <a:xfrm>
            <a:off x="1639017" y="3883400"/>
            <a:ext cx="307600" cy="307600"/>
          </a:xfrm>
          <a:prstGeom prst="ellipse">
            <a:avLst/>
          </a:prstGeom>
          <a:solidFill>
            <a:srgbClr val="FFFFFF"/>
          </a:solidFill>
          <a:ln w="19050"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18" name="Google Shape;1299;p37"/>
          <p:cNvSpPr/>
          <p:nvPr/>
        </p:nvSpPr>
        <p:spPr>
          <a:xfrm>
            <a:off x="1683017" y="3927400"/>
            <a:ext cx="219600" cy="219600"/>
          </a:xfrm>
          <a:prstGeom prst="ellipse">
            <a:avLst/>
          </a:pr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nvGrpSpPr>
          <p:cNvPr id="120" name="Google Shape;1343;p37"/>
          <p:cNvGrpSpPr/>
          <p:nvPr/>
        </p:nvGrpSpPr>
        <p:grpSpPr>
          <a:xfrm>
            <a:off x="1588558" y="2297101"/>
            <a:ext cx="408688" cy="477799"/>
            <a:chOff x="-48237000" y="2342650"/>
            <a:chExt cx="256800" cy="300225"/>
          </a:xfrm>
        </p:grpSpPr>
        <p:sp>
          <p:nvSpPr>
            <p:cNvPr id="121" name="Google Shape;1344;p37"/>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22" name="Google Shape;1345;p37"/>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23" name="Google Shape;1346;p37"/>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sp>
        <p:nvSpPr>
          <p:cNvPr id="127" name="Google Shape;1348;p37"/>
          <p:cNvSpPr/>
          <p:nvPr/>
        </p:nvSpPr>
        <p:spPr>
          <a:xfrm>
            <a:off x="9751051" y="1887800"/>
            <a:ext cx="1296400" cy="1296400"/>
          </a:xfrm>
          <a:prstGeom prst="ellipse">
            <a:avLst/>
          </a:prstGeom>
          <a:noFill/>
          <a:ln w="19050"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28" name="Google Shape;1349;p37"/>
          <p:cNvSpPr/>
          <p:nvPr/>
        </p:nvSpPr>
        <p:spPr>
          <a:xfrm>
            <a:off x="9868711" y="2005460"/>
            <a:ext cx="1061200" cy="1061200"/>
          </a:xfrm>
          <a:prstGeom prst="ellipse">
            <a:avLst/>
          </a:pr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29" name="Google Shape;1350;p37"/>
          <p:cNvSpPr/>
          <p:nvPr/>
        </p:nvSpPr>
        <p:spPr>
          <a:xfrm>
            <a:off x="10277317" y="3288951"/>
            <a:ext cx="244000" cy="244000"/>
          </a:xfrm>
          <a:prstGeom prst="ellipse">
            <a:avLst/>
          </a:pr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30" name="Google Shape;1351;p37"/>
          <p:cNvSpPr/>
          <p:nvPr/>
        </p:nvSpPr>
        <p:spPr>
          <a:xfrm>
            <a:off x="10311915" y="3603848"/>
            <a:ext cx="174800" cy="174800"/>
          </a:xfrm>
          <a:prstGeom prst="ellipse">
            <a:avLst/>
          </a:pr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31" name="Google Shape;1352;p37"/>
          <p:cNvSpPr/>
          <p:nvPr/>
        </p:nvSpPr>
        <p:spPr>
          <a:xfrm>
            <a:off x="10245517" y="3883400"/>
            <a:ext cx="307600" cy="307600"/>
          </a:xfrm>
          <a:prstGeom prst="ellipse">
            <a:avLst/>
          </a:prstGeom>
          <a:solidFill>
            <a:srgbClr val="FFFFFF"/>
          </a:solidFill>
          <a:ln w="19050"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32" name="Google Shape;1300;p37"/>
          <p:cNvSpPr/>
          <p:nvPr/>
        </p:nvSpPr>
        <p:spPr>
          <a:xfrm>
            <a:off x="10289517" y="3927400"/>
            <a:ext cx="219600" cy="219600"/>
          </a:xfrm>
          <a:prstGeom prst="ellipse">
            <a:avLst/>
          </a:pr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nvGrpSpPr>
          <p:cNvPr id="134" name="Google Shape;1356;p37"/>
          <p:cNvGrpSpPr/>
          <p:nvPr/>
        </p:nvGrpSpPr>
        <p:grpSpPr>
          <a:xfrm>
            <a:off x="10165060" y="2291863"/>
            <a:ext cx="562552" cy="559520"/>
            <a:chOff x="-2571737" y="2764550"/>
            <a:chExt cx="292225" cy="290650"/>
          </a:xfrm>
        </p:grpSpPr>
        <p:sp>
          <p:nvSpPr>
            <p:cNvPr id="135" name="Google Shape;1357;p37"/>
            <p:cNvSpPr/>
            <p:nvPr/>
          </p:nvSpPr>
          <p:spPr>
            <a:xfrm>
              <a:off x="-2496085" y="3009100"/>
              <a:ext cx="17350" cy="17350"/>
            </a:xfrm>
            <a:custGeom>
              <a:avLst/>
              <a:gdLst/>
              <a:ahLst/>
              <a:cxnLst/>
              <a:rect l="l" t="t" r="r" b="b"/>
              <a:pathLst>
                <a:path w="694" h="694" extrusionOk="0">
                  <a:moveTo>
                    <a:pt x="347" y="1"/>
                  </a:moveTo>
                  <a:cubicBezTo>
                    <a:pt x="127" y="1"/>
                    <a:pt x="0" y="158"/>
                    <a:pt x="0" y="347"/>
                  </a:cubicBezTo>
                  <a:cubicBezTo>
                    <a:pt x="0" y="536"/>
                    <a:pt x="127" y="694"/>
                    <a:pt x="347" y="694"/>
                  </a:cubicBezTo>
                  <a:cubicBezTo>
                    <a:pt x="536" y="694"/>
                    <a:pt x="694" y="536"/>
                    <a:pt x="694" y="347"/>
                  </a:cubicBezTo>
                  <a:cubicBezTo>
                    <a:pt x="662" y="158"/>
                    <a:pt x="505" y="1"/>
                    <a:pt x="34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36" name="Google Shape;1358;p37"/>
            <p:cNvSpPr/>
            <p:nvPr/>
          </p:nvSpPr>
          <p:spPr>
            <a:xfrm>
              <a:off x="-2398548" y="2800375"/>
              <a:ext cx="52000" cy="120525"/>
            </a:xfrm>
            <a:custGeom>
              <a:avLst/>
              <a:gdLst/>
              <a:ahLst/>
              <a:cxnLst/>
              <a:rect l="l" t="t" r="r" b="b"/>
              <a:pathLst>
                <a:path w="2080" h="4821" extrusionOk="0">
                  <a:moveTo>
                    <a:pt x="1008" y="0"/>
                  </a:moveTo>
                  <a:cubicBezTo>
                    <a:pt x="819" y="0"/>
                    <a:pt x="662" y="158"/>
                    <a:pt x="662" y="378"/>
                  </a:cubicBezTo>
                  <a:lnTo>
                    <a:pt x="662" y="757"/>
                  </a:lnTo>
                  <a:cubicBezTo>
                    <a:pt x="252" y="914"/>
                    <a:pt x="0" y="1261"/>
                    <a:pt x="0" y="1733"/>
                  </a:cubicBezTo>
                  <a:cubicBezTo>
                    <a:pt x="0" y="2300"/>
                    <a:pt x="473" y="2773"/>
                    <a:pt x="1008" y="2773"/>
                  </a:cubicBezTo>
                  <a:cubicBezTo>
                    <a:pt x="1323" y="2773"/>
                    <a:pt x="1481" y="3119"/>
                    <a:pt x="1260" y="3371"/>
                  </a:cubicBezTo>
                  <a:cubicBezTo>
                    <a:pt x="1197" y="3419"/>
                    <a:pt x="1103" y="3442"/>
                    <a:pt x="1012" y="3442"/>
                  </a:cubicBezTo>
                  <a:cubicBezTo>
                    <a:pt x="922" y="3442"/>
                    <a:pt x="835" y="3419"/>
                    <a:pt x="788" y="3371"/>
                  </a:cubicBezTo>
                  <a:cubicBezTo>
                    <a:pt x="725" y="3308"/>
                    <a:pt x="630" y="3277"/>
                    <a:pt x="540" y="3277"/>
                  </a:cubicBezTo>
                  <a:cubicBezTo>
                    <a:pt x="449" y="3277"/>
                    <a:pt x="362" y="3308"/>
                    <a:pt x="315" y="3371"/>
                  </a:cubicBezTo>
                  <a:cubicBezTo>
                    <a:pt x="189" y="3466"/>
                    <a:pt x="189" y="3718"/>
                    <a:pt x="315" y="3844"/>
                  </a:cubicBezTo>
                  <a:cubicBezTo>
                    <a:pt x="410" y="3939"/>
                    <a:pt x="536" y="4033"/>
                    <a:pt x="693" y="4065"/>
                  </a:cubicBezTo>
                  <a:lnTo>
                    <a:pt x="693" y="4474"/>
                  </a:lnTo>
                  <a:cubicBezTo>
                    <a:pt x="693" y="4663"/>
                    <a:pt x="851" y="4821"/>
                    <a:pt x="1040" y="4821"/>
                  </a:cubicBezTo>
                  <a:cubicBezTo>
                    <a:pt x="1260" y="4821"/>
                    <a:pt x="1418" y="4663"/>
                    <a:pt x="1418" y="4474"/>
                  </a:cubicBezTo>
                  <a:lnTo>
                    <a:pt x="1418" y="4065"/>
                  </a:lnTo>
                  <a:cubicBezTo>
                    <a:pt x="1796" y="3907"/>
                    <a:pt x="2079" y="3560"/>
                    <a:pt x="2079" y="3088"/>
                  </a:cubicBezTo>
                  <a:cubicBezTo>
                    <a:pt x="2079" y="2521"/>
                    <a:pt x="1607" y="2048"/>
                    <a:pt x="1040" y="2048"/>
                  </a:cubicBezTo>
                  <a:cubicBezTo>
                    <a:pt x="851" y="2048"/>
                    <a:pt x="693" y="1891"/>
                    <a:pt x="693" y="1702"/>
                  </a:cubicBezTo>
                  <a:cubicBezTo>
                    <a:pt x="693" y="1495"/>
                    <a:pt x="842" y="1356"/>
                    <a:pt x="1016" y="1356"/>
                  </a:cubicBezTo>
                  <a:cubicBezTo>
                    <a:pt x="1107" y="1356"/>
                    <a:pt x="1205" y="1394"/>
                    <a:pt x="1292" y="1481"/>
                  </a:cubicBezTo>
                  <a:cubicBezTo>
                    <a:pt x="1355" y="1528"/>
                    <a:pt x="1441" y="1552"/>
                    <a:pt x="1528" y="1552"/>
                  </a:cubicBezTo>
                  <a:cubicBezTo>
                    <a:pt x="1615" y="1552"/>
                    <a:pt x="1701" y="1528"/>
                    <a:pt x="1764" y="1481"/>
                  </a:cubicBezTo>
                  <a:cubicBezTo>
                    <a:pt x="1859" y="1355"/>
                    <a:pt x="1859" y="1103"/>
                    <a:pt x="1764" y="1009"/>
                  </a:cubicBezTo>
                  <a:cubicBezTo>
                    <a:pt x="1638" y="883"/>
                    <a:pt x="1512" y="788"/>
                    <a:pt x="1355" y="757"/>
                  </a:cubicBezTo>
                  <a:lnTo>
                    <a:pt x="1355" y="378"/>
                  </a:lnTo>
                  <a:cubicBezTo>
                    <a:pt x="1355" y="158"/>
                    <a:pt x="1197" y="0"/>
                    <a:pt x="100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37" name="Google Shape;1359;p37"/>
            <p:cNvSpPr/>
            <p:nvPr/>
          </p:nvSpPr>
          <p:spPr>
            <a:xfrm>
              <a:off x="-2571737" y="2764550"/>
              <a:ext cx="292225" cy="290650"/>
            </a:xfrm>
            <a:custGeom>
              <a:avLst/>
              <a:gdLst/>
              <a:ahLst/>
              <a:cxnLst/>
              <a:rect l="l" t="t" r="r" b="b"/>
              <a:pathLst>
                <a:path w="11689" h="11626" extrusionOk="0">
                  <a:moveTo>
                    <a:pt x="5009" y="1355"/>
                  </a:moveTo>
                  <a:cubicBezTo>
                    <a:pt x="4789" y="1576"/>
                    <a:pt x="4694" y="1796"/>
                    <a:pt x="4537" y="2049"/>
                  </a:cubicBezTo>
                  <a:lnTo>
                    <a:pt x="662" y="2049"/>
                  </a:lnTo>
                  <a:lnTo>
                    <a:pt x="662" y="1670"/>
                  </a:lnTo>
                  <a:cubicBezTo>
                    <a:pt x="662" y="1513"/>
                    <a:pt x="819" y="1355"/>
                    <a:pt x="1008" y="1355"/>
                  </a:cubicBezTo>
                  <a:close/>
                  <a:moveTo>
                    <a:pt x="7908" y="694"/>
                  </a:moveTo>
                  <a:cubicBezTo>
                    <a:pt x="9609" y="694"/>
                    <a:pt x="10995" y="2080"/>
                    <a:pt x="10995" y="3781"/>
                  </a:cubicBezTo>
                  <a:cubicBezTo>
                    <a:pt x="10995" y="5451"/>
                    <a:pt x="9609" y="6837"/>
                    <a:pt x="7908" y="6837"/>
                  </a:cubicBezTo>
                  <a:cubicBezTo>
                    <a:pt x="7309" y="6837"/>
                    <a:pt x="6679" y="6680"/>
                    <a:pt x="6206" y="6365"/>
                  </a:cubicBezTo>
                  <a:cubicBezTo>
                    <a:pt x="6162" y="6342"/>
                    <a:pt x="6086" y="6320"/>
                    <a:pt x="6023" y="6320"/>
                  </a:cubicBezTo>
                  <a:cubicBezTo>
                    <a:pt x="5997" y="6320"/>
                    <a:pt x="5973" y="6324"/>
                    <a:pt x="5954" y="6333"/>
                  </a:cubicBezTo>
                  <a:cubicBezTo>
                    <a:pt x="5671" y="6396"/>
                    <a:pt x="5324" y="6522"/>
                    <a:pt x="5009" y="6648"/>
                  </a:cubicBezTo>
                  <a:lnTo>
                    <a:pt x="5324" y="5703"/>
                  </a:lnTo>
                  <a:cubicBezTo>
                    <a:pt x="5356" y="5609"/>
                    <a:pt x="5324" y="5514"/>
                    <a:pt x="5261" y="5420"/>
                  </a:cubicBezTo>
                  <a:cubicBezTo>
                    <a:pt x="4946" y="4947"/>
                    <a:pt x="4789" y="4348"/>
                    <a:pt x="4789" y="3781"/>
                  </a:cubicBezTo>
                  <a:cubicBezTo>
                    <a:pt x="4789" y="2080"/>
                    <a:pt x="6238" y="694"/>
                    <a:pt x="7908" y="694"/>
                  </a:cubicBezTo>
                  <a:close/>
                  <a:moveTo>
                    <a:pt x="4253" y="2710"/>
                  </a:moveTo>
                  <a:cubicBezTo>
                    <a:pt x="4190" y="3025"/>
                    <a:pt x="4096" y="3372"/>
                    <a:pt x="4096" y="3718"/>
                  </a:cubicBezTo>
                  <a:cubicBezTo>
                    <a:pt x="4096" y="4411"/>
                    <a:pt x="4253" y="5041"/>
                    <a:pt x="4600" y="5609"/>
                  </a:cubicBezTo>
                  <a:lnTo>
                    <a:pt x="4127" y="7089"/>
                  </a:lnTo>
                  <a:cubicBezTo>
                    <a:pt x="4096" y="7184"/>
                    <a:pt x="4127" y="7341"/>
                    <a:pt x="4222" y="7436"/>
                  </a:cubicBezTo>
                  <a:cubicBezTo>
                    <a:pt x="4266" y="7480"/>
                    <a:pt x="4358" y="7525"/>
                    <a:pt x="4453" y="7525"/>
                  </a:cubicBezTo>
                  <a:cubicBezTo>
                    <a:pt x="4492" y="7525"/>
                    <a:pt x="4531" y="7517"/>
                    <a:pt x="4568" y="7499"/>
                  </a:cubicBezTo>
                  <a:cubicBezTo>
                    <a:pt x="4568" y="7499"/>
                    <a:pt x="5387" y="7247"/>
                    <a:pt x="6017" y="7026"/>
                  </a:cubicBezTo>
                  <a:cubicBezTo>
                    <a:pt x="6080" y="7089"/>
                    <a:pt x="6143" y="7089"/>
                    <a:pt x="6175" y="7121"/>
                  </a:cubicBezTo>
                  <a:lnTo>
                    <a:pt x="6175" y="8223"/>
                  </a:lnTo>
                  <a:lnTo>
                    <a:pt x="662" y="8223"/>
                  </a:lnTo>
                  <a:lnTo>
                    <a:pt x="662" y="2710"/>
                  </a:lnTo>
                  <a:close/>
                  <a:moveTo>
                    <a:pt x="6112" y="8885"/>
                  </a:moveTo>
                  <a:lnTo>
                    <a:pt x="6112" y="10618"/>
                  </a:lnTo>
                  <a:cubicBezTo>
                    <a:pt x="6143" y="10807"/>
                    <a:pt x="5986" y="10964"/>
                    <a:pt x="5797" y="10964"/>
                  </a:cubicBezTo>
                  <a:lnTo>
                    <a:pt x="977" y="10964"/>
                  </a:lnTo>
                  <a:cubicBezTo>
                    <a:pt x="788" y="10964"/>
                    <a:pt x="630" y="10807"/>
                    <a:pt x="630" y="10618"/>
                  </a:cubicBezTo>
                  <a:lnTo>
                    <a:pt x="630" y="8885"/>
                  </a:lnTo>
                  <a:close/>
                  <a:moveTo>
                    <a:pt x="7908" y="1"/>
                  </a:moveTo>
                  <a:cubicBezTo>
                    <a:pt x="7120" y="1"/>
                    <a:pt x="6364" y="221"/>
                    <a:pt x="5734" y="662"/>
                  </a:cubicBezTo>
                  <a:lnTo>
                    <a:pt x="1008" y="662"/>
                  </a:lnTo>
                  <a:cubicBezTo>
                    <a:pt x="473" y="662"/>
                    <a:pt x="0" y="1135"/>
                    <a:pt x="0" y="1670"/>
                  </a:cubicBezTo>
                  <a:lnTo>
                    <a:pt x="0" y="10618"/>
                  </a:lnTo>
                  <a:cubicBezTo>
                    <a:pt x="0" y="11153"/>
                    <a:pt x="473" y="11626"/>
                    <a:pt x="1008" y="11626"/>
                  </a:cubicBezTo>
                  <a:lnTo>
                    <a:pt x="5828" y="11626"/>
                  </a:lnTo>
                  <a:cubicBezTo>
                    <a:pt x="6364" y="11626"/>
                    <a:pt x="6837" y="11153"/>
                    <a:pt x="6837" y="10618"/>
                  </a:cubicBezTo>
                  <a:lnTo>
                    <a:pt x="6837" y="7341"/>
                  </a:lnTo>
                  <a:cubicBezTo>
                    <a:pt x="7215" y="7436"/>
                    <a:pt x="7561" y="7499"/>
                    <a:pt x="7908" y="7499"/>
                  </a:cubicBezTo>
                  <a:cubicBezTo>
                    <a:pt x="9987" y="7499"/>
                    <a:pt x="11688" y="5798"/>
                    <a:pt x="11688" y="3718"/>
                  </a:cubicBezTo>
                  <a:cubicBezTo>
                    <a:pt x="11657" y="1670"/>
                    <a:pt x="9956" y="1"/>
                    <a:pt x="7908"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sp>
        <p:nvSpPr>
          <p:cNvPr id="3" name="文本框 2"/>
          <p:cNvSpPr txBox="1"/>
          <p:nvPr/>
        </p:nvSpPr>
        <p:spPr>
          <a:xfrm>
            <a:off x="782567" y="4428535"/>
            <a:ext cx="2195293" cy="4616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7" name="文本框 6"/>
          <p:cNvSpPr txBox="1"/>
          <p:nvPr/>
        </p:nvSpPr>
        <p:spPr>
          <a:xfrm>
            <a:off x="951948" y="4840105"/>
            <a:ext cx="1740212"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142" name="文本框 141"/>
          <p:cNvSpPr txBox="1"/>
          <p:nvPr/>
        </p:nvSpPr>
        <p:spPr>
          <a:xfrm>
            <a:off x="3660960" y="4428535"/>
            <a:ext cx="2195293" cy="4616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43" name="文本框 142"/>
          <p:cNvSpPr txBox="1"/>
          <p:nvPr/>
        </p:nvSpPr>
        <p:spPr>
          <a:xfrm>
            <a:off x="3830341" y="4840105"/>
            <a:ext cx="1740212"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144" name="文本框 143"/>
          <p:cNvSpPr txBox="1"/>
          <p:nvPr/>
        </p:nvSpPr>
        <p:spPr>
          <a:xfrm>
            <a:off x="6454597" y="4428535"/>
            <a:ext cx="2195293" cy="4616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45" name="文本框 144"/>
          <p:cNvSpPr txBox="1"/>
          <p:nvPr/>
        </p:nvSpPr>
        <p:spPr>
          <a:xfrm>
            <a:off x="6623978" y="4840105"/>
            <a:ext cx="1740212"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146" name="文本框 145"/>
          <p:cNvSpPr txBox="1"/>
          <p:nvPr/>
        </p:nvSpPr>
        <p:spPr>
          <a:xfrm>
            <a:off x="9347685" y="4428535"/>
            <a:ext cx="2195293" cy="4616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47" name="文本框 146"/>
          <p:cNvSpPr txBox="1"/>
          <p:nvPr/>
        </p:nvSpPr>
        <p:spPr>
          <a:xfrm>
            <a:off x="9517066" y="4840105"/>
            <a:ext cx="1740212"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47" presetClass="entr" presetSubtype="0" fill="hold" nodeType="withEffect">
                                  <p:stCondLst>
                                    <p:cond delay="25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1000"/>
                                        <p:tgtEl>
                                          <p:spTgt spid="78"/>
                                        </p:tgtEl>
                                      </p:cBhvr>
                                    </p:animEffect>
                                    <p:anim calcmode="lin" valueType="num">
                                      <p:cBhvr>
                                        <p:cTn id="23" dur="1000" fill="hold"/>
                                        <p:tgtEl>
                                          <p:spTgt spid="78"/>
                                        </p:tgtEl>
                                        <p:attrNameLst>
                                          <p:attrName>ppt_x</p:attrName>
                                        </p:attrNameLst>
                                      </p:cBhvr>
                                      <p:tavLst>
                                        <p:tav tm="0">
                                          <p:val>
                                            <p:strVal val="#ppt_x"/>
                                          </p:val>
                                        </p:tav>
                                        <p:tav tm="100000">
                                          <p:val>
                                            <p:strVal val="#ppt_x"/>
                                          </p:val>
                                        </p:tav>
                                      </p:tavLst>
                                    </p:anim>
                                    <p:anim calcmode="lin" valueType="num">
                                      <p:cBhvr>
                                        <p:cTn id="24" dur="1000" fill="hold"/>
                                        <p:tgtEl>
                                          <p:spTgt spid="7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25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1000"/>
                                        <p:tgtEl>
                                          <p:spTgt spid="80"/>
                                        </p:tgtEl>
                                      </p:cBhvr>
                                    </p:animEffect>
                                    <p:anim calcmode="lin" valueType="num">
                                      <p:cBhvr>
                                        <p:cTn id="28" dur="1000" fill="hold"/>
                                        <p:tgtEl>
                                          <p:spTgt spid="80"/>
                                        </p:tgtEl>
                                        <p:attrNameLst>
                                          <p:attrName>ppt_x</p:attrName>
                                        </p:attrNameLst>
                                      </p:cBhvr>
                                      <p:tavLst>
                                        <p:tav tm="0">
                                          <p:val>
                                            <p:strVal val="#ppt_x"/>
                                          </p:val>
                                        </p:tav>
                                        <p:tav tm="100000">
                                          <p:val>
                                            <p:strVal val="#ppt_x"/>
                                          </p:val>
                                        </p:tav>
                                      </p:tavLst>
                                    </p:anim>
                                    <p:anim calcmode="lin" valueType="num">
                                      <p:cBhvr>
                                        <p:cTn id="29" dur="1000" fill="hold"/>
                                        <p:tgtEl>
                                          <p:spTgt spid="8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5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1000"/>
                                        <p:tgtEl>
                                          <p:spTgt spid="81"/>
                                        </p:tgtEl>
                                      </p:cBhvr>
                                    </p:animEffect>
                                    <p:anim calcmode="lin" valueType="num">
                                      <p:cBhvr>
                                        <p:cTn id="33" dur="1000" fill="hold"/>
                                        <p:tgtEl>
                                          <p:spTgt spid="81"/>
                                        </p:tgtEl>
                                        <p:attrNameLst>
                                          <p:attrName>ppt_x</p:attrName>
                                        </p:attrNameLst>
                                      </p:cBhvr>
                                      <p:tavLst>
                                        <p:tav tm="0">
                                          <p:val>
                                            <p:strVal val="#ppt_x"/>
                                          </p:val>
                                        </p:tav>
                                        <p:tav tm="100000">
                                          <p:val>
                                            <p:strVal val="#ppt_x"/>
                                          </p:val>
                                        </p:tav>
                                      </p:tavLst>
                                    </p:anim>
                                    <p:anim calcmode="lin" valueType="num">
                                      <p:cBhvr>
                                        <p:cTn id="34" dur="1000" fill="hold"/>
                                        <p:tgtEl>
                                          <p:spTgt spid="8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25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1000"/>
                                        <p:tgtEl>
                                          <p:spTgt spid="82"/>
                                        </p:tgtEl>
                                      </p:cBhvr>
                                    </p:animEffect>
                                    <p:anim calcmode="lin" valueType="num">
                                      <p:cBhvr>
                                        <p:cTn id="38" dur="1000" fill="hold"/>
                                        <p:tgtEl>
                                          <p:spTgt spid="82"/>
                                        </p:tgtEl>
                                        <p:attrNameLst>
                                          <p:attrName>ppt_x</p:attrName>
                                        </p:attrNameLst>
                                      </p:cBhvr>
                                      <p:tavLst>
                                        <p:tav tm="0">
                                          <p:val>
                                            <p:strVal val="#ppt_x"/>
                                          </p:val>
                                        </p:tav>
                                        <p:tav tm="100000">
                                          <p:val>
                                            <p:strVal val="#ppt_x"/>
                                          </p:val>
                                        </p:tav>
                                      </p:tavLst>
                                    </p:anim>
                                    <p:anim calcmode="lin" valueType="num">
                                      <p:cBhvr>
                                        <p:cTn id="39" dur="1000" fill="hold"/>
                                        <p:tgtEl>
                                          <p:spTgt spid="8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5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1000"/>
                                        <p:tgtEl>
                                          <p:spTgt spid="83"/>
                                        </p:tgtEl>
                                      </p:cBhvr>
                                    </p:animEffect>
                                    <p:anim calcmode="lin" valueType="num">
                                      <p:cBhvr>
                                        <p:cTn id="43" dur="1000" fill="hold"/>
                                        <p:tgtEl>
                                          <p:spTgt spid="83"/>
                                        </p:tgtEl>
                                        <p:attrNameLst>
                                          <p:attrName>ppt_x</p:attrName>
                                        </p:attrNameLst>
                                      </p:cBhvr>
                                      <p:tavLst>
                                        <p:tav tm="0">
                                          <p:val>
                                            <p:strVal val="#ppt_x"/>
                                          </p:val>
                                        </p:tav>
                                        <p:tav tm="100000">
                                          <p:val>
                                            <p:strVal val="#ppt_x"/>
                                          </p:val>
                                        </p:tav>
                                      </p:tavLst>
                                    </p:anim>
                                    <p:anim calcmode="lin" valueType="num">
                                      <p:cBhvr>
                                        <p:cTn id="44" dur="1000" fill="hold"/>
                                        <p:tgtEl>
                                          <p:spTgt spid="8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25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1000"/>
                                        <p:tgtEl>
                                          <p:spTgt spid="84"/>
                                        </p:tgtEl>
                                      </p:cBhvr>
                                    </p:animEffect>
                                    <p:anim calcmode="lin" valueType="num">
                                      <p:cBhvr>
                                        <p:cTn id="48" dur="1000" fill="hold"/>
                                        <p:tgtEl>
                                          <p:spTgt spid="84"/>
                                        </p:tgtEl>
                                        <p:attrNameLst>
                                          <p:attrName>ppt_x</p:attrName>
                                        </p:attrNameLst>
                                      </p:cBhvr>
                                      <p:tavLst>
                                        <p:tav tm="0">
                                          <p:val>
                                            <p:strVal val="#ppt_x"/>
                                          </p:val>
                                        </p:tav>
                                        <p:tav tm="100000">
                                          <p:val>
                                            <p:strVal val="#ppt_x"/>
                                          </p:val>
                                        </p:tav>
                                      </p:tavLst>
                                    </p:anim>
                                    <p:anim calcmode="lin" valueType="num">
                                      <p:cBhvr>
                                        <p:cTn id="49" dur="1000" fill="hold"/>
                                        <p:tgtEl>
                                          <p:spTgt spid="8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5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1000"/>
                                        <p:tgtEl>
                                          <p:spTgt spid="85"/>
                                        </p:tgtEl>
                                      </p:cBhvr>
                                    </p:animEffect>
                                    <p:anim calcmode="lin" valueType="num">
                                      <p:cBhvr>
                                        <p:cTn id="53" dur="1000" fill="hold"/>
                                        <p:tgtEl>
                                          <p:spTgt spid="85"/>
                                        </p:tgtEl>
                                        <p:attrNameLst>
                                          <p:attrName>ppt_x</p:attrName>
                                        </p:attrNameLst>
                                      </p:cBhvr>
                                      <p:tavLst>
                                        <p:tav tm="0">
                                          <p:val>
                                            <p:strVal val="#ppt_x"/>
                                          </p:val>
                                        </p:tav>
                                        <p:tav tm="100000">
                                          <p:val>
                                            <p:strVal val="#ppt_x"/>
                                          </p:val>
                                        </p:tav>
                                      </p:tavLst>
                                    </p:anim>
                                    <p:anim calcmode="lin" valueType="num">
                                      <p:cBhvr>
                                        <p:cTn id="54" dur="1000" fill="hold"/>
                                        <p:tgtEl>
                                          <p:spTgt spid="8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250"/>
                                  </p:stCondLst>
                                  <p:childTnLst>
                                    <p:set>
                                      <p:cBhvr>
                                        <p:cTn id="56" dur="1" fill="hold">
                                          <p:stCondLst>
                                            <p:cond delay="0"/>
                                          </p:stCondLst>
                                        </p:cTn>
                                        <p:tgtEl>
                                          <p:spTgt spid="87"/>
                                        </p:tgtEl>
                                        <p:attrNameLst>
                                          <p:attrName>style.visibility</p:attrName>
                                        </p:attrNameLst>
                                      </p:cBhvr>
                                      <p:to>
                                        <p:strVal val="visible"/>
                                      </p:to>
                                    </p:set>
                                    <p:animEffect transition="in" filter="fade">
                                      <p:cBhvr>
                                        <p:cTn id="57" dur="1000"/>
                                        <p:tgtEl>
                                          <p:spTgt spid="87"/>
                                        </p:tgtEl>
                                      </p:cBhvr>
                                    </p:animEffect>
                                    <p:anim calcmode="lin" valueType="num">
                                      <p:cBhvr>
                                        <p:cTn id="58" dur="1000" fill="hold"/>
                                        <p:tgtEl>
                                          <p:spTgt spid="87"/>
                                        </p:tgtEl>
                                        <p:attrNameLst>
                                          <p:attrName>ppt_x</p:attrName>
                                        </p:attrNameLst>
                                      </p:cBhvr>
                                      <p:tavLst>
                                        <p:tav tm="0">
                                          <p:val>
                                            <p:strVal val="#ppt_x"/>
                                          </p:val>
                                        </p:tav>
                                        <p:tav tm="100000">
                                          <p:val>
                                            <p:strVal val="#ppt_x"/>
                                          </p:val>
                                        </p:tav>
                                      </p:tavLst>
                                    </p:anim>
                                    <p:anim calcmode="lin" valueType="num">
                                      <p:cBhvr>
                                        <p:cTn id="59" dur="1000" fill="hold"/>
                                        <p:tgtEl>
                                          <p:spTgt spid="87"/>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25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1000"/>
                                        <p:tgtEl>
                                          <p:spTgt spid="91"/>
                                        </p:tgtEl>
                                      </p:cBhvr>
                                    </p:animEffect>
                                    <p:anim calcmode="lin" valueType="num">
                                      <p:cBhvr>
                                        <p:cTn id="63" dur="1000" fill="hold"/>
                                        <p:tgtEl>
                                          <p:spTgt spid="91"/>
                                        </p:tgtEl>
                                        <p:attrNameLst>
                                          <p:attrName>ppt_x</p:attrName>
                                        </p:attrNameLst>
                                      </p:cBhvr>
                                      <p:tavLst>
                                        <p:tav tm="0">
                                          <p:val>
                                            <p:strVal val="#ppt_x"/>
                                          </p:val>
                                        </p:tav>
                                        <p:tav tm="100000">
                                          <p:val>
                                            <p:strVal val="#ppt_x"/>
                                          </p:val>
                                        </p:tav>
                                      </p:tavLst>
                                    </p:anim>
                                    <p:anim calcmode="lin" valueType="num">
                                      <p:cBhvr>
                                        <p:cTn id="64" dur="1000" fill="hold"/>
                                        <p:tgtEl>
                                          <p:spTgt spid="9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25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1000"/>
                                        <p:tgtEl>
                                          <p:spTgt spid="92"/>
                                        </p:tgtEl>
                                      </p:cBhvr>
                                    </p:animEffect>
                                    <p:anim calcmode="lin" valueType="num">
                                      <p:cBhvr>
                                        <p:cTn id="68" dur="1000" fill="hold"/>
                                        <p:tgtEl>
                                          <p:spTgt spid="92"/>
                                        </p:tgtEl>
                                        <p:attrNameLst>
                                          <p:attrName>ppt_x</p:attrName>
                                        </p:attrNameLst>
                                      </p:cBhvr>
                                      <p:tavLst>
                                        <p:tav tm="0">
                                          <p:val>
                                            <p:strVal val="#ppt_x"/>
                                          </p:val>
                                        </p:tav>
                                        <p:tav tm="100000">
                                          <p:val>
                                            <p:strVal val="#ppt_x"/>
                                          </p:val>
                                        </p:tav>
                                      </p:tavLst>
                                    </p:anim>
                                    <p:anim calcmode="lin" valueType="num">
                                      <p:cBhvr>
                                        <p:cTn id="69" dur="1000" fill="hold"/>
                                        <p:tgtEl>
                                          <p:spTgt spid="9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250"/>
                                  </p:stCondLst>
                                  <p:childTnLst>
                                    <p:set>
                                      <p:cBhvr>
                                        <p:cTn id="71" dur="1" fill="hold">
                                          <p:stCondLst>
                                            <p:cond delay="0"/>
                                          </p:stCondLst>
                                        </p:cTn>
                                        <p:tgtEl>
                                          <p:spTgt spid="93"/>
                                        </p:tgtEl>
                                        <p:attrNameLst>
                                          <p:attrName>style.visibility</p:attrName>
                                        </p:attrNameLst>
                                      </p:cBhvr>
                                      <p:to>
                                        <p:strVal val="visible"/>
                                      </p:to>
                                    </p:set>
                                    <p:animEffect transition="in" filter="fade">
                                      <p:cBhvr>
                                        <p:cTn id="72" dur="1000"/>
                                        <p:tgtEl>
                                          <p:spTgt spid="93"/>
                                        </p:tgtEl>
                                      </p:cBhvr>
                                    </p:animEffect>
                                    <p:anim calcmode="lin" valueType="num">
                                      <p:cBhvr>
                                        <p:cTn id="73" dur="1000" fill="hold"/>
                                        <p:tgtEl>
                                          <p:spTgt spid="93"/>
                                        </p:tgtEl>
                                        <p:attrNameLst>
                                          <p:attrName>ppt_x</p:attrName>
                                        </p:attrNameLst>
                                      </p:cBhvr>
                                      <p:tavLst>
                                        <p:tav tm="0">
                                          <p:val>
                                            <p:strVal val="#ppt_x"/>
                                          </p:val>
                                        </p:tav>
                                        <p:tav tm="100000">
                                          <p:val>
                                            <p:strVal val="#ppt_x"/>
                                          </p:val>
                                        </p:tav>
                                      </p:tavLst>
                                    </p:anim>
                                    <p:anim calcmode="lin" valueType="num">
                                      <p:cBhvr>
                                        <p:cTn id="74" dur="1000" fill="hold"/>
                                        <p:tgtEl>
                                          <p:spTgt spid="93"/>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250"/>
                                  </p:stCondLst>
                                  <p:childTnLst>
                                    <p:set>
                                      <p:cBhvr>
                                        <p:cTn id="76" dur="1" fill="hold">
                                          <p:stCondLst>
                                            <p:cond delay="0"/>
                                          </p:stCondLst>
                                        </p:cTn>
                                        <p:tgtEl>
                                          <p:spTgt spid="94"/>
                                        </p:tgtEl>
                                        <p:attrNameLst>
                                          <p:attrName>style.visibility</p:attrName>
                                        </p:attrNameLst>
                                      </p:cBhvr>
                                      <p:to>
                                        <p:strVal val="visible"/>
                                      </p:to>
                                    </p:set>
                                    <p:animEffect transition="in" filter="fade">
                                      <p:cBhvr>
                                        <p:cTn id="77" dur="1000"/>
                                        <p:tgtEl>
                                          <p:spTgt spid="94"/>
                                        </p:tgtEl>
                                      </p:cBhvr>
                                    </p:animEffect>
                                    <p:anim calcmode="lin" valueType="num">
                                      <p:cBhvr>
                                        <p:cTn id="78" dur="1000" fill="hold"/>
                                        <p:tgtEl>
                                          <p:spTgt spid="94"/>
                                        </p:tgtEl>
                                        <p:attrNameLst>
                                          <p:attrName>ppt_x</p:attrName>
                                        </p:attrNameLst>
                                      </p:cBhvr>
                                      <p:tavLst>
                                        <p:tav tm="0">
                                          <p:val>
                                            <p:strVal val="#ppt_x"/>
                                          </p:val>
                                        </p:tav>
                                        <p:tav tm="100000">
                                          <p:val>
                                            <p:strVal val="#ppt_x"/>
                                          </p:val>
                                        </p:tav>
                                      </p:tavLst>
                                    </p:anim>
                                    <p:anim calcmode="lin" valueType="num">
                                      <p:cBhvr>
                                        <p:cTn id="79" dur="1000" fill="hold"/>
                                        <p:tgtEl>
                                          <p:spTgt spid="94"/>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250"/>
                                  </p:stCondLst>
                                  <p:childTnLst>
                                    <p:set>
                                      <p:cBhvr>
                                        <p:cTn id="81" dur="1" fill="hold">
                                          <p:stCondLst>
                                            <p:cond delay="0"/>
                                          </p:stCondLst>
                                        </p:cTn>
                                        <p:tgtEl>
                                          <p:spTgt spid="95"/>
                                        </p:tgtEl>
                                        <p:attrNameLst>
                                          <p:attrName>style.visibility</p:attrName>
                                        </p:attrNameLst>
                                      </p:cBhvr>
                                      <p:to>
                                        <p:strVal val="visible"/>
                                      </p:to>
                                    </p:set>
                                    <p:animEffect transition="in" filter="fade">
                                      <p:cBhvr>
                                        <p:cTn id="82" dur="1000"/>
                                        <p:tgtEl>
                                          <p:spTgt spid="95"/>
                                        </p:tgtEl>
                                      </p:cBhvr>
                                    </p:animEffect>
                                    <p:anim calcmode="lin" valueType="num">
                                      <p:cBhvr>
                                        <p:cTn id="83" dur="1000" fill="hold"/>
                                        <p:tgtEl>
                                          <p:spTgt spid="95"/>
                                        </p:tgtEl>
                                        <p:attrNameLst>
                                          <p:attrName>ppt_x</p:attrName>
                                        </p:attrNameLst>
                                      </p:cBhvr>
                                      <p:tavLst>
                                        <p:tav tm="0">
                                          <p:val>
                                            <p:strVal val="#ppt_x"/>
                                          </p:val>
                                        </p:tav>
                                        <p:tav tm="100000">
                                          <p:val>
                                            <p:strVal val="#ppt_x"/>
                                          </p:val>
                                        </p:tav>
                                      </p:tavLst>
                                    </p:anim>
                                    <p:anim calcmode="lin" valueType="num">
                                      <p:cBhvr>
                                        <p:cTn id="84" dur="1000" fill="hold"/>
                                        <p:tgtEl>
                                          <p:spTgt spid="95"/>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250"/>
                                  </p:stCondLst>
                                  <p:childTnLst>
                                    <p:set>
                                      <p:cBhvr>
                                        <p:cTn id="86" dur="1" fill="hold">
                                          <p:stCondLst>
                                            <p:cond delay="0"/>
                                          </p:stCondLst>
                                        </p:cTn>
                                        <p:tgtEl>
                                          <p:spTgt spid="96"/>
                                        </p:tgtEl>
                                        <p:attrNameLst>
                                          <p:attrName>style.visibility</p:attrName>
                                        </p:attrNameLst>
                                      </p:cBhvr>
                                      <p:to>
                                        <p:strVal val="visible"/>
                                      </p:to>
                                    </p:set>
                                    <p:animEffect transition="in" filter="fade">
                                      <p:cBhvr>
                                        <p:cTn id="87" dur="1000"/>
                                        <p:tgtEl>
                                          <p:spTgt spid="96"/>
                                        </p:tgtEl>
                                      </p:cBhvr>
                                    </p:animEffect>
                                    <p:anim calcmode="lin" valueType="num">
                                      <p:cBhvr>
                                        <p:cTn id="88" dur="1000" fill="hold"/>
                                        <p:tgtEl>
                                          <p:spTgt spid="96"/>
                                        </p:tgtEl>
                                        <p:attrNameLst>
                                          <p:attrName>ppt_x</p:attrName>
                                        </p:attrNameLst>
                                      </p:cBhvr>
                                      <p:tavLst>
                                        <p:tav tm="0">
                                          <p:val>
                                            <p:strVal val="#ppt_x"/>
                                          </p:val>
                                        </p:tav>
                                        <p:tav tm="100000">
                                          <p:val>
                                            <p:strVal val="#ppt_x"/>
                                          </p:val>
                                        </p:tav>
                                      </p:tavLst>
                                    </p:anim>
                                    <p:anim calcmode="lin" valueType="num">
                                      <p:cBhvr>
                                        <p:cTn id="89" dur="1000" fill="hold"/>
                                        <p:tgtEl>
                                          <p:spTgt spid="96"/>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25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1000"/>
                                        <p:tgtEl>
                                          <p:spTgt spid="98"/>
                                        </p:tgtEl>
                                      </p:cBhvr>
                                    </p:animEffect>
                                    <p:anim calcmode="lin" valueType="num">
                                      <p:cBhvr>
                                        <p:cTn id="93" dur="1000" fill="hold"/>
                                        <p:tgtEl>
                                          <p:spTgt spid="98"/>
                                        </p:tgtEl>
                                        <p:attrNameLst>
                                          <p:attrName>ppt_x</p:attrName>
                                        </p:attrNameLst>
                                      </p:cBhvr>
                                      <p:tavLst>
                                        <p:tav tm="0">
                                          <p:val>
                                            <p:strVal val="#ppt_x"/>
                                          </p:val>
                                        </p:tav>
                                        <p:tav tm="100000">
                                          <p:val>
                                            <p:strVal val="#ppt_x"/>
                                          </p:val>
                                        </p:tav>
                                      </p:tavLst>
                                    </p:anim>
                                    <p:anim calcmode="lin" valueType="num">
                                      <p:cBhvr>
                                        <p:cTn id="94" dur="1000" fill="hold"/>
                                        <p:tgtEl>
                                          <p:spTgt spid="98"/>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250"/>
                                  </p:stCondLst>
                                  <p:childTnLst>
                                    <p:set>
                                      <p:cBhvr>
                                        <p:cTn id="96" dur="1" fill="hold">
                                          <p:stCondLst>
                                            <p:cond delay="0"/>
                                          </p:stCondLst>
                                        </p:cTn>
                                        <p:tgtEl>
                                          <p:spTgt spid="113"/>
                                        </p:tgtEl>
                                        <p:attrNameLst>
                                          <p:attrName>style.visibility</p:attrName>
                                        </p:attrNameLst>
                                      </p:cBhvr>
                                      <p:to>
                                        <p:strVal val="visible"/>
                                      </p:to>
                                    </p:set>
                                    <p:animEffect transition="in" filter="fade">
                                      <p:cBhvr>
                                        <p:cTn id="97" dur="1000"/>
                                        <p:tgtEl>
                                          <p:spTgt spid="113"/>
                                        </p:tgtEl>
                                      </p:cBhvr>
                                    </p:animEffect>
                                    <p:anim calcmode="lin" valueType="num">
                                      <p:cBhvr>
                                        <p:cTn id="98" dur="1000" fill="hold"/>
                                        <p:tgtEl>
                                          <p:spTgt spid="113"/>
                                        </p:tgtEl>
                                        <p:attrNameLst>
                                          <p:attrName>ppt_x</p:attrName>
                                        </p:attrNameLst>
                                      </p:cBhvr>
                                      <p:tavLst>
                                        <p:tav tm="0">
                                          <p:val>
                                            <p:strVal val="#ppt_x"/>
                                          </p:val>
                                        </p:tav>
                                        <p:tav tm="100000">
                                          <p:val>
                                            <p:strVal val="#ppt_x"/>
                                          </p:val>
                                        </p:tav>
                                      </p:tavLst>
                                    </p:anim>
                                    <p:anim calcmode="lin" valueType="num">
                                      <p:cBhvr>
                                        <p:cTn id="99" dur="1000" fill="hold"/>
                                        <p:tgtEl>
                                          <p:spTgt spid="113"/>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250"/>
                                  </p:stCondLst>
                                  <p:childTnLst>
                                    <p:set>
                                      <p:cBhvr>
                                        <p:cTn id="101" dur="1" fill="hold">
                                          <p:stCondLst>
                                            <p:cond delay="0"/>
                                          </p:stCondLst>
                                        </p:cTn>
                                        <p:tgtEl>
                                          <p:spTgt spid="114"/>
                                        </p:tgtEl>
                                        <p:attrNameLst>
                                          <p:attrName>style.visibility</p:attrName>
                                        </p:attrNameLst>
                                      </p:cBhvr>
                                      <p:to>
                                        <p:strVal val="visible"/>
                                      </p:to>
                                    </p:set>
                                    <p:animEffect transition="in" filter="fade">
                                      <p:cBhvr>
                                        <p:cTn id="102" dur="1000"/>
                                        <p:tgtEl>
                                          <p:spTgt spid="114"/>
                                        </p:tgtEl>
                                      </p:cBhvr>
                                    </p:animEffect>
                                    <p:anim calcmode="lin" valueType="num">
                                      <p:cBhvr>
                                        <p:cTn id="103" dur="1000" fill="hold"/>
                                        <p:tgtEl>
                                          <p:spTgt spid="114"/>
                                        </p:tgtEl>
                                        <p:attrNameLst>
                                          <p:attrName>ppt_x</p:attrName>
                                        </p:attrNameLst>
                                      </p:cBhvr>
                                      <p:tavLst>
                                        <p:tav tm="0">
                                          <p:val>
                                            <p:strVal val="#ppt_x"/>
                                          </p:val>
                                        </p:tav>
                                        <p:tav tm="100000">
                                          <p:val>
                                            <p:strVal val="#ppt_x"/>
                                          </p:val>
                                        </p:tav>
                                      </p:tavLst>
                                    </p:anim>
                                    <p:anim calcmode="lin" valueType="num">
                                      <p:cBhvr>
                                        <p:cTn id="104" dur="1000" fill="hold"/>
                                        <p:tgtEl>
                                          <p:spTgt spid="114"/>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250"/>
                                  </p:stCondLst>
                                  <p:childTnLst>
                                    <p:set>
                                      <p:cBhvr>
                                        <p:cTn id="106" dur="1" fill="hold">
                                          <p:stCondLst>
                                            <p:cond delay="0"/>
                                          </p:stCondLst>
                                        </p:cTn>
                                        <p:tgtEl>
                                          <p:spTgt spid="115"/>
                                        </p:tgtEl>
                                        <p:attrNameLst>
                                          <p:attrName>style.visibility</p:attrName>
                                        </p:attrNameLst>
                                      </p:cBhvr>
                                      <p:to>
                                        <p:strVal val="visible"/>
                                      </p:to>
                                    </p:set>
                                    <p:animEffect transition="in" filter="fade">
                                      <p:cBhvr>
                                        <p:cTn id="107" dur="1000"/>
                                        <p:tgtEl>
                                          <p:spTgt spid="115"/>
                                        </p:tgtEl>
                                      </p:cBhvr>
                                    </p:animEffect>
                                    <p:anim calcmode="lin" valueType="num">
                                      <p:cBhvr>
                                        <p:cTn id="108" dur="1000" fill="hold"/>
                                        <p:tgtEl>
                                          <p:spTgt spid="115"/>
                                        </p:tgtEl>
                                        <p:attrNameLst>
                                          <p:attrName>ppt_x</p:attrName>
                                        </p:attrNameLst>
                                      </p:cBhvr>
                                      <p:tavLst>
                                        <p:tav tm="0">
                                          <p:val>
                                            <p:strVal val="#ppt_x"/>
                                          </p:val>
                                        </p:tav>
                                        <p:tav tm="100000">
                                          <p:val>
                                            <p:strVal val="#ppt_x"/>
                                          </p:val>
                                        </p:tav>
                                      </p:tavLst>
                                    </p:anim>
                                    <p:anim calcmode="lin" valueType="num">
                                      <p:cBhvr>
                                        <p:cTn id="109" dur="1000" fill="hold"/>
                                        <p:tgtEl>
                                          <p:spTgt spid="115"/>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250"/>
                                  </p:stCondLst>
                                  <p:childTnLst>
                                    <p:set>
                                      <p:cBhvr>
                                        <p:cTn id="111" dur="1" fill="hold">
                                          <p:stCondLst>
                                            <p:cond delay="0"/>
                                          </p:stCondLst>
                                        </p:cTn>
                                        <p:tgtEl>
                                          <p:spTgt spid="116"/>
                                        </p:tgtEl>
                                        <p:attrNameLst>
                                          <p:attrName>style.visibility</p:attrName>
                                        </p:attrNameLst>
                                      </p:cBhvr>
                                      <p:to>
                                        <p:strVal val="visible"/>
                                      </p:to>
                                    </p:set>
                                    <p:animEffect transition="in" filter="fade">
                                      <p:cBhvr>
                                        <p:cTn id="112" dur="1000"/>
                                        <p:tgtEl>
                                          <p:spTgt spid="116"/>
                                        </p:tgtEl>
                                      </p:cBhvr>
                                    </p:animEffect>
                                    <p:anim calcmode="lin" valueType="num">
                                      <p:cBhvr>
                                        <p:cTn id="113" dur="1000" fill="hold"/>
                                        <p:tgtEl>
                                          <p:spTgt spid="116"/>
                                        </p:tgtEl>
                                        <p:attrNameLst>
                                          <p:attrName>ppt_x</p:attrName>
                                        </p:attrNameLst>
                                      </p:cBhvr>
                                      <p:tavLst>
                                        <p:tav tm="0">
                                          <p:val>
                                            <p:strVal val="#ppt_x"/>
                                          </p:val>
                                        </p:tav>
                                        <p:tav tm="100000">
                                          <p:val>
                                            <p:strVal val="#ppt_x"/>
                                          </p:val>
                                        </p:tav>
                                      </p:tavLst>
                                    </p:anim>
                                    <p:anim calcmode="lin" valueType="num">
                                      <p:cBhvr>
                                        <p:cTn id="114" dur="1000" fill="hold"/>
                                        <p:tgtEl>
                                          <p:spTgt spid="116"/>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250"/>
                                  </p:stCondLst>
                                  <p:childTnLst>
                                    <p:set>
                                      <p:cBhvr>
                                        <p:cTn id="116" dur="1" fill="hold">
                                          <p:stCondLst>
                                            <p:cond delay="0"/>
                                          </p:stCondLst>
                                        </p:cTn>
                                        <p:tgtEl>
                                          <p:spTgt spid="117"/>
                                        </p:tgtEl>
                                        <p:attrNameLst>
                                          <p:attrName>style.visibility</p:attrName>
                                        </p:attrNameLst>
                                      </p:cBhvr>
                                      <p:to>
                                        <p:strVal val="visible"/>
                                      </p:to>
                                    </p:set>
                                    <p:animEffect transition="in" filter="fade">
                                      <p:cBhvr>
                                        <p:cTn id="117" dur="1000"/>
                                        <p:tgtEl>
                                          <p:spTgt spid="117"/>
                                        </p:tgtEl>
                                      </p:cBhvr>
                                    </p:animEffect>
                                    <p:anim calcmode="lin" valueType="num">
                                      <p:cBhvr>
                                        <p:cTn id="118" dur="1000" fill="hold"/>
                                        <p:tgtEl>
                                          <p:spTgt spid="117"/>
                                        </p:tgtEl>
                                        <p:attrNameLst>
                                          <p:attrName>ppt_x</p:attrName>
                                        </p:attrNameLst>
                                      </p:cBhvr>
                                      <p:tavLst>
                                        <p:tav tm="0">
                                          <p:val>
                                            <p:strVal val="#ppt_x"/>
                                          </p:val>
                                        </p:tav>
                                        <p:tav tm="100000">
                                          <p:val>
                                            <p:strVal val="#ppt_x"/>
                                          </p:val>
                                        </p:tav>
                                      </p:tavLst>
                                    </p:anim>
                                    <p:anim calcmode="lin" valueType="num">
                                      <p:cBhvr>
                                        <p:cTn id="119" dur="1000" fill="hold"/>
                                        <p:tgtEl>
                                          <p:spTgt spid="117"/>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250"/>
                                  </p:stCondLst>
                                  <p:childTnLst>
                                    <p:set>
                                      <p:cBhvr>
                                        <p:cTn id="121" dur="1" fill="hold">
                                          <p:stCondLst>
                                            <p:cond delay="0"/>
                                          </p:stCondLst>
                                        </p:cTn>
                                        <p:tgtEl>
                                          <p:spTgt spid="118"/>
                                        </p:tgtEl>
                                        <p:attrNameLst>
                                          <p:attrName>style.visibility</p:attrName>
                                        </p:attrNameLst>
                                      </p:cBhvr>
                                      <p:to>
                                        <p:strVal val="visible"/>
                                      </p:to>
                                    </p:set>
                                    <p:animEffect transition="in" filter="fade">
                                      <p:cBhvr>
                                        <p:cTn id="122" dur="1000"/>
                                        <p:tgtEl>
                                          <p:spTgt spid="118"/>
                                        </p:tgtEl>
                                      </p:cBhvr>
                                    </p:animEffect>
                                    <p:anim calcmode="lin" valueType="num">
                                      <p:cBhvr>
                                        <p:cTn id="123" dur="1000" fill="hold"/>
                                        <p:tgtEl>
                                          <p:spTgt spid="118"/>
                                        </p:tgtEl>
                                        <p:attrNameLst>
                                          <p:attrName>ppt_x</p:attrName>
                                        </p:attrNameLst>
                                      </p:cBhvr>
                                      <p:tavLst>
                                        <p:tav tm="0">
                                          <p:val>
                                            <p:strVal val="#ppt_x"/>
                                          </p:val>
                                        </p:tav>
                                        <p:tav tm="100000">
                                          <p:val>
                                            <p:strVal val="#ppt_x"/>
                                          </p:val>
                                        </p:tav>
                                      </p:tavLst>
                                    </p:anim>
                                    <p:anim calcmode="lin" valueType="num">
                                      <p:cBhvr>
                                        <p:cTn id="124" dur="1000" fill="hold"/>
                                        <p:tgtEl>
                                          <p:spTgt spid="118"/>
                                        </p:tgtEl>
                                        <p:attrNameLst>
                                          <p:attrName>ppt_y</p:attrName>
                                        </p:attrNameLst>
                                      </p:cBhvr>
                                      <p:tavLst>
                                        <p:tav tm="0">
                                          <p:val>
                                            <p:strVal val="#ppt_y-.1"/>
                                          </p:val>
                                        </p:tav>
                                        <p:tav tm="100000">
                                          <p:val>
                                            <p:strVal val="#ppt_y"/>
                                          </p:val>
                                        </p:tav>
                                      </p:tavLst>
                                    </p:anim>
                                  </p:childTnLst>
                                </p:cTn>
                              </p:par>
                              <p:par>
                                <p:cTn id="125" presetID="47" presetClass="entr" presetSubtype="0" fill="hold" nodeType="withEffect">
                                  <p:stCondLst>
                                    <p:cond delay="250"/>
                                  </p:stCondLst>
                                  <p:childTnLst>
                                    <p:set>
                                      <p:cBhvr>
                                        <p:cTn id="126" dur="1" fill="hold">
                                          <p:stCondLst>
                                            <p:cond delay="0"/>
                                          </p:stCondLst>
                                        </p:cTn>
                                        <p:tgtEl>
                                          <p:spTgt spid="120"/>
                                        </p:tgtEl>
                                        <p:attrNameLst>
                                          <p:attrName>style.visibility</p:attrName>
                                        </p:attrNameLst>
                                      </p:cBhvr>
                                      <p:to>
                                        <p:strVal val="visible"/>
                                      </p:to>
                                    </p:set>
                                    <p:animEffect transition="in" filter="fade">
                                      <p:cBhvr>
                                        <p:cTn id="127" dur="1000"/>
                                        <p:tgtEl>
                                          <p:spTgt spid="120"/>
                                        </p:tgtEl>
                                      </p:cBhvr>
                                    </p:animEffect>
                                    <p:anim calcmode="lin" valueType="num">
                                      <p:cBhvr>
                                        <p:cTn id="128" dur="1000" fill="hold"/>
                                        <p:tgtEl>
                                          <p:spTgt spid="120"/>
                                        </p:tgtEl>
                                        <p:attrNameLst>
                                          <p:attrName>ppt_x</p:attrName>
                                        </p:attrNameLst>
                                      </p:cBhvr>
                                      <p:tavLst>
                                        <p:tav tm="0">
                                          <p:val>
                                            <p:strVal val="#ppt_x"/>
                                          </p:val>
                                        </p:tav>
                                        <p:tav tm="100000">
                                          <p:val>
                                            <p:strVal val="#ppt_x"/>
                                          </p:val>
                                        </p:tav>
                                      </p:tavLst>
                                    </p:anim>
                                    <p:anim calcmode="lin" valueType="num">
                                      <p:cBhvr>
                                        <p:cTn id="129" dur="1000" fill="hold"/>
                                        <p:tgtEl>
                                          <p:spTgt spid="120"/>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250"/>
                                  </p:stCondLst>
                                  <p:childTnLst>
                                    <p:set>
                                      <p:cBhvr>
                                        <p:cTn id="131" dur="1" fill="hold">
                                          <p:stCondLst>
                                            <p:cond delay="0"/>
                                          </p:stCondLst>
                                        </p:cTn>
                                        <p:tgtEl>
                                          <p:spTgt spid="127"/>
                                        </p:tgtEl>
                                        <p:attrNameLst>
                                          <p:attrName>style.visibility</p:attrName>
                                        </p:attrNameLst>
                                      </p:cBhvr>
                                      <p:to>
                                        <p:strVal val="visible"/>
                                      </p:to>
                                    </p:set>
                                    <p:animEffect transition="in" filter="fade">
                                      <p:cBhvr>
                                        <p:cTn id="132" dur="1000"/>
                                        <p:tgtEl>
                                          <p:spTgt spid="127"/>
                                        </p:tgtEl>
                                      </p:cBhvr>
                                    </p:animEffect>
                                    <p:anim calcmode="lin" valueType="num">
                                      <p:cBhvr>
                                        <p:cTn id="133" dur="1000" fill="hold"/>
                                        <p:tgtEl>
                                          <p:spTgt spid="127"/>
                                        </p:tgtEl>
                                        <p:attrNameLst>
                                          <p:attrName>ppt_x</p:attrName>
                                        </p:attrNameLst>
                                      </p:cBhvr>
                                      <p:tavLst>
                                        <p:tav tm="0">
                                          <p:val>
                                            <p:strVal val="#ppt_x"/>
                                          </p:val>
                                        </p:tav>
                                        <p:tav tm="100000">
                                          <p:val>
                                            <p:strVal val="#ppt_x"/>
                                          </p:val>
                                        </p:tav>
                                      </p:tavLst>
                                    </p:anim>
                                    <p:anim calcmode="lin" valueType="num">
                                      <p:cBhvr>
                                        <p:cTn id="134" dur="1000" fill="hold"/>
                                        <p:tgtEl>
                                          <p:spTgt spid="127"/>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250"/>
                                  </p:stCondLst>
                                  <p:childTnLst>
                                    <p:set>
                                      <p:cBhvr>
                                        <p:cTn id="136" dur="1" fill="hold">
                                          <p:stCondLst>
                                            <p:cond delay="0"/>
                                          </p:stCondLst>
                                        </p:cTn>
                                        <p:tgtEl>
                                          <p:spTgt spid="128"/>
                                        </p:tgtEl>
                                        <p:attrNameLst>
                                          <p:attrName>style.visibility</p:attrName>
                                        </p:attrNameLst>
                                      </p:cBhvr>
                                      <p:to>
                                        <p:strVal val="visible"/>
                                      </p:to>
                                    </p:set>
                                    <p:animEffect transition="in" filter="fade">
                                      <p:cBhvr>
                                        <p:cTn id="137" dur="1000"/>
                                        <p:tgtEl>
                                          <p:spTgt spid="128"/>
                                        </p:tgtEl>
                                      </p:cBhvr>
                                    </p:animEffect>
                                    <p:anim calcmode="lin" valueType="num">
                                      <p:cBhvr>
                                        <p:cTn id="138" dur="1000" fill="hold"/>
                                        <p:tgtEl>
                                          <p:spTgt spid="128"/>
                                        </p:tgtEl>
                                        <p:attrNameLst>
                                          <p:attrName>ppt_x</p:attrName>
                                        </p:attrNameLst>
                                      </p:cBhvr>
                                      <p:tavLst>
                                        <p:tav tm="0">
                                          <p:val>
                                            <p:strVal val="#ppt_x"/>
                                          </p:val>
                                        </p:tav>
                                        <p:tav tm="100000">
                                          <p:val>
                                            <p:strVal val="#ppt_x"/>
                                          </p:val>
                                        </p:tav>
                                      </p:tavLst>
                                    </p:anim>
                                    <p:anim calcmode="lin" valueType="num">
                                      <p:cBhvr>
                                        <p:cTn id="139" dur="1000" fill="hold"/>
                                        <p:tgtEl>
                                          <p:spTgt spid="128"/>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250"/>
                                  </p:stCondLst>
                                  <p:childTnLst>
                                    <p:set>
                                      <p:cBhvr>
                                        <p:cTn id="141" dur="1" fill="hold">
                                          <p:stCondLst>
                                            <p:cond delay="0"/>
                                          </p:stCondLst>
                                        </p:cTn>
                                        <p:tgtEl>
                                          <p:spTgt spid="129"/>
                                        </p:tgtEl>
                                        <p:attrNameLst>
                                          <p:attrName>style.visibility</p:attrName>
                                        </p:attrNameLst>
                                      </p:cBhvr>
                                      <p:to>
                                        <p:strVal val="visible"/>
                                      </p:to>
                                    </p:set>
                                    <p:animEffect transition="in" filter="fade">
                                      <p:cBhvr>
                                        <p:cTn id="142" dur="1000"/>
                                        <p:tgtEl>
                                          <p:spTgt spid="129"/>
                                        </p:tgtEl>
                                      </p:cBhvr>
                                    </p:animEffect>
                                    <p:anim calcmode="lin" valueType="num">
                                      <p:cBhvr>
                                        <p:cTn id="143" dur="1000" fill="hold"/>
                                        <p:tgtEl>
                                          <p:spTgt spid="129"/>
                                        </p:tgtEl>
                                        <p:attrNameLst>
                                          <p:attrName>ppt_x</p:attrName>
                                        </p:attrNameLst>
                                      </p:cBhvr>
                                      <p:tavLst>
                                        <p:tav tm="0">
                                          <p:val>
                                            <p:strVal val="#ppt_x"/>
                                          </p:val>
                                        </p:tav>
                                        <p:tav tm="100000">
                                          <p:val>
                                            <p:strVal val="#ppt_x"/>
                                          </p:val>
                                        </p:tav>
                                      </p:tavLst>
                                    </p:anim>
                                    <p:anim calcmode="lin" valueType="num">
                                      <p:cBhvr>
                                        <p:cTn id="144" dur="1000" fill="hold"/>
                                        <p:tgtEl>
                                          <p:spTgt spid="129"/>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250"/>
                                  </p:stCondLst>
                                  <p:childTnLst>
                                    <p:set>
                                      <p:cBhvr>
                                        <p:cTn id="146" dur="1" fill="hold">
                                          <p:stCondLst>
                                            <p:cond delay="0"/>
                                          </p:stCondLst>
                                        </p:cTn>
                                        <p:tgtEl>
                                          <p:spTgt spid="130"/>
                                        </p:tgtEl>
                                        <p:attrNameLst>
                                          <p:attrName>style.visibility</p:attrName>
                                        </p:attrNameLst>
                                      </p:cBhvr>
                                      <p:to>
                                        <p:strVal val="visible"/>
                                      </p:to>
                                    </p:set>
                                    <p:animEffect transition="in" filter="fade">
                                      <p:cBhvr>
                                        <p:cTn id="147" dur="1000"/>
                                        <p:tgtEl>
                                          <p:spTgt spid="130"/>
                                        </p:tgtEl>
                                      </p:cBhvr>
                                    </p:animEffect>
                                    <p:anim calcmode="lin" valueType="num">
                                      <p:cBhvr>
                                        <p:cTn id="148" dur="1000" fill="hold"/>
                                        <p:tgtEl>
                                          <p:spTgt spid="130"/>
                                        </p:tgtEl>
                                        <p:attrNameLst>
                                          <p:attrName>ppt_x</p:attrName>
                                        </p:attrNameLst>
                                      </p:cBhvr>
                                      <p:tavLst>
                                        <p:tav tm="0">
                                          <p:val>
                                            <p:strVal val="#ppt_x"/>
                                          </p:val>
                                        </p:tav>
                                        <p:tav tm="100000">
                                          <p:val>
                                            <p:strVal val="#ppt_x"/>
                                          </p:val>
                                        </p:tav>
                                      </p:tavLst>
                                    </p:anim>
                                    <p:anim calcmode="lin" valueType="num">
                                      <p:cBhvr>
                                        <p:cTn id="149" dur="1000" fill="hold"/>
                                        <p:tgtEl>
                                          <p:spTgt spid="130"/>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250"/>
                                  </p:stCondLst>
                                  <p:childTnLst>
                                    <p:set>
                                      <p:cBhvr>
                                        <p:cTn id="151" dur="1" fill="hold">
                                          <p:stCondLst>
                                            <p:cond delay="0"/>
                                          </p:stCondLst>
                                        </p:cTn>
                                        <p:tgtEl>
                                          <p:spTgt spid="131"/>
                                        </p:tgtEl>
                                        <p:attrNameLst>
                                          <p:attrName>style.visibility</p:attrName>
                                        </p:attrNameLst>
                                      </p:cBhvr>
                                      <p:to>
                                        <p:strVal val="visible"/>
                                      </p:to>
                                    </p:set>
                                    <p:animEffect transition="in" filter="fade">
                                      <p:cBhvr>
                                        <p:cTn id="152" dur="1000"/>
                                        <p:tgtEl>
                                          <p:spTgt spid="131"/>
                                        </p:tgtEl>
                                      </p:cBhvr>
                                    </p:animEffect>
                                    <p:anim calcmode="lin" valueType="num">
                                      <p:cBhvr>
                                        <p:cTn id="153" dur="1000" fill="hold"/>
                                        <p:tgtEl>
                                          <p:spTgt spid="131"/>
                                        </p:tgtEl>
                                        <p:attrNameLst>
                                          <p:attrName>ppt_x</p:attrName>
                                        </p:attrNameLst>
                                      </p:cBhvr>
                                      <p:tavLst>
                                        <p:tav tm="0">
                                          <p:val>
                                            <p:strVal val="#ppt_x"/>
                                          </p:val>
                                        </p:tav>
                                        <p:tav tm="100000">
                                          <p:val>
                                            <p:strVal val="#ppt_x"/>
                                          </p:val>
                                        </p:tav>
                                      </p:tavLst>
                                    </p:anim>
                                    <p:anim calcmode="lin" valueType="num">
                                      <p:cBhvr>
                                        <p:cTn id="154" dur="1000" fill="hold"/>
                                        <p:tgtEl>
                                          <p:spTgt spid="131"/>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250"/>
                                  </p:stCondLst>
                                  <p:childTnLst>
                                    <p:set>
                                      <p:cBhvr>
                                        <p:cTn id="156" dur="1" fill="hold">
                                          <p:stCondLst>
                                            <p:cond delay="0"/>
                                          </p:stCondLst>
                                        </p:cTn>
                                        <p:tgtEl>
                                          <p:spTgt spid="132"/>
                                        </p:tgtEl>
                                        <p:attrNameLst>
                                          <p:attrName>style.visibility</p:attrName>
                                        </p:attrNameLst>
                                      </p:cBhvr>
                                      <p:to>
                                        <p:strVal val="visible"/>
                                      </p:to>
                                    </p:set>
                                    <p:animEffect transition="in" filter="fade">
                                      <p:cBhvr>
                                        <p:cTn id="157" dur="1000"/>
                                        <p:tgtEl>
                                          <p:spTgt spid="132"/>
                                        </p:tgtEl>
                                      </p:cBhvr>
                                    </p:animEffect>
                                    <p:anim calcmode="lin" valueType="num">
                                      <p:cBhvr>
                                        <p:cTn id="158" dur="1000" fill="hold"/>
                                        <p:tgtEl>
                                          <p:spTgt spid="132"/>
                                        </p:tgtEl>
                                        <p:attrNameLst>
                                          <p:attrName>ppt_x</p:attrName>
                                        </p:attrNameLst>
                                      </p:cBhvr>
                                      <p:tavLst>
                                        <p:tav tm="0">
                                          <p:val>
                                            <p:strVal val="#ppt_x"/>
                                          </p:val>
                                        </p:tav>
                                        <p:tav tm="100000">
                                          <p:val>
                                            <p:strVal val="#ppt_x"/>
                                          </p:val>
                                        </p:tav>
                                      </p:tavLst>
                                    </p:anim>
                                    <p:anim calcmode="lin" valueType="num">
                                      <p:cBhvr>
                                        <p:cTn id="159" dur="1000" fill="hold"/>
                                        <p:tgtEl>
                                          <p:spTgt spid="132"/>
                                        </p:tgtEl>
                                        <p:attrNameLst>
                                          <p:attrName>ppt_y</p:attrName>
                                        </p:attrNameLst>
                                      </p:cBhvr>
                                      <p:tavLst>
                                        <p:tav tm="0">
                                          <p:val>
                                            <p:strVal val="#ppt_y-.1"/>
                                          </p:val>
                                        </p:tav>
                                        <p:tav tm="100000">
                                          <p:val>
                                            <p:strVal val="#ppt_y"/>
                                          </p:val>
                                        </p:tav>
                                      </p:tavLst>
                                    </p:anim>
                                  </p:childTnLst>
                                </p:cTn>
                              </p:par>
                              <p:par>
                                <p:cTn id="160" presetID="47" presetClass="entr" presetSubtype="0" fill="hold" nodeType="withEffect">
                                  <p:stCondLst>
                                    <p:cond delay="250"/>
                                  </p:stCondLst>
                                  <p:childTnLst>
                                    <p:set>
                                      <p:cBhvr>
                                        <p:cTn id="161" dur="1" fill="hold">
                                          <p:stCondLst>
                                            <p:cond delay="0"/>
                                          </p:stCondLst>
                                        </p:cTn>
                                        <p:tgtEl>
                                          <p:spTgt spid="134"/>
                                        </p:tgtEl>
                                        <p:attrNameLst>
                                          <p:attrName>style.visibility</p:attrName>
                                        </p:attrNameLst>
                                      </p:cBhvr>
                                      <p:to>
                                        <p:strVal val="visible"/>
                                      </p:to>
                                    </p:set>
                                    <p:animEffect transition="in" filter="fade">
                                      <p:cBhvr>
                                        <p:cTn id="162" dur="1000"/>
                                        <p:tgtEl>
                                          <p:spTgt spid="134"/>
                                        </p:tgtEl>
                                      </p:cBhvr>
                                    </p:animEffect>
                                    <p:anim calcmode="lin" valueType="num">
                                      <p:cBhvr>
                                        <p:cTn id="163" dur="1000" fill="hold"/>
                                        <p:tgtEl>
                                          <p:spTgt spid="134"/>
                                        </p:tgtEl>
                                        <p:attrNameLst>
                                          <p:attrName>ppt_x</p:attrName>
                                        </p:attrNameLst>
                                      </p:cBhvr>
                                      <p:tavLst>
                                        <p:tav tm="0">
                                          <p:val>
                                            <p:strVal val="#ppt_x"/>
                                          </p:val>
                                        </p:tav>
                                        <p:tav tm="100000">
                                          <p:val>
                                            <p:strVal val="#ppt_x"/>
                                          </p:val>
                                        </p:tav>
                                      </p:tavLst>
                                    </p:anim>
                                    <p:anim calcmode="lin" valueType="num">
                                      <p:cBhvr>
                                        <p:cTn id="164" dur="1000" fill="hold"/>
                                        <p:tgtEl>
                                          <p:spTgt spid="134"/>
                                        </p:tgtEl>
                                        <p:attrNameLst>
                                          <p:attrName>ppt_y</p:attrName>
                                        </p:attrNameLst>
                                      </p:cBhvr>
                                      <p:tavLst>
                                        <p:tav tm="0">
                                          <p:val>
                                            <p:strVal val="#ppt_y-.1"/>
                                          </p:val>
                                        </p:tav>
                                        <p:tav tm="100000">
                                          <p:val>
                                            <p:strVal val="#ppt_y"/>
                                          </p:val>
                                        </p:tav>
                                      </p:tavLst>
                                    </p:anim>
                                  </p:childTnLst>
                                </p:cTn>
                              </p:par>
                              <p:par>
                                <p:cTn id="165" presetID="2" presetClass="entr" presetSubtype="8" fill="hold" grpId="0" nodeType="withEffect">
                                  <p:stCondLst>
                                    <p:cond delay="250"/>
                                  </p:stCondLst>
                                  <p:childTnLst>
                                    <p:set>
                                      <p:cBhvr>
                                        <p:cTn id="166" dur="1" fill="hold">
                                          <p:stCondLst>
                                            <p:cond delay="0"/>
                                          </p:stCondLst>
                                        </p:cTn>
                                        <p:tgtEl>
                                          <p:spTgt spid="3"/>
                                        </p:tgtEl>
                                        <p:attrNameLst>
                                          <p:attrName>style.visibility</p:attrName>
                                        </p:attrNameLst>
                                      </p:cBhvr>
                                      <p:to>
                                        <p:strVal val="visible"/>
                                      </p:to>
                                    </p:set>
                                    <p:anim calcmode="lin" valueType="num">
                                      <p:cBhvr additive="base">
                                        <p:cTn id="167" dur="500" fill="hold"/>
                                        <p:tgtEl>
                                          <p:spTgt spid="3"/>
                                        </p:tgtEl>
                                        <p:attrNameLst>
                                          <p:attrName>ppt_x</p:attrName>
                                        </p:attrNameLst>
                                      </p:cBhvr>
                                      <p:tavLst>
                                        <p:tav tm="0">
                                          <p:val>
                                            <p:strVal val="0-#ppt_w/2"/>
                                          </p:val>
                                        </p:tav>
                                        <p:tav tm="100000">
                                          <p:val>
                                            <p:strVal val="#ppt_x"/>
                                          </p:val>
                                        </p:tav>
                                      </p:tavLst>
                                    </p:anim>
                                    <p:anim calcmode="lin" valueType="num">
                                      <p:cBhvr additive="base">
                                        <p:cTn id="168" dur="500" fill="hold"/>
                                        <p:tgtEl>
                                          <p:spTgt spid="3"/>
                                        </p:tgtEl>
                                        <p:attrNameLst>
                                          <p:attrName>ppt_y</p:attrName>
                                        </p:attrNameLst>
                                      </p:cBhvr>
                                      <p:tavLst>
                                        <p:tav tm="0">
                                          <p:val>
                                            <p:strVal val="#ppt_y"/>
                                          </p:val>
                                        </p:tav>
                                        <p:tav tm="100000">
                                          <p:val>
                                            <p:strVal val="#ppt_y"/>
                                          </p:val>
                                        </p:tav>
                                      </p:tavLst>
                                    </p:anim>
                                  </p:childTnLst>
                                </p:cTn>
                              </p:par>
                              <p:par>
                                <p:cTn id="169" presetID="2" presetClass="entr" presetSubtype="8" fill="hold" grpId="0" nodeType="withEffect">
                                  <p:stCondLst>
                                    <p:cond delay="250"/>
                                  </p:stCondLst>
                                  <p:childTnLst>
                                    <p:set>
                                      <p:cBhvr>
                                        <p:cTn id="170" dur="1" fill="hold">
                                          <p:stCondLst>
                                            <p:cond delay="0"/>
                                          </p:stCondLst>
                                        </p:cTn>
                                        <p:tgtEl>
                                          <p:spTgt spid="7"/>
                                        </p:tgtEl>
                                        <p:attrNameLst>
                                          <p:attrName>style.visibility</p:attrName>
                                        </p:attrNameLst>
                                      </p:cBhvr>
                                      <p:to>
                                        <p:strVal val="visible"/>
                                      </p:to>
                                    </p:set>
                                    <p:anim calcmode="lin" valueType="num">
                                      <p:cBhvr additive="base">
                                        <p:cTn id="171" dur="500" fill="hold"/>
                                        <p:tgtEl>
                                          <p:spTgt spid="7"/>
                                        </p:tgtEl>
                                        <p:attrNameLst>
                                          <p:attrName>ppt_x</p:attrName>
                                        </p:attrNameLst>
                                      </p:cBhvr>
                                      <p:tavLst>
                                        <p:tav tm="0">
                                          <p:val>
                                            <p:strVal val="0-#ppt_w/2"/>
                                          </p:val>
                                        </p:tav>
                                        <p:tav tm="100000">
                                          <p:val>
                                            <p:strVal val="#ppt_x"/>
                                          </p:val>
                                        </p:tav>
                                      </p:tavLst>
                                    </p:anim>
                                    <p:anim calcmode="lin" valueType="num">
                                      <p:cBhvr additive="base">
                                        <p:cTn id="172" dur="500" fill="hold"/>
                                        <p:tgtEl>
                                          <p:spTgt spid="7"/>
                                        </p:tgtEl>
                                        <p:attrNameLst>
                                          <p:attrName>ppt_y</p:attrName>
                                        </p:attrNameLst>
                                      </p:cBhvr>
                                      <p:tavLst>
                                        <p:tav tm="0">
                                          <p:val>
                                            <p:strVal val="#ppt_y"/>
                                          </p:val>
                                        </p:tav>
                                        <p:tav tm="100000">
                                          <p:val>
                                            <p:strVal val="#ppt_y"/>
                                          </p:val>
                                        </p:tav>
                                      </p:tavLst>
                                    </p:anim>
                                  </p:childTnLst>
                                </p:cTn>
                              </p:par>
                              <p:par>
                                <p:cTn id="173" presetID="2" presetClass="entr" presetSubtype="8" fill="hold" grpId="0" nodeType="withEffect">
                                  <p:stCondLst>
                                    <p:cond delay="250"/>
                                  </p:stCondLst>
                                  <p:childTnLst>
                                    <p:set>
                                      <p:cBhvr>
                                        <p:cTn id="174" dur="1" fill="hold">
                                          <p:stCondLst>
                                            <p:cond delay="0"/>
                                          </p:stCondLst>
                                        </p:cTn>
                                        <p:tgtEl>
                                          <p:spTgt spid="142"/>
                                        </p:tgtEl>
                                        <p:attrNameLst>
                                          <p:attrName>style.visibility</p:attrName>
                                        </p:attrNameLst>
                                      </p:cBhvr>
                                      <p:to>
                                        <p:strVal val="visible"/>
                                      </p:to>
                                    </p:set>
                                    <p:anim calcmode="lin" valueType="num">
                                      <p:cBhvr additive="base">
                                        <p:cTn id="175" dur="500" fill="hold"/>
                                        <p:tgtEl>
                                          <p:spTgt spid="142"/>
                                        </p:tgtEl>
                                        <p:attrNameLst>
                                          <p:attrName>ppt_x</p:attrName>
                                        </p:attrNameLst>
                                      </p:cBhvr>
                                      <p:tavLst>
                                        <p:tav tm="0">
                                          <p:val>
                                            <p:strVal val="0-#ppt_w/2"/>
                                          </p:val>
                                        </p:tav>
                                        <p:tav tm="100000">
                                          <p:val>
                                            <p:strVal val="#ppt_x"/>
                                          </p:val>
                                        </p:tav>
                                      </p:tavLst>
                                    </p:anim>
                                    <p:anim calcmode="lin" valueType="num">
                                      <p:cBhvr additive="base">
                                        <p:cTn id="176" dur="500" fill="hold"/>
                                        <p:tgtEl>
                                          <p:spTgt spid="142"/>
                                        </p:tgtEl>
                                        <p:attrNameLst>
                                          <p:attrName>ppt_y</p:attrName>
                                        </p:attrNameLst>
                                      </p:cBhvr>
                                      <p:tavLst>
                                        <p:tav tm="0">
                                          <p:val>
                                            <p:strVal val="#ppt_y"/>
                                          </p:val>
                                        </p:tav>
                                        <p:tav tm="100000">
                                          <p:val>
                                            <p:strVal val="#ppt_y"/>
                                          </p:val>
                                        </p:tav>
                                      </p:tavLst>
                                    </p:anim>
                                  </p:childTnLst>
                                </p:cTn>
                              </p:par>
                              <p:par>
                                <p:cTn id="177" presetID="2" presetClass="entr" presetSubtype="8" fill="hold" grpId="0" nodeType="withEffect">
                                  <p:stCondLst>
                                    <p:cond delay="250"/>
                                  </p:stCondLst>
                                  <p:childTnLst>
                                    <p:set>
                                      <p:cBhvr>
                                        <p:cTn id="178" dur="1" fill="hold">
                                          <p:stCondLst>
                                            <p:cond delay="0"/>
                                          </p:stCondLst>
                                        </p:cTn>
                                        <p:tgtEl>
                                          <p:spTgt spid="143"/>
                                        </p:tgtEl>
                                        <p:attrNameLst>
                                          <p:attrName>style.visibility</p:attrName>
                                        </p:attrNameLst>
                                      </p:cBhvr>
                                      <p:to>
                                        <p:strVal val="visible"/>
                                      </p:to>
                                    </p:set>
                                    <p:anim calcmode="lin" valueType="num">
                                      <p:cBhvr additive="base">
                                        <p:cTn id="179" dur="500" fill="hold"/>
                                        <p:tgtEl>
                                          <p:spTgt spid="143"/>
                                        </p:tgtEl>
                                        <p:attrNameLst>
                                          <p:attrName>ppt_x</p:attrName>
                                        </p:attrNameLst>
                                      </p:cBhvr>
                                      <p:tavLst>
                                        <p:tav tm="0">
                                          <p:val>
                                            <p:strVal val="0-#ppt_w/2"/>
                                          </p:val>
                                        </p:tav>
                                        <p:tav tm="100000">
                                          <p:val>
                                            <p:strVal val="#ppt_x"/>
                                          </p:val>
                                        </p:tav>
                                      </p:tavLst>
                                    </p:anim>
                                    <p:anim calcmode="lin" valueType="num">
                                      <p:cBhvr additive="base">
                                        <p:cTn id="180" dur="500" fill="hold"/>
                                        <p:tgtEl>
                                          <p:spTgt spid="143"/>
                                        </p:tgtEl>
                                        <p:attrNameLst>
                                          <p:attrName>ppt_y</p:attrName>
                                        </p:attrNameLst>
                                      </p:cBhvr>
                                      <p:tavLst>
                                        <p:tav tm="0">
                                          <p:val>
                                            <p:strVal val="#ppt_y"/>
                                          </p:val>
                                        </p:tav>
                                        <p:tav tm="100000">
                                          <p:val>
                                            <p:strVal val="#ppt_y"/>
                                          </p:val>
                                        </p:tav>
                                      </p:tavLst>
                                    </p:anim>
                                  </p:childTnLst>
                                </p:cTn>
                              </p:par>
                              <p:par>
                                <p:cTn id="181" presetID="2" presetClass="entr" presetSubtype="8" fill="hold" grpId="0" nodeType="withEffect">
                                  <p:stCondLst>
                                    <p:cond delay="250"/>
                                  </p:stCondLst>
                                  <p:childTnLst>
                                    <p:set>
                                      <p:cBhvr>
                                        <p:cTn id="182" dur="1" fill="hold">
                                          <p:stCondLst>
                                            <p:cond delay="0"/>
                                          </p:stCondLst>
                                        </p:cTn>
                                        <p:tgtEl>
                                          <p:spTgt spid="144"/>
                                        </p:tgtEl>
                                        <p:attrNameLst>
                                          <p:attrName>style.visibility</p:attrName>
                                        </p:attrNameLst>
                                      </p:cBhvr>
                                      <p:to>
                                        <p:strVal val="visible"/>
                                      </p:to>
                                    </p:set>
                                    <p:anim calcmode="lin" valueType="num">
                                      <p:cBhvr additive="base">
                                        <p:cTn id="183" dur="500" fill="hold"/>
                                        <p:tgtEl>
                                          <p:spTgt spid="144"/>
                                        </p:tgtEl>
                                        <p:attrNameLst>
                                          <p:attrName>ppt_x</p:attrName>
                                        </p:attrNameLst>
                                      </p:cBhvr>
                                      <p:tavLst>
                                        <p:tav tm="0">
                                          <p:val>
                                            <p:strVal val="0-#ppt_w/2"/>
                                          </p:val>
                                        </p:tav>
                                        <p:tav tm="100000">
                                          <p:val>
                                            <p:strVal val="#ppt_x"/>
                                          </p:val>
                                        </p:tav>
                                      </p:tavLst>
                                    </p:anim>
                                    <p:anim calcmode="lin" valueType="num">
                                      <p:cBhvr additive="base">
                                        <p:cTn id="184" dur="500" fill="hold"/>
                                        <p:tgtEl>
                                          <p:spTgt spid="144"/>
                                        </p:tgtEl>
                                        <p:attrNameLst>
                                          <p:attrName>ppt_y</p:attrName>
                                        </p:attrNameLst>
                                      </p:cBhvr>
                                      <p:tavLst>
                                        <p:tav tm="0">
                                          <p:val>
                                            <p:strVal val="#ppt_y"/>
                                          </p:val>
                                        </p:tav>
                                        <p:tav tm="100000">
                                          <p:val>
                                            <p:strVal val="#ppt_y"/>
                                          </p:val>
                                        </p:tav>
                                      </p:tavLst>
                                    </p:anim>
                                  </p:childTnLst>
                                </p:cTn>
                              </p:par>
                              <p:par>
                                <p:cTn id="185" presetID="2" presetClass="entr" presetSubtype="8" fill="hold" grpId="0" nodeType="withEffect">
                                  <p:stCondLst>
                                    <p:cond delay="250"/>
                                  </p:stCondLst>
                                  <p:childTnLst>
                                    <p:set>
                                      <p:cBhvr>
                                        <p:cTn id="186" dur="1" fill="hold">
                                          <p:stCondLst>
                                            <p:cond delay="0"/>
                                          </p:stCondLst>
                                        </p:cTn>
                                        <p:tgtEl>
                                          <p:spTgt spid="145"/>
                                        </p:tgtEl>
                                        <p:attrNameLst>
                                          <p:attrName>style.visibility</p:attrName>
                                        </p:attrNameLst>
                                      </p:cBhvr>
                                      <p:to>
                                        <p:strVal val="visible"/>
                                      </p:to>
                                    </p:set>
                                    <p:anim calcmode="lin" valueType="num">
                                      <p:cBhvr additive="base">
                                        <p:cTn id="187" dur="500" fill="hold"/>
                                        <p:tgtEl>
                                          <p:spTgt spid="145"/>
                                        </p:tgtEl>
                                        <p:attrNameLst>
                                          <p:attrName>ppt_x</p:attrName>
                                        </p:attrNameLst>
                                      </p:cBhvr>
                                      <p:tavLst>
                                        <p:tav tm="0">
                                          <p:val>
                                            <p:strVal val="0-#ppt_w/2"/>
                                          </p:val>
                                        </p:tav>
                                        <p:tav tm="100000">
                                          <p:val>
                                            <p:strVal val="#ppt_x"/>
                                          </p:val>
                                        </p:tav>
                                      </p:tavLst>
                                    </p:anim>
                                    <p:anim calcmode="lin" valueType="num">
                                      <p:cBhvr additive="base">
                                        <p:cTn id="188" dur="500" fill="hold"/>
                                        <p:tgtEl>
                                          <p:spTgt spid="145"/>
                                        </p:tgtEl>
                                        <p:attrNameLst>
                                          <p:attrName>ppt_y</p:attrName>
                                        </p:attrNameLst>
                                      </p:cBhvr>
                                      <p:tavLst>
                                        <p:tav tm="0">
                                          <p:val>
                                            <p:strVal val="#ppt_y"/>
                                          </p:val>
                                        </p:tav>
                                        <p:tav tm="100000">
                                          <p:val>
                                            <p:strVal val="#ppt_y"/>
                                          </p:val>
                                        </p:tav>
                                      </p:tavLst>
                                    </p:anim>
                                  </p:childTnLst>
                                </p:cTn>
                              </p:par>
                              <p:par>
                                <p:cTn id="189" presetID="2" presetClass="entr" presetSubtype="8" fill="hold" grpId="0" nodeType="withEffect">
                                  <p:stCondLst>
                                    <p:cond delay="250"/>
                                  </p:stCondLst>
                                  <p:childTnLst>
                                    <p:set>
                                      <p:cBhvr>
                                        <p:cTn id="190" dur="1" fill="hold">
                                          <p:stCondLst>
                                            <p:cond delay="0"/>
                                          </p:stCondLst>
                                        </p:cTn>
                                        <p:tgtEl>
                                          <p:spTgt spid="146"/>
                                        </p:tgtEl>
                                        <p:attrNameLst>
                                          <p:attrName>style.visibility</p:attrName>
                                        </p:attrNameLst>
                                      </p:cBhvr>
                                      <p:to>
                                        <p:strVal val="visible"/>
                                      </p:to>
                                    </p:set>
                                    <p:anim calcmode="lin" valueType="num">
                                      <p:cBhvr additive="base">
                                        <p:cTn id="191" dur="500" fill="hold"/>
                                        <p:tgtEl>
                                          <p:spTgt spid="146"/>
                                        </p:tgtEl>
                                        <p:attrNameLst>
                                          <p:attrName>ppt_x</p:attrName>
                                        </p:attrNameLst>
                                      </p:cBhvr>
                                      <p:tavLst>
                                        <p:tav tm="0">
                                          <p:val>
                                            <p:strVal val="0-#ppt_w/2"/>
                                          </p:val>
                                        </p:tav>
                                        <p:tav tm="100000">
                                          <p:val>
                                            <p:strVal val="#ppt_x"/>
                                          </p:val>
                                        </p:tav>
                                      </p:tavLst>
                                    </p:anim>
                                    <p:anim calcmode="lin" valueType="num">
                                      <p:cBhvr additive="base">
                                        <p:cTn id="192" dur="500" fill="hold"/>
                                        <p:tgtEl>
                                          <p:spTgt spid="146"/>
                                        </p:tgtEl>
                                        <p:attrNameLst>
                                          <p:attrName>ppt_y</p:attrName>
                                        </p:attrNameLst>
                                      </p:cBhvr>
                                      <p:tavLst>
                                        <p:tav tm="0">
                                          <p:val>
                                            <p:strVal val="#ppt_y"/>
                                          </p:val>
                                        </p:tav>
                                        <p:tav tm="100000">
                                          <p:val>
                                            <p:strVal val="#ppt_y"/>
                                          </p:val>
                                        </p:tav>
                                      </p:tavLst>
                                    </p:anim>
                                  </p:childTnLst>
                                </p:cTn>
                              </p:par>
                              <p:par>
                                <p:cTn id="193" presetID="2" presetClass="entr" presetSubtype="8" fill="hold" grpId="0" nodeType="withEffect">
                                  <p:stCondLst>
                                    <p:cond delay="250"/>
                                  </p:stCondLst>
                                  <p:childTnLst>
                                    <p:set>
                                      <p:cBhvr>
                                        <p:cTn id="194" dur="1" fill="hold">
                                          <p:stCondLst>
                                            <p:cond delay="0"/>
                                          </p:stCondLst>
                                        </p:cTn>
                                        <p:tgtEl>
                                          <p:spTgt spid="147"/>
                                        </p:tgtEl>
                                        <p:attrNameLst>
                                          <p:attrName>style.visibility</p:attrName>
                                        </p:attrNameLst>
                                      </p:cBhvr>
                                      <p:to>
                                        <p:strVal val="visible"/>
                                      </p:to>
                                    </p:set>
                                    <p:anim calcmode="lin" valueType="num">
                                      <p:cBhvr additive="base">
                                        <p:cTn id="195" dur="500" fill="hold"/>
                                        <p:tgtEl>
                                          <p:spTgt spid="147"/>
                                        </p:tgtEl>
                                        <p:attrNameLst>
                                          <p:attrName>ppt_x</p:attrName>
                                        </p:attrNameLst>
                                      </p:cBhvr>
                                      <p:tavLst>
                                        <p:tav tm="0">
                                          <p:val>
                                            <p:strVal val="0-#ppt_w/2"/>
                                          </p:val>
                                        </p:tav>
                                        <p:tav tm="100000">
                                          <p:val>
                                            <p:strVal val="#ppt_x"/>
                                          </p:val>
                                        </p:tav>
                                      </p:tavLst>
                                    </p:anim>
                                    <p:anim calcmode="lin" valueType="num">
                                      <p:cBhvr additive="base">
                                        <p:cTn id="196" dur="500" fill="hold"/>
                                        <p:tgtEl>
                                          <p:spTgt spid="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80" grpId="0" animBg="1"/>
      <p:bldP spid="81" grpId="0" animBg="1"/>
      <p:bldP spid="82" grpId="0" animBg="1"/>
      <p:bldP spid="83" grpId="0" animBg="1"/>
      <p:bldP spid="84" grpId="0" animBg="1"/>
      <p:bldP spid="85" grpId="0" animBg="1"/>
      <p:bldP spid="87" grpId="0" animBg="1"/>
      <p:bldP spid="91" grpId="0" animBg="1"/>
      <p:bldP spid="92" grpId="0" animBg="1"/>
      <p:bldP spid="93" grpId="0" animBg="1"/>
      <p:bldP spid="94" grpId="0" animBg="1"/>
      <p:bldP spid="95" grpId="0" animBg="1"/>
      <p:bldP spid="96" grpId="0" animBg="1"/>
      <p:bldP spid="113" grpId="0" animBg="1"/>
      <p:bldP spid="114" grpId="0" animBg="1"/>
      <p:bldP spid="115" grpId="0" animBg="1"/>
      <p:bldP spid="116" grpId="0" animBg="1"/>
      <p:bldP spid="117" grpId="0" animBg="1"/>
      <p:bldP spid="118" grpId="0" animBg="1"/>
      <p:bldP spid="127" grpId="0" animBg="1"/>
      <p:bldP spid="128" grpId="0" animBg="1"/>
      <p:bldP spid="129" grpId="0" animBg="1"/>
      <p:bldP spid="130" grpId="0" animBg="1"/>
      <p:bldP spid="131" grpId="0" animBg="1"/>
      <p:bldP spid="132" grpId="0" animBg="1"/>
      <p:bldP spid="3" grpId="0"/>
      <p:bldP spid="7" grpId="0"/>
      <p:bldP spid="142" grpId="0"/>
      <p:bldP spid="143" grpId="0"/>
      <p:bldP spid="144" grpId="0"/>
      <p:bldP spid="145" grpId="0"/>
      <p:bldP spid="146" grpId="0"/>
      <p:bldP spid="1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菱形 49"/>
          <p:cNvSpPr/>
          <p:nvPr/>
        </p:nvSpPr>
        <p:spPr>
          <a:xfrm flipV="1">
            <a:off x="7225769" y="1457714"/>
            <a:ext cx="7854700" cy="7020796"/>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51" name="菱形 50"/>
          <p:cNvSpPr/>
          <p:nvPr/>
        </p:nvSpPr>
        <p:spPr>
          <a:xfrm flipV="1">
            <a:off x="6403218" y="-2059686"/>
            <a:ext cx="9291563" cy="8305112"/>
          </a:xfrm>
          <a:prstGeom prst="diamond">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54" name="组合 53"/>
          <p:cNvGrpSpPr/>
          <p:nvPr/>
        </p:nvGrpSpPr>
        <p:grpSpPr>
          <a:xfrm>
            <a:off x="8786465" y="-751680"/>
            <a:ext cx="6503456" cy="5813008"/>
            <a:chOff x="10569876" y="1017848"/>
            <a:chExt cx="5395080" cy="4822304"/>
          </a:xfrm>
        </p:grpSpPr>
        <p:sp>
          <p:nvSpPr>
            <p:cNvPr id="56" name="菱形 55"/>
            <p:cNvSpPr/>
            <p:nvPr/>
          </p:nvSpPr>
          <p:spPr>
            <a:xfrm flipV="1">
              <a:off x="10569876" y="1017848"/>
              <a:ext cx="5395080" cy="4822304"/>
            </a:xfrm>
            <a:prstGeom prst="diamond">
              <a:avLst/>
            </a:prstGeom>
            <a:solidFill>
              <a:srgbClr val="FD60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58" name="菱形 57"/>
            <p:cNvSpPr/>
            <p:nvPr/>
          </p:nvSpPr>
          <p:spPr>
            <a:xfrm flipV="1">
              <a:off x="11707979" y="1604139"/>
              <a:ext cx="4083222" cy="3649721"/>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sp>
        <p:nvSpPr>
          <p:cNvPr id="70" name="菱形 69"/>
          <p:cNvSpPr/>
          <p:nvPr/>
        </p:nvSpPr>
        <p:spPr>
          <a:xfrm flipV="1">
            <a:off x="3562506" y="-2331598"/>
            <a:ext cx="3714066" cy="3297122"/>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75" name="菱形 74"/>
          <p:cNvSpPr/>
          <p:nvPr/>
        </p:nvSpPr>
        <p:spPr>
          <a:xfrm flipV="1">
            <a:off x="8000427"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76" name="组合 75"/>
          <p:cNvGrpSpPr/>
          <p:nvPr/>
        </p:nvGrpSpPr>
        <p:grpSpPr>
          <a:xfrm>
            <a:off x="1003802" y="3463566"/>
            <a:ext cx="4890616" cy="888097"/>
            <a:chOff x="7326383" y="1742765"/>
            <a:chExt cx="3604510" cy="888097"/>
          </a:xfrm>
        </p:grpSpPr>
        <p:sp>
          <p:nvSpPr>
            <p:cNvPr id="77" name="文本框 76"/>
            <p:cNvSpPr txBox="1"/>
            <p:nvPr/>
          </p:nvSpPr>
          <p:spPr>
            <a:xfrm>
              <a:off x="7326383" y="1742765"/>
              <a:ext cx="3604510" cy="707886"/>
            </a:xfrm>
            <a:prstGeom prst="rect">
              <a:avLst/>
            </a:prstGeom>
            <a:noFill/>
          </p:spPr>
          <p:txBody>
            <a:bodyPr wrap="square" rtlCol="0">
              <a:spAutoFit/>
            </a:bodyPr>
            <a:lstStyle>
              <a:defPPr>
                <a:defRPr lang="zh-CN"/>
              </a:defPPr>
              <a:lvl1pPr algn="dist">
                <a:defRPr sz="40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78" name="文本框 77"/>
            <p:cNvSpPr txBox="1"/>
            <p:nvPr/>
          </p:nvSpPr>
          <p:spPr>
            <a:xfrm>
              <a:off x="7383697" y="2323085"/>
              <a:ext cx="3476668" cy="307777"/>
            </a:xfrm>
            <a:prstGeom prst="rect">
              <a:avLst/>
            </a:prstGeom>
            <a:noFill/>
          </p:spPr>
          <p:txBody>
            <a:bodyPr wrap="square">
              <a:spAutoFit/>
            </a:bodyPr>
            <a:lstStyle/>
            <a:p>
              <a:pPr algn="dist"/>
              <a:r>
                <a:rPr lang="zh-CN" altLang="en-US" sz="14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sp>
        <p:nvSpPr>
          <p:cNvPr id="79" name="文本框 78"/>
          <p:cNvSpPr txBox="1"/>
          <p:nvPr/>
        </p:nvSpPr>
        <p:spPr>
          <a:xfrm>
            <a:off x="833849" y="1983117"/>
            <a:ext cx="1553630" cy="1569660"/>
          </a:xfrm>
          <a:prstGeom prst="rect">
            <a:avLst/>
          </a:prstGeom>
          <a:noFill/>
        </p:spPr>
        <p:txBody>
          <a:bodyPr wrap="none" rtlCol="0">
            <a:spAutoFit/>
          </a:bodyPr>
          <a:lstStyle/>
          <a:p>
            <a:r>
              <a:rPr lang="en-US" altLang="zh-CN" sz="9600" b="1" dirty="0">
                <a:solidFill>
                  <a:srgbClr val="FD6036"/>
                </a:solidFill>
                <a:latin typeface="Arial"/>
                <a:ea typeface="微软雅黑"/>
                <a:cs typeface="字魂105号-简雅黑" panose="00000500000000000000" pitchFamily="2" charset="-122"/>
                <a:sym typeface="Arial"/>
              </a:rPr>
              <a:t>03</a:t>
            </a:r>
            <a:endParaRPr lang="zh-CN" altLang="en-US" sz="9600" b="1" dirty="0">
              <a:solidFill>
                <a:srgbClr val="FD6036"/>
              </a:solidFill>
              <a:latin typeface="Arial"/>
              <a:ea typeface="微软雅黑"/>
              <a:cs typeface="字魂105号-简雅黑" panose="00000500000000000000" pitchFamily="2" charset="-122"/>
              <a:sym typeface="Arial"/>
            </a:endParaRPr>
          </a:p>
        </p:txBody>
      </p:sp>
      <p:sp>
        <p:nvSpPr>
          <p:cNvPr id="81" name="文本框 80"/>
          <p:cNvSpPr txBox="1"/>
          <p:nvPr/>
        </p:nvSpPr>
        <p:spPr>
          <a:xfrm>
            <a:off x="1049565" y="467581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2" name="文本框 81"/>
          <p:cNvSpPr txBox="1"/>
          <p:nvPr/>
        </p:nvSpPr>
        <p:spPr>
          <a:xfrm>
            <a:off x="1049565" y="507592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3" name="文本框 82"/>
          <p:cNvSpPr txBox="1"/>
          <p:nvPr/>
        </p:nvSpPr>
        <p:spPr>
          <a:xfrm>
            <a:off x="3483252" y="467581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4" name="文本框 83"/>
          <p:cNvSpPr txBox="1"/>
          <p:nvPr/>
        </p:nvSpPr>
        <p:spPr>
          <a:xfrm>
            <a:off x="3483252" y="507592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nvGrpSpPr>
          <p:cNvPr id="85" name="组合 84"/>
          <p:cNvGrpSpPr/>
          <p:nvPr/>
        </p:nvGrpSpPr>
        <p:grpSpPr>
          <a:xfrm>
            <a:off x="852287" y="268542"/>
            <a:ext cx="2783134" cy="696982"/>
            <a:chOff x="690767" y="227346"/>
            <a:chExt cx="2783134" cy="696982"/>
          </a:xfrm>
        </p:grpSpPr>
        <p:sp>
          <p:nvSpPr>
            <p:cNvPr id="95" name="文本框 94"/>
            <p:cNvSpPr txBox="1"/>
            <p:nvPr/>
          </p:nvSpPr>
          <p:spPr>
            <a:xfrm>
              <a:off x="690767" y="227346"/>
              <a:ext cx="2783134" cy="584775"/>
            </a:xfrm>
            <a:prstGeom prst="rect">
              <a:avLst/>
            </a:prstGeom>
            <a:noFill/>
          </p:spPr>
          <p:txBody>
            <a:bodyPr wrap="none" rtlCol="0">
              <a:spAutoFit/>
            </a:bodyPr>
            <a:lstStyle/>
            <a:p>
              <a:r>
                <a:rPr lang="en-US" altLang="zh-CN" sz="3200" dirty="0">
                  <a:solidFill>
                    <a:schemeClr val="tx2"/>
                  </a:solidFill>
                  <a:latin typeface="Arial"/>
                  <a:ea typeface="微软雅黑"/>
                  <a:cs typeface="字魂105号-简雅黑" panose="00000500000000000000" pitchFamily="2" charset="-122"/>
                  <a:sym typeface="Arial"/>
                </a:rPr>
                <a:t>YOUR  LOGO</a:t>
              </a:r>
              <a:endParaRPr lang="zh-CN" altLang="en-US" sz="3200" dirty="0">
                <a:solidFill>
                  <a:schemeClr val="tx2"/>
                </a:solidFill>
                <a:latin typeface="Arial"/>
                <a:ea typeface="微软雅黑"/>
                <a:cs typeface="字魂105号-简雅黑" panose="00000500000000000000" pitchFamily="2" charset="-122"/>
                <a:sym typeface="Arial"/>
              </a:endParaRPr>
            </a:p>
          </p:txBody>
        </p:sp>
        <p:sp>
          <p:nvSpPr>
            <p:cNvPr id="96" name="文本框 95"/>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latin typeface="Arial"/>
                  <a:ea typeface="微软雅黑"/>
                  <a:cs typeface="字魂105号-简雅黑" panose="00000500000000000000" pitchFamily="2" charset="-122"/>
                  <a:sym typeface="Arial"/>
                </a:rPr>
                <a:t>THE BUSINESS REPORTS</a:t>
              </a:r>
              <a:endParaRPr lang="zh-CN" altLang="en-US" sz="9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grpSp>
        <p:nvGrpSpPr>
          <p:cNvPr id="3" name="组合 2"/>
          <p:cNvGrpSpPr/>
          <p:nvPr/>
        </p:nvGrpSpPr>
        <p:grpSpPr>
          <a:xfrm>
            <a:off x="2509547" y="2495912"/>
            <a:ext cx="3884268" cy="933088"/>
            <a:chOff x="2232633" y="2495912"/>
            <a:chExt cx="3884268" cy="933088"/>
          </a:xfrm>
        </p:grpSpPr>
        <p:sp>
          <p:nvSpPr>
            <p:cNvPr id="80" name="文本框 79"/>
            <p:cNvSpPr txBox="1"/>
            <p:nvPr/>
          </p:nvSpPr>
          <p:spPr>
            <a:xfrm>
              <a:off x="2232633" y="2905780"/>
              <a:ext cx="3884268" cy="523220"/>
            </a:xfrm>
            <a:prstGeom prst="rect">
              <a:avLst/>
            </a:prstGeom>
            <a:noFill/>
          </p:spPr>
          <p:txBody>
            <a:bodyPr wrap="none" rtlCol="0">
              <a:spAutoFit/>
            </a:bodyPr>
            <a:lstStyle/>
            <a:p>
              <a:r>
                <a:rPr lang="en-US" altLang="zh-CN" sz="2800" b="1" spc="100" dirty="0">
                  <a:solidFill>
                    <a:schemeClr val="accent1">
                      <a:lumMod val="50000"/>
                    </a:schemeClr>
                  </a:solidFill>
                  <a:latin typeface="Arial"/>
                  <a:ea typeface="微软雅黑"/>
                  <a:cs typeface="字魂105号-简雅黑" panose="00000500000000000000" pitchFamily="2" charset="-122"/>
                  <a:sym typeface="Arial"/>
                </a:rPr>
                <a:t>BUSINESS REPORT </a:t>
              </a:r>
            </a:p>
          </p:txBody>
        </p:sp>
        <p:grpSp>
          <p:nvGrpSpPr>
            <p:cNvPr id="97" name="组合 96"/>
            <p:cNvGrpSpPr/>
            <p:nvPr/>
          </p:nvGrpSpPr>
          <p:grpSpPr>
            <a:xfrm>
              <a:off x="2396068" y="2495912"/>
              <a:ext cx="841660" cy="355088"/>
              <a:chOff x="4110567" y="2226765"/>
              <a:chExt cx="1216319" cy="862996"/>
            </a:xfrm>
            <a:solidFill>
              <a:schemeClr val="tx2"/>
            </a:solidFill>
          </p:grpSpPr>
          <p:sp>
            <p:nvSpPr>
              <p:cNvPr id="98" name="箭头: V 形 97"/>
              <p:cNvSpPr/>
              <p:nvPr/>
            </p:nvSpPr>
            <p:spPr>
              <a:xfrm>
                <a:off x="4110567" y="2229747"/>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99" name="箭头: V 形 98"/>
              <p:cNvSpPr/>
              <p:nvPr/>
            </p:nvSpPr>
            <p:spPr>
              <a:xfrm>
                <a:off x="4447499" y="2228256"/>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100" name="箭头: V 形 99"/>
              <p:cNvSpPr/>
              <p:nvPr/>
            </p:nvSpPr>
            <p:spPr>
              <a:xfrm>
                <a:off x="4784431"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101" name="箭头: V 形 100"/>
              <p:cNvSpPr/>
              <p:nvPr/>
            </p:nvSpPr>
            <p:spPr>
              <a:xfrm>
                <a:off x="5076970"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gr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ppt_x"/>
                                          </p:val>
                                        </p:tav>
                                        <p:tav tm="100000">
                                          <p:val>
                                            <p:strVal val="#ppt_x"/>
                                          </p:val>
                                        </p:tav>
                                      </p:tavLst>
                                    </p:anim>
                                    <p:anim calcmode="lin" valueType="num">
                                      <p:cBhvr additive="base">
                                        <p:cTn id="8" dur="750" fill="hold"/>
                                        <p:tgtEl>
                                          <p:spTgt spid="70"/>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1+#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750" fill="hold"/>
                                        <p:tgtEl>
                                          <p:spTgt spid="51"/>
                                        </p:tgtEl>
                                        <p:attrNameLst>
                                          <p:attrName>ppt_x</p:attrName>
                                        </p:attrNameLst>
                                      </p:cBhvr>
                                      <p:tavLst>
                                        <p:tav tm="0">
                                          <p:val>
                                            <p:strVal val="1+#ppt_w/2"/>
                                          </p:val>
                                        </p:tav>
                                        <p:tav tm="100000">
                                          <p:val>
                                            <p:strVal val="#ppt_x"/>
                                          </p:val>
                                        </p:tav>
                                      </p:tavLst>
                                    </p:anim>
                                    <p:anim calcmode="lin" valueType="num">
                                      <p:cBhvr additive="base">
                                        <p:cTn id="16" dur="75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750" fill="hold"/>
                                        <p:tgtEl>
                                          <p:spTgt spid="54"/>
                                        </p:tgtEl>
                                        <p:attrNameLst>
                                          <p:attrName>ppt_x</p:attrName>
                                        </p:attrNameLst>
                                      </p:cBhvr>
                                      <p:tavLst>
                                        <p:tav tm="0">
                                          <p:val>
                                            <p:strVal val="1+#ppt_w/2"/>
                                          </p:val>
                                        </p:tav>
                                        <p:tav tm="100000">
                                          <p:val>
                                            <p:strVal val="#ppt_x"/>
                                          </p:val>
                                        </p:tav>
                                      </p:tavLst>
                                    </p:anim>
                                    <p:anim calcmode="lin" valueType="num">
                                      <p:cBhvr additive="base">
                                        <p:cTn id="20" dur="75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750" fill="hold"/>
                                        <p:tgtEl>
                                          <p:spTgt spid="75"/>
                                        </p:tgtEl>
                                        <p:attrNameLst>
                                          <p:attrName>ppt_x</p:attrName>
                                        </p:attrNameLst>
                                      </p:cBhvr>
                                      <p:tavLst>
                                        <p:tav tm="0">
                                          <p:val>
                                            <p:strVal val="#ppt_x"/>
                                          </p:val>
                                        </p:tav>
                                        <p:tav tm="100000">
                                          <p:val>
                                            <p:strVal val="#ppt_x"/>
                                          </p:val>
                                        </p:tav>
                                      </p:tavLst>
                                    </p:anim>
                                    <p:anim calcmode="lin" valueType="num">
                                      <p:cBhvr additive="base">
                                        <p:cTn id="24" dur="750" fill="hold"/>
                                        <p:tgtEl>
                                          <p:spTgt spid="75"/>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1000"/>
                                        <p:tgtEl>
                                          <p:spTgt spid="82"/>
                                        </p:tgtEl>
                                      </p:cBhvr>
                                    </p:animEffect>
                                    <p:anim calcmode="lin" valueType="num">
                                      <p:cBhvr>
                                        <p:cTn id="33" dur="1000" fill="hold"/>
                                        <p:tgtEl>
                                          <p:spTgt spid="82"/>
                                        </p:tgtEl>
                                        <p:attrNameLst>
                                          <p:attrName>ppt_x</p:attrName>
                                        </p:attrNameLst>
                                      </p:cBhvr>
                                      <p:tavLst>
                                        <p:tav tm="0">
                                          <p:val>
                                            <p:strVal val="#ppt_x"/>
                                          </p:val>
                                        </p:tav>
                                        <p:tav tm="100000">
                                          <p:val>
                                            <p:strVal val="#ppt_x"/>
                                          </p:val>
                                        </p:tav>
                                      </p:tavLst>
                                    </p:anim>
                                    <p:anim calcmode="lin" valueType="num">
                                      <p:cBhvr>
                                        <p:cTn id="34" dur="1000" fill="hold"/>
                                        <p:tgtEl>
                                          <p:spTgt spid="8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1000"/>
                                        <p:tgtEl>
                                          <p:spTgt spid="83"/>
                                        </p:tgtEl>
                                      </p:cBhvr>
                                    </p:animEffect>
                                    <p:anim calcmode="lin" valueType="num">
                                      <p:cBhvr>
                                        <p:cTn id="38" dur="1000" fill="hold"/>
                                        <p:tgtEl>
                                          <p:spTgt spid="83"/>
                                        </p:tgtEl>
                                        <p:attrNameLst>
                                          <p:attrName>ppt_x</p:attrName>
                                        </p:attrNameLst>
                                      </p:cBhvr>
                                      <p:tavLst>
                                        <p:tav tm="0">
                                          <p:val>
                                            <p:strVal val="#ppt_x"/>
                                          </p:val>
                                        </p:tav>
                                        <p:tav tm="100000">
                                          <p:val>
                                            <p:strVal val="#ppt_x"/>
                                          </p:val>
                                        </p:tav>
                                      </p:tavLst>
                                    </p:anim>
                                    <p:anim calcmode="lin" valueType="num">
                                      <p:cBhvr>
                                        <p:cTn id="39" dur="1000" fill="hold"/>
                                        <p:tgtEl>
                                          <p:spTgt spid="8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1000"/>
                                        <p:tgtEl>
                                          <p:spTgt spid="84"/>
                                        </p:tgtEl>
                                      </p:cBhvr>
                                    </p:animEffect>
                                    <p:anim calcmode="lin" valueType="num">
                                      <p:cBhvr>
                                        <p:cTn id="43" dur="1000" fill="hold"/>
                                        <p:tgtEl>
                                          <p:spTgt spid="84"/>
                                        </p:tgtEl>
                                        <p:attrNameLst>
                                          <p:attrName>ppt_x</p:attrName>
                                        </p:attrNameLst>
                                      </p:cBhvr>
                                      <p:tavLst>
                                        <p:tav tm="0">
                                          <p:val>
                                            <p:strVal val="#ppt_x"/>
                                          </p:val>
                                        </p:tav>
                                        <p:tav tm="100000">
                                          <p:val>
                                            <p:strVal val="#ppt_x"/>
                                          </p:val>
                                        </p:tav>
                                      </p:tavLst>
                                    </p:anim>
                                    <p:anim calcmode="lin" valueType="num">
                                      <p:cBhvr>
                                        <p:cTn id="44" dur="1000" fill="hold"/>
                                        <p:tgtEl>
                                          <p:spTgt spid="84"/>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25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750" fill="hold"/>
                                        <p:tgtEl>
                                          <p:spTgt spid="79"/>
                                        </p:tgtEl>
                                        <p:attrNameLst>
                                          <p:attrName>ppt_x</p:attrName>
                                        </p:attrNameLst>
                                      </p:cBhvr>
                                      <p:tavLst>
                                        <p:tav tm="0">
                                          <p:val>
                                            <p:strVal val="0-#ppt_w/2"/>
                                          </p:val>
                                        </p:tav>
                                        <p:tav tm="100000">
                                          <p:val>
                                            <p:strVal val="#ppt_x"/>
                                          </p:val>
                                        </p:tav>
                                      </p:tavLst>
                                    </p:anim>
                                    <p:anim calcmode="lin" valueType="num">
                                      <p:cBhvr additive="base">
                                        <p:cTn id="48" dur="750" fill="hold"/>
                                        <p:tgtEl>
                                          <p:spTgt spid="7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5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750" fill="hold"/>
                                        <p:tgtEl>
                                          <p:spTgt spid="76"/>
                                        </p:tgtEl>
                                        <p:attrNameLst>
                                          <p:attrName>ppt_x</p:attrName>
                                        </p:attrNameLst>
                                      </p:cBhvr>
                                      <p:tavLst>
                                        <p:tav tm="0">
                                          <p:val>
                                            <p:strVal val="0-#ppt_w/2"/>
                                          </p:val>
                                        </p:tav>
                                        <p:tav tm="100000">
                                          <p:val>
                                            <p:strVal val="#ppt_x"/>
                                          </p:val>
                                        </p:tav>
                                      </p:tavLst>
                                    </p:anim>
                                    <p:anim calcmode="lin" valueType="num">
                                      <p:cBhvr additive="base">
                                        <p:cTn id="52" dur="750" fill="hold"/>
                                        <p:tgtEl>
                                          <p:spTgt spid="76"/>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25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750" fill="hold"/>
                                        <p:tgtEl>
                                          <p:spTgt spid="85"/>
                                        </p:tgtEl>
                                        <p:attrNameLst>
                                          <p:attrName>ppt_x</p:attrName>
                                        </p:attrNameLst>
                                      </p:cBhvr>
                                      <p:tavLst>
                                        <p:tav tm="0">
                                          <p:val>
                                            <p:strVal val="0-#ppt_w/2"/>
                                          </p:val>
                                        </p:tav>
                                        <p:tav tm="100000">
                                          <p:val>
                                            <p:strVal val="#ppt_x"/>
                                          </p:val>
                                        </p:tav>
                                      </p:tavLst>
                                    </p:anim>
                                    <p:anim calcmode="lin" valueType="num">
                                      <p:cBhvr additive="base">
                                        <p:cTn id="56" dur="750" fill="hold"/>
                                        <p:tgtEl>
                                          <p:spTgt spid="85"/>
                                        </p:tgtEl>
                                        <p:attrNameLst>
                                          <p:attrName>ppt_y</p:attrName>
                                        </p:attrNameLst>
                                      </p:cBhvr>
                                      <p:tavLst>
                                        <p:tav tm="0">
                                          <p:val>
                                            <p:strVal val="#ppt_y"/>
                                          </p:val>
                                        </p:tav>
                                        <p:tav tm="100000">
                                          <p:val>
                                            <p:strVal val="#ppt_y"/>
                                          </p:val>
                                        </p:tav>
                                      </p:tavLst>
                                    </p:anim>
                                  </p:childTnLst>
                                </p:cTn>
                              </p:par>
                              <p:par>
                                <p:cTn id="57" presetID="22" presetClass="entr" presetSubtype="8" fill="hold" nodeType="withEffect">
                                  <p:stCondLst>
                                    <p:cond delay="75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70" grpId="0" animBg="1"/>
      <p:bldP spid="75" grpId="0" animBg="1"/>
      <p:bldP spid="79" grpId="0"/>
      <p:bldP spid="81" grpId="0"/>
      <p:bldP spid="82" grpId="0"/>
      <p:bldP spid="8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菱形 46"/>
          <p:cNvSpPr/>
          <p:nvPr/>
        </p:nvSpPr>
        <p:spPr>
          <a:xfrm flipH="1" flipV="1">
            <a:off x="-1854199" y="3088502"/>
            <a:ext cx="6253964" cy="559000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46" name="菱形 45"/>
          <p:cNvSpPr/>
          <p:nvPr/>
        </p:nvSpPr>
        <p:spPr>
          <a:xfrm flipH="1" flipV="1">
            <a:off x="-3296023" y="-915707"/>
            <a:ext cx="8443239" cy="7546852"/>
          </a:xfrm>
          <a:prstGeom prst="diamond">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4" name="组合 3"/>
          <p:cNvGrpSpPr/>
          <p:nvPr/>
        </p:nvGrpSpPr>
        <p:grpSpPr>
          <a:xfrm flipH="1">
            <a:off x="-2928127" y="272877"/>
            <a:ext cx="5909688" cy="5282278"/>
            <a:chOff x="10569876" y="1017848"/>
            <a:chExt cx="5395080" cy="4822304"/>
          </a:xfrm>
        </p:grpSpPr>
        <p:sp>
          <p:nvSpPr>
            <p:cNvPr id="48" name="菱形 47"/>
            <p:cNvSpPr/>
            <p:nvPr/>
          </p:nvSpPr>
          <p:spPr>
            <a:xfrm flipV="1">
              <a:off x="10569876" y="1017848"/>
              <a:ext cx="5395080" cy="4822304"/>
            </a:xfrm>
            <a:prstGeom prst="diamond">
              <a:avLst/>
            </a:prstGeom>
            <a:solidFill>
              <a:srgbClr val="FD60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9" name="菱形 8"/>
            <p:cNvSpPr/>
            <p:nvPr/>
          </p:nvSpPr>
          <p:spPr>
            <a:xfrm flipV="1">
              <a:off x="11707979" y="1604139"/>
              <a:ext cx="4083222" cy="3649721"/>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sp>
        <p:nvSpPr>
          <p:cNvPr id="11" name="菱形 10"/>
          <p:cNvSpPr/>
          <p:nvPr/>
        </p:nvSpPr>
        <p:spPr>
          <a:xfrm flipH="1" flipV="1">
            <a:off x="2062954" y="-1025143"/>
            <a:ext cx="1837211" cy="1630965"/>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60" name="组合 59"/>
          <p:cNvGrpSpPr/>
          <p:nvPr/>
        </p:nvGrpSpPr>
        <p:grpSpPr>
          <a:xfrm>
            <a:off x="8505711" y="316349"/>
            <a:ext cx="2783134" cy="696982"/>
            <a:chOff x="690767" y="227346"/>
            <a:chExt cx="2783134" cy="696982"/>
          </a:xfrm>
        </p:grpSpPr>
        <p:sp>
          <p:nvSpPr>
            <p:cNvPr id="61" name="文本框 60"/>
            <p:cNvSpPr txBox="1"/>
            <p:nvPr/>
          </p:nvSpPr>
          <p:spPr>
            <a:xfrm>
              <a:off x="690767" y="227346"/>
              <a:ext cx="2783134" cy="584775"/>
            </a:xfrm>
            <a:prstGeom prst="rect">
              <a:avLst/>
            </a:prstGeom>
            <a:noFill/>
          </p:spPr>
          <p:txBody>
            <a:bodyPr wrap="none" rtlCol="0">
              <a:spAutoFit/>
            </a:bodyPr>
            <a:lstStyle/>
            <a:p>
              <a:r>
                <a:rPr lang="en-US" altLang="zh-CN" sz="3200" b="1" dirty="0">
                  <a:solidFill>
                    <a:schemeClr val="tx2"/>
                  </a:solidFill>
                  <a:latin typeface="Arial"/>
                  <a:ea typeface="微软雅黑"/>
                  <a:cs typeface="字魂105号-简雅黑" panose="00000500000000000000" pitchFamily="2" charset="-122"/>
                  <a:sym typeface="Arial"/>
                </a:rPr>
                <a:t>YOUR  LOGO</a:t>
              </a:r>
              <a:endParaRPr lang="zh-CN" altLang="en-US" sz="3200" b="1" dirty="0">
                <a:solidFill>
                  <a:schemeClr val="tx2"/>
                </a:solidFill>
                <a:latin typeface="Arial"/>
                <a:ea typeface="微软雅黑"/>
                <a:cs typeface="字魂105号-简雅黑" panose="00000500000000000000" pitchFamily="2" charset="-122"/>
                <a:sym typeface="Arial"/>
              </a:endParaRPr>
            </a:p>
          </p:txBody>
        </p:sp>
        <p:sp>
          <p:nvSpPr>
            <p:cNvPr id="62" name="文本框 61"/>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latin typeface="Arial"/>
                  <a:ea typeface="微软雅黑"/>
                  <a:cs typeface="字魂105号-简雅黑" panose="00000500000000000000" pitchFamily="2" charset="-122"/>
                  <a:sym typeface="Arial"/>
                </a:rPr>
                <a:t>THE BUSINESS REPORTS</a:t>
              </a:r>
              <a:endParaRPr lang="zh-CN" altLang="en-US" sz="9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grpSp>
        <p:nvGrpSpPr>
          <p:cNvPr id="95" name="组合 94"/>
          <p:cNvGrpSpPr/>
          <p:nvPr/>
        </p:nvGrpSpPr>
        <p:grpSpPr>
          <a:xfrm>
            <a:off x="4636481" y="1219234"/>
            <a:ext cx="3869230" cy="769441"/>
            <a:chOff x="4636481" y="1219234"/>
            <a:chExt cx="3869230" cy="769441"/>
          </a:xfrm>
        </p:grpSpPr>
        <p:grpSp>
          <p:nvGrpSpPr>
            <p:cNvPr id="63" name="组合 62"/>
            <p:cNvGrpSpPr/>
            <p:nvPr/>
          </p:nvGrpSpPr>
          <p:grpSpPr>
            <a:xfrm>
              <a:off x="8101641" y="1554517"/>
              <a:ext cx="404070" cy="224458"/>
              <a:chOff x="4110567" y="2226765"/>
              <a:chExt cx="923780" cy="862996"/>
            </a:xfrm>
            <a:solidFill>
              <a:schemeClr val="tx2"/>
            </a:solidFill>
          </p:grpSpPr>
          <p:sp>
            <p:nvSpPr>
              <p:cNvPr id="64" name="箭头: V 形 63"/>
              <p:cNvSpPr/>
              <p:nvPr/>
            </p:nvSpPr>
            <p:spPr>
              <a:xfrm>
                <a:off x="4110567" y="2229747"/>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65" name="箭头: V 形 64"/>
              <p:cNvSpPr/>
              <p:nvPr/>
            </p:nvSpPr>
            <p:spPr>
              <a:xfrm>
                <a:off x="4447499" y="2228256"/>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66" name="箭头: V 形 65"/>
              <p:cNvSpPr/>
              <p:nvPr/>
            </p:nvSpPr>
            <p:spPr>
              <a:xfrm>
                <a:off x="4784431"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68" name="文本框 67"/>
            <p:cNvSpPr txBox="1"/>
            <p:nvPr/>
          </p:nvSpPr>
          <p:spPr>
            <a:xfrm>
              <a:off x="4636481" y="1219234"/>
              <a:ext cx="3279722" cy="769441"/>
            </a:xfrm>
            <a:prstGeom prst="rect">
              <a:avLst/>
            </a:prstGeom>
            <a:noFill/>
          </p:spPr>
          <p:txBody>
            <a:bodyPr wrap="square" rtlCol="0">
              <a:spAutoFit/>
            </a:bodyPr>
            <a:lstStyle/>
            <a:p>
              <a:r>
                <a:rPr lang="en-US" altLang="zh-CN" sz="4400" dirty="0">
                  <a:solidFill>
                    <a:srgbClr val="FD6036"/>
                  </a:solidFill>
                  <a:latin typeface="方正正大黑简体" panose="02000000000000000000" pitchFamily="2" charset="-122"/>
                  <a:ea typeface="方正正大黑简体" panose="02000000000000000000" pitchFamily="2" charset="-122"/>
                  <a:cs typeface="字魂105号-简雅黑" panose="00000500000000000000" pitchFamily="2" charset="-122"/>
                  <a:sym typeface="Arial"/>
                </a:rPr>
                <a:t>CONTENTS</a:t>
              </a:r>
            </a:p>
          </p:txBody>
        </p:sp>
      </p:grpSp>
      <p:sp>
        <p:nvSpPr>
          <p:cNvPr id="40" name="文本框 39"/>
          <p:cNvSpPr txBox="1"/>
          <p:nvPr/>
        </p:nvSpPr>
        <p:spPr>
          <a:xfrm>
            <a:off x="7181611" y="2225271"/>
            <a:ext cx="3604510" cy="523220"/>
          </a:xfrm>
          <a:prstGeom prst="rect">
            <a:avLst/>
          </a:prstGeom>
          <a:noFill/>
        </p:spPr>
        <p:txBody>
          <a:bodyPr wrap="square" rtlCol="0">
            <a:spAutoFit/>
          </a:bodyPr>
          <a:lstStyle/>
          <a:p>
            <a:pPr algn="dist"/>
            <a:r>
              <a:rPr lang="en-US" altLang="zh-CN" sz="2800" b="1" dirty="0">
                <a:solidFill>
                  <a:schemeClr val="tx1">
                    <a:lumMod val="75000"/>
                    <a:lumOff val="25000"/>
                  </a:schemeClr>
                </a:solidFill>
                <a:latin typeface="Arial"/>
                <a:ea typeface="微软雅黑"/>
                <a:cs typeface="字魂105号-简雅黑" panose="00000500000000000000" pitchFamily="2" charset="-122"/>
                <a:sym typeface="Arial"/>
              </a:rPr>
              <a:t>Add title text</a:t>
            </a:r>
            <a:endParaRPr lang="zh-CN" altLang="en-US" sz="2800" b="1"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41" name="文本框 40"/>
          <p:cNvSpPr txBox="1"/>
          <p:nvPr/>
        </p:nvSpPr>
        <p:spPr>
          <a:xfrm>
            <a:off x="7181610" y="2585095"/>
            <a:ext cx="3604510"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sp>
        <p:nvSpPr>
          <p:cNvPr id="73" name="箭头: V 形 72"/>
          <p:cNvSpPr/>
          <p:nvPr/>
        </p:nvSpPr>
        <p:spPr>
          <a:xfrm>
            <a:off x="7055033" y="2396076"/>
            <a:ext cx="109316" cy="326386"/>
          </a:xfrm>
          <a:prstGeom prst="chevron">
            <a:avLst>
              <a:gd name="adj" fmla="val 72622"/>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3" name="文本框 42"/>
          <p:cNvSpPr txBox="1"/>
          <p:nvPr/>
        </p:nvSpPr>
        <p:spPr>
          <a:xfrm>
            <a:off x="7181611" y="3261573"/>
            <a:ext cx="3604509" cy="523220"/>
          </a:xfrm>
          <a:prstGeom prst="rect">
            <a:avLst/>
          </a:prstGeom>
          <a:noFill/>
        </p:spPr>
        <p:txBody>
          <a:bodyPr wrap="square" rtlCol="0">
            <a:spAutoFit/>
          </a:bodyPr>
          <a:lstStyle/>
          <a:p>
            <a:pPr algn="dist"/>
            <a:r>
              <a:rPr lang="en-US" altLang="zh-CN" sz="2800" b="1" dirty="0">
                <a:solidFill>
                  <a:schemeClr val="tx1">
                    <a:lumMod val="75000"/>
                    <a:lumOff val="25000"/>
                  </a:schemeClr>
                </a:solidFill>
                <a:latin typeface="Arial"/>
                <a:ea typeface="微软雅黑"/>
                <a:cs typeface="字魂105号-简雅黑" panose="00000500000000000000" pitchFamily="2" charset="-122"/>
                <a:sym typeface="Arial"/>
              </a:rPr>
              <a:t>Add title text</a:t>
            </a:r>
            <a:endParaRPr lang="zh-CN" altLang="en-US" sz="2800" b="1"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49" name="文本框 48"/>
          <p:cNvSpPr txBox="1"/>
          <p:nvPr/>
        </p:nvSpPr>
        <p:spPr>
          <a:xfrm>
            <a:off x="7181611" y="3673180"/>
            <a:ext cx="3604510" cy="276999"/>
          </a:xfrm>
          <a:prstGeom prst="rect">
            <a:avLst/>
          </a:prstGeom>
          <a:noFill/>
        </p:spPr>
        <p:txBody>
          <a:bodyPr wrap="square">
            <a:spAutoFit/>
          </a:bodyPr>
          <a:lstStyle/>
          <a:p>
            <a:pPr algn="dist"/>
            <a:r>
              <a:rPr lang="en-US" altLang="zh-CN" sz="1200" dirty="0">
                <a:solidFill>
                  <a:schemeClr val="tx1">
                    <a:lumMod val="75000"/>
                    <a:lumOff val="25000"/>
                  </a:schemeClr>
                </a:solidFill>
                <a:latin typeface="Arial"/>
                <a:ea typeface="微软雅黑"/>
                <a:cs typeface="字魂105号-简雅黑" panose="00000500000000000000" pitchFamily="2" charset="-122"/>
                <a:sym typeface="Arial"/>
              </a:rPr>
              <a:t>The project work detail contents</a:t>
            </a:r>
            <a:endParaRPr lang="zh-CN" altLang="en-US" sz="1200" dirty="0">
              <a:solidFill>
                <a:schemeClr val="tx1">
                  <a:lumMod val="75000"/>
                  <a:lumOff val="25000"/>
                </a:schemeClr>
              </a:solidFill>
              <a:latin typeface="Arial"/>
              <a:ea typeface="微软雅黑"/>
              <a:cs typeface="字魂105号-简雅黑" panose="00000500000000000000" pitchFamily="2" charset="-122"/>
              <a:sym typeface="Arial"/>
            </a:endParaRPr>
          </a:p>
        </p:txBody>
      </p:sp>
      <p:grpSp>
        <p:nvGrpSpPr>
          <p:cNvPr id="22" name="组合 21"/>
          <p:cNvGrpSpPr/>
          <p:nvPr/>
        </p:nvGrpSpPr>
        <p:grpSpPr>
          <a:xfrm>
            <a:off x="6945716" y="3458407"/>
            <a:ext cx="218633" cy="326386"/>
            <a:chOff x="6590116" y="3458407"/>
            <a:chExt cx="218633" cy="326386"/>
          </a:xfrm>
          <a:solidFill>
            <a:srgbClr val="FFC000"/>
          </a:solidFill>
        </p:grpSpPr>
        <p:sp>
          <p:nvSpPr>
            <p:cNvPr id="86" name="箭头: V 形 85"/>
            <p:cNvSpPr/>
            <p:nvPr/>
          </p:nvSpPr>
          <p:spPr>
            <a:xfrm>
              <a:off x="6699433" y="3458407"/>
              <a:ext cx="109316" cy="326386"/>
            </a:xfrm>
            <a:prstGeom prst="chevron">
              <a:avLst>
                <a:gd name="adj" fmla="val 72622"/>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89" name="箭头: V 形 88"/>
            <p:cNvSpPr/>
            <p:nvPr/>
          </p:nvSpPr>
          <p:spPr>
            <a:xfrm>
              <a:off x="6590116" y="3458407"/>
              <a:ext cx="109316" cy="326386"/>
            </a:xfrm>
            <a:prstGeom prst="chevron">
              <a:avLst>
                <a:gd name="adj" fmla="val 72622"/>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53" name="文本框 52"/>
          <p:cNvSpPr txBox="1"/>
          <p:nvPr/>
        </p:nvSpPr>
        <p:spPr>
          <a:xfrm>
            <a:off x="7181611" y="4359105"/>
            <a:ext cx="3604510" cy="523220"/>
          </a:xfrm>
          <a:prstGeom prst="rect">
            <a:avLst/>
          </a:prstGeom>
          <a:noFill/>
        </p:spPr>
        <p:txBody>
          <a:bodyPr wrap="square" rtlCol="0">
            <a:spAutoFit/>
          </a:bodyPr>
          <a:lstStyle/>
          <a:p>
            <a:pPr algn="dist"/>
            <a:r>
              <a:rPr lang="en-US" altLang="zh-CN" sz="2800" b="1" dirty="0">
                <a:solidFill>
                  <a:schemeClr val="tx1">
                    <a:lumMod val="75000"/>
                    <a:lumOff val="25000"/>
                  </a:schemeClr>
                </a:solidFill>
                <a:latin typeface="Arial"/>
                <a:ea typeface="微软雅黑"/>
                <a:cs typeface="字魂105号-简雅黑" panose="00000500000000000000" pitchFamily="2" charset="-122"/>
                <a:sym typeface="Arial"/>
              </a:rPr>
              <a:t>Add title text</a:t>
            </a:r>
            <a:endParaRPr lang="zh-CN" altLang="en-US" sz="2800" b="1"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55" name="文本框 54"/>
          <p:cNvSpPr txBox="1"/>
          <p:nvPr/>
        </p:nvSpPr>
        <p:spPr>
          <a:xfrm>
            <a:off x="7181611" y="4770712"/>
            <a:ext cx="3604510" cy="276999"/>
          </a:xfrm>
          <a:prstGeom prst="rect">
            <a:avLst/>
          </a:prstGeom>
          <a:noFill/>
        </p:spPr>
        <p:txBody>
          <a:bodyPr wrap="square">
            <a:spAutoFit/>
          </a:bodyPr>
          <a:lstStyle/>
          <a:p>
            <a:pPr algn="dist"/>
            <a:r>
              <a:rPr lang="en-US" altLang="zh-CN" sz="1200" dirty="0">
                <a:solidFill>
                  <a:schemeClr val="tx1">
                    <a:lumMod val="75000"/>
                    <a:lumOff val="25000"/>
                  </a:schemeClr>
                </a:solidFill>
                <a:latin typeface="Arial"/>
                <a:ea typeface="微软雅黑"/>
                <a:cs typeface="字魂105号-简雅黑" panose="00000500000000000000" pitchFamily="2" charset="-122"/>
                <a:sym typeface="Arial"/>
              </a:rPr>
              <a:t>The project work main intention</a:t>
            </a:r>
            <a:endParaRPr lang="zh-CN" altLang="en-US" sz="1200" dirty="0">
              <a:solidFill>
                <a:schemeClr val="tx1">
                  <a:lumMod val="75000"/>
                  <a:lumOff val="25000"/>
                </a:schemeClr>
              </a:solidFill>
              <a:latin typeface="Arial"/>
              <a:ea typeface="微软雅黑"/>
              <a:cs typeface="字魂105号-简雅黑" panose="00000500000000000000" pitchFamily="2" charset="-122"/>
              <a:sym typeface="Arial"/>
            </a:endParaRPr>
          </a:p>
        </p:txBody>
      </p:sp>
      <p:grpSp>
        <p:nvGrpSpPr>
          <p:cNvPr id="20" name="组合 19"/>
          <p:cNvGrpSpPr/>
          <p:nvPr/>
        </p:nvGrpSpPr>
        <p:grpSpPr>
          <a:xfrm>
            <a:off x="6845893" y="4566629"/>
            <a:ext cx="318456" cy="326386"/>
            <a:chOff x="6490293" y="4520738"/>
            <a:chExt cx="318456" cy="326386"/>
          </a:xfrm>
          <a:solidFill>
            <a:srgbClr val="FFC000"/>
          </a:solidFill>
        </p:grpSpPr>
        <p:sp>
          <p:nvSpPr>
            <p:cNvPr id="87" name="箭头: V 形 86"/>
            <p:cNvSpPr/>
            <p:nvPr/>
          </p:nvSpPr>
          <p:spPr>
            <a:xfrm>
              <a:off x="6699433" y="4520738"/>
              <a:ext cx="109316" cy="326386"/>
            </a:xfrm>
            <a:prstGeom prst="chevron">
              <a:avLst>
                <a:gd name="adj" fmla="val 72622"/>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90" name="箭头: V 形 89"/>
            <p:cNvSpPr/>
            <p:nvPr/>
          </p:nvSpPr>
          <p:spPr>
            <a:xfrm>
              <a:off x="6590116" y="4520738"/>
              <a:ext cx="109316" cy="326386"/>
            </a:xfrm>
            <a:prstGeom prst="chevron">
              <a:avLst>
                <a:gd name="adj" fmla="val 72622"/>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92" name="箭头: V 形 91"/>
            <p:cNvSpPr/>
            <p:nvPr/>
          </p:nvSpPr>
          <p:spPr>
            <a:xfrm>
              <a:off x="6490293" y="4520738"/>
              <a:ext cx="109316" cy="326386"/>
            </a:xfrm>
            <a:prstGeom prst="chevron">
              <a:avLst>
                <a:gd name="adj" fmla="val 72622"/>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57" name="文本框 56"/>
          <p:cNvSpPr txBox="1"/>
          <p:nvPr/>
        </p:nvSpPr>
        <p:spPr>
          <a:xfrm>
            <a:off x="7181611" y="5433101"/>
            <a:ext cx="3604510" cy="523220"/>
          </a:xfrm>
          <a:prstGeom prst="rect">
            <a:avLst/>
          </a:prstGeom>
          <a:noFill/>
        </p:spPr>
        <p:txBody>
          <a:bodyPr wrap="square" rtlCol="0">
            <a:spAutoFit/>
          </a:bodyPr>
          <a:lstStyle/>
          <a:p>
            <a:pPr algn="dist"/>
            <a:r>
              <a:rPr lang="en-US" altLang="zh-CN" sz="2800" b="1" dirty="0">
                <a:solidFill>
                  <a:schemeClr val="tx1">
                    <a:lumMod val="75000"/>
                    <a:lumOff val="25000"/>
                  </a:schemeClr>
                </a:solidFill>
                <a:latin typeface="Arial"/>
                <a:ea typeface="微软雅黑"/>
                <a:cs typeface="字魂105号-简雅黑" panose="00000500000000000000" pitchFamily="2" charset="-122"/>
                <a:sym typeface="Arial"/>
              </a:rPr>
              <a:t>Add title text</a:t>
            </a:r>
            <a:endParaRPr lang="zh-CN" altLang="en-US" sz="2800" b="1"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59" name="文本框 58"/>
          <p:cNvSpPr txBox="1"/>
          <p:nvPr/>
        </p:nvSpPr>
        <p:spPr>
          <a:xfrm>
            <a:off x="7181611" y="5789816"/>
            <a:ext cx="3604510" cy="276999"/>
          </a:xfrm>
          <a:prstGeom prst="rect">
            <a:avLst/>
          </a:prstGeom>
          <a:noFill/>
        </p:spPr>
        <p:txBody>
          <a:bodyPr wrap="square">
            <a:spAutoFit/>
          </a:bodyPr>
          <a:lstStyle/>
          <a:p>
            <a:pPr algn="dist"/>
            <a:r>
              <a:rPr lang="en-US" altLang="zh-CN" sz="1200" dirty="0">
                <a:solidFill>
                  <a:schemeClr val="tx1">
                    <a:lumMod val="75000"/>
                    <a:lumOff val="25000"/>
                  </a:schemeClr>
                </a:solidFill>
                <a:latin typeface="Arial"/>
                <a:ea typeface="微软雅黑"/>
                <a:cs typeface="字魂105号-简雅黑" panose="00000500000000000000" pitchFamily="2" charset="-122"/>
                <a:sym typeface="Arial"/>
              </a:rPr>
              <a:t>The project work plan </a:t>
            </a:r>
            <a:r>
              <a:rPr lang="en-US" altLang="zh-CN" sz="1200" dirty="0" err="1">
                <a:solidFill>
                  <a:schemeClr val="tx1">
                    <a:lumMod val="75000"/>
                    <a:lumOff val="25000"/>
                  </a:schemeClr>
                </a:solidFill>
                <a:latin typeface="Arial"/>
                <a:ea typeface="微软雅黑"/>
                <a:cs typeface="字魂105号-简雅黑" panose="00000500000000000000" pitchFamily="2" charset="-122"/>
                <a:sym typeface="Arial"/>
              </a:rPr>
              <a:t>programme</a:t>
            </a:r>
            <a:endParaRPr lang="zh-CN" altLang="en-US" sz="1200" dirty="0">
              <a:solidFill>
                <a:schemeClr val="tx1">
                  <a:lumMod val="75000"/>
                  <a:lumOff val="25000"/>
                </a:schemeClr>
              </a:solidFill>
              <a:latin typeface="Arial"/>
              <a:ea typeface="微软雅黑"/>
              <a:cs typeface="字魂105号-简雅黑" panose="00000500000000000000" pitchFamily="2" charset="-122"/>
              <a:sym typeface="Arial"/>
            </a:endParaRPr>
          </a:p>
        </p:txBody>
      </p:sp>
      <p:grpSp>
        <p:nvGrpSpPr>
          <p:cNvPr id="13" name="组合 12"/>
          <p:cNvGrpSpPr/>
          <p:nvPr/>
        </p:nvGrpSpPr>
        <p:grpSpPr>
          <a:xfrm>
            <a:off x="6741991" y="5624286"/>
            <a:ext cx="422358" cy="331060"/>
            <a:chOff x="6386391" y="5578395"/>
            <a:chExt cx="422358" cy="331060"/>
          </a:xfrm>
          <a:solidFill>
            <a:srgbClr val="FFC000"/>
          </a:solidFill>
        </p:grpSpPr>
        <p:sp>
          <p:nvSpPr>
            <p:cNvPr id="88" name="箭头: V 形 87"/>
            <p:cNvSpPr/>
            <p:nvPr/>
          </p:nvSpPr>
          <p:spPr>
            <a:xfrm>
              <a:off x="6699433" y="5583069"/>
              <a:ext cx="109316" cy="326386"/>
            </a:xfrm>
            <a:prstGeom prst="chevron">
              <a:avLst>
                <a:gd name="adj" fmla="val 72622"/>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91" name="箭头: V 形 90"/>
            <p:cNvSpPr/>
            <p:nvPr/>
          </p:nvSpPr>
          <p:spPr>
            <a:xfrm>
              <a:off x="6590116" y="5583069"/>
              <a:ext cx="109316" cy="326386"/>
            </a:xfrm>
            <a:prstGeom prst="chevron">
              <a:avLst>
                <a:gd name="adj" fmla="val 72622"/>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93" name="箭头: V 形 92"/>
            <p:cNvSpPr/>
            <p:nvPr/>
          </p:nvSpPr>
          <p:spPr>
            <a:xfrm>
              <a:off x="6490293" y="5580732"/>
              <a:ext cx="109316" cy="326386"/>
            </a:xfrm>
            <a:prstGeom prst="chevron">
              <a:avLst>
                <a:gd name="adj" fmla="val 72622"/>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94" name="箭头: V 形 93"/>
            <p:cNvSpPr/>
            <p:nvPr/>
          </p:nvSpPr>
          <p:spPr>
            <a:xfrm>
              <a:off x="6386391" y="5578395"/>
              <a:ext cx="109316" cy="326386"/>
            </a:xfrm>
            <a:prstGeom prst="chevron">
              <a:avLst>
                <a:gd name="adj" fmla="val 72622"/>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44"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0-#ppt_w/2"/>
                                          </p:val>
                                        </p:tav>
                                        <p:tav tm="100000">
                                          <p:val>
                                            <p:strVal val="#ppt_x"/>
                                          </p:val>
                                        </p:tav>
                                      </p:tavLst>
                                    </p:anim>
                                    <p:anim calcmode="lin" valueType="num">
                                      <p:cBhvr additive="base">
                                        <p:cTn id="8" dur="75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750" fill="hold"/>
                                        <p:tgtEl>
                                          <p:spTgt spid="46"/>
                                        </p:tgtEl>
                                        <p:attrNameLst>
                                          <p:attrName>ppt_x</p:attrName>
                                        </p:attrNameLst>
                                      </p:cBhvr>
                                      <p:tavLst>
                                        <p:tav tm="0">
                                          <p:val>
                                            <p:strVal val="0-#ppt_w/2"/>
                                          </p:val>
                                        </p:tav>
                                        <p:tav tm="100000">
                                          <p:val>
                                            <p:strVal val="#ppt_x"/>
                                          </p:val>
                                        </p:tav>
                                      </p:tavLst>
                                    </p:anim>
                                    <p:anim calcmode="lin" valueType="num">
                                      <p:cBhvr additive="base">
                                        <p:cTn id="12" dur="75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750" fill="hold"/>
                                        <p:tgtEl>
                                          <p:spTgt spid="60"/>
                                        </p:tgtEl>
                                        <p:attrNameLst>
                                          <p:attrName>ppt_x</p:attrName>
                                        </p:attrNameLst>
                                      </p:cBhvr>
                                      <p:tavLst>
                                        <p:tav tm="0">
                                          <p:val>
                                            <p:strVal val="0-#ppt_w/2"/>
                                          </p:val>
                                        </p:tav>
                                        <p:tav tm="100000">
                                          <p:val>
                                            <p:strVal val="#ppt_x"/>
                                          </p:val>
                                        </p:tav>
                                      </p:tavLst>
                                    </p:anim>
                                    <p:anim calcmode="lin" valueType="num">
                                      <p:cBhvr additive="base">
                                        <p:cTn id="24" dur="750" fill="hold"/>
                                        <p:tgtEl>
                                          <p:spTgt spid="60"/>
                                        </p:tgtEl>
                                        <p:attrNameLst>
                                          <p:attrName>ppt_y</p:attrName>
                                        </p:attrNameLst>
                                      </p:cBhvr>
                                      <p:tavLst>
                                        <p:tav tm="0">
                                          <p:val>
                                            <p:strVal val="#ppt_y"/>
                                          </p:val>
                                        </p:tav>
                                        <p:tav tm="100000">
                                          <p:val>
                                            <p:strVal val="#ppt_y"/>
                                          </p:val>
                                        </p:tav>
                                      </p:tavLst>
                                    </p:anim>
                                  </p:childTnLst>
                                </p:cTn>
                              </p:par>
                              <p:par>
                                <p:cTn id="25" presetID="22" presetClass="entr" presetSubtype="8" fill="hold" nodeType="withEffect">
                                  <p:stCondLst>
                                    <p:cond delay="50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11" name="AutoShape 15"/>
          <p:cNvSpPr/>
          <p:nvPr/>
        </p:nvSpPr>
        <p:spPr bwMode="auto">
          <a:xfrm>
            <a:off x="3541386" y="2177081"/>
            <a:ext cx="520701" cy="520102"/>
          </a:xfrm>
          <a:custGeom>
            <a:avLst/>
            <a:gdLst>
              <a:gd name="T0" fmla="*/ 260337 w 19679"/>
              <a:gd name="T1" fmla="*/ 285765 h 19679"/>
              <a:gd name="T2" fmla="*/ 260337 w 19679"/>
              <a:gd name="T3" fmla="*/ 285765 h 19679"/>
              <a:gd name="T4" fmla="*/ 260337 w 19679"/>
              <a:gd name="T5" fmla="*/ 285765 h 19679"/>
              <a:gd name="T6" fmla="*/ 260337 w 19679"/>
              <a:gd name="T7" fmla="*/ 28576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D6036"/>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12" name="AutoShape 17"/>
          <p:cNvSpPr/>
          <p:nvPr/>
        </p:nvSpPr>
        <p:spPr bwMode="auto">
          <a:xfrm>
            <a:off x="3651212" y="2288079"/>
            <a:ext cx="300957" cy="304449"/>
          </a:xfrm>
          <a:custGeom>
            <a:avLst/>
            <a:gdLst>
              <a:gd name="T0" fmla="*/ 150471 w 19499"/>
              <a:gd name="T1" fmla="*/ 152400 h 21600"/>
              <a:gd name="T2" fmla="*/ 150471 w 19499"/>
              <a:gd name="T3" fmla="*/ 152400 h 21600"/>
              <a:gd name="T4" fmla="*/ 150471 w 19499"/>
              <a:gd name="T5" fmla="*/ 152400 h 21600"/>
              <a:gd name="T6" fmla="*/ 150471 w 19499"/>
              <a:gd name="T7" fmla="*/ 152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99" h="21600">
                <a:moveTo>
                  <a:pt x="10579" y="4294"/>
                </a:moveTo>
                <a:cubicBezTo>
                  <a:pt x="11043" y="2905"/>
                  <a:pt x="11508" y="1136"/>
                  <a:pt x="11972" y="631"/>
                </a:cubicBezTo>
                <a:cubicBezTo>
                  <a:pt x="11275" y="0"/>
                  <a:pt x="11275" y="0"/>
                  <a:pt x="11275" y="0"/>
                </a:cubicBezTo>
                <a:cubicBezTo>
                  <a:pt x="10695" y="757"/>
                  <a:pt x="10114" y="2905"/>
                  <a:pt x="9766" y="4294"/>
                </a:cubicBezTo>
                <a:cubicBezTo>
                  <a:pt x="7559" y="3410"/>
                  <a:pt x="-1150" y="757"/>
                  <a:pt x="127" y="11115"/>
                </a:cubicBezTo>
                <a:cubicBezTo>
                  <a:pt x="824" y="16800"/>
                  <a:pt x="5004" y="21600"/>
                  <a:pt x="10230" y="21600"/>
                </a:cubicBezTo>
                <a:cubicBezTo>
                  <a:pt x="15340" y="21600"/>
                  <a:pt x="18824" y="16800"/>
                  <a:pt x="19404" y="10989"/>
                </a:cubicBezTo>
                <a:cubicBezTo>
                  <a:pt x="20449" y="1263"/>
                  <a:pt x="12553" y="3536"/>
                  <a:pt x="10579" y="4294"/>
                </a:cubicBezTo>
                <a:close/>
                <a:moveTo>
                  <a:pt x="3727" y="10484"/>
                </a:moveTo>
                <a:cubicBezTo>
                  <a:pt x="2217" y="9473"/>
                  <a:pt x="2217" y="9473"/>
                  <a:pt x="2217" y="9473"/>
                </a:cubicBezTo>
                <a:cubicBezTo>
                  <a:pt x="1753" y="7831"/>
                  <a:pt x="4424" y="6063"/>
                  <a:pt x="4424" y="6063"/>
                </a:cubicBezTo>
                <a:cubicBezTo>
                  <a:pt x="5817" y="7326"/>
                  <a:pt x="5817" y="7326"/>
                  <a:pt x="5817" y="7326"/>
                </a:cubicBezTo>
                <a:cubicBezTo>
                  <a:pt x="4075" y="7957"/>
                  <a:pt x="3727" y="10484"/>
                  <a:pt x="3727" y="10484"/>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13" name="AutoShape 18"/>
          <p:cNvSpPr/>
          <p:nvPr/>
        </p:nvSpPr>
        <p:spPr bwMode="auto">
          <a:xfrm>
            <a:off x="3692539" y="2234731"/>
            <a:ext cx="118894" cy="96702"/>
          </a:xfrm>
          <a:custGeom>
            <a:avLst/>
            <a:gdLst>
              <a:gd name="T0" fmla="*/ 59447 w 19728"/>
              <a:gd name="T1" fmla="*/ 60083 h 18295"/>
              <a:gd name="T2" fmla="*/ 59447 w 19728"/>
              <a:gd name="T3" fmla="*/ 60083 h 18295"/>
              <a:gd name="T4" fmla="*/ 59447 w 19728"/>
              <a:gd name="T5" fmla="*/ 60083 h 18295"/>
              <a:gd name="T6" fmla="*/ 59447 w 19728"/>
              <a:gd name="T7" fmla="*/ 60083 h 18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28" h="18295">
                <a:moveTo>
                  <a:pt x="5662" y="15343"/>
                </a:moveTo>
                <a:cubicBezTo>
                  <a:pt x="10100" y="18718"/>
                  <a:pt x="17202" y="19392"/>
                  <a:pt x="18977" y="16355"/>
                </a:cubicBezTo>
                <a:cubicBezTo>
                  <a:pt x="20753" y="13655"/>
                  <a:pt x="19569" y="7243"/>
                  <a:pt x="13355" y="2518"/>
                </a:cubicBezTo>
                <a:cubicBezTo>
                  <a:pt x="7142" y="-2207"/>
                  <a:pt x="40" y="1168"/>
                  <a:pt x="40" y="1168"/>
                </a:cubicBezTo>
                <a:cubicBezTo>
                  <a:pt x="40" y="1168"/>
                  <a:pt x="-847" y="10280"/>
                  <a:pt x="5662" y="15343"/>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14" name="AutoShape 22"/>
          <p:cNvSpPr/>
          <p:nvPr/>
        </p:nvSpPr>
        <p:spPr bwMode="auto">
          <a:xfrm>
            <a:off x="3501397" y="3604757"/>
            <a:ext cx="521002" cy="521100"/>
          </a:xfrm>
          <a:custGeom>
            <a:avLst/>
            <a:gdLst>
              <a:gd name="T0" fmla="*/ 260337 w 19679"/>
              <a:gd name="T1" fmla="*/ 285765 h 19679"/>
              <a:gd name="T2" fmla="*/ 260337 w 19679"/>
              <a:gd name="T3" fmla="*/ 285765 h 19679"/>
              <a:gd name="T4" fmla="*/ 260337 w 19679"/>
              <a:gd name="T5" fmla="*/ 285765 h 19679"/>
              <a:gd name="T6" fmla="*/ 260337 w 19679"/>
              <a:gd name="T7" fmla="*/ 28576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tx2"/>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15" name="AutoShape 24"/>
          <p:cNvSpPr/>
          <p:nvPr/>
        </p:nvSpPr>
        <p:spPr bwMode="auto">
          <a:xfrm>
            <a:off x="3765075" y="3631764"/>
            <a:ext cx="47653" cy="243076"/>
          </a:xfrm>
          <a:custGeom>
            <a:avLst/>
            <a:gdLst>
              <a:gd name="T0" fmla="*/ 23813 w 21600"/>
              <a:gd name="T1" fmla="*/ 121445 h 21600"/>
              <a:gd name="T2" fmla="*/ 23813 w 21600"/>
              <a:gd name="T3" fmla="*/ 121445 h 21600"/>
              <a:gd name="T4" fmla="*/ 23813 w 21600"/>
              <a:gd name="T5" fmla="*/ 121445 h 21600"/>
              <a:gd name="T6" fmla="*/ 23813 w 21600"/>
              <a:gd name="T7" fmla="*/ 1214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000" y="17629"/>
                </a:moveTo>
                <a:cubicBezTo>
                  <a:pt x="20000" y="17152"/>
                  <a:pt x="19200" y="16676"/>
                  <a:pt x="19200" y="16358"/>
                </a:cubicBezTo>
                <a:cubicBezTo>
                  <a:pt x="17600" y="13976"/>
                  <a:pt x="16000" y="11752"/>
                  <a:pt x="14400" y="9847"/>
                </a:cubicBezTo>
                <a:cubicBezTo>
                  <a:pt x="12000" y="7623"/>
                  <a:pt x="10400" y="5717"/>
                  <a:pt x="8800" y="4288"/>
                </a:cubicBezTo>
                <a:cubicBezTo>
                  <a:pt x="8800" y="4288"/>
                  <a:pt x="8800" y="4288"/>
                  <a:pt x="8800" y="4288"/>
                </a:cubicBezTo>
                <a:cubicBezTo>
                  <a:pt x="8800" y="4288"/>
                  <a:pt x="8800" y="4288"/>
                  <a:pt x="8800" y="4288"/>
                </a:cubicBezTo>
                <a:cubicBezTo>
                  <a:pt x="9600" y="3811"/>
                  <a:pt x="9600" y="3017"/>
                  <a:pt x="9600" y="2223"/>
                </a:cubicBezTo>
                <a:cubicBezTo>
                  <a:pt x="8800" y="1111"/>
                  <a:pt x="4800" y="158"/>
                  <a:pt x="3200" y="0"/>
                </a:cubicBezTo>
                <a:cubicBezTo>
                  <a:pt x="2400" y="158"/>
                  <a:pt x="0" y="1270"/>
                  <a:pt x="0" y="2541"/>
                </a:cubicBezTo>
                <a:cubicBezTo>
                  <a:pt x="800" y="3335"/>
                  <a:pt x="2400" y="3970"/>
                  <a:pt x="4000" y="4447"/>
                </a:cubicBezTo>
                <a:cubicBezTo>
                  <a:pt x="4000" y="4447"/>
                  <a:pt x="4000" y="4447"/>
                  <a:pt x="4000" y="4447"/>
                </a:cubicBezTo>
                <a:cubicBezTo>
                  <a:pt x="4000" y="4447"/>
                  <a:pt x="4000" y="4447"/>
                  <a:pt x="4000" y="4447"/>
                </a:cubicBezTo>
                <a:cubicBezTo>
                  <a:pt x="4000" y="5717"/>
                  <a:pt x="4000" y="7464"/>
                  <a:pt x="4800" y="9529"/>
                </a:cubicBezTo>
                <a:cubicBezTo>
                  <a:pt x="5600" y="11752"/>
                  <a:pt x="7200" y="14135"/>
                  <a:pt x="8800" y="16676"/>
                </a:cubicBezTo>
                <a:cubicBezTo>
                  <a:pt x="8800" y="16994"/>
                  <a:pt x="9600" y="17470"/>
                  <a:pt x="9600" y="17947"/>
                </a:cubicBezTo>
                <a:cubicBezTo>
                  <a:pt x="10400" y="19217"/>
                  <a:pt x="12000" y="20964"/>
                  <a:pt x="12000" y="21282"/>
                </a:cubicBezTo>
                <a:cubicBezTo>
                  <a:pt x="21600" y="21600"/>
                  <a:pt x="21600" y="21600"/>
                  <a:pt x="21600" y="21600"/>
                </a:cubicBezTo>
                <a:cubicBezTo>
                  <a:pt x="21600" y="21123"/>
                  <a:pt x="20800" y="18900"/>
                  <a:pt x="20000" y="17629"/>
                </a:cubicBezTo>
                <a:close/>
              </a:path>
            </a:pathLst>
          </a:custGeom>
          <a:solidFill>
            <a:srgbClr val="F2F2F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16" name="AutoShape 25"/>
          <p:cNvSpPr/>
          <p:nvPr/>
        </p:nvSpPr>
        <p:spPr bwMode="auto">
          <a:xfrm>
            <a:off x="3817493" y="3663538"/>
            <a:ext cx="19062" cy="209712"/>
          </a:xfrm>
          <a:custGeom>
            <a:avLst/>
            <a:gdLst>
              <a:gd name="T0" fmla="*/ 9526 w 21600"/>
              <a:gd name="T1" fmla="*/ 104776 h 21600"/>
              <a:gd name="T2" fmla="*/ 9526 w 21600"/>
              <a:gd name="T3" fmla="*/ 104776 h 21600"/>
              <a:gd name="T4" fmla="*/ 9526 w 21600"/>
              <a:gd name="T5" fmla="*/ 104776 h 21600"/>
              <a:gd name="T6" fmla="*/ 9526 w 21600"/>
              <a:gd name="T7" fmla="*/ 1047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636" y="16615"/>
                </a:moveTo>
                <a:cubicBezTo>
                  <a:pt x="19636" y="16246"/>
                  <a:pt x="19636" y="15876"/>
                  <a:pt x="19636" y="15507"/>
                </a:cubicBezTo>
                <a:cubicBezTo>
                  <a:pt x="19636" y="13292"/>
                  <a:pt x="19636" y="11261"/>
                  <a:pt x="19636" y="9415"/>
                </a:cubicBezTo>
                <a:cubicBezTo>
                  <a:pt x="19636" y="7384"/>
                  <a:pt x="19636" y="5538"/>
                  <a:pt x="17672" y="4246"/>
                </a:cubicBezTo>
                <a:cubicBezTo>
                  <a:pt x="17672" y="4246"/>
                  <a:pt x="17672" y="4246"/>
                  <a:pt x="17672" y="4246"/>
                </a:cubicBezTo>
                <a:cubicBezTo>
                  <a:pt x="17672" y="4246"/>
                  <a:pt x="17672" y="4246"/>
                  <a:pt x="17672" y="4246"/>
                </a:cubicBezTo>
                <a:cubicBezTo>
                  <a:pt x="19636" y="3876"/>
                  <a:pt x="21600" y="3138"/>
                  <a:pt x="21600" y="2399"/>
                </a:cubicBezTo>
                <a:cubicBezTo>
                  <a:pt x="21600" y="1292"/>
                  <a:pt x="15709" y="369"/>
                  <a:pt x="13745" y="0"/>
                </a:cubicBezTo>
                <a:cubicBezTo>
                  <a:pt x="11781" y="369"/>
                  <a:pt x="5890" y="1292"/>
                  <a:pt x="5890" y="2399"/>
                </a:cubicBezTo>
                <a:cubicBezTo>
                  <a:pt x="5890" y="3138"/>
                  <a:pt x="5890" y="3876"/>
                  <a:pt x="7854" y="4246"/>
                </a:cubicBezTo>
                <a:cubicBezTo>
                  <a:pt x="7854" y="4246"/>
                  <a:pt x="7854" y="4246"/>
                  <a:pt x="7854" y="4246"/>
                </a:cubicBezTo>
                <a:cubicBezTo>
                  <a:pt x="7854" y="4246"/>
                  <a:pt x="7854" y="4246"/>
                  <a:pt x="7854" y="4246"/>
                </a:cubicBezTo>
                <a:cubicBezTo>
                  <a:pt x="5890" y="5538"/>
                  <a:pt x="5890" y="7015"/>
                  <a:pt x="3927" y="8861"/>
                </a:cubicBezTo>
                <a:cubicBezTo>
                  <a:pt x="1963" y="10892"/>
                  <a:pt x="1963" y="13107"/>
                  <a:pt x="0" y="15507"/>
                </a:cubicBezTo>
                <a:cubicBezTo>
                  <a:pt x="0" y="15876"/>
                  <a:pt x="0" y="16246"/>
                  <a:pt x="0" y="16799"/>
                </a:cubicBezTo>
                <a:cubicBezTo>
                  <a:pt x="0" y="17907"/>
                  <a:pt x="0" y="21230"/>
                  <a:pt x="0" y="21600"/>
                </a:cubicBezTo>
                <a:cubicBezTo>
                  <a:pt x="17672" y="21230"/>
                  <a:pt x="17672" y="21230"/>
                  <a:pt x="17672" y="21230"/>
                </a:cubicBezTo>
                <a:cubicBezTo>
                  <a:pt x="17672" y="20861"/>
                  <a:pt x="17672" y="17907"/>
                  <a:pt x="19636" y="16615"/>
                </a:cubicBezTo>
                <a:close/>
              </a:path>
            </a:pathLst>
          </a:custGeom>
          <a:solidFill>
            <a:srgbClr val="F2F2F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17" name="AutoShape 26"/>
          <p:cNvSpPr/>
          <p:nvPr/>
        </p:nvSpPr>
        <p:spPr bwMode="auto">
          <a:xfrm>
            <a:off x="3800021" y="3744565"/>
            <a:ext cx="17473" cy="87381"/>
          </a:xfrm>
          <a:custGeom>
            <a:avLst/>
            <a:gdLst>
              <a:gd name="T0" fmla="*/ 8732 w 21600"/>
              <a:gd name="T1" fmla="*/ 43657 h 21600"/>
              <a:gd name="T2" fmla="*/ 8732 w 21600"/>
              <a:gd name="T3" fmla="*/ 43657 h 21600"/>
              <a:gd name="T4" fmla="*/ 8732 w 21600"/>
              <a:gd name="T5" fmla="*/ 43657 h 21600"/>
              <a:gd name="T6" fmla="*/ 8732 w 21600"/>
              <a:gd name="T7" fmla="*/ 43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00" y="21599"/>
                </a:moveTo>
                <a:cubicBezTo>
                  <a:pt x="19199" y="21599"/>
                  <a:pt x="16800" y="21599"/>
                  <a:pt x="19199" y="21599"/>
                </a:cubicBezTo>
                <a:cubicBezTo>
                  <a:pt x="19199" y="21159"/>
                  <a:pt x="19199" y="6612"/>
                  <a:pt x="21600" y="881"/>
                </a:cubicBezTo>
                <a:cubicBezTo>
                  <a:pt x="14400" y="440"/>
                  <a:pt x="9599" y="440"/>
                  <a:pt x="0" y="0"/>
                </a:cubicBezTo>
                <a:cubicBezTo>
                  <a:pt x="4799" y="5289"/>
                  <a:pt x="14400" y="20277"/>
                  <a:pt x="16800" y="21599"/>
                </a:cubicBezTo>
                <a:close/>
              </a:path>
            </a:pathLst>
          </a:custGeom>
          <a:solidFill>
            <a:srgbClr val="F2F2F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18" name="AutoShape 27"/>
          <p:cNvSpPr/>
          <p:nvPr/>
        </p:nvSpPr>
        <p:spPr bwMode="auto">
          <a:xfrm>
            <a:off x="3568315" y="3739952"/>
            <a:ext cx="365553" cy="298767"/>
          </a:xfrm>
          <a:custGeom>
            <a:avLst/>
            <a:gdLst>
              <a:gd name="T0" fmla="*/ 182671 w 19804"/>
              <a:gd name="T1" fmla="*/ 151008 h 20938"/>
              <a:gd name="T2" fmla="*/ 182671 w 19804"/>
              <a:gd name="T3" fmla="*/ 151008 h 20938"/>
              <a:gd name="T4" fmla="*/ 182671 w 19804"/>
              <a:gd name="T5" fmla="*/ 151008 h 20938"/>
              <a:gd name="T6" fmla="*/ 182671 w 19804"/>
              <a:gd name="T7" fmla="*/ 151008 h 209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4" h="20938">
                <a:moveTo>
                  <a:pt x="14640" y="1008"/>
                </a:moveTo>
                <a:cubicBezTo>
                  <a:pt x="14640" y="2640"/>
                  <a:pt x="14542" y="6659"/>
                  <a:pt x="14542" y="6784"/>
                </a:cubicBezTo>
                <a:cubicBezTo>
                  <a:pt x="15029" y="7036"/>
                  <a:pt x="15321" y="7412"/>
                  <a:pt x="15321" y="8040"/>
                </a:cubicBezTo>
                <a:cubicBezTo>
                  <a:pt x="15321" y="8919"/>
                  <a:pt x="14348" y="9547"/>
                  <a:pt x="13180" y="9547"/>
                </a:cubicBezTo>
                <a:cubicBezTo>
                  <a:pt x="11915" y="9547"/>
                  <a:pt x="11040" y="8919"/>
                  <a:pt x="11040" y="8040"/>
                </a:cubicBezTo>
                <a:cubicBezTo>
                  <a:pt x="11040" y="7538"/>
                  <a:pt x="11234" y="7036"/>
                  <a:pt x="11721" y="6784"/>
                </a:cubicBezTo>
                <a:cubicBezTo>
                  <a:pt x="11623" y="6408"/>
                  <a:pt x="11234" y="1761"/>
                  <a:pt x="11137" y="3"/>
                </a:cubicBezTo>
                <a:cubicBezTo>
                  <a:pt x="10845" y="3"/>
                  <a:pt x="10748" y="3"/>
                  <a:pt x="10553" y="3"/>
                </a:cubicBezTo>
                <a:cubicBezTo>
                  <a:pt x="5688" y="-122"/>
                  <a:pt x="434" y="3143"/>
                  <a:pt x="45" y="8668"/>
                </a:cubicBezTo>
                <a:cubicBezTo>
                  <a:pt x="-441" y="15073"/>
                  <a:pt x="3061" y="19719"/>
                  <a:pt x="7634" y="20724"/>
                </a:cubicBezTo>
                <a:cubicBezTo>
                  <a:pt x="11818" y="21477"/>
                  <a:pt x="14834" y="20222"/>
                  <a:pt x="11623" y="17208"/>
                </a:cubicBezTo>
                <a:cubicBezTo>
                  <a:pt x="10261" y="15952"/>
                  <a:pt x="10942" y="14571"/>
                  <a:pt x="12694" y="14319"/>
                </a:cubicBezTo>
                <a:cubicBezTo>
                  <a:pt x="14153" y="13943"/>
                  <a:pt x="16391" y="14319"/>
                  <a:pt x="17850" y="13189"/>
                </a:cubicBezTo>
                <a:cubicBezTo>
                  <a:pt x="21158" y="10552"/>
                  <a:pt x="20380" y="3394"/>
                  <a:pt x="14640" y="1008"/>
                </a:cubicBezTo>
                <a:close/>
                <a:moveTo>
                  <a:pt x="2672" y="6659"/>
                </a:moveTo>
                <a:cubicBezTo>
                  <a:pt x="3450" y="6659"/>
                  <a:pt x="4131" y="7161"/>
                  <a:pt x="4131" y="7789"/>
                </a:cubicBezTo>
                <a:cubicBezTo>
                  <a:pt x="4131" y="8417"/>
                  <a:pt x="3450" y="8919"/>
                  <a:pt x="2672" y="8919"/>
                </a:cubicBezTo>
                <a:cubicBezTo>
                  <a:pt x="1894" y="8919"/>
                  <a:pt x="1213" y="8417"/>
                  <a:pt x="1213" y="7789"/>
                </a:cubicBezTo>
                <a:cubicBezTo>
                  <a:pt x="1213" y="7161"/>
                  <a:pt x="1894" y="6659"/>
                  <a:pt x="2672" y="6659"/>
                </a:cubicBezTo>
                <a:close/>
                <a:moveTo>
                  <a:pt x="2380" y="13566"/>
                </a:moveTo>
                <a:cubicBezTo>
                  <a:pt x="1602" y="13566"/>
                  <a:pt x="1018" y="13064"/>
                  <a:pt x="1018" y="12436"/>
                </a:cubicBezTo>
                <a:cubicBezTo>
                  <a:pt x="1018" y="11808"/>
                  <a:pt x="1602" y="11305"/>
                  <a:pt x="2380" y="11305"/>
                </a:cubicBezTo>
                <a:cubicBezTo>
                  <a:pt x="3159" y="11305"/>
                  <a:pt x="3840" y="11808"/>
                  <a:pt x="3840" y="12436"/>
                </a:cubicBezTo>
                <a:cubicBezTo>
                  <a:pt x="3840" y="13064"/>
                  <a:pt x="3159" y="13566"/>
                  <a:pt x="2380" y="13566"/>
                </a:cubicBezTo>
                <a:close/>
                <a:moveTo>
                  <a:pt x="4618" y="17082"/>
                </a:moveTo>
                <a:cubicBezTo>
                  <a:pt x="3840" y="17082"/>
                  <a:pt x="3256" y="16580"/>
                  <a:pt x="3256" y="15952"/>
                </a:cubicBezTo>
                <a:cubicBezTo>
                  <a:pt x="3256" y="15324"/>
                  <a:pt x="3840" y="14822"/>
                  <a:pt x="4618" y="14822"/>
                </a:cubicBezTo>
                <a:cubicBezTo>
                  <a:pt x="5494" y="14822"/>
                  <a:pt x="6077" y="15324"/>
                  <a:pt x="6077" y="15952"/>
                </a:cubicBezTo>
                <a:cubicBezTo>
                  <a:pt x="6077" y="16580"/>
                  <a:pt x="5494" y="17082"/>
                  <a:pt x="4618" y="17082"/>
                </a:cubicBezTo>
                <a:close/>
                <a:moveTo>
                  <a:pt x="5007" y="5152"/>
                </a:moveTo>
                <a:cubicBezTo>
                  <a:pt x="4229" y="5152"/>
                  <a:pt x="3548" y="4650"/>
                  <a:pt x="3548" y="4022"/>
                </a:cubicBezTo>
                <a:cubicBezTo>
                  <a:pt x="3548" y="3394"/>
                  <a:pt x="4229" y="2891"/>
                  <a:pt x="5007" y="2891"/>
                </a:cubicBezTo>
                <a:cubicBezTo>
                  <a:pt x="5786" y="2891"/>
                  <a:pt x="6369" y="3394"/>
                  <a:pt x="6369" y="4022"/>
                </a:cubicBezTo>
                <a:cubicBezTo>
                  <a:pt x="6369" y="4650"/>
                  <a:pt x="5786" y="5152"/>
                  <a:pt x="5007" y="5152"/>
                </a:cubicBezTo>
                <a:close/>
                <a:moveTo>
                  <a:pt x="8899" y="19468"/>
                </a:moveTo>
                <a:cubicBezTo>
                  <a:pt x="8121" y="19468"/>
                  <a:pt x="7537" y="18966"/>
                  <a:pt x="7537" y="18338"/>
                </a:cubicBezTo>
                <a:cubicBezTo>
                  <a:pt x="7537" y="17710"/>
                  <a:pt x="8121" y="17208"/>
                  <a:pt x="8899" y="17208"/>
                </a:cubicBezTo>
                <a:cubicBezTo>
                  <a:pt x="9677" y="17208"/>
                  <a:pt x="10359" y="17710"/>
                  <a:pt x="10359" y="18338"/>
                </a:cubicBezTo>
                <a:cubicBezTo>
                  <a:pt x="10359" y="18966"/>
                  <a:pt x="9677" y="19468"/>
                  <a:pt x="8899" y="19468"/>
                </a:cubicBezTo>
                <a:close/>
                <a:moveTo>
                  <a:pt x="8899" y="3519"/>
                </a:moveTo>
                <a:cubicBezTo>
                  <a:pt x="8121" y="3519"/>
                  <a:pt x="7537" y="3017"/>
                  <a:pt x="7537" y="2389"/>
                </a:cubicBezTo>
                <a:cubicBezTo>
                  <a:pt x="7537" y="1761"/>
                  <a:pt x="8121" y="1259"/>
                  <a:pt x="8899" y="1259"/>
                </a:cubicBezTo>
                <a:cubicBezTo>
                  <a:pt x="9677" y="1259"/>
                  <a:pt x="10359" y="1761"/>
                  <a:pt x="10359" y="2389"/>
                </a:cubicBezTo>
                <a:cubicBezTo>
                  <a:pt x="10359" y="3017"/>
                  <a:pt x="9677" y="3519"/>
                  <a:pt x="8899" y="3519"/>
                </a:cubicBezTo>
                <a:close/>
              </a:path>
            </a:pathLst>
          </a:custGeom>
          <a:solidFill>
            <a:srgbClr val="F2F2F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19" name="AutoShape 31"/>
          <p:cNvSpPr/>
          <p:nvPr/>
        </p:nvSpPr>
        <p:spPr bwMode="auto">
          <a:xfrm>
            <a:off x="3541386" y="4876711"/>
            <a:ext cx="520701" cy="520104"/>
          </a:xfrm>
          <a:custGeom>
            <a:avLst/>
            <a:gdLst>
              <a:gd name="T0" fmla="*/ 260337 w 19679"/>
              <a:gd name="T1" fmla="*/ 285765 h 19679"/>
              <a:gd name="T2" fmla="*/ 260337 w 19679"/>
              <a:gd name="T3" fmla="*/ 285765 h 19679"/>
              <a:gd name="T4" fmla="*/ 260337 w 19679"/>
              <a:gd name="T5" fmla="*/ 285765 h 19679"/>
              <a:gd name="T6" fmla="*/ 260337 w 19679"/>
              <a:gd name="T7" fmla="*/ 28576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D6036"/>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20" name="AutoShape 33"/>
          <p:cNvSpPr/>
          <p:nvPr/>
        </p:nvSpPr>
        <p:spPr bwMode="auto">
          <a:xfrm>
            <a:off x="3590624" y="5006738"/>
            <a:ext cx="412724" cy="256881"/>
          </a:xfrm>
          <a:custGeom>
            <a:avLst/>
            <a:gdLst>
              <a:gd name="T0" fmla="*/ 206362 w 21032"/>
              <a:gd name="T1" fmla="*/ 128588 h 21600"/>
              <a:gd name="T2" fmla="*/ 206362 w 21032"/>
              <a:gd name="T3" fmla="*/ 128588 h 21600"/>
              <a:gd name="T4" fmla="*/ 206362 w 21032"/>
              <a:gd name="T5" fmla="*/ 128588 h 21600"/>
              <a:gd name="T6" fmla="*/ 206362 w 21032"/>
              <a:gd name="T7" fmla="*/ 128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32" h="21600">
                <a:moveTo>
                  <a:pt x="20485" y="5400"/>
                </a:moveTo>
                <a:cubicBezTo>
                  <a:pt x="11826" y="20699"/>
                  <a:pt x="11826" y="20699"/>
                  <a:pt x="11826" y="20699"/>
                </a:cubicBezTo>
                <a:cubicBezTo>
                  <a:pt x="1254" y="15299"/>
                  <a:pt x="1254" y="15299"/>
                  <a:pt x="1254" y="15299"/>
                </a:cubicBezTo>
                <a:cubicBezTo>
                  <a:pt x="252" y="13499"/>
                  <a:pt x="434" y="11999"/>
                  <a:pt x="616" y="11099"/>
                </a:cubicBezTo>
                <a:cubicBezTo>
                  <a:pt x="11553" y="16049"/>
                  <a:pt x="11553" y="16049"/>
                  <a:pt x="11553" y="16049"/>
                </a:cubicBezTo>
                <a:cubicBezTo>
                  <a:pt x="20120" y="1800"/>
                  <a:pt x="20120" y="1800"/>
                  <a:pt x="20120" y="1800"/>
                </a:cubicBezTo>
                <a:cubicBezTo>
                  <a:pt x="10459" y="0"/>
                  <a:pt x="10459" y="0"/>
                  <a:pt x="10459" y="0"/>
                </a:cubicBezTo>
                <a:cubicBezTo>
                  <a:pt x="161" y="10949"/>
                  <a:pt x="161" y="10949"/>
                  <a:pt x="161" y="10949"/>
                </a:cubicBezTo>
                <a:cubicBezTo>
                  <a:pt x="161" y="10949"/>
                  <a:pt x="161" y="10949"/>
                  <a:pt x="161" y="10949"/>
                </a:cubicBezTo>
                <a:cubicBezTo>
                  <a:pt x="161" y="10949"/>
                  <a:pt x="161" y="10949"/>
                  <a:pt x="161" y="10949"/>
                </a:cubicBezTo>
                <a:cubicBezTo>
                  <a:pt x="161" y="10949"/>
                  <a:pt x="-568" y="13199"/>
                  <a:pt x="1072" y="16049"/>
                </a:cubicBezTo>
                <a:cubicBezTo>
                  <a:pt x="12009" y="21599"/>
                  <a:pt x="12009" y="21599"/>
                  <a:pt x="12009" y="21599"/>
                </a:cubicBezTo>
                <a:cubicBezTo>
                  <a:pt x="21032" y="5400"/>
                  <a:pt x="21032" y="5400"/>
                  <a:pt x="21032" y="5400"/>
                </a:cubicBezTo>
                <a:cubicBezTo>
                  <a:pt x="21032" y="5400"/>
                  <a:pt x="20758" y="5400"/>
                  <a:pt x="20485" y="5400"/>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21" name="AutoShape 37"/>
          <p:cNvSpPr/>
          <p:nvPr/>
        </p:nvSpPr>
        <p:spPr bwMode="auto">
          <a:xfrm>
            <a:off x="8171127" y="2176993"/>
            <a:ext cx="520454" cy="520102"/>
          </a:xfrm>
          <a:custGeom>
            <a:avLst/>
            <a:gdLst>
              <a:gd name="T0" fmla="*/ 260337 w 19679"/>
              <a:gd name="T1" fmla="*/ 285765 h 19679"/>
              <a:gd name="T2" fmla="*/ 260337 w 19679"/>
              <a:gd name="T3" fmla="*/ 285765 h 19679"/>
              <a:gd name="T4" fmla="*/ 260337 w 19679"/>
              <a:gd name="T5" fmla="*/ 285765 h 19679"/>
              <a:gd name="T6" fmla="*/ 260337 w 19679"/>
              <a:gd name="T7" fmla="*/ 28576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D6036"/>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22" name="AutoShape 39"/>
          <p:cNvSpPr/>
          <p:nvPr/>
        </p:nvSpPr>
        <p:spPr bwMode="auto">
          <a:xfrm>
            <a:off x="8269506" y="2305432"/>
            <a:ext cx="323697" cy="279080"/>
          </a:xfrm>
          <a:custGeom>
            <a:avLst/>
            <a:gdLst>
              <a:gd name="T0" fmla="*/ 161926 w 21600"/>
              <a:gd name="T1" fmla="*/ 139701 h 21600"/>
              <a:gd name="T2" fmla="*/ 161926 w 21600"/>
              <a:gd name="T3" fmla="*/ 139701 h 21600"/>
              <a:gd name="T4" fmla="*/ 161926 w 21600"/>
              <a:gd name="T5" fmla="*/ 139701 h 21600"/>
              <a:gd name="T6" fmla="*/ 161926 w 21600"/>
              <a:gd name="T7" fmla="*/ 1397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525" y="0"/>
                </a:moveTo>
                <a:cubicBezTo>
                  <a:pt x="954" y="0"/>
                  <a:pt x="954" y="0"/>
                  <a:pt x="954" y="0"/>
                </a:cubicBezTo>
                <a:cubicBezTo>
                  <a:pt x="477" y="0"/>
                  <a:pt x="0" y="553"/>
                  <a:pt x="0" y="1107"/>
                </a:cubicBezTo>
                <a:cubicBezTo>
                  <a:pt x="0" y="16753"/>
                  <a:pt x="0" y="16753"/>
                  <a:pt x="0" y="16753"/>
                </a:cubicBezTo>
                <a:cubicBezTo>
                  <a:pt x="0" y="17307"/>
                  <a:pt x="477" y="17861"/>
                  <a:pt x="954" y="17861"/>
                </a:cubicBezTo>
                <a:cubicBezTo>
                  <a:pt x="7279" y="17861"/>
                  <a:pt x="7279" y="17861"/>
                  <a:pt x="7279" y="17861"/>
                </a:cubicBezTo>
                <a:cubicBezTo>
                  <a:pt x="7279" y="19799"/>
                  <a:pt x="7279" y="19799"/>
                  <a:pt x="7279" y="19799"/>
                </a:cubicBezTo>
                <a:cubicBezTo>
                  <a:pt x="5728" y="19799"/>
                  <a:pt x="5728" y="19799"/>
                  <a:pt x="5728" y="19799"/>
                </a:cubicBezTo>
                <a:cubicBezTo>
                  <a:pt x="5728" y="21599"/>
                  <a:pt x="5728" y="21599"/>
                  <a:pt x="5728" y="21599"/>
                </a:cubicBezTo>
                <a:cubicBezTo>
                  <a:pt x="15871" y="21599"/>
                  <a:pt x="15871" y="21599"/>
                  <a:pt x="15871" y="21599"/>
                </a:cubicBezTo>
                <a:cubicBezTo>
                  <a:pt x="15871" y="19799"/>
                  <a:pt x="15871" y="19799"/>
                  <a:pt x="15871" y="19799"/>
                </a:cubicBezTo>
                <a:cubicBezTo>
                  <a:pt x="14320" y="19799"/>
                  <a:pt x="14320" y="19799"/>
                  <a:pt x="14320" y="19799"/>
                </a:cubicBezTo>
                <a:cubicBezTo>
                  <a:pt x="14320" y="17861"/>
                  <a:pt x="14320" y="17861"/>
                  <a:pt x="14320" y="17861"/>
                </a:cubicBezTo>
                <a:cubicBezTo>
                  <a:pt x="20525" y="17861"/>
                  <a:pt x="20525" y="17861"/>
                  <a:pt x="20525" y="17861"/>
                </a:cubicBezTo>
                <a:cubicBezTo>
                  <a:pt x="21122" y="17861"/>
                  <a:pt x="21600" y="17307"/>
                  <a:pt x="21600" y="16753"/>
                </a:cubicBezTo>
                <a:cubicBezTo>
                  <a:pt x="21600" y="1107"/>
                  <a:pt x="21600" y="1107"/>
                  <a:pt x="21600" y="1107"/>
                </a:cubicBezTo>
                <a:cubicBezTo>
                  <a:pt x="21600" y="553"/>
                  <a:pt x="21122" y="0"/>
                  <a:pt x="20525" y="0"/>
                </a:cubicBezTo>
                <a:close/>
                <a:moveTo>
                  <a:pt x="20287" y="15646"/>
                </a:moveTo>
                <a:cubicBezTo>
                  <a:pt x="20287" y="16199"/>
                  <a:pt x="19929" y="16615"/>
                  <a:pt x="19451" y="16615"/>
                </a:cubicBezTo>
                <a:cubicBezTo>
                  <a:pt x="2148" y="16615"/>
                  <a:pt x="2148" y="16615"/>
                  <a:pt x="2148" y="16615"/>
                </a:cubicBezTo>
                <a:cubicBezTo>
                  <a:pt x="1551" y="16615"/>
                  <a:pt x="1193" y="16199"/>
                  <a:pt x="1193" y="15646"/>
                </a:cubicBezTo>
                <a:cubicBezTo>
                  <a:pt x="1193" y="2353"/>
                  <a:pt x="1193" y="2353"/>
                  <a:pt x="1193" y="2353"/>
                </a:cubicBezTo>
                <a:cubicBezTo>
                  <a:pt x="1193" y="1800"/>
                  <a:pt x="1551" y="1384"/>
                  <a:pt x="2148" y="1384"/>
                </a:cubicBezTo>
                <a:cubicBezTo>
                  <a:pt x="19451" y="1384"/>
                  <a:pt x="19451" y="1384"/>
                  <a:pt x="19451" y="1384"/>
                </a:cubicBezTo>
                <a:cubicBezTo>
                  <a:pt x="19929" y="1384"/>
                  <a:pt x="20287" y="1800"/>
                  <a:pt x="20287" y="2353"/>
                </a:cubicBezTo>
                <a:lnTo>
                  <a:pt x="20287" y="15646"/>
                </a:lnTo>
                <a:close/>
              </a:path>
            </a:pathLst>
          </a:custGeom>
          <a:solidFill>
            <a:srgbClr val="E4E4E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23" name="AutoShape 43"/>
          <p:cNvSpPr/>
          <p:nvPr/>
        </p:nvSpPr>
        <p:spPr bwMode="auto">
          <a:xfrm>
            <a:off x="8148903" y="3580277"/>
            <a:ext cx="520701" cy="521100"/>
          </a:xfrm>
          <a:custGeom>
            <a:avLst/>
            <a:gdLst>
              <a:gd name="T0" fmla="*/ 260337 w 19679"/>
              <a:gd name="T1" fmla="*/ 285765 h 19679"/>
              <a:gd name="T2" fmla="*/ 260337 w 19679"/>
              <a:gd name="T3" fmla="*/ 285765 h 19679"/>
              <a:gd name="T4" fmla="*/ 260337 w 19679"/>
              <a:gd name="T5" fmla="*/ 285765 h 19679"/>
              <a:gd name="T6" fmla="*/ 260337 w 19679"/>
              <a:gd name="T7" fmla="*/ 28576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tx2"/>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24" name="AutoShape 45"/>
          <p:cNvSpPr/>
          <p:nvPr/>
        </p:nvSpPr>
        <p:spPr bwMode="auto">
          <a:xfrm>
            <a:off x="8393139" y="3730935"/>
            <a:ext cx="78997" cy="174982"/>
          </a:xfrm>
          <a:custGeom>
            <a:avLst/>
            <a:gdLst>
              <a:gd name="T0" fmla="*/ 39497 w 21075"/>
              <a:gd name="T1" fmla="*/ 88737 h 21241"/>
              <a:gd name="T2" fmla="*/ 39497 w 21075"/>
              <a:gd name="T3" fmla="*/ 88737 h 21241"/>
              <a:gd name="T4" fmla="*/ 39497 w 21075"/>
              <a:gd name="T5" fmla="*/ 88737 h 21241"/>
              <a:gd name="T6" fmla="*/ 39497 w 21075"/>
              <a:gd name="T7" fmla="*/ 88737 h 21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75" h="21241">
                <a:moveTo>
                  <a:pt x="2519" y="11403"/>
                </a:moveTo>
                <a:cubicBezTo>
                  <a:pt x="7319" y="712"/>
                  <a:pt x="7319" y="712"/>
                  <a:pt x="7319" y="712"/>
                </a:cubicBezTo>
                <a:cubicBezTo>
                  <a:pt x="7319" y="276"/>
                  <a:pt x="8759" y="-160"/>
                  <a:pt x="9719" y="58"/>
                </a:cubicBezTo>
                <a:cubicBezTo>
                  <a:pt x="10679" y="58"/>
                  <a:pt x="11639" y="494"/>
                  <a:pt x="11159" y="1149"/>
                </a:cubicBezTo>
                <a:cubicBezTo>
                  <a:pt x="6359" y="12058"/>
                  <a:pt x="6359" y="12058"/>
                  <a:pt x="6359" y="12058"/>
                </a:cubicBezTo>
                <a:cubicBezTo>
                  <a:pt x="6839" y="12276"/>
                  <a:pt x="7319" y="12712"/>
                  <a:pt x="7319" y="13149"/>
                </a:cubicBezTo>
                <a:cubicBezTo>
                  <a:pt x="20759" y="19694"/>
                  <a:pt x="20759" y="19694"/>
                  <a:pt x="20759" y="19694"/>
                </a:cubicBezTo>
                <a:cubicBezTo>
                  <a:pt x="21240" y="19912"/>
                  <a:pt x="21240" y="20349"/>
                  <a:pt x="20279" y="20785"/>
                </a:cubicBezTo>
                <a:cubicBezTo>
                  <a:pt x="19319" y="21221"/>
                  <a:pt x="17879" y="21440"/>
                  <a:pt x="17399" y="21003"/>
                </a:cubicBezTo>
                <a:cubicBezTo>
                  <a:pt x="3959" y="14676"/>
                  <a:pt x="3959" y="14676"/>
                  <a:pt x="3959" y="14676"/>
                </a:cubicBezTo>
                <a:cubicBezTo>
                  <a:pt x="3479" y="14676"/>
                  <a:pt x="2999" y="14676"/>
                  <a:pt x="2999" y="14676"/>
                </a:cubicBezTo>
                <a:cubicBezTo>
                  <a:pt x="599" y="14458"/>
                  <a:pt x="-360" y="13585"/>
                  <a:pt x="119" y="12712"/>
                </a:cubicBezTo>
                <a:cubicBezTo>
                  <a:pt x="119" y="12058"/>
                  <a:pt x="1079" y="11621"/>
                  <a:pt x="2519" y="11403"/>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25" name="AutoShape 46"/>
          <p:cNvSpPr/>
          <p:nvPr/>
        </p:nvSpPr>
        <p:spPr bwMode="auto">
          <a:xfrm>
            <a:off x="8262798" y="3658718"/>
            <a:ext cx="114705" cy="97907"/>
          </a:xfrm>
          <a:custGeom>
            <a:avLst/>
            <a:gdLst>
              <a:gd name="T0" fmla="*/ 57350 w 20269"/>
              <a:gd name="T1" fmla="*/ 55855 h 20169"/>
              <a:gd name="T2" fmla="*/ 57350 w 20269"/>
              <a:gd name="T3" fmla="*/ 55855 h 20169"/>
              <a:gd name="T4" fmla="*/ 57350 w 20269"/>
              <a:gd name="T5" fmla="*/ 55855 h 20169"/>
              <a:gd name="T6" fmla="*/ 57350 w 20269"/>
              <a:gd name="T7" fmla="*/ 55855 h 201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69" h="20169">
                <a:moveTo>
                  <a:pt x="6182" y="1497"/>
                </a:moveTo>
                <a:cubicBezTo>
                  <a:pt x="5555" y="765"/>
                  <a:pt x="5555" y="765"/>
                  <a:pt x="5555" y="765"/>
                </a:cubicBezTo>
                <a:cubicBezTo>
                  <a:pt x="5242" y="33"/>
                  <a:pt x="4303" y="-333"/>
                  <a:pt x="3677" y="399"/>
                </a:cubicBezTo>
                <a:cubicBezTo>
                  <a:pt x="3051" y="765"/>
                  <a:pt x="3051" y="1863"/>
                  <a:pt x="3364" y="2596"/>
                </a:cubicBezTo>
                <a:cubicBezTo>
                  <a:pt x="3677" y="3328"/>
                  <a:pt x="3677" y="3328"/>
                  <a:pt x="3677" y="3328"/>
                </a:cubicBezTo>
                <a:cubicBezTo>
                  <a:pt x="-392" y="7355"/>
                  <a:pt x="-1331" y="14677"/>
                  <a:pt x="2112" y="20168"/>
                </a:cubicBezTo>
                <a:cubicBezTo>
                  <a:pt x="20269" y="5524"/>
                  <a:pt x="20269" y="5524"/>
                  <a:pt x="20269" y="5524"/>
                </a:cubicBezTo>
                <a:cubicBezTo>
                  <a:pt x="17138" y="33"/>
                  <a:pt x="10877" y="-1431"/>
                  <a:pt x="6182" y="1497"/>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26" name="AutoShape 47"/>
          <p:cNvSpPr/>
          <p:nvPr/>
        </p:nvSpPr>
        <p:spPr bwMode="auto">
          <a:xfrm>
            <a:off x="8441003" y="3650880"/>
            <a:ext cx="113469" cy="99391"/>
          </a:xfrm>
          <a:custGeom>
            <a:avLst/>
            <a:gdLst>
              <a:gd name="T0" fmla="*/ 56735 w 20314"/>
              <a:gd name="T1" fmla="*/ 56701 h 20169"/>
              <a:gd name="T2" fmla="*/ 56735 w 20314"/>
              <a:gd name="T3" fmla="*/ 56701 h 20169"/>
              <a:gd name="T4" fmla="*/ 56735 w 20314"/>
              <a:gd name="T5" fmla="*/ 56701 h 20169"/>
              <a:gd name="T6" fmla="*/ 56735 w 20314"/>
              <a:gd name="T7" fmla="*/ 56701 h 201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14" h="20169">
                <a:moveTo>
                  <a:pt x="14294" y="1497"/>
                </a:moveTo>
                <a:cubicBezTo>
                  <a:pt x="14611" y="765"/>
                  <a:pt x="14611" y="765"/>
                  <a:pt x="14611" y="765"/>
                </a:cubicBezTo>
                <a:cubicBezTo>
                  <a:pt x="14929" y="33"/>
                  <a:pt x="15882" y="-333"/>
                  <a:pt x="16517" y="399"/>
                </a:cubicBezTo>
                <a:cubicBezTo>
                  <a:pt x="17152" y="765"/>
                  <a:pt x="17470" y="1863"/>
                  <a:pt x="16835" y="2596"/>
                </a:cubicBezTo>
                <a:cubicBezTo>
                  <a:pt x="16517" y="3328"/>
                  <a:pt x="16517" y="3328"/>
                  <a:pt x="16517" y="3328"/>
                </a:cubicBezTo>
                <a:cubicBezTo>
                  <a:pt x="20647" y="7355"/>
                  <a:pt x="21600" y="14677"/>
                  <a:pt x="18423" y="20169"/>
                </a:cubicBezTo>
                <a:cubicBezTo>
                  <a:pt x="0" y="5524"/>
                  <a:pt x="0" y="5524"/>
                  <a:pt x="0" y="5524"/>
                </a:cubicBezTo>
                <a:cubicBezTo>
                  <a:pt x="3176" y="33"/>
                  <a:pt x="9211" y="-1431"/>
                  <a:pt x="14294" y="1497"/>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27" name="AutoShape 48"/>
          <p:cNvSpPr/>
          <p:nvPr/>
        </p:nvSpPr>
        <p:spPr bwMode="auto">
          <a:xfrm>
            <a:off x="8283839" y="3699429"/>
            <a:ext cx="261939" cy="284382"/>
          </a:xfrm>
          <a:custGeom>
            <a:avLst/>
            <a:gdLst>
              <a:gd name="T0" fmla="*/ 130970 w 21600"/>
              <a:gd name="T1" fmla="*/ 142082 h 21600"/>
              <a:gd name="T2" fmla="*/ 130970 w 21600"/>
              <a:gd name="T3" fmla="*/ 142082 h 21600"/>
              <a:gd name="T4" fmla="*/ 130970 w 21600"/>
              <a:gd name="T5" fmla="*/ 142082 h 21600"/>
              <a:gd name="T6" fmla="*/ 130970 w 21600"/>
              <a:gd name="T7" fmla="*/ 1420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632" y="18883"/>
                </a:moveTo>
                <a:cubicBezTo>
                  <a:pt x="15722" y="18883"/>
                  <a:pt x="15722" y="18883"/>
                  <a:pt x="15722" y="18883"/>
                </a:cubicBezTo>
                <a:cubicBezTo>
                  <a:pt x="19248" y="17252"/>
                  <a:pt x="21600" y="13856"/>
                  <a:pt x="21600" y="10052"/>
                </a:cubicBezTo>
                <a:cubicBezTo>
                  <a:pt x="21600" y="4483"/>
                  <a:pt x="16751" y="0"/>
                  <a:pt x="10873" y="0"/>
                </a:cubicBezTo>
                <a:cubicBezTo>
                  <a:pt x="4848" y="0"/>
                  <a:pt x="0" y="4483"/>
                  <a:pt x="0" y="10052"/>
                </a:cubicBezTo>
                <a:cubicBezTo>
                  <a:pt x="0" y="13856"/>
                  <a:pt x="2351" y="17252"/>
                  <a:pt x="5877" y="18883"/>
                </a:cubicBezTo>
                <a:cubicBezTo>
                  <a:pt x="3967" y="18883"/>
                  <a:pt x="3967" y="18883"/>
                  <a:pt x="3967" y="18883"/>
                </a:cubicBezTo>
                <a:cubicBezTo>
                  <a:pt x="3232" y="18883"/>
                  <a:pt x="2497" y="19562"/>
                  <a:pt x="2497" y="20241"/>
                </a:cubicBezTo>
                <a:cubicBezTo>
                  <a:pt x="2497" y="20513"/>
                  <a:pt x="2644" y="20784"/>
                  <a:pt x="2791" y="21056"/>
                </a:cubicBezTo>
                <a:cubicBezTo>
                  <a:pt x="3085" y="21328"/>
                  <a:pt x="3526" y="21599"/>
                  <a:pt x="3967" y="21599"/>
                </a:cubicBezTo>
                <a:cubicBezTo>
                  <a:pt x="17632" y="21599"/>
                  <a:pt x="17632" y="21599"/>
                  <a:pt x="17632" y="21599"/>
                </a:cubicBezTo>
                <a:cubicBezTo>
                  <a:pt x="18367" y="21599"/>
                  <a:pt x="19102" y="20920"/>
                  <a:pt x="19102" y="20241"/>
                </a:cubicBezTo>
                <a:cubicBezTo>
                  <a:pt x="19102" y="19562"/>
                  <a:pt x="18367" y="18883"/>
                  <a:pt x="17632" y="18883"/>
                </a:cubicBezTo>
                <a:close/>
                <a:moveTo>
                  <a:pt x="1469" y="10052"/>
                </a:moveTo>
                <a:cubicBezTo>
                  <a:pt x="1469" y="5162"/>
                  <a:pt x="5583" y="1358"/>
                  <a:pt x="10873" y="1358"/>
                </a:cubicBezTo>
                <a:cubicBezTo>
                  <a:pt x="16016" y="1358"/>
                  <a:pt x="20130" y="5162"/>
                  <a:pt x="20130" y="10052"/>
                </a:cubicBezTo>
                <a:cubicBezTo>
                  <a:pt x="20130" y="14807"/>
                  <a:pt x="16016" y="18747"/>
                  <a:pt x="10873" y="18747"/>
                </a:cubicBezTo>
                <a:cubicBezTo>
                  <a:pt x="5583" y="18747"/>
                  <a:pt x="1469" y="14807"/>
                  <a:pt x="1469" y="10052"/>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31" name="AutoShape 52"/>
          <p:cNvSpPr/>
          <p:nvPr/>
        </p:nvSpPr>
        <p:spPr bwMode="auto">
          <a:xfrm>
            <a:off x="8115566" y="4876624"/>
            <a:ext cx="520763" cy="520102"/>
          </a:xfrm>
          <a:custGeom>
            <a:avLst/>
            <a:gdLst>
              <a:gd name="T0" fmla="*/ 260337 w 19679"/>
              <a:gd name="T1" fmla="*/ 285765 h 19679"/>
              <a:gd name="T2" fmla="*/ 260337 w 19679"/>
              <a:gd name="T3" fmla="*/ 285765 h 19679"/>
              <a:gd name="T4" fmla="*/ 260337 w 19679"/>
              <a:gd name="T5" fmla="*/ 285765 h 19679"/>
              <a:gd name="T6" fmla="*/ 260337 w 19679"/>
              <a:gd name="T7" fmla="*/ 28576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D6036"/>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32" name="AutoShape 54"/>
          <p:cNvSpPr/>
          <p:nvPr/>
        </p:nvSpPr>
        <p:spPr bwMode="auto">
          <a:xfrm>
            <a:off x="8221941" y="5177902"/>
            <a:ext cx="4765" cy="9514"/>
          </a:xfrm>
          <a:custGeom>
            <a:avLst/>
            <a:gdLst>
              <a:gd name="T0" fmla="*/ 2382 w 21600"/>
              <a:gd name="T1" fmla="*/ 4763 h 21600"/>
              <a:gd name="T2" fmla="*/ 2382 w 21600"/>
              <a:gd name="T3" fmla="*/ 4763 h 21600"/>
              <a:gd name="T4" fmla="*/ 2382 w 21600"/>
              <a:gd name="T5" fmla="*/ 4763 h 21600"/>
              <a:gd name="T6" fmla="*/ 2382 w 21600"/>
              <a:gd name="T7" fmla="*/ 4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0" y="0"/>
                  <a:pt x="0" y="0"/>
                  <a:pt x="0" y="0"/>
                </a:cubicBezTo>
                <a:cubicBezTo>
                  <a:pt x="7200" y="8640"/>
                  <a:pt x="14400" y="12960"/>
                  <a:pt x="21599" y="21600"/>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33" name="AutoShape 55"/>
          <p:cNvSpPr/>
          <p:nvPr/>
        </p:nvSpPr>
        <p:spPr bwMode="auto">
          <a:xfrm>
            <a:off x="8213695" y="4990771"/>
            <a:ext cx="324157" cy="264831"/>
          </a:xfrm>
          <a:custGeom>
            <a:avLst/>
            <a:gdLst>
              <a:gd name="T0" fmla="*/ 162059 w 20512"/>
              <a:gd name="T1" fmla="*/ 140481 h 20974"/>
              <a:gd name="T2" fmla="*/ 162059 w 20512"/>
              <a:gd name="T3" fmla="*/ 140481 h 20974"/>
              <a:gd name="T4" fmla="*/ 162059 w 20512"/>
              <a:gd name="T5" fmla="*/ 140481 h 20974"/>
              <a:gd name="T6" fmla="*/ 162059 w 20512"/>
              <a:gd name="T7" fmla="*/ 140481 h 209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12" h="20974">
                <a:moveTo>
                  <a:pt x="19947" y="8184"/>
                </a:moveTo>
                <a:cubicBezTo>
                  <a:pt x="20060" y="7616"/>
                  <a:pt x="20174" y="6337"/>
                  <a:pt x="19269" y="4773"/>
                </a:cubicBezTo>
                <a:cubicBezTo>
                  <a:pt x="18364" y="3210"/>
                  <a:pt x="17686" y="3352"/>
                  <a:pt x="17686" y="3352"/>
                </a:cubicBezTo>
                <a:cubicBezTo>
                  <a:pt x="17346" y="1647"/>
                  <a:pt x="15876" y="1647"/>
                  <a:pt x="15876" y="1647"/>
                </a:cubicBezTo>
                <a:cubicBezTo>
                  <a:pt x="15424" y="368"/>
                  <a:pt x="14293" y="652"/>
                  <a:pt x="14293" y="652"/>
                </a:cubicBezTo>
                <a:cubicBezTo>
                  <a:pt x="12710" y="-626"/>
                  <a:pt x="11126" y="368"/>
                  <a:pt x="11126" y="368"/>
                </a:cubicBezTo>
                <a:cubicBezTo>
                  <a:pt x="10109" y="-200"/>
                  <a:pt x="8638" y="937"/>
                  <a:pt x="8638" y="937"/>
                </a:cubicBezTo>
                <a:cubicBezTo>
                  <a:pt x="7394" y="226"/>
                  <a:pt x="6037" y="2358"/>
                  <a:pt x="6037" y="2358"/>
                </a:cubicBezTo>
                <a:cubicBezTo>
                  <a:pt x="4793" y="2074"/>
                  <a:pt x="4002" y="3779"/>
                  <a:pt x="4002" y="3779"/>
                </a:cubicBezTo>
                <a:cubicBezTo>
                  <a:pt x="2984" y="3921"/>
                  <a:pt x="2532" y="5626"/>
                  <a:pt x="2532" y="5626"/>
                </a:cubicBezTo>
                <a:cubicBezTo>
                  <a:pt x="1061" y="6195"/>
                  <a:pt x="1175" y="7900"/>
                  <a:pt x="1175" y="7900"/>
                </a:cubicBezTo>
                <a:cubicBezTo>
                  <a:pt x="270" y="8468"/>
                  <a:pt x="383" y="10316"/>
                  <a:pt x="383" y="10316"/>
                </a:cubicBezTo>
                <a:cubicBezTo>
                  <a:pt x="-182" y="10884"/>
                  <a:pt x="44" y="13158"/>
                  <a:pt x="44" y="13158"/>
                </a:cubicBezTo>
                <a:cubicBezTo>
                  <a:pt x="-69" y="13726"/>
                  <a:pt x="157" y="14295"/>
                  <a:pt x="496" y="14863"/>
                </a:cubicBezTo>
                <a:cubicBezTo>
                  <a:pt x="609" y="14863"/>
                  <a:pt x="1401" y="12163"/>
                  <a:pt x="2645" y="10884"/>
                </a:cubicBezTo>
                <a:cubicBezTo>
                  <a:pt x="3776" y="9605"/>
                  <a:pt x="5359" y="9605"/>
                  <a:pt x="5698" y="9605"/>
                </a:cubicBezTo>
                <a:cubicBezTo>
                  <a:pt x="5811" y="8468"/>
                  <a:pt x="5811" y="8468"/>
                  <a:pt x="5811" y="8468"/>
                </a:cubicBezTo>
                <a:cubicBezTo>
                  <a:pt x="6377" y="8468"/>
                  <a:pt x="6377" y="8468"/>
                  <a:pt x="6377" y="8468"/>
                </a:cubicBezTo>
                <a:cubicBezTo>
                  <a:pt x="6377" y="9605"/>
                  <a:pt x="6377" y="9605"/>
                  <a:pt x="6377" y="9605"/>
                </a:cubicBezTo>
                <a:cubicBezTo>
                  <a:pt x="7055" y="9889"/>
                  <a:pt x="8525" y="10316"/>
                  <a:pt x="9204" y="9889"/>
                </a:cubicBezTo>
                <a:cubicBezTo>
                  <a:pt x="9543" y="9605"/>
                  <a:pt x="9769" y="9321"/>
                  <a:pt x="9996" y="9037"/>
                </a:cubicBezTo>
                <a:cubicBezTo>
                  <a:pt x="10222" y="8895"/>
                  <a:pt x="10335" y="8610"/>
                  <a:pt x="10561" y="8468"/>
                </a:cubicBezTo>
                <a:cubicBezTo>
                  <a:pt x="9996" y="7474"/>
                  <a:pt x="9996" y="7474"/>
                  <a:pt x="9996" y="7474"/>
                </a:cubicBezTo>
                <a:cubicBezTo>
                  <a:pt x="10448" y="7047"/>
                  <a:pt x="10448" y="7047"/>
                  <a:pt x="10448" y="7047"/>
                </a:cubicBezTo>
                <a:cubicBezTo>
                  <a:pt x="11126" y="8042"/>
                  <a:pt x="11126" y="8042"/>
                  <a:pt x="11126" y="8042"/>
                </a:cubicBezTo>
                <a:cubicBezTo>
                  <a:pt x="11126" y="8042"/>
                  <a:pt x="11239" y="8042"/>
                  <a:pt x="11239" y="7900"/>
                </a:cubicBezTo>
                <a:cubicBezTo>
                  <a:pt x="12710" y="7331"/>
                  <a:pt x="13388" y="7900"/>
                  <a:pt x="14067" y="8468"/>
                </a:cubicBezTo>
                <a:cubicBezTo>
                  <a:pt x="14293" y="8610"/>
                  <a:pt x="14519" y="8752"/>
                  <a:pt x="14745" y="8895"/>
                </a:cubicBezTo>
                <a:cubicBezTo>
                  <a:pt x="15311" y="9179"/>
                  <a:pt x="15424" y="9179"/>
                  <a:pt x="16328" y="8468"/>
                </a:cubicBezTo>
                <a:cubicBezTo>
                  <a:pt x="16555" y="8326"/>
                  <a:pt x="16894" y="8042"/>
                  <a:pt x="17233" y="7758"/>
                </a:cubicBezTo>
                <a:cubicBezTo>
                  <a:pt x="17572" y="8468"/>
                  <a:pt x="17572" y="8468"/>
                  <a:pt x="17572" y="8468"/>
                </a:cubicBezTo>
                <a:cubicBezTo>
                  <a:pt x="17233" y="8610"/>
                  <a:pt x="16894" y="8895"/>
                  <a:pt x="16668" y="9037"/>
                </a:cubicBezTo>
                <a:cubicBezTo>
                  <a:pt x="15763" y="9747"/>
                  <a:pt x="15424" y="10031"/>
                  <a:pt x="14519" y="9605"/>
                </a:cubicBezTo>
                <a:cubicBezTo>
                  <a:pt x="14180" y="9463"/>
                  <a:pt x="13954" y="9179"/>
                  <a:pt x="13727" y="9037"/>
                </a:cubicBezTo>
                <a:cubicBezTo>
                  <a:pt x="13049" y="8610"/>
                  <a:pt x="12597" y="8184"/>
                  <a:pt x="11466" y="8610"/>
                </a:cubicBezTo>
                <a:cubicBezTo>
                  <a:pt x="11126" y="8895"/>
                  <a:pt x="10787" y="9179"/>
                  <a:pt x="10561" y="9463"/>
                </a:cubicBezTo>
                <a:cubicBezTo>
                  <a:pt x="10222" y="9747"/>
                  <a:pt x="9996" y="10173"/>
                  <a:pt x="9543" y="10458"/>
                </a:cubicBezTo>
                <a:cubicBezTo>
                  <a:pt x="8525" y="11310"/>
                  <a:pt x="6490" y="10458"/>
                  <a:pt x="6037" y="10316"/>
                </a:cubicBezTo>
                <a:cubicBezTo>
                  <a:pt x="5924" y="10173"/>
                  <a:pt x="4454" y="10458"/>
                  <a:pt x="3210" y="11310"/>
                </a:cubicBezTo>
                <a:cubicBezTo>
                  <a:pt x="1853" y="12163"/>
                  <a:pt x="1175" y="15147"/>
                  <a:pt x="835" y="15574"/>
                </a:cubicBezTo>
                <a:cubicBezTo>
                  <a:pt x="1061" y="16000"/>
                  <a:pt x="1288" y="16284"/>
                  <a:pt x="1288" y="16284"/>
                </a:cubicBezTo>
                <a:cubicBezTo>
                  <a:pt x="1740" y="17563"/>
                  <a:pt x="3323" y="16710"/>
                  <a:pt x="3323" y="16710"/>
                </a:cubicBezTo>
                <a:cubicBezTo>
                  <a:pt x="4567" y="16995"/>
                  <a:pt x="5359" y="16568"/>
                  <a:pt x="5924" y="16284"/>
                </a:cubicBezTo>
                <a:cubicBezTo>
                  <a:pt x="5924" y="16284"/>
                  <a:pt x="6150" y="16568"/>
                  <a:pt x="6716" y="17137"/>
                </a:cubicBezTo>
                <a:cubicBezTo>
                  <a:pt x="7394" y="17705"/>
                  <a:pt x="8978" y="17137"/>
                  <a:pt x="8978" y="17137"/>
                </a:cubicBezTo>
                <a:cubicBezTo>
                  <a:pt x="9769" y="18416"/>
                  <a:pt x="12031" y="17137"/>
                  <a:pt x="12031" y="17137"/>
                </a:cubicBezTo>
                <a:cubicBezTo>
                  <a:pt x="14519" y="18416"/>
                  <a:pt x="14519" y="18416"/>
                  <a:pt x="14519" y="18416"/>
                </a:cubicBezTo>
                <a:cubicBezTo>
                  <a:pt x="14858" y="19126"/>
                  <a:pt x="16442" y="20974"/>
                  <a:pt x="16442" y="20974"/>
                </a:cubicBezTo>
                <a:cubicBezTo>
                  <a:pt x="17007" y="20974"/>
                  <a:pt x="17912" y="19837"/>
                  <a:pt x="17912" y="19837"/>
                </a:cubicBezTo>
                <a:cubicBezTo>
                  <a:pt x="16442" y="17705"/>
                  <a:pt x="16442" y="17705"/>
                  <a:pt x="16442" y="17705"/>
                </a:cubicBezTo>
                <a:cubicBezTo>
                  <a:pt x="17120" y="17847"/>
                  <a:pt x="18025" y="16710"/>
                  <a:pt x="18703" y="15858"/>
                </a:cubicBezTo>
                <a:cubicBezTo>
                  <a:pt x="20174" y="13584"/>
                  <a:pt x="19608" y="12589"/>
                  <a:pt x="19608" y="12589"/>
                </a:cubicBezTo>
                <a:cubicBezTo>
                  <a:pt x="21417" y="11168"/>
                  <a:pt x="19947" y="8184"/>
                  <a:pt x="19947" y="8184"/>
                </a:cubicBezTo>
                <a:close/>
                <a:moveTo>
                  <a:pt x="13727" y="4347"/>
                </a:moveTo>
                <a:cubicBezTo>
                  <a:pt x="13275" y="4916"/>
                  <a:pt x="13049" y="5058"/>
                  <a:pt x="12257" y="4773"/>
                </a:cubicBezTo>
                <a:cubicBezTo>
                  <a:pt x="11918" y="4773"/>
                  <a:pt x="11692" y="4631"/>
                  <a:pt x="11353" y="4489"/>
                </a:cubicBezTo>
                <a:cubicBezTo>
                  <a:pt x="10674" y="4063"/>
                  <a:pt x="10222" y="3779"/>
                  <a:pt x="9204" y="4347"/>
                </a:cubicBezTo>
                <a:cubicBezTo>
                  <a:pt x="8752" y="4631"/>
                  <a:pt x="8525" y="5058"/>
                  <a:pt x="8299" y="5484"/>
                </a:cubicBezTo>
                <a:cubicBezTo>
                  <a:pt x="8073" y="5768"/>
                  <a:pt x="7847" y="6052"/>
                  <a:pt x="7508" y="6479"/>
                </a:cubicBezTo>
                <a:cubicBezTo>
                  <a:pt x="6490" y="7474"/>
                  <a:pt x="4454" y="6905"/>
                  <a:pt x="4002" y="6905"/>
                </a:cubicBezTo>
                <a:cubicBezTo>
                  <a:pt x="3776" y="6763"/>
                  <a:pt x="3210" y="7758"/>
                  <a:pt x="2871" y="9037"/>
                </a:cubicBezTo>
                <a:cubicBezTo>
                  <a:pt x="2192" y="8752"/>
                  <a:pt x="2192" y="8752"/>
                  <a:pt x="2192" y="8752"/>
                </a:cubicBezTo>
                <a:cubicBezTo>
                  <a:pt x="2419" y="8042"/>
                  <a:pt x="3210" y="5910"/>
                  <a:pt x="4115" y="6195"/>
                </a:cubicBezTo>
                <a:cubicBezTo>
                  <a:pt x="4907" y="6337"/>
                  <a:pt x="6490" y="6621"/>
                  <a:pt x="7055" y="5910"/>
                </a:cubicBezTo>
                <a:cubicBezTo>
                  <a:pt x="7394" y="5626"/>
                  <a:pt x="7621" y="5342"/>
                  <a:pt x="7734" y="5058"/>
                </a:cubicBezTo>
                <a:cubicBezTo>
                  <a:pt x="8073" y="4631"/>
                  <a:pt x="8299" y="4063"/>
                  <a:pt x="8865" y="3779"/>
                </a:cubicBezTo>
                <a:cubicBezTo>
                  <a:pt x="10222" y="2926"/>
                  <a:pt x="11013" y="3352"/>
                  <a:pt x="11692" y="3779"/>
                </a:cubicBezTo>
                <a:cubicBezTo>
                  <a:pt x="11918" y="3921"/>
                  <a:pt x="12144" y="4063"/>
                  <a:pt x="12370" y="4063"/>
                </a:cubicBezTo>
                <a:cubicBezTo>
                  <a:pt x="12936" y="4347"/>
                  <a:pt x="12936" y="4347"/>
                  <a:pt x="13275" y="3779"/>
                </a:cubicBezTo>
                <a:cubicBezTo>
                  <a:pt x="13501" y="3495"/>
                  <a:pt x="13841" y="3210"/>
                  <a:pt x="14406" y="2642"/>
                </a:cubicBezTo>
                <a:cubicBezTo>
                  <a:pt x="14858" y="3210"/>
                  <a:pt x="14858" y="3210"/>
                  <a:pt x="14858" y="3210"/>
                </a:cubicBezTo>
                <a:cubicBezTo>
                  <a:pt x="14293" y="3637"/>
                  <a:pt x="13954" y="4063"/>
                  <a:pt x="13727" y="4347"/>
                </a:cubicBezTo>
                <a:close/>
                <a:moveTo>
                  <a:pt x="16328" y="15147"/>
                </a:moveTo>
                <a:cubicBezTo>
                  <a:pt x="15763" y="15289"/>
                  <a:pt x="15424" y="15574"/>
                  <a:pt x="14971" y="15574"/>
                </a:cubicBezTo>
                <a:cubicBezTo>
                  <a:pt x="14745" y="15574"/>
                  <a:pt x="14406" y="15431"/>
                  <a:pt x="14067" y="15147"/>
                </a:cubicBezTo>
                <a:cubicBezTo>
                  <a:pt x="13727" y="14863"/>
                  <a:pt x="13501" y="14721"/>
                  <a:pt x="13388" y="14437"/>
                </a:cubicBezTo>
                <a:cubicBezTo>
                  <a:pt x="12823" y="13868"/>
                  <a:pt x="12370" y="13442"/>
                  <a:pt x="11239" y="13584"/>
                </a:cubicBezTo>
                <a:cubicBezTo>
                  <a:pt x="10787" y="13726"/>
                  <a:pt x="10448" y="14010"/>
                  <a:pt x="10109" y="14295"/>
                </a:cubicBezTo>
                <a:cubicBezTo>
                  <a:pt x="9882" y="14579"/>
                  <a:pt x="9543" y="14721"/>
                  <a:pt x="9091" y="15005"/>
                </a:cubicBezTo>
                <a:cubicBezTo>
                  <a:pt x="7847" y="15574"/>
                  <a:pt x="6037" y="14437"/>
                  <a:pt x="5585" y="14152"/>
                </a:cubicBezTo>
                <a:cubicBezTo>
                  <a:pt x="5359" y="13868"/>
                  <a:pt x="4341" y="14437"/>
                  <a:pt x="3549" y="15005"/>
                </a:cubicBezTo>
                <a:cubicBezTo>
                  <a:pt x="3210" y="14437"/>
                  <a:pt x="3210" y="14437"/>
                  <a:pt x="3210" y="14437"/>
                </a:cubicBezTo>
                <a:cubicBezTo>
                  <a:pt x="3549" y="14152"/>
                  <a:pt x="5246" y="13016"/>
                  <a:pt x="6037" y="13584"/>
                </a:cubicBezTo>
                <a:cubicBezTo>
                  <a:pt x="6716" y="14010"/>
                  <a:pt x="8073" y="14721"/>
                  <a:pt x="8752" y="14295"/>
                </a:cubicBezTo>
                <a:cubicBezTo>
                  <a:pt x="9204" y="14152"/>
                  <a:pt x="9430" y="13868"/>
                  <a:pt x="9769" y="13726"/>
                </a:cubicBezTo>
                <a:cubicBezTo>
                  <a:pt x="10109" y="13442"/>
                  <a:pt x="10561" y="13016"/>
                  <a:pt x="11126" y="12873"/>
                </a:cubicBezTo>
                <a:cubicBezTo>
                  <a:pt x="12597" y="12589"/>
                  <a:pt x="13275" y="13300"/>
                  <a:pt x="13841" y="13868"/>
                </a:cubicBezTo>
                <a:cubicBezTo>
                  <a:pt x="13954" y="14152"/>
                  <a:pt x="14180" y="14295"/>
                  <a:pt x="14406" y="14579"/>
                </a:cubicBezTo>
                <a:cubicBezTo>
                  <a:pt x="14971" y="15005"/>
                  <a:pt x="15085" y="14863"/>
                  <a:pt x="15989" y="14437"/>
                </a:cubicBezTo>
                <a:cubicBezTo>
                  <a:pt x="16328" y="14295"/>
                  <a:pt x="16668" y="14152"/>
                  <a:pt x="17007" y="13868"/>
                </a:cubicBezTo>
                <a:cubicBezTo>
                  <a:pt x="17233" y="14579"/>
                  <a:pt x="17233" y="14579"/>
                  <a:pt x="17233" y="14579"/>
                </a:cubicBezTo>
                <a:cubicBezTo>
                  <a:pt x="16894" y="14721"/>
                  <a:pt x="16555" y="15005"/>
                  <a:pt x="16328" y="15147"/>
                </a:cubicBez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34" name="AutoShape 56"/>
          <p:cNvSpPr/>
          <p:nvPr/>
        </p:nvSpPr>
        <p:spPr bwMode="auto">
          <a:xfrm>
            <a:off x="8221147" y="5177109"/>
            <a:ext cx="3176" cy="3172"/>
          </a:xfrm>
          <a:custGeom>
            <a:avLst/>
            <a:gdLst>
              <a:gd name="T0" fmla="*/ 1588 w 21600"/>
              <a:gd name="T1" fmla="*/ 1588 h 21600"/>
              <a:gd name="T2" fmla="*/ 1588 w 21600"/>
              <a:gd name="T3" fmla="*/ 1588 h 21600"/>
              <a:gd name="T4" fmla="*/ 1588 w 21600"/>
              <a:gd name="T5" fmla="*/ 1588 h 21600"/>
              <a:gd name="T6" fmla="*/ 1588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bg1"/>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defTabSz="1172210"/>
            <a:endParaRPr lang="en-US" sz="2300" dirty="0">
              <a:latin typeface="Arial"/>
              <a:ea typeface="微软雅黑"/>
              <a:sym typeface="Arial"/>
            </a:endParaRPr>
          </a:p>
        </p:txBody>
      </p:sp>
      <p:sp>
        <p:nvSpPr>
          <p:cNvPr id="35" name="Rectangle 2"/>
          <p:cNvSpPr/>
          <p:nvPr/>
        </p:nvSpPr>
        <p:spPr>
          <a:xfrm>
            <a:off x="4038601" y="6477000"/>
            <a:ext cx="3934131"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r>
              <a:rPr lang="en-US" sz="2300" dirty="0">
                <a:solidFill>
                  <a:prstClr val="white"/>
                </a:solidFill>
                <a:latin typeface="Arial"/>
                <a:ea typeface="微软雅黑"/>
                <a:sym typeface="Arial"/>
              </a:rPr>
              <a:t> </a:t>
            </a:r>
          </a:p>
        </p:txBody>
      </p:sp>
      <p:grpSp>
        <p:nvGrpSpPr>
          <p:cNvPr id="3" name="组合 2"/>
          <p:cNvGrpSpPr/>
          <p:nvPr/>
        </p:nvGrpSpPr>
        <p:grpSpPr>
          <a:xfrm>
            <a:off x="4593272" y="2242975"/>
            <a:ext cx="2838431" cy="4318421"/>
            <a:chOff x="4447892" y="1716741"/>
            <a:chExt cx="3296220" cy="5014906"/>
          </a:xfrm>
        </p:grpSpPr>
        <p:grpSp>
          <p:nvGrpSpPr>
            <p:cNvPr id="36" name="Group 34"/>
            <p:cNvGrpSpPr/>
            <p:nvPr/>
          </p:nvGrpSpPr>
          <p:grpSpPr>
            <a:xfrm>
              <a:off x="4447892" y="1716741"/>
              <a:ext cx="3195502" cy="2630406"/>
              <a:chOff x="2500299" y="1500174"/>
              <a:chExt cx="3195502" cy="2630406"/>
            </a:xfrm>
            <a:solidFill>
              <a:srgbClr val="FFC000"/>
            </a:solidFill>
          </p:grpSpPr>
          <p:sp>
            <p:nvSpPr>
              <p:cNvPr id="37" name="Freeform 6"/>
              <p:cNvSpPr/>
              <p:nvPr/>
            </p:nvSpPr>
            <p:spPr bwMode="auto">
              <a:xfrm rot="10800000" flipH="1">
                <a:off x="4972463" y="3721173"/>
                <a:ext cx="276517" cy="409407"/>
              </a:xfrm>
              <a:custGeom>
                <a:avLst/>
                <a:gdLst/>
                <a:ahLst/>
                <a:cxnLst>
                  <a:cxn ang="0">
                    <a:pos x="104" y="3427"/>
                  </a:cxn>
                  <a:cxn ang="0">
                    <a:pos x="68" y="3278"/>
                  </a:cxn>
                  <a:cxn ang="0">
                    <a:pos x="40" y="3121"/>
                  </a:cxn>
                  <a:cxn ang="0">
                    <a:pos x="14" y="2919"/>
                  </a:cxn>
                  <a:cxn ang="0">
                    <a:pos x="1" y="2682"/>
                  </a:cxn>
                  <a:cxn ang="0">
                    <a:pos x="2" y="2459"/>
                  </a:cxn>
                  <a:cxn ang="0">
                    <a:pos x="11" y="2317"/>
                  </a:cxn>
                  <a:cxn ang="0">
                    <a:pos x="27" y="2169"/>
                  </a:cxn>
                  <a:cxn ang="0">
                    <a:pos x="49" y="2016"/>
                  </a:cxn>
                  <a:cxn ang="0">
                    <a:pos x="81" y="1859"/>
                  </a:cxn>
                  <a:cxn ang="0">
                    <a:pos x="124" y="1699"/>
                  </a:cxn>
                  <a:cxn ang="0">
                    <a:pos x="175" y="1536"/>
                  </a:cxn>
                  <a:cxn ang="0">
                    <a:pos x="238" y="1372"/>
                  </a:cxn>
                  <a:cxn ang="0">
                    <a:pos x="314" y="1206"/>
                  </a:cxn>
                  <a:cxn ang="0">
                    <a:pos x="403" y="1040"/>
                  </a:cxn>
                  <a:cxn ang="0">
                    <a:pos x="468" y="934"/>
                  </a:cxn>
                  <a:cxn ang="0">
                    <a:pos x="570" y="789"/>
                  </a:cxn>
                  <a:cxn ang="0">
                    <a:pos x="677" y="658"/>
                  </a:cxn>
                  <a:cxn ang="0">
                    <a:pos x="788" y="544"/>
                  </a:cxn>
                  <a:cxn ang="0">
                    <a:pos x="900" y="442"/>
                  </a:cxn>
                  <a:cxn ang="0">
                    <a:pos x="1016" y="354"/>
                  </a:cxn>
                  <a:cxn ang="0">
                    <a:pos x="1130" y="280"/>
                  </a:cxn>
                  <a:cxn ang="0">
                    <a:pos x="1245" y="215"/>
                  </a:cxn>
                  <a:cxn ang="0">
                    <a:pos x="1358" y="162"/>
                  </a:cxn>
                  <a:cxn ang="0">
                    <a:pos x="1470" y="118"/>
                  </a:cxn>
                  <a:cxn ang="0">
                    <a:pos x="1577" y="82"/>
                  </a:cxn>
                  <a:cxn ang="0">
                    <a:pos x="1712" y="46"/>
                  </a:cxn>
                  <a:cxn ang="0">
                    <a:pos x="1897" y="15"/>
                  </a:cxn>
                  <a:cxn ang="0">
                    <a:pos x="2048" y="1"/>
                  </a:cxn>
                  <a:cxn ang="0">
                    <a:pos x="2162" y="0"/>
                  </a:cxn>
                  <a:cxn ang="0">
                    <a:pos x="2240" y="6"/>
                  </a:cxn>
                  <a:cxn ang="0">
                    <a:pos x="2259" y="55"/>
                  </a:cxn>
                  <a:cxn ang="0">
                    <a:pos x="2303" y="194"/>
                  </a:cxn>
                  <a:cxn ang="0">
                    <a:pos x="2342" y="350"/>
                  </a:cxn>
                  <a:cxn ang="0">
                    <a:pos x="2380" y="542"/>
                  </a:cxn>
                  <a:cxn ang="0">
                    <a:pos x="2409" y="765"/>
                  </a:cxn>
                  <a:cxn ang="0">
                    <a:pos x="2422" y="971"/>
                  </a:cxn>
                  <a:cxn ang="0">
                    <a:pos x="2422" y="1101"/>
                  </a:cxn>
                  <a:cxn ang="0">
                    <a:pos x="2415" y="1236"/>
                  </a:cxn>
                  <a:cxn ang="0">
                    <a:pos x="2402" y="1375"/>
                  </a:cxn>
                  <a:cxn ang="0">
                    <a:pos x="2380" y="1517"/>
                  </a:cxn>
                  <a:cxn ang="0">
                    <a:pos x="2350" y="1661"/>
                  </a:cxn>
                  <a:cxn ang="0">
                    <a:pos x="2310" y="1806"/>
                  </a:cxn>
                  <a:cxn ang="0">
                    <a:pos x="2259" y="1952"/>
                  </a:cxn>
                  <a:cxn ang="0">
                    <a:pos x="2196" y="2098"/>
                  </a:cxn>
                  <a:cxn ang="0">
                    <a:pos x="2146" y="2194"/>
                  </a:cxn>
                  <a:cxn ang="0">
                    <a:pos x="2063" y="2332"/>
                  </a:cxn>
                  <a:cxn ang="0">
                    <a:pos x="1968" y="2459"/>
                  </a:cxn>
                  <a:cxn ang="0">
                    <a:pos x="1862" y="2577"/>
                  </a:cxn>
                  <a:cxn ang="0">
                    <a:pos x="1749" y="2685"/>
                  </a:cxn>
                  <a:cxn ang="0">
                    <a:pos x="1629" y="2786"/>
                  </a:cxn>
                  <a:cxn ang="0">
                    <a:pos x="1505" y="2877"/>
                  </a:cxn>
                  <a:cxn ang="0">
                    <a:pos x="1376" y="2960"/>
                  </a:cxn>
                  <a:cxn ang="0">
                    <a:pos x="1246" y="3035"/>
                  </a:cxn>
                  <a:cxn ang="0">
                    <a:pos x="1116" y="3102"/>
                  </a:cxn>
                  <a:cxn ang="0">
                    <a:pos x="945" y="3182"/>
                  </a:cxn>
                  <a:cxn ang="0">
                    <a:pos x="700" y="3278"/>
                  </a:cxn>
                  <a:cxn ang="0">
                    <a:pos x="481" y="3349"/>
                  </a:cxn>
                  <a:cxn ang="0">
                    <a:pos x="303" y="3398"/>
                  </a:cxn>
                  <a:cxn ang="0">
                    <a:pos x="126" y="3437"/>
                  </a:cxn>
                </a:cxnLst>
                <a:rect l="0" t="0" r="r" b="b"/>
                <a:pathLst>
                  <a:path w="2423" h="3441">
                    <a:moveTo>
                      <a:pt x="108" y="3441"/>
                    </a:moveTo>
                    <a:lnTo>
                      <a:pt x="108" y="3441"/>
                    </a:lnTo>
                    <a:lnTo>
                      <a:pt x="104" y="3427"/>
                    </a:lnTo>
                    <a:lnTo>
                      <a:pt x="93" y="3386"/>
                    </a:lnTo>
                    <a:lnTo>
                      <a:pt x="77" y="3320"/>
                    </a:lnTo>
                    <a:lnTo>
                      <a:pt x="68" y="3278"/>
                    </a:lnTo>
                    <a:lnTo>
                      <a:pt x="59" y="3231"/>
                    </a:lnTo>
                    <a:lnTo>
                      <a:pt x="49" y="3178"/>
                    </a:lnTo>
                    <a:lnTo>
                      <a:pt x="40" y="3121"/>
                    </a:lnTo>
                    <a:lnTo>
                      <a:pt x="31" y="3059"/>
                    </a:lnTo>
                    <a:lnTo>
                      <a:pt x="23" y="2991"/>
                    </a:lnTo>
                    <a:lnTo>
                      <a:pt x="14" y="2919"/>
                    </a:lnTo>
                    <a:lnTo>
                      <a:pt x="8" y="2845"/>
                    </a:lnTo>
                    <a:lnTo>
                      <a:pt x="4" y="2764"/>
                    </a:lnTo>
                    <a:lnTo>
                      <a:pt x="1" y="2682"/>
                    </a:lnTo>
                    <a:lnTo>
                      <a:pt x="0" y="2595"/>
                    </a:lnTo>
                    <a:lnTo>
                      <a:pt x="1" y="2505"/>
                    </a:lnTo>
                    <a:lnTo>
                      <a:pt x="2" y="2459"/>
                    </a:lnTo>
                    <a:lnTo>
                      <a:pt x="4" y="2412"/>
                    </a:lnTo>
                    <a:lnTo>
                      <a:pt x="7" y="2365"/>
                    </a:lnTo>
                    <a:lnTo>
                      <a:pt x="11" y="2317"/>
                    </a:lnTo>
                    <a:lnTo>
                      <a:pt x="15" y="2268"/>
                    </a:lnTo>
                    <a:lnTo>
                      <a:pt x="20" y="2219"/>
                    </a:lnTo>
                    <a:lnTo>
                      <a:pt x="27" y="2169"/>
                    </a:lnTo>
                    <a:lnTo>
                      <a:pt x="33" y="2118"/>
                    </a:lnTo>
                    <a:lnTo>
                      <a:pt x="41" y="2068"/>
                    </a:lnTo>
                    <a:lnTo>
                      <a:pt x="49" y="2016"/>
                    </a:lnTo>
                    <a:lnTo>
                      <a:pt x="60" y="1964"/>
                    </a:lnTo>
                    <a:lnTo>
                      <a:pt x="70" y="1911"/>
                    </a:lnTo>
                    <a:lnTo>
                      <a:pt x="81" y="1859"/>
                    </a:lnTo>
                    <a:lnTo>
                      <a:pt x="95" y="1807"/>
                    </a:lnTo>
                    <a:lnTo>
                      <a:pt x="108" y="1753"/>
                    </a:lnTo>
                    <a:lnTo>
                      <a:pt x="124" y="1699"/>
                    </a:lnTo>
                    <a:lnTo>
                      <a:pt x="139" y="1645"/>
                    </a:lnTo>
                    <a:lnTo>
                      <a:pt x="157" y="1590"/>
                    </a:lnTo>
                    <a:lnTo>
                      <a:pt x="175" y="1536"/>
                    </a:lnTo>
                    <a:lnTo>
                      <a:pt x="195" y="1481"/>
                    </a:lnTo>
                    <a:lnTo>
                      <a:pt x="216" y="1427"/>
                    </a:lnTo>
                    <a:lnTo>
                      <a:pt x="238" y="1372"/>
                    </a:lnTo>
                    <a:lnTo>
                      <a:pt x="263" y="1316"/>
                    </a:lnTo>
                    <a:lnTo>
                      <a:pt x="288" y="1262"/>
                    </a:lnTo>
                    <a:lnTo>
                      <a:pt x="314" y="1206"/>
                    </a:lnTo>
                    <a:lnTo>
                      <a:pt x="342" y="1151"/>
                    </a:lnTo>
                    <a:lnTo>
                      <a:pt x="372" y="1096"/>
                    </a:lnTo>
                    <a:lnTo>
                      <a:pt x="403" y="1040"/>
                    </a:lnTo>
                    <a:lnTo>
                      <a:pt x="403" y="1040"/>
                    </a:lnTo>
                    <a:lnTo>
                      <a:pt x="435" y="987"/>
                    </a:lnTo>
                    <a:lnTo>
                      <a:pt x="468" y="934"/>
                    </a:lnTo>
                    <a:lnTo>
                      <a:pt x="502" y="884"/>
                    </a:lnTo>
                    <a:lnTo>
                      <a:pt x="536" y="835"/>
                    </a:lnTo>
                    <a:lnTo>
                      <a:pt x="570" y="789"/>
                    </a:lnTo>
                    <a:lnTo>
                      <a:pt x="605" y="743"/>
                    </a:lnTo>
                    <a:lnTo>
                      <a:pt x="641" y="700"/>
                    </a:lnTo>
                    <a:lnTo>
                      <a:pt x="677" y="658"/>
                    </a:lnTo>
                    <a:lnTo>
                      <a:pt x="714" y="619"/>
                    </a:lnTo>
                    <a:lnTo>
                      <a:pt x="751" y="580"/>
                    </a:lnTo>
                    <a:lnTo>
                      <a:pt x="788" y="544"/>
                    </a:lnTo>
                    <a:lnTo>
                      <a:pt x="825" y="509"/>
                    </a:lnTo>
                    <a:lnTo>
                      <a:pt x="863" y="474"/>
                    </a:lnTo>
                    <a:lnTo>
                      <a:pt x="900" y="442"/>
                    </a:lnTo>
                    <a:lnTo>
                      <a:pt x="938" y="412"/>
                    </a:lnTo>
                    <a:lnTo>
                      <a:pt x="977" y="382"/>
                    </a:lnTo>
                    <a:lnTo>
                      <a:pt x="1016" y="354"/>
                    </a:lnTo>
                    <a:lnTo>
                      <a:pt x="1054" y="329"/>
                    </a:lnTo>
                    <a:lnTo>
                      <a:pt x="1092" y="303"/>
                    </a:lnTo>
                    <a:lnTo>
                      <a:pt x="1130" y="280"/>
                    </a:lnTo>
                    <a:lnTo>
                      <a:pt x="1168" y="257"/>
                    </a:lnTo>
                    <a:lnTo>
                      <a:pt x="1207" y="236"/>
                    </a:lnTo>
                    <a:lnTo>
                      <a:pt x="1245" y="215"/>
                    </a:lnTo>
                    <a:lnTo>
                      <a:pt x="1283" y="196"/>
                    </a:lnTo>
                    <a:lnTo>
                      <a:pt x="1321" y="178"/>
                    </a:lnTo>
                    <a:lnTo>
                      <a:pt x="1358" y="162"/>
                    </a:lnTo>
                    <a:lnTo>
                      <a:pt x="1395" y="146"/>
                    </a:lnTo>
                    <a:lnTo>
                      <a:pt x="1432" y="131"/>
                    </a:lnTo>
                    <a:lnTo>
                      <a:pt x="1470" y="118"/>
                    </a:lnTo>
                    <a:lnTo>
                      <a:pt x="1506" y="105"/>
                    </a:lnTo>
                    <a:lnTo>
                      <a:pt x="1541" y="93"/>
                    </a:lnTo>
                    <a:lnTo>
                      <a:pt x="1577" y="82"/>
                    </a:lnTo>
                    <a:lnTo>
                      <a:pt x="1611" y="72"/>
                    </a:lnTo>
                    <a:lnTo>
                      <a:pt x="1646" y="62"/>
                    </a:lnTo>
                    <a:lnTo>
                      <a:pt x="1712" y="46"/>
                    </a:lnTo>
                    <a:lnTo>
                      <a:pt x="1777" y="33"/>
                    </a:lnTo>
                    <a:lnTo>
                      <a:pt x="1838" y="23"/>
                    </a:lnTo>
                    <a:lnTo>
                      <a:pt x="1897" y="15"/>
                    </a:lnTo>
                    <a:lnTo>
                      <a:pt x="1951" y="9"/>
                    </a:lnTo>
                    <a:lnTo>
                      <a:pt x="2002" y="5"/>
                    </a:lnTo>
                    <a:lnTo>
                      <a:pt x="2048" y="1"/>
                    </a:lnTo>
                    <a:lnTo>
                      <a:pt x="2090" y="0"/>
                    </a:lnTo>
                    <a:lnTo>
                      <a:pt x="2129" y="0"/>
                    </a:lnTo>
                    <a:lnTo>
                      <a:pt x="2162" y="0"/>
                    </a:lnTo>
                    <a:lnTo>
                      <a:pt x="2188" y="1"/>
                    </a:lnTo>
                    <a:lnTo>
                      <a:pt x="2227" y="5"/>
                    </a:lnTo>
                    <a:lnTo>
                      <a:pt x="2240" y="6"/>
                    </a:lnTo>
                    <a:lnTo>
                      <a:pt x="2240" y="6"/>
                    </a:lnTo>
                    <a:lnTo>
                      <a:pt x="2245" y="18"/>
                    </a:lnTo>
                    <a:lnTo>
                      <a:pt x="2259" y="55"/>
                    </a:lnTo>
                    <a:lnTo>
                      <a:pt x="2278" y="115"/>
                    </a:lnTo>
                    <a:lnTo>
                      <a:pt x="2289" y="152"/>
                    </a:lnTo>
                    <a:lnTo>
                      <a:pt x="2303" y="194"/>
                    </a:lnTo>
                    <a:lnTo>
                      <a:pt x="2315" y="242"/>
                    </a:lnTo>
                    <a:lnTo>
                      <a:pt x="2329" y="293"/>
                    </a:lnTo>
                    <a:lnTo>
                      <a:pt x="2342" y="350"/>
                    </a:lnTo>
                    <a:lnTo>
                      <a:pt x="2355" y="410"/>
                    </a:lnTo>
                    <a:lnTo>
                      <a:pt x="2369" y="474"/>
                    </a:lnTo>
                    <a:lnTo>
                      <a:pt x="2380" y="542"/>
                    </a:lnTo>
                    <a:lnTo>
                      <a:pt x="2392" y="613"/>
                    </a:lnTo>
                    <a:lnTo>
                      <a:pt x="2401" y="687"/>
                    </a:lnTo>
                    <a:lnTo>
                      <a:pt x="2409" y="765"/>
                    </a:lnTo>
                    <a:lnTo>
                      <a:pt x="2416" y="846"/>
                    </a:lnTo>
                    <a:lnTo>
                      <a:pt x="2420" y="929"/>
                    </a:lnTo>
                    <a:lnTo>
                      <a:pt x="2422" y="971"/>
                    </a:lnTo>
                    <a:lnTo>
                      <a:pt x="2423" y="1014"/>
                    </a:lnTo>
                    <a:lnTo>
                      <a:pt x="2423" y="1058"/>
                    </a:lnTo>
                    <a:lnTo>
                      <a:pt x="2422" y="1101"/>
                    </a:lnTo>
                    <a:lnTo>
                      <a:pt x="2420" y="1146"/>
                    </a:lnTo>
                    <a:lnTo>
                      <a:pt x="2418" y="1191"/>
                    </a:lnTo>
                    <a:lnTo>
                      <a:pt x="2415" y="1236"/>
                    </a:lnTo>
                    <a:lnTo>
                      <a:pt x="2412" y="1282"/>
                    </a:lnTo>
                    <a:lnTo>
                      <a:pt x="2408" y="1328"/>
                    </a:lnTo>
                    <a:lnTo>
                      <a:pt x="2402" y="1375"/>
                    </a:lnTo>
                    <a:lnTo>
                      <a:pt x="2396" y="1422"/>
                    </a:lnTo>
                    <a:lnTo>
                      <a:pt x="2388" y="1469"/>
                    </a:lnTo>
                    <a:lnTo>
                      <a:pt x="2380" y="1517"/>
                    </a:lnTo>
                    <a:lnTo>
                      <a:pt x="2372" y="1565"/>
                    </a:lnTo>
                    <a:lnTo>
                      <a:pt x="2362" y="1613"/>
                    </a:lnTo>
                    <a:lnTo>
                      <a:pt x="2350" y="1661"/>
                    </a:lnTo>
                    <a:lnTo>
                      <a:pt x="2338" y="1709"/>
                    </a:lnTo>
                    <a:lnTo>
                      <a:pt x="2325" y="1757"/>
                    </a:lnTo>
                    <a:lnTo>
                      <a:pt x="2310" y="1806"/>
                    </a:lnTo>
                    <a:lnTo>
                      <a:pt x="2294" y="1855"/>
                    </a:lnTo>
                    <a:lnTo>
                      <a:pt x="2277" y="1903"/>
                    </a:lnTo>
                    <a:lnTo>
                      <a:pt x="2259" y="1952"/>
                    </a:lnTo>
                    <a:lnTo>
                      <a:pt x="2239" y="2000"/>
                    </a:lnTo>
                    <a:lnTo>
                      <a:pt x="2217" y="2049"/>
                    </a:lnTo>
                    <a:lnTo>
                      <a:pt x="2196" y="2098"/>
                    </a:lnTo>
                    <a:lnTo>
                      <a:pt x="2172" y="2147"/>
                    </a:lnTo>
                    <a:lnTo>
                      <a:pt x="2172" y="2147"/>
                    </a:lnTo>
                    <a:lnTo>
                      <a:pt x="2146" y="2194"/>
                    </a:lnTo>
                    <a:lnTo>
                      <a:pt x="2120" y="2241"/>
                    </a:lnTo>
                    <a:lnTo>
                      <a:pt x="2091" y="2287"/>
                    </a:lnTo>
                    <a:lnTo>
                      <a:pt x="2063" y="2332"/>
                    </a:lnTo>
                    <a:lnTo>
                      <a:pt x="2032" y="2375"/>
                    </a:lnTo>
                    <a:lnTo>
                      <a:pt x="2001" y="2418"/>
                    </a:lnTo>
                    <a:lnTo>
                      <a:pt x="1968" y="2459"/>
                    </a:lnTo>
                    <a:lnTo>
                      <a:pt x="1934" y="2499"/>
                    </a:lnTo>
                    <a:lnTo>
                      <a:pt x="1899" y="2539"/>
                    </a:lnTo>
                    <a:lnTo>
                      <a:pt x="1862" y="2577"/>
                    </a:lnTo>
                    <a:lnTo>
                      <a:pt x="1825" y="2615"/>
                    </a:lnTo>
                    <a:lnTo>
                      <a:pt x="1787" y="2650"/>
                    </a:lnTo>
                    <a:lnTo>
                      <a:pt x="1749" y="2685"/>
                    </a:lnTo>
                    <a:lnTo>
                      <a:pt x="1710" y="2719"/>
                    </a:lnTo>
                    <a:lnTo>
                      <a:pt x="1670" y="2753"/>
                    </a:lnTo>
                    <a:lnTo>
                      <a:pt x="1629" y="2786"/>
                    </a:lnTo>
                    <a:lnTo>
                      <a:pt x="1588" y="2817"/>
                    </a:lnTo>
                    <a:lnTo>
                      <a:pt x="1547" y="2847"/>
                    </a:lnTo>
                    <a:lnTo>
                      <a:pt x="1505" y="2877"/>
                    </a:lnTo>
                    <a:lnTo>
                      <a:pt x="1462" y="2906"/>
                    </a:lnTo>
                    <a:lnTo>
                      <a:pt x="1419" y="2933"/>
                    </a:lnTo>
                    <a:lnTo>
                      <a:pt x="1376" y="2960"/>
                    </a:lnTo>
                    <a:lnTo>
                      <a:pt x="1333" y="2986"/>
                    </a:lnTo>
                    <a:lnTo>
                      <a:pt x="1290" y="3010"/>
                    </a:lnTo>
                    <a:lnTo>
                      <a:pt x="1246" y="3035"/>
                    </a:lnTo>
                    <a:lnTo>
                      <a:pt x="1202" y="3059"/>
                    </a:lnTo>
                    <a:lnTo>
                      <a:pt x="1159" y="3081"/>
                    </a:lnTo>
                    <a:lnTo>
                      <a:pt x="1116" y="3102"/>
                    </a:lnTo>
                    <a:lnTo>
                      <a:pt x="1072" y="3124"/>
                    </a:lnTo>
                    <a:lnTo>
                      <a:pt x="1029" y="3144"/>
                    </a:lnTo>
                    <a:lnTo>
                      <a:pt x="945" y="3182"/>
                    </a:lnTo>
                    <a:lnTo>
                      <a:pt x="861" y="3217"/>
                    </a:lnTo>
                    <a:lnTo>
                      <a:pt x="780" y="3248"/>
                    </a:lnTo>
                    <a:lnTo>
                      <a:pt x="700" y="3278"/>
                    </a:lnTo>
                    <a:lnTo>
                      <a:pt x="624" y="3304"/>
                    </a:lnTo>
                    <a:lnTo>
                      <a:pt x="551" y="3327"/>
                    </a:lnTo>
                    <a:lnTo>
                      <a:pt x="481" y="3349"/>
                    </a:lnTo>
                    <a:lnTo>
                      <a:pt x="418" y="3368"/>
                    </a:lnTo>
                    <a:lnTo>
                      <a:pt x="358" y="3384"/>
                    </a:lnTo>
                    <a:lnTo>
                      <a:pt x="303" y="3398"/>
                    </a:lnTo>
                    <a:lnTo>
                      <a:pt x="254" y="3410"/>
                    </a:lnTo>
                    <a:lnTo>
                      <a:pt x="175" y="3428"/>
                    </a:lnTo>
                    <a:lnTo>
                      <a:pt x="126" y="3437"/>
                    </a:lnTo>
                    <a:lnTo>
                      <a:pt x="108" y="3441"/>
                    </a:lnTo>
                    <a:lnTo>
                      <a:pt x="108" y="3441"/>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38" name="Freeform 7"/>
              <p:cNvSpPr/>
              <p:nvPr/>
            </p:nvSpPr>
            <p:spPr bwMode="auto">
              <a:xfrm rot="10800000" flipH="1">
                <a:off x="5274617" y="3569444"/>
                <a:ext cx="421184" cy="277298"/>
              </a:xfrm>
              <a:custGeom>
                <a:avLst/>
                <a:gdLst/>
                <a:ahLst/>
                <a:cxnLst>
                  <a:cxn ang="0">
                    <a:pos x="5" y="1916"/>
                  </a:cxn>
                  <a:cxn ang="0">
                    <a:pos x="60" y="1774"/>
                  </a:cxn>
                  <a:cxn ang="0">
                    <a:pos x="127" y="1630"/>
                  </a:cxn>
                  <a:cxn ang="0">
                    <a:pos x="222" y="1452"/>
                  </a:cxn>
                  <a:cxn ang="0">
                    <a:pos x="346" y="1252"/>
                  </a:cxn>
                  <a:cxn ang="0">
                    <a:pos x="475" y="1074"/>
                  </a:cxn>
                  <a:cxn ang="0">
                    <a:pos x="563" y="964"/>
                  </a:cxn>
                  <a:cxn ang="0">
                    <a:pos x="660" y="855"/>
                  </a:cxn>
                  <a:cxn ang="0">
                    <a:pos x="766" y="746"/>
                  </a:cxn>
                  <a:cxn ang="0">
                    <a:pos x="881" y="639"/>
                  </a:cxn>
                  <a:cxn ang="0">
                    <a:pos x="1006" y="535"/>
                  </a:cxn>
                  <a:cxn ang="0">
                    <a:pos x="1141" y="437"/>
                  </a:cxn>
                  <a:cxn ang="0">
                    <a:pos x="1287" y="343"/>
                  </a:cxn>
                  <a:cxn ang="0">
                    <a:pos x="1441" y="256"/>
                  </a:cxn>
                  <a:cxn ang="0">
                    <a:pos x="1607" y="178"/>
                  </a:cxn>
                  <a:cxn ang="0">
                    <a:pos x="1721" y="132"/>
                  </a:cxn>
                  <a:cxn ang="0">
                    <a:pos x="1887" y="77"/>
                  </a:cxn>
                  <a:cxn ang="0">
                    <a:pos x="2047" y="38"/>
                  </a:cxn>
                  <a:cxn ang="0">
                    <a:pos x="2201" y="13"/>
                  </a:cxn>
                  <a:cxn ang="0">
                    <a:pos x="2350" y="1"/>
                  </a:cxn>
                  <a:cxn ang="0">
                    <a:pos x="2492" y="1"/>
                  </a:cxn>
                  <a:cxn ang="0">
                    <a:pos x="2628" y="11"/>
                  </a:cxn>
                  <a:cxn ang="0">
                    <a:pos x="2757" y="30"/>
                  </a:cxn>
                  <a:cxn ang="0">
                    <a:pos x="2879" y="56"/>
                  </a:cxn>
                  <a:cxn ang="0">
                    <a:pos x="2994" y="89"/>
                  </a:cxn>
                  <a:cxn ang="0">
                    <a:pos x="3101" y="126"/>
                  </a:cxn>
                  <a:cxn ang="0">
                    <a:pos x="3230" y="181"/>
                  </a:cxn>
                  <a:cxn ang="0">
                    <a:pos x="3396" y="269"/>
                  </a:cxn>
                  <a:cxn ang="0">
                    <a:pos x="3527" y="351"/>
                  </a:cxn>
                  <a:cxn ang="0">
                    <a:pos x="3618" y="421"/>
                  </a:cxn>
                  <a:cxn ang="0">
                    <a:pos x="3678" y="472"/>
                  </a:cxn>
                  <a:cxn ang="0">
                    <a:pos x="3665" y="524"/>
                  </a:cxn>
                  <a:cxn ang="0">
                    <a:pos x="3621" y="663"/>
                  </a:cxn>
                  <a:cxn ang="0">
                    <a:pos x="3565" y="812"/>
                  </a:cxn>
                  <a:cxn ang="0">
                    <a:pos x="3485" y="991"/>
                  </a:cxn>
                  <a:cxn ang="0">
                    <a:pos x="3381" y="1189"/>
                  </a:cxn>
                  <a:cxn ang="0">
                    <a:pos x="3274" y="1362"/>
                  </a:cxn>
                  <a:cxn ang="0">
                    <a:pos x="3199" y="1467"/>
                  </a:cxn>
                  <a:cxn ang="0">
                    <a:pos x="3117" y="1572"/>
                  </a:cxn>
                  <a:cxn ang="0">
                    <a:pos x="3028" y="1676"/>
                  </a:cxn>
                  <a:cxn ang="0">
                    <a:pos x="2930" y="1777"/>
                  </a:cxn>
                  <a:cxn ang="0">
                    <a:pos x="2822" y="1873"/>
                  </a:cxn>
                  <a:cxn ang="0">
                    <a:pos x="2707" y="1966"/>
                  </a:cxn>
                  <a:cxn ang="0">
                    <a:pos x="2582" y="2052"/>
                  </a:cxn>
                  <a:cxn ang="0">
                    <a:pos x="2448" y="2131"/>
                  </a:cxn>
                  <a:cxn ang="0">
                    <a:pos x="2354" y="2178"/>
                  </a:cxn>
                  <a:cxn ang="0">
                    <a:pos x="2208" y="2238"/>
                  </a:cxn>
                  <a:cxn ang="0">
                    <a:pos x="2058" y="2282"/>
                  </a:cxn>
                  <a:cxn ang="0">
                    <a:pos x="1906" y="2312"/>
                  </a:cxn>
                  <a:cxn ang="0">
                    <a:pos x="1753" y="2330"/>
                  </a:cxn>
                  <a:cxn ang="0">
                    <a:pos x="1599" y="2336"/>
                  </a:cxn>
                  <a:cxn ang="0">
                    <a:pos x="1446" y="2333"/>
                  </a:cxn>
                  <a:cxn ang="0">
                    <a:pos x="1296" y="2321"/>
                  </a:cxn>
                  <a:cxn ang="0">
                    <a:pos x="1148" y="2302"/>
                  </a:cxn>
                  <a:cxn ang="0">
                    <a:pos x="1005" y="2276"/>
                  </a:cxn>
                  <a:cxn ang="0">
                    <a:pos x="821" y="2235"/>
                  </a:cxn>
                  <a:cxn ang="0">
                    <a:pos x="570" y="2162"/>
                  </a:cxn>
                  <a:cxn ang="0">
                    <a:pos x="353" y="2085"/>
                  </a:cxn>
                  <a:cxn ang="0">
                    <a:pos x="181" y="2015"/>
                  </a:cxn>
                  <a:cxn ang="0">
                    <a:pos x="16" y="1938"/>
                  </a:cxn>
                </a:cxnLst>
                <a:rect l="0" t="0" r="r" b="b"/>
                <a:pathLst>
                  <a:path w="3678" h="2336">
                    <a:moveTo>
                      <a:pt x="0" y="1930"/>
                    </a:moveTo>
                    <a:lnTo>
                      <a:pt x="0" y="1930"/>
                    </a:lnTo>
                    <a:lnTo>
                      <a:pt x="5" y="1916"/>
                    </a:lnTo>
                    <a:lnTo>
                      <a:pt x="19" y="1876"/>
                    </a:lnTo>
                    <a:lnTo>
                      <a:pt x="44" y="1813"/>
                    </a:lnTo>
                    <a:lnTo>
                      <a:pt x="60" y="1774"/>
                    </a:lnTo>
                    <a:lnTo>
                      <a:pt x="80" y="1731"/>
                    </a:lnTo>
                    <a:lnTo>
                      <a:pt x="102" y="1682"/>
                    </a:lnTo>
                    <a:lnTo>
                      <a:pt x="127" y="1630"/>
                    </a:lnTo>
                    <a:lnTo>
                      <a:pt x="155" y="1574"/>
                    </a:lnTo>
                    <a:lnTo>
                      <a:pt x="187" y="1514"/>
                    </a:lnTo>
                    <a:lnTo>
                      <a:pt x="222" y="1452"/>
                    </a:lnTo>
                    <a:lnTo>
                      <a:pt x="260" y="1388"/>
                    </a:lnTo>
                    <a:lnTo>
                      <a:pt x="302" y="1321"/>
                    </a:lnTo>
                    <a:lnTo>
                      <a:pt x="346" y="1252"/>
                    </a:lnTo>
                    <a:lnTo>
                      <a:pt x="396" y="1182"/>
                    </a:lnTo>
                    <a:lnTo>
                      <a:pt x="447" y="1110"/>
                    </a:lnTo>
                    <a:lnTo>
                      <a:pt x="475" y="1074"/>
                    </a:lnTo>
                    <a:lnTo>
                      <a:pt x="503" y="1037"/>
                    </a:lnTo>
                    <a:lnTo>
                      <a:pt x="533" y="1001"/>
                    </a:lnTo>
                    <a:lnTo>
                      <a:pt x="563" y="964"/>
                    </a:lnTo>
                    <a:lnTo>
                      <a:pt x="595" y="928"/>
                    </a:lnTo>
                    <a:lnTo>
                      <a:pt x="627" y="892"/>
                    </a:lnTo>
                    <a:lnTo>
                      <a:pt x="660" y="855"/>
                    </a:lnTo>
                    <a:lnTo>
                      <a:pt x="695" y="819"/>
                    </a:lnTo>
                    <a:lnTo>
                      <a:pt x="730" y="782"/>
                    </a:lnTo>
                    <a:lnTo>
                      <a:pt x="766" y="746"/>
                    </a:lnTo>
                    <a:lnTo>
                      <a:pt x="804" y="710"/>
                    </a:lnTo>
                    <a:lnTo>
                      <a:pt x="842" y="674"/>
                    </a:lnTo>
                    <a:lnTo>
                      <a:pt x="881" y="639"/>
                    </a:lnTo>
                    <a:lnTo>
                      <a:pt x="922" y="605"/>
                    </a:lnTo>
                    <a:lnTo>
                      <a:pt x="964" y="570"/>
                    </a:lnTo>
                    <a:lnTo>
                      <a:pt x="1006" y="535"/>
                    </a:lnTo>
                    <a:lnTo>
                      <a:pt x="1050" y="502"/>
                    </a:lnTo>
                    <a:lnTo>
                      <a:pt x="1095" y="469"/>
                    </a:lnTo>
                    <a:lnTo>
                      <a:pt x="1141" y="437"/>
                    </a:lnTo>
                    <a:lnTo>
                      <a:pt x="1189" y="405"/>
                    </a:lnTo>
                    <a:lnTo>
                      <a:pt x="1237" y="374"/>
                    </a:lnTo>
                    <a:lnTo>
                      <a:pt x="1287" y="343"/>
                    </a:lnTo>
                    <a:lnTo>
                      <a:pt x="1337" y="314"/>
                    </a:lnTo>
                    <a:lnTo>
                      <a:pt x="1389" y="285"/>
                    </a:lnTo>
                    <a:lnTo>
                      <a:pt x="1441" y="256"/>
                    </a:lnTo>
                    <a:lnTo>
                      <a:pt x="1496" y="229"/>
                    </a:lnTo>
                    <a:lnTo>
                      <a:pt x="1551" y="202"/>
                    </a:lnTo>
                    <a:lnTo>
                      <a:pt x="1607" y="178"/>
                    </a:lnTo>
                    <a:lnTo>
                      <a:pt x="1607" y="178"/>
                    </a:lnTo>
                    <a:lnTo>
                      <a:pt x="1664" y="153"/>
                    </a:lnTo>
                    <a:lnTo>
                      <a:pt x="1721" y="132"/>
                    </a:lnTo>
                    <a:lnTo>
                      <a:pt x="1777" y="112"/>
                    </a:lnTo>
                    <a:lnTo>
                      <a:pt x="1832" y="93"/>
                    </a:lnTo>
                    <a:lnTo>
                      <a:pt x="1887" y="77"/>
                    </a:lnTo>
                    <a:lnTo>
                      <a:pt x="1941" y="62"/>
                    </a:lnTo>
                    <a:lnTo>
                      <a:pt x="1994" y="49"/>
                    </a:lnTo>
                    <a:lnTo>
                      <a:pt x="2047" y="38"/>
                    </a:lnTo>
                    <a:lnTo>
                      <a:pt x="2099" y="28"/>
                    </a:lnTo>
                    <a:lnTo>
                      <a:pt x="2151" y="19"/>
                    </a:lnTo>
                    <a:lnTo>
                      <a:pt x="2201" y="13"/>
                    </a:lnTo>
                    <a:lnTo>
                      <a:pt x="2252" y="8"/>
                    </a:lnTo>
                    <a:lnTo>
                      <a:pt x="2301" y="3"/>
                    </a:lnTo>
                    <a:lnTo>
                      <a:pt x="2350" y="1"/>
                    </a:lnTo>
                    <a:lnTo>
                      <a:pt x="2398" y="0"/>
                    </a:lnTo>
                    <a:lnTo>
                      <a:pt x="2446" y="0"/>
                    </a:lnTo>
                    <a:lnTo>
                      <a:pt x="2492" y="1"/>
                    </a:lnTo>
                    <a:lnTo>
                      <a:pt x="2539" y="3"/>
                    </a:lnTo>
                    <a:lnTo>
                      <a:pt x="2584" y="7"/>
                    </a:lnTo>
                    <a:lnTo>
                      <a:pt x="2628" y="11"/>
                    </a:lnTo>
                    <a:lnTo>
                      <a:pt x="2672" y="16"/>
                    </a:lnTo>
                    <a:lnTo>
                      <a:pt x="2715" y="23"/>
                    </a:lnTo>
                    <a:lnTo>
                      <a:pt x="2757" y="30"/>
                    </a:lnTo>
                    <a:lnTo>
                      <a:pt x="2799" y="38"/>
                    </a:lnTo>
                    <a:lnTo>
                      <a:pt x="2840" y="46"/>
                    </a:lnTo>
                    <a:lnTo>
                      <a:pt x="2879" y="56"/>
                    </a:lnTo>
                    <a:lnTo>
                      <a:pt x="2918" y="67"/>
                    </a:lnTo>
                    <a:lnTo>
                      <a:pt x="2956" y="77"/>
                    </a:lnTo>
                    <a:lnTo>
                      <a:pt x="2994" y="89"/>
                    </a:lnTo>
                    <a:lnTo>
                      <a:pt x="3030" y="101"/>
                    </a:lnTo>
                    <a:lnTo>
                      <a:pt x="3066" y="114"/>
                    </a:lnTo>
                    <a:lnTo>
                      <a:pt x="3101" y="126"/>
                    </a:lnTo>
                    <a:lnTo>
                      <a:pt x="3134" y="139"/>
                    </a:lnTo>
                    <a:lnTo>
                      <a:pt x="3167" y="153"/>
                    </a:lnTo>
                    <a:lnTo>
                      <a:pt x="3230" y="181"/>
                    </a:lnTo>
                    <a:lnTo>
                      <a:pt x="3290" y="210"/>
                    </a:lnTo>
                    <a:lnTo>
                      <a:pt x="3345" y="239"/>
                    </a:lnTo>
                    <a:lnTo>
                      <a:pt x="3396" y="269"/>
                    </a:lnTo>
                    <a:lnTo>
                      <a:pt x="3444" y="298"/>
                    </a:lnTo>
                    <a:lnTo>
                      <a:pt x="3488" y="326"/>
                    </a:lnTo>
                    <a:lnTo>
                      <a:pt x="3527" y="351"/>
                    </a:lnTo>
                    <a:lnTo>
                      <a:pt x="3561" y="377"/>
                    </a:lnTo>
                    <a:lnTo>
                      <a:pt x="3592" y="399"/>
                    </a:lnTo>
                    <a:lnTo>
                      <a:pt x="3618" y="421"/>
                    </a:lnTo>
                    <a:lnTo>
                      <a:pt x="3639" y="438"/>
                    </a:lnTo>
                    <a:lnTo>
                      <a:pt x="3668" y="464"/>
                    </a:lnTo>
                    <a:lnTo>
                      <a:pt x="3678" y="472"/>
                    </a:lnTo>
                    <a:lnTo>
                      <a:pt x="3678" y="472"/>
                    </a:lnTo>
                    <a:lnTo>
                      <a:pt x="3675" y="486"/>
                    </a:lnTo>
                    <a:lnTo>
                      <a:pt x="3665" y="524"/>
                    </a:lnTo>
                    <a:lnTo>
                      <a:pt x="3647" y="583"/>
                    </a:lnTo>
                    <a:lnTo>
                      <a:pt x="3635" y="621"/>
                    </a:lnTo>
                    <a:lnTo>
                      <a:pt x="3621" y="663"/>
                    </a:lnTo>
                    <a:lnTo>
                      <a:pt x="3604" y="710"/>
                    </a:lnTo>
                    <a:lnTo>
                      <a:pt x="3586" y="759"/>
                    </a:lnTo>
                    <a:lnTo>
                      <a:pt x="3565" y="812"/>
                    </a:lnTo>
                    <a:lnTo>
                      <a:pt x="3541" y="869"/>
                    </a:lnTo>
                    <a:lnTo>
                      <a:pt x="3514" y="929"/>
                    </a:lnTo>
                    <a:lnTo>
                      <a:pt x="3485" y="991"/>
                    </a:lnTo>
                    <a:lnTo>
                      <a:pt x="3454" y="1055"/>
                    </a:lnTo>
                    <a:lnTo>
                      <a:pt x="3418" y="1122"/>
                    </a:lnTo>
                    <a:lnTo>
                      <a:pt x="3381" y="1189"/>
                    </a:lnTo>
                    <a:lnTo>
                      <a:pt x="3340" y="1258"/>
                    </a:lnTo>
                    <a:lnTo>
                      <a:pt x="3297" y="1327"/>
                    </a:lnTo>
                    <a:lnTo>
                      <a:pt x="3274" y="1362"/>
                    </a:lnTo>
                    <a:lnTo>
                      <a:pt x="3249" y="1397"/>
                    </a:lnTo>
                    <a:lnTo>
                      <a:pt x="3225" y="1432"/>
                    </a:lnTo>
                    <a:lnTo>
                      <a:pt x="3199" y="1467"/>
                    </a:lnTo>
                    <a:lnTo>
                      <a:pt x="3173" y="1503"/>
                    </a:lnTo>
                    <a:lnTo>
                      <a:pt x="3145" y="1537"/>
                    </a:lnTo>
                    <a:lnTo>
                      <a:pt x="3117" y="1572"/>
                    </a:lnTo>
                    <a:lnTo>
                      <a:pt x="3088" y="1606"/>
                    </a:lnTo>
                    <a:lnTo>
                      <a:pt x="3059" y="1642"/>
                    </a:lnTo>
                    <a:lnTo>
                      <a:pt x="3028" y="1676"/>
                    </a:lnTo>
                    <a:lnTo>
                      <a:pt x="2996" y="1709"/>
                    </a:lnTo>
                    <a:lnTo>
                      <a:pt x="2963" y="1743"/>
                    </a:lnTo>
                    <a:lnTo>
                      <a:pt x="2930" y="1777"/>
                    </a:lnTo>
                    <a:lnTo>
                      <a:pt x="2895" y="1809"/>
                    </a:lnTo>
                    <a:lnTo>
                      <a:pt x="2859" y="1842"/>
                    </a:lnTo>
                    <a:lnTo>
                      <a:pt x="2822" y="1873"/>
                    </a:lnTo>
                    <a:lnTo>
                      <a:pt x="2785" y="1905"/>
                    </a:lnTo>
                    <a:lnTo>
                      <a:pt x="2746" y="1935"/>
                    </a:lnTo>
                    <a:lnTo>
                      <a:pt x="2707" y="1966"/>
                    </a:lnTo>
                    <a:lnTo>
                      <a:pt x="2667" y="1995"/>
                    </a:lnTo>
                    <a:lnTo>
                      <a:pt x="2625" y="2024"/>
                    </a:lnTo>
                    <a:lnTo>
                      <a:pt x="2582" y="2052"/>
                    </a:lnTo>
                    <a:lnTo>
                      <a:pt x="2539" y="2078"/>
                    </a:lnTo>
                    <a:lnTo>
                      <a:pt x="2494" y="2105"/>
                    </a:lnTo>
                    <a:lnTo>
                      <a:pt x="2448" y="2131"/>
                    </a:lnTo>
                    <a:lnTo>
                      <a:pt x="2402" y="2155"/>
                    </a:lnTo>
                    <a:lnTo>
                      <a:pt x="2402" y="2155"/>
                    </a:lnTo>
                    <a:lnTo>
                      <a:pt x="2354" y="2178"/>
                    </a:lnTo>
                    <a:lnTo>
                      <a:pt x="2306" y="2199"/>
                    </a:lnTo>
                    <a:lnTo>
                      <a:pt x="2257" y="2220"/>
                    </a:lnTo>
                    <a:lnTo>
                      <a:pt x="2208" y="2238"/>
                    </a:lnTo>
                    <a:lnTo>
                      <a:pt x="2158" y="2254"/>
                    </a:lnTo>
                    <a:lnTo>
                      <a:pt x="2109" y="2268"/>
                    </a:lnTo>
                    <a:lnTo>
                      <a:pt x="2058" y="2282"/>
                    </a:lnTo>
                    <a:lnTo>
                      <a:pt x="2008" y="2293"/>
                    </a:lnTo>
                    <a:lnTo>
                      <a:pt x="1957" y="2303"/>
                    </a:lnTo>
                    <a:lnTo>
                      <a:pt x="1906" y="2312"/>
                    </a:lnTo>
                    <a:lnTo>
                      <a:pt x="1855" y="2319"/>
                    </a:lnTo>
                    <a:lnTo>
                      <a:pt x="1804" y="2326"/>
                    </a:lnTo>
                    <a:lnTo>
                      <a:pt x="1753" y="2330"/>
                    </a:lnTo>
                    <a:lnTo>
                      <a:pt x="1702" y="2333"/>
                    </a:lnTo>
                    <a:lnTo>
                      <a:pt x="1651" y="2335"/>
                    </a:lnTo>
                    <a:lnTo>
                      <a:pt x="1599" y="2336"/>
                    </a:lnTo>
                    <a:lnTo>
                      <a:pt x="1549" y="2336"/>
                    </a:lnTo>
                    <a:lnTo>
                      <a:pt x="1498" y="2335"/>
                    </a:lnTo>
                    <a:lnTo>
                      <a:pt x="1446" y="2333"/>
                    </a:lnTo>
                    <a:lnTo>
                      <a:pt x="1396" y="2331"/>
                    </a:lnTo>
                    <a:lnTo>
                      <a:pt x="1346" y="2327"/>
                    </a:lnTo>
                    <a:lnTo>
                      <a:pt x="1296" y="2321"/>
                    </a:lnTo>
                    <a:lnTo>
                      <a:pt x="1246" y="2316"/>
                    </a:lnTo>
                    <a:lnTo>
                      <a:pt x="1197" y="2309"/>
                    </a:lnTo>
                    <a:lnTo>
                      <a:pt x="1148" y="2302"/>
                    </a:lnTo>
                    <a:lnTo>
                      <a:pt x="1100" y="2295"/>
                    </a:lnTo>
                    <a:lnTo>
                      <a:pt x="1052" y="2286"/>
                    </a:lnTo>
                    <a:lnTo>
                      <a:pt x="1005" y="2276"/>
                    </a:lnTo>
                    <a:lnTo>
                      <a:pt x="958" y="2267"/>
                    </a:lnTo>
                    <a:lnTo>
                      <a:pt x="912" y="2257"/>
                    </a:lnTo>
                    <a:lnTo>
                      <a:pt x="821" y="2235"/>
                    </a:lnTo>
                    <a:lnTo>
                      <a:pt x="734" y="2212"/>
                    </a:lnTo>
                    <a:lnTo>
                      <a:pt x="650" y="2188"/>
                    </a:lnTo>
                    <a:lnTo>
                      <a:pt x="570" y="2162"/>
                    </a:lnTo>
                    <a:lnTo>
                      <a:pt x="493" y="2136"/>
                    </a:lnTo>
                    <a:lnTo>
                      <a:pt x="421" y="2110"/>
                    </a:lnTo>
                    <a:lnTo>
                      <a:pt x="353" y="2085"/>
                    </a:lnTo>
                    <a:lnTo>
                      <a:pt x="290" y="2060"/>
                    </a:lnTo>
                    <a:lnTo>
                      <a:pt x="233" y="2037"/>
                    </a:lnTo>
                    <a:lnTo>
                      <a:pt x="181" y="2015"/>
                    </a:lnTo>
                    <a:lnTo>
                      <a:pt x="135" y="1994"/>
                    </a:lnTo>
                    <a:lnTo>
                      <a:pt x="61" y="1961"/>
                    </a:lnTo>
                    <a:lnTo>
                      <a:pt x="16" y="1938"/>
                    </a:lnTo>
                    <a:lnTo>
                      <a:pt x="0" y="1930"/>
                    </a:lnTo>
                    <a:lnTo>
                      <a:pt x="0" y="1930"/>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41" name="Freeform 8"/>
              <p:cNvSpPr/>
              <p:nvPr/>
            </p:nvSpPr>
            <p:spPr bwMode="auto">
              <a:xfrm rot="10800000" flipH="1">
                <a:off x="5234330" y="3194046"/>
                <a:ext cx="413859" cy="273374"/>
              </a:xfrm>
              <a:custGeom>
                <a:avLst/>
                <a:gdLst/>
                <a:ahLst/>
                <a:cxnLst>
                  <a:cxn ang="0">
                    <a:pos x="12" y="287"/>
                  </a:cxn>
                  <a:cxn ang="0">
                    <a:pos x="147" y="226"/>
                  </a:cxn>
                  <a:cxn ang="0">
                    <a:pos x="293" y="171"/>
                  </a:cxn>
                  <a:cxn ang="0">
                    <a:pos x="479" y="112"/>
                  </a:cxn>
                  <a:cxn ang="0">
                    <a:pos x="703" y="59"/>
                  </a:cxn>
                  <a:cxn ang="0">
                    <a:pos x="916" y="24"/>
                  </a:cxn>
                  <a:cxn ang="0">
                    <a:pos x="1052" y="10"/>
                  </a:cxn>
                  <a:cxn ang="0">
                    <a:pos x="1195" y="1"/>
                  </a:cxn>
                  <a:cxn ang="0">
                    <a:pos x="1345" y="0"/>
                  </a:cxn>
                  <a:cxn ang="0">
                    <a:pos x="1499" y="7"/>
                  </a:cxn>
                  <a:cxn ang="0">
                    <a:pos x="1658" y="24"/>
                  </a:cxn>
                  <a:cxn ang="0">
                    <a:pos x="1821" y="50"/>
                  </a:cxn>
                  <a:cxn ang="0">
                    <a:pos x="1988" y="88"/>
                  </a:cxn>
                  <a:cxn ang="0">
                    <a:pos x="2157" y="138"/>
                  </a:cxn>
                  <a:cxn ang="0">
                    <a:pos x="2330" y="202"/>
                  </a:cxn>
                  <a:cxn ang="0">
                    <a:pos x="2442" y="251"/>
                  </a:cxn>
                  <a:cxn ang="0">
                    <a:pos x="2597" y="332"/>
                  </a:cxn>
                  <a:cxn ang="0">
                    <a:pos x="2738" y="419"/>
                  </a:cxn>
                  <a:cxn ang="0">
                    <a:pos x="2866" y="514"/>
                  </a:cxn>
                  <a:cxn ang="0">
                    <a:pos x="2980" y="613"/>
                  </a:cxn>
                  <a:cxn ang="0">
                    <a:pos x="3082" y="716"/>
                  </a:cxn>
                  <a:cxn ang="0">
                    <a:pos x="3173" y="821"/>
                  </a:cxn>
                  <a:cxn ang="0">
                    <a:pos x="3253" y="928"/>
                  </a:cxn>
                  <a:cxn ang="0">
                    <a:pos x="3323" y="1035"/>
                  </a:cxn>
                  <a:cxn ang="0">
                    <a:pos x="3383" y="1142"/>
                  </a:cxn>
                  <a:cxn ang="0">
                    <a:pos x="3434" y="1246"/>
                  </a:cxn>
                  <a:cxn ang="0">
                    <a:pos x="3490" y="1378"/>
                  </a:cxn>
                  <a:cxn ang="0">
                    <a:pos x="3550" y="1561"/>
                  </a:cxn>
                  <a:cxn ang="0">
                    <a:pos x="3588" y="1715"/>
                  </a:cxn>
                  <a:cxn ang="0">
                    <a:pos x="3606" y="1831"/>
                  </a:cxn>
                  <a:cxn ang="0">
                    <a:pos x="3615" y="1911"/>
                  </a:cxn>
                  <a:cxn ang="0">
                    <a:pos x="3571" y="1939"/>
                  </a:cxn>
                  <a:cxn ang="0">
                    <a:pos x="3446" y="2006"/>
                  </a:cxn>
                  <a:cxn ang="0">
                    <a:pos x="3305" y="2073"/>
                  </a:cxn>
                  <a:cxn ang="0">
                    <a:pos x="3128" y="2143"/>
                  </a:cxn>
                  <a:cxn ang="0">
                    <a:pos x="2921" y="2210"/>
                  </a:cxn>
                  <a:cxn ang="0">
                    <a:pos x="2727" y="2256"/>
                  </a:cxn>
                  <a:cxn ang="0">
                    <a:pos x="2603" y="2278"/>
                  </a:cxn>
                  <a:cxn ang="0">
                    <a:pos x="2474" y="2293"/>
                  </a:cxn>
                  <a:cxn ang="0">
                    <a:pos x="2340" y="2303"/>
                  </a:cxn>
                  <a:cxn ang="0">
                    <a:pos x="2202" y="2304"/>
                  </a:cxn>
                  <a:cxn ang="0">
                    <a:pos x="2060" y="2296"/>
                  </a:cxn>
                  <a:cxn ang="0">
                    <a:pos x="1915" y="2278"/>
                  </a:cxn>
                  <a:cxn ang="0">
                    <a:pos x="1769" y="2250"/>
                  </a:cxn>
                  <a:cxn ang="0">
                    <a:pos x="1619" y="2210"/>
                  </a:cxn>
                  <a:cxn ang="0">
                    <a:pos x="1519" y="2175"/>
                  </a:cxn>
                  <a:cxn ang="0">
                    <a:pos x="1375" y="2112"/>
                  </a:cxn>
                  <a:cxn ang="0">
                    <a:pos x="1238" y="2035"/>
                  </a:cxn>
                  <a:cxn ang="0">
                    <a:pos x="1108" y="1948"/>
                  </a:cxn>
                  <a:cxn ang="0">
                    <a:pos x="987" y="1849"/>
                  </a:cxn>
                  <a:cxn ang="0">
                    <a:pos x="872" y="1743"/>
                  </a:cxn>
                  <a:cxn ang="0">
                    <a:pos x="765" y="1630"/>
                  </a:cxn>
                  <a:cxn ang="0">
                    <a:pos x="665" y="1512"/>
                  </a:cxn>
                  <a:cxn ang="0">
                    <a:pos x="572" y="1392"/>
                  </a:cxn>
                  <a:cxn ang="0">
                    <a:pos x="487" y="1269"/>
                  </a:cxn>
                  <a:cxn ang="0">
                    <a:pos x="383" y="1106"/>
                  </a:cxn>
                  <a:cxn ang="0">
                    <a:pos x="251" y="872"/>
                  </a:cxn>
                  <a:cxn ang="0">
                    <a:pos x="148" y="660"/>
                  </a:cxn>
                  <a:cxn ang="0">
                    <a:pos x="72" y="486"/>
                  </a:cxn>
                  <a:cxn ang="0">
                    <a:pos x="6" y="310"/>
                  </a:cxn>
                </a:cxnLst>
                <a:rect l="0" t="0" r="r" b="b"/>
                <a:pathLst>
                  <a:path w="3615" h="2305">
                    <a:moveTo>
                      <a:pt x="0" y="293"/>
                    </a:moveTo>
                    <a:lnTo>
                      <a:pt x="0" y="293"/>
                    </a:lnTo>
                    <a:lnTo>
                      <a:pt x="12" y="287"/>
                    </a:lnTo>
                    <a:lnTo>
                      <a:pt x="49" y="269"/>
                    </a:lnTo>
                    <a:lnTo>
                      <a:pt x="109" y="242"/>
                    </a:lnTo>
                    <a:lnTo>
                      <a:pt x="147" y="226"/>
                    </a:lnTo>
                    <a:lnTo>
                      <a:pt x="191" y="209"/>
                    </a:lnTo>
                    <a:lnTo>
                      <a:pt x="239" y="189"/>
                    </a:lnTo>
                    <a:lnTo>
                      <a:pt x="293" y="171"/>
                    </a:lnTo>
                    <a:lnTo>
                      <a:pt x="350" y="151"/>
                    </a:lnTo>
                    <a:lnTo>
                      <a:pt x="413" y="132"/>
                    </a:lnTo>
                    <a:lnTo>
                      <a:pt x="479" y="112"/>
                    </a:lnTo>
                    <a:lnTo>
                      <a:pt x="550" y="93"/>
                    </a:lnTo>
                    <a:lnTo>
                      <a:pt x="625" y="76"/>
                    </a:lnTo>
                    <a:lnTo>
                      <a:pt x="703" y="59"/>
                    </a:lnTo>
                    <a:lnTo>
                      <a:pt x="786" y="44"/>
                    </a:lnTo>
                    <a:lnTo>
                      <a:pt x="871" y="30"/>
                    </a:lnTo>
                    <a:lnTo>
                      <a:pt x="916" y="24"/>
                    </a:lnTo>
                    <a:lnTo>
                      <a:pt x="960" y="18"/>
                    </a:lnTo>
                    <a:lnTo>
                      <a:pt x="1005" y="14"/>
                    </a:lnTo>
                    <a:lnTo>
                      <a:pt x="1052" y="10"/>
                    </a:lnTo>
                    <a:lnTo>
                      <a:pt x="1099" y="6"/>
                    </a:lnTo>
                    <a:lnTo>
                      <a:pt x="1147" y="3"/>
                    </a:lnTo>
                    <a:lnTo>
                      <a:pt x="1195" y="1"/>
                    </a:lnTo>
                    <a:lnTo>
                      <a:pt x="1245" y="0"/>
                    </a:lnTo>
                    <a:lnTo>
                      <a:pt x="1294" y="0"/>
                    </a:lnTo>
                    <a:lnTo>
                      <a:pt x="1345" y="0"/>
                    </a:lnTo>
                    <a:lnTo>
                      <a:pt x="1395" y="1"/>
                    </a:lnTo>
                    <a:lnTo>
                      <a:pt x="1447" y="4"/>
                    </a:lnTo>
                    <a:lnTo>
                      <a:pt x="1499" y="7"/>
                    </a:lnTo>
                    <a:lnTo>
                      <a:pt x="1551" y="12"/>
                    </a:lnTo>
                    <a:lnTo>
                      <a:pt x="1605" y="17"/>
                    </a:lnTo>
                    <a:lnTo>
                      <a:pt x="1658" y="24"/>
                    </a:lnTo>
                    <a:lnTo>
                      <a:pt x="1712" y="31"/>
                    </a:lnTo>
                    <a:lnTo>
                      <a:pt x="1766" y="40"/>
                    </a:lnTo>
                    <a:lnTo>
                      <a:pt x="1821" y="50"/>
                    </a:lnTo>
                    <a:lnTo>
                      <a:pt x="1877" y="61"/>
                    </a:lnTo>
                    <a:lnTo>
                      <a:pt x="1932" y="74"/>
                    </a:lnTo>
                    <a:lnTo>
                      <a:pt x="1988" y="88"/>
                    </a:lnTo>
                    <a:lnTo>
                      <a:pt x="2044" y="103"/>
                    </a:lnTo>
                    <a:lnTo>
                      <a:pt x="2101" y="120"/>
                    </a:lnTo>
                    <a:lnTo>
                      <a:pt x="2157" y="138"/>
                    </a:lnTo>
                    <a:lnTo>
                      <a:pt x="2215" y="158"/>
                    </a:lnTo>
                    <a:lnTo>
                      <a:pt x="2272" y="179"/>
                    </a:lnTo>
                    <a:lnTo>
                      <a:pt x="2330" y="202"/>
                    </a:lnTo>
                    <a:lnTo>
                      <a:pt x="2330" y="202"/>
                    </a:lnTo>
                    <a:lnTo>
                      <a:pt x="2386" y="226"/>
                    </a:lnTo>
                    <a:lnTo>
                      <a:pt x="2442" y="251"/>
                    </a:lnTo>
                    <a:lnTo>
                      <a:pt x="2495" y="277"/>
                    </a:lnTo>
                    <a:lnTo>
                      <a:pt x="2547" y="304"/>
                    </a:lnTo>
                    <a:lnTo>
                      <a:pt x="2597" y="332"/>
                    </a:lnTo>
                    <a:lnTo>
                      <a:pt x="2645" y="361"/>
                    </a:lnTo>
                    <a:lnTo>
                      <a:pt x="2693" y="389"/>
                    </a:lnTo>
                    <a:lnTo>
                      <a:pt x="2738" y="419"/>
                    </a:lnTo>
                    <a:lnTo>
                      <a:pt x="2782" y="450"/>
                    </a:lnTo>
                    <a:lnTo>
                      <a:pt x="2825" y="482"/>
                    </a:lnTo>
                    <a:lnTo>
                      <a:pt x="2866" y="514"/>
                    </a:lnTo>
                    <a:lnTo>
                      <a:pt x="2905" y="547"/>
                    </a:lnTo>
                    <a:lnTo>
                      <a:pt x="2943" y="580"/>
                    </a:lnTo>
                    <a:lnTo>
                      <a:pt x="2980" y="613"/>
                    </a:lnTo>
                    <a:lnTo>
                      <a:pt x="3015" y="647"/>
                    </a:lnTo>
                    <a:lnTo>
                      <a:pt x="3049" y="682"/>
                    </a:lnTo>
                    <a:lnTo>
                      <a:pt x="3082" y="716"/>
                    </a:lnTo>
                    <a:lnTo>
                      <a:pt x="3113" y="751"/>
                    </a:lnTo>
                    <a:lnTo>
                      <a:pt x="3144" y="785"/>
                    </a:lnTo>
                    <a:lnTo>
                      <a:pt x="3173" y="821"/>
                    </a:lnTo>
                    <a:lnTo>
                      <a:pt x="3201" y="857"/>
                    </a:lnTo>
                    <a:lnTo>
                      <a:pt x="3227" y="892"/>
                    </a:lnTo>
                    <a:lnTo>
                      <a:pt x="3253" y="928"/>
                    </a:lnTo>
                    <a:lnTo>
                      <a:pt x="3277" y="964"/>
                    </a:lnTo>
                    <a:lnTo>
                      <a:pt x="3300" y="999"/>
                    </a:lnTo>
                    <a:lnTo>
                      <a:pt x="3323" y="1035"/>
                    </a:lnTo>
                    <a:lnTo>
                      <a:pt x="3343" y="1071"/>
                    </a:lnTo>
                    <a:lnTo>
                      <a:pt x="3363" y="1106"/>
                    </a:lnTo>
                    <a:lnTo>
                      <a:pt x="3383" y="1142"/>
                    </a:lnTo>
                    <a:lnTo>
                      <a:pt x="3400" y="1176"/>
                    </a:lnTo>
                    <a:lnTo>
                      <a:pt x="3418" y="1211"/>
                    </a:lnTo>
                    <a:lnTo>
                      <a:pt x="3434" y="1246"/>
                    </a:lnTo>
                    <a:lnTo>
                      <a:pt x="3449" y="1280"/>
                    </a:lnTo>
                    <a:lnTo>
                      <a:pt x="3463" y="1313"/>
                    </a:lnTo>
                    <a:lnTo>
                      <a:pt x="3490" y="1378"/>
                    </a:lnTo>
                    <a:lnTo>
                      <a:pt x="3513" y="1442"/>
                    </a:lnTo>
                    <a:lnTo>
                      <a:pt x="3533" y="1503"/>
                    </a:lnTo>
                    <a:lnTo>
                      <a:pt x="3550" y="1561"/>
                    </a:lnTo>
                    <a:lnTo>
                      <a:pt x="3565" y="1616"/>
                    </a:lnTo>
                    <a:lnTo>
                      <a:pt x="3578" y="1668"/>
                    </a:lnTo>
                    <a:lnTo>
                      <a:pt x="3588" y="1715"/>
                    </a:lnTo>
                    <a:lnTo>
                      <a:pt x="3595" y="1758"/>
                    </a:lnTo>
                    <a:lnTo>
                      <a:pt x="3602" y="1797"/>
                    </a:lnTo>
                    <a:lnTo>
                      <a:pt x="3606" y="1831"/>
                    </a:lnTo>
                    <a:lnTo>
                      <a:pt x="3611" y="1859"/>
                    </a:lnTo>
                    <a:lnTo>
                      <a:pt x="3615" y="1898"/>
                    </a:lnTo>
                    <a:lnTo>
                      <a:pt x="3615" y="1911"/>
                    </a:lnTo>
                    <a:lnTo>
                      <a:pt x="3615" y="1911"/>
                    </a:lnTo>
                    <a:lnTo>
                      <a:pt x="3604" y="1919"/>
                    </a:lnTo>
                    <a:lnTo>
                      <a:pt x="3571" y="1939"/>
                    </a:lnTo>
                    <a:lnTo>
                      <a:pt x="3518" y="1969"/>
                    </a:lnTo>
                    <a:lnTo>
                      <a:pt x="3485" y="1987"/>
                    </a:lnTo>
                    <a:lnTo>
                      <a:pt x="3446" y="2006"/>
                    </a:lnTo>
                    <a:lnTo>
                      <a:pt x="3403" y="2028"/>
                    </a:lnTo>
                    <a:lnTo>
                      <a:pt x="3356" y="2050"/>
                    </a:lnTo>
                    <a:lnTo>
                      <a:pt x="3305" y="2073"/>
                    </a:lnTo>
                    <a:lnTo>
                      <a:pt x="3250" y="2096"/>
                    </a:lnTo>
                    <a:lnTo>
                      <a:pt x="3191" y="2120"/>
                    </a:lnTo>
                    <a:lnTo>
                      <a:pt x="3128" y="2143"/>
                    </a:lnTo>
                    <a:lnTo>
                      <a:pt x="3062" y="2167"/>
                    </a:lnTo>
                    <a:lnTo>
                      <a:pt x="2993" y="2189"/>
                    </a:lnTo>
                    <a:lnTo>
                      <a:pt x="2921" y="2210"/>
                    </a:lnTo>
                    <a:lnTo>
                      <a:pt x="2845" y="2230"/>
                    </a:lnTo>
                    <a:lnTo>
                      <a:pt x="2767" y="2248"/>
                    </a:lnTo>
                    <a:lnTo>
                      <a:pt x="2727" y="2256"/>
                    </a:lnTo>
                    <a:lnTo>
                      <a:pt x="2686" y="2264"/>
                    </a:lnTo>
                    <a:lnTo>
                      <a:pt x="2645" y="2271"/>
                    </a:lnTo>
                    <a:lnTo>
                      <a:pt x="2603" y="2278"/>
                    </a:lnTo>
                    <a:lnTo>
                      <a:pt x="2561" y="2284"/>
                    </a:lnTo>
                    <a:lnTo>
                      <a:pt x="2517" y="2289"/>
                    </a:lnTo>
                    <a:lnTo>
                      <a:pt x="2474" y="2293"/>
                    </a:lnTo>
                    <a:lnTo>
                      <a:pt x="2430" y="2297"/>
                    </a:lnTo>
                    <a:lnTo>
                      <a:pt x="2385" y="2301"/>
                    </a:lnTo>
                    <a:lnTo>
                      <a:pt x="2340" y="2303"/>
                    </a:lnTo>
                    <a:lnTo>
                      <a:pt x="2295" y="2304"/>
                    </a:lnTo>
                    <a:lnTo>
                      <a:pt x="2248" y="2305"/>
                    </a:lnTo>
                    <a:lnTo>
                      <a:pt x="2202" y="2304"/>
                    </a:lnTo>
                    <a:lnTo>
                      <a:pt x="2155" y="2303"/>
                    </a:lnTo>
                    <a:lnTo>
                      <a:pt x="2108" y="2300"/>
                    </a:lnTo>
                    <a:lnTo>
                      <a:pt x="2060" y="2296"/>
                    </a:lnTo>
                    <a:lnTo>
                      <a:pt x="2012" y="2291"/>
                    </a:lnTo>
                    <a:lnTo>
                      <a:pt x="1963" y="2286"/>
                    </a:lnTo>
                    <a:lnTo>
                      <a:pt x="1915" y="2278"/>
                    </a:lnTo>
                    <a:lnTo>
                      <a:pt x="1866" y="2271"/>
                    </a:lnTo>
                    <a:lnTo>
                      <a:pt x="1817" y="2261"/>
                    </a:lnTo>
                    <a:lnTo>
                      <a:pt x="1769" y="2250"/>
                    </a:lnTo>
                    <a:lnTo>
                      <a:pt x="1718" y="2238"/>
                    </a:lnTo>
                    <a:lnTo>
                      <a:pt x="1668" y="2225"/>
                    </a:lnTo>
                    <a:lnTo>
                      <a:pt x="1619" y="2210"/>
                    </a:lnTo>
                    <a:lnTo>
                      <a:pt x="1568" y="2194"/>
                    </a:lnTo>
                    <a:lnTo>
                      <a:pt x="1568" y="2194"/>
                    </a:lnTo>
                    <a:lnTo>
                      <a:pt x="1519" y="2175"/>
                    </a:lnTo>
                    <a:lnTo>
                      <a:pt x="1470" y="2156"/>
                    </a:lnTo>
                    <a:lnTo>
                      <a:pt x="1422" y="2135"/>
                    </a:lnTo>
                    <a:lnTo>
                      <a:pt x="1375" y="2112"/>
                    </a:lnTo>
                    <a:lnTo>
                      <a:pt x="1328" y="2088"/>
                    </a:lnTo>
                    <a:lnTo>
                      <a:pt x="1283" y="2062"/>
                    </a:lnTo>
                    <a:lnTo>
                      <a:pt x="1238" y="2035"/>
                    </a:lnTo>
                    <a:lnTo>
                      <a:pt x="1194" y="2007"/>
                    </a:lnTo>
                    <a:lnTo>
                      <a:pt x="1151" y="1978"/>
                    </a:lnTo>
                    <a:lnTo>
                      <a:pt x="1108" y="1948"/>
                    </a:lnTo>
                    <a:lnTo>
                      <a:pt x="1067" y="1915"/>
                    </a:lnTo>
                    <a:lnTo>
                      <a:pt x="1027" y="1882"/>
                    </a:lnTo>
                    <a:lnTo>
                      <a:pt x="987" y="1849"/>
                    </a:lnTo>
                    <a:lnTo>
                      <a:pt x="948" y="1815"/>
                    </a:lnTo>
                    <a:lnTo>
                      <a:pt x="909" y="1780"/>
                    </a:lnTo>
                    <a:lnTo>
                      <a:pt x="872" y="1743"/>
                    </a:lnTo>
                    <a:lnTo>
                      <a:pt x="836" y="1706"/>
                    </a:lnTo>
                    <a:lnTo>
                      <a:pt x="800" y="1668"/>
                    </a:lnTo>
                    <a:lnTo>
                      <a:pt x="765" y="1630"/>
                    </a:lnTo>
                    <a:lnTo>
                      <a:pt x="731" y="1591"/>
                    </a:lnTo>
                    <a:lnTo>
                      <a:pt x="698" y="1552"/>
                    </a:lnTo>
                    <a:lnTo>
                      <a:pt x="665" y="1512"/>
                    </a:lnTo>
                    <a:lnTo>
                      <a:pt x="633" y="1472"/>
                    </a:lnTo>
                    <a:lnTo>
                      <a:pt x="602" y="1432"/>
                    </a:lnTo>
                    <a:lnTo>
                      <a:pt x="572" y="1392"/>
                    </a:lnTo>
                    <a:lnTo>
                      <a:pt x="542" y="1350"/>
                    </a:lnTo>
                    <a:lnTo>
                      <a:pt x="514" y="1310"/>
                    </a:lnTo>
                    <a:lnTo>
                      <a:pt x="487" y="1269"/>
                    </a:lnTo>
                    <a:lnTo>
                      <a:pt x="460" y="1228"/>
                    </a:lnTo>
                    <a:lnTo>
                      <a:pt x="433" y="1188"/>
                    </a:lnTo>
                    <a:lnTo>
                      <a:pt x="383" y="1106"/>
                    </a:lnTo>
                    <a:lnTo>
                      <a:pt x="336" y="1027"/>
                    </a:lnTo>
                    <a:lnTo>
                      <a:pt x="293" y="948"/>
                    </a:lnTo>
                    <a:lnTo>
                      <a:pt x="251" y="872"/>
                    </a:lnTo>
                    <a:lnTo>
                      <a:pt x="214" y="798"/>
                    </a:lnTo>
                    <a:lnTo>
                      <a:pt x="180" y="728"/>
                    </a:lnTo>
                    <a:lnTo>
                      <a:pt x="148" y="660"/>
                    </a:lnTo>
                    <a:lnTo>
                      <a:pt x="120" y="598"/>
                    </a:lnTo>
                    <a:lnTo>
                      <a:pt x="95" y="539"/>
                    </a:lnTo>
                    <a:lnTo>
                      <a:pt x="72" y="486"/>
                    </a:lnTo>
                    <a:lnTo>
                      <a:pt x="53" y="438"/>
                    </a:lnTo>
                    <a:lnTo>
                      <a:pt x="23" y="361"/>
                    </a:lnTo>
                    <a:lnTo>
                      <a:pt x="6" y="310"/>
                    </a:lnTo>
                    <a:lnTo>
                      <a:pt x="0" y="293"/>
                    </a:lnTo>
                    <a:lnTo>
                      <a:pt x="0" y="293"/>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42" name="Freeform 9"/>
              <p:cNvSpPr/>
              <p:nvPr/>
            </p:nvSpPr>
            <p:spPr bwMode="auto">
              <a:xfrm rot="10800000" flipH="1">
                <a:off x="4631854" y="1995910"/>
                <a:ext cx="439495" cy="257678"/>
              </a:xfrm>
              <a:custGeom>
                <a:avLst/>
                <a:gdLst/>
                <a:ahLst/>
                <a:cxnLst>
                  <a:cxn ang="0">
                    <a:pos x="12" y="583"/>
                  </a:cxn>
                  <a:cxn ang="0">
                    <a:pos x="134" y="496"/>
                  </a:cxn>
                  <a:cxn ang="0">
                    <a:pos x="266" y="415"/>
                  </a:cxn>
                  <a:cxn ang="0">
                    <a:pos x="439" y="321"/>
                  </a:cxn>
                  <a:cxn ang="0">
                    <a:pos x="649" y="225"/>
                  </a:cxn>
                  <a:cxn ang="0">
                    <a:pos x="851" y="149"/>
                  </a:cxn>
                  <a:cxn ang="0">
                    <a:pos x="983" y="109"/>
                  </a:cxn>
                  <a:cxn ang="0">
                    <a:pos x="1123" y="73"/>
                  </a:cxn>
                  <a:cxn ang="0">
                    <a:pos x="1268" y="44"/>
                  </a:cxn>
                  <a:cxn ang="0">
                    <a:pos x="1422" y="20"/>
                  </a:cxn>
                  <a:cxn ang="0">
                    <a:pos x="1581" y="6"/>
                  </a:cxn>
                  <a:cxn ang="0">
                    <a:pos x="1746" y="0"/>
                  </a:cxn>
                  <a:cxn ang="0">
                    <a:pos x="1917" y="5"/>
                  </a:cxn>
                  <a:cxn ang="0">
                    <a:pos x="2092" y="22"/>
                  </a:cxn>
                  <a:cxn ang="0">
                    <a:pos x="2273" y="51"/>
                  </a:cxn>
                  <a:cxn ang="0">
                    <a:pos x="2391" y="78"/>
                  </a:cxn>
                  <a:cxn ang="0">
                    <a:pos x="2559" y="127"/>
                  </a:cxn>
                  <a:cxn ang="0">
                    <a:pos x="2713" y="186"/>
                  </a:cxn>
                  <a:cxn ang="0">
                    <a:pos x="2855" y="254"/>
                  </a:cxn>
                  <a:cxn ang="0">
                    <a:pos x="2985" y="329"/>
                  </a:cxn>
                  <a:cxn ang="0">
                    <a:pos x="3105" y="411"/>
                  </a:cxn>
                  <a:cxn ang="0">
                    <a:pos x="3213" y="496"/>
                  </a:cxn>
                  <a:cxn ang="0">
                    <a:pos x="3310" y="586"/>
                  </a:cxn>
                  <a:cxn ang="0">
                    <a:pos x="3398" y="678"/>
                  </a:cxn>
                  <a:cxn ang="0">
                    <a:pos x="3476" y="770"/>
                  </a:cxn>
                  <a:cxn ang="0">
                    <a:pos x="3545" y="862"/>
                  </a:cxn>
                  <a:cxn ang="0">
                    <a:pos x="3624" y="983"/>
                  </a:cxn>
                  <a:cxn ang="0">
                    <a:pos x="3717" y="1151"/>
                  </a:cxn>
                  <a:cxn ang="0">
                    <a:pos x="3780" y="1294"/>
                  </a:cxn>
                  <a:cxn ang="0">
                    <a:pos x="3821" y="1404"/>
                  </a:cxn>
                  <a:cxn ang="0">
                    <a:pos x="3843" y="1482"/>
                  </a:cxn>
                  <a:cxn ang="0">
                    <a:pos x="3804" y="1517"/>
                  </a:cxn>
                  <a:cxn ang="0">
                    <a:pos x="3694" y="1608"/>
                  </a:cxn>
                  <a:cxn ang="0">
                    <a:pos x="3567" y="1701"/>
                  </a:cxn>
                  <a:cxn ang="0">
                    <a:pos x="3406" y="1804"/>
                  </a:cxn>
                  <a:cxn ang="0">
                    <a:pos x="3214" y="1910"/>
                  </a:cxn>
                  <a:cxn ang="0">
                    <a:pos x="3033" y="1992"/>
                  </a:cxn>
                  <a:cxn ang="0">
                    <a:pos x="2914" y="2038"/>
                  </a:cxn>
                  <a:cxn ang="0">
                    <a:pos x="2790" y="2079"/>
                  </a:cxn>
                  <a:cxn ang="0">
                    <a:pos x="2660" y="2113"/>
                  </a:cxn>
                  <a:cxn ang="0">
                    <a:pos x="2525" y="2141"/>
                  </a:cxn>
                  <a:cxn ang="0">
                    <a:pos x="2384" y="2161"/>
                  </a:cxn>
                  <a:cxn ang="0">
                    <a:pos x="2239" y="2171"/>
                  </a:cxn>
                  <a:cxn ang="0">
                    <a:pos x="2089" y="2172"/>
                  </a:cxn>
                  <a:cxn ang="0">
                    <a:pos x="1935" y="2161"/>
                  </a:cxn>
                  <a:cxn ang="0">
                    <a:pos x="1831" y="2146"/>
                  </a:cxn>
                  <a:cxn ang="0">
                    <a:pos x="1678" y="2112"/>
                  </a:cxn>
                  <a:cxn ang="0">
                    <a:pos x="1530" y="2063"/>
                  </a:cxn>
                  <a:cxn ang="0">
                    <a:pos x="1387" y="2002"/>
                  </a:cxn>
                  <a:cxn ang="0">
                    <a:pos x="1249" y="1929"/>
                  </a:cxn>
                  <a:cxn ang="0">
                    <a:pos x="1117" y="1847"/>
                  </a:cxn>
                  <a:cxn ang="0">
                    <a:pos x="993" y="1757"/>
                  </a:cxn>
                  <a:cxn ang="0">
                    <a:pos x="873" y="1660"/>
                  </a:cxn>
                  <a:cxn ang="0">
                    <a:pos x="760" y="1560"/>
                  </a:cxn>
                  <a:cxn ang="0">
                    <a:pos x="653" y="1456"/>
                  </a:cxn>
                  <a:cxn ang="0">
                    <a:pos x="523" y="1317"/>
                  </a:cxn>
                  <a:cxn ang="0">
                    <a:pos x="352" y="1111"/>
                  </a:cxn>
                  <a:cxn ang="0">
                    <a:pos x="212" y="923"/>
                  </a:cxn>
                  <a:cxn ang="0">
                    <a:pos x="106" y="766"/>
                  </a:cxn>
                  <a:cxn ang="0">
                    <a:pos x="9" y="607"/>
                  </a:cxn>
                </a:cxnLst>
                <a:rect l="0" t="0" r="r" b="b"/>
                <a:pathLst>
                  <a:path w="3843" h="2173">
                    <a:moveTo>
                      <a:pt x="0" y="591"/>
                    </a:moveTo>
                    <a:lnTo>
                      <a:pt x="0" y="591"/>
                    </a:lnTo>
                    <a:lnTo>
                      <a:pt x="12" y="583"/>
                    </a:lnTo>
                    <a:lnTo>
                      <a:pt x="45" y="558"/>
                    </a:lnTo>
                    <a:lnTo>
                      <a:pt x="98" y="520"/>
                    </a:lnTo>
                    <a:lnTo>
                      <a:pt x="134" y="496"/>
                    </a:lnTo>
                    <a:lnTo>
                      <a:pt x="173" y="471"/>
                    </a:lnTo>
                    <a:lnTo>
                      <a:pt x="217" y="444"/>
                    </a:lnTo>
                    <a:lnTo>
                      <a:pt x="266" y="415"/>
                    </a:lnTo>
                    <a:lnTo>
                      <a:pt x="319" y="384"/>
                    </a:lnTo>
                    <a:lnTo>
                      <a:pt x="377" y="353"/>
                    </a:lnTo>
                    <a:lnTo>
                      <a:pt x="439" y="321"/>
                    </a:lnTo>
                    <a:lnTo>
                      <a:pt x="505" y="289"/>
                    </a:lnTo>
                    <a:lnTo>
                      <a:pt x="575" y="256"/>
                    </a:lnTo>
                    <a:lnTo>
                      <a:pt x="649" y="225"/>
                    </a:lnTo>
                    <a:lnTo>
                      <a:pt x="728" y="194"/>
                    </a:lnTo>
                    <a:lnTo>
                      <a:pt x="809" y="164"/>
                    </a:lnTo>
                    <a:lnTo>
                      <a:pt x="851" y="149"/>
                    </a:lnTo>
                    <a:lnTo>
                      <a:pt x="895" y="136"/>
                    </a:lnTo>
                    <a:lnTo>
                      <a:pt x="938" y="123"/>
                    </a:lnTo>
                    <a:lnTo>
                      <a:pt x="983" y="109"/>
                    </a:lnTo>
                    <a:lnTo>
                      <a:pt x="1029" y="97"/>
                    </a:lnTo>
                    <a:lnTo>
                      <a:pt x="1075" y="84"/>
                    </a:lnTo>
                    <a:lnTo>
                      <a:pt x="1123" y="73"/>
                    </a:lnTo>
                    <a:lnTo>
                      <a:pt x="1170" y="63"/>
                    </a:lnTo>
                    <a:lnTo>
                      <a:pt x="1219" y="52"/>
                    </a:lnTo>
                    <a:lnTo>
                      <a:pt x="1268" y="44"/>
                    </a:lnTo>
                    <a:lnTo>
                      <a:pt x="1319" y="35"/>
                    </a:lnTo>
                    <a:lnTo>
                      <a:pt x="1370" y="27"/>
                    </a:lnTo>
                    <a:lnTo>
                      <a:pt x="1422" y="20"/>
                    </a:lnTo>
                    <a:lnTo>
                      <a:pt x="1474" y="15"/>
                    </a:lnTo>
                    <a:lnTo>
                      <a:pt x="1527" y="9"/>
                    </a:lnTo>
                    <a:lnTo>
                      <a:pt x="1581" y="6"/>
                    </a:lnTo>
                    <a:lnTo>
                      <a:pt x="1635" y="3"/>
                    </a:lnTo>
                    <a:lnTo>
                      <a:pt x="1690" y="1"/>
                    </a:lnTo>
                    <a:lnTo>
                      <a:pt x="1746" y="0"/>
                    </a:lnTo>
                    <a:lnTo>
                      <a:pt x="1802" y="1"/>
                    </a:lnTo>
                    <a:lnTo>
                      <a:pt x="1859" y="2"/>
                    </a:lnTo>
                    <a:lnTo>
                      <a:pt x="1917" y="5"/>
                    </a:lnTo>
                    <a:lnTo>
                      <a:pt x="1975" y="9"/>
                    </a:lnTo>
                    <a:lnTo>
                      <a:pt x="2033" y="15"/>
                    </a:lnTo>
                    <a:lnTo>
                      <a:pt x="2092" y="22"/>
                    </a:lnTo>
                    <a:lnTo>
                      <a:pt x="2152" y="30"/>
                    </a:lnTo>
                    <a:lnTo>
                      <a:pt x="2212" y="40"/>
                    </a:lnTo>
                    <a:lnTo>
                      <a:pt x="2273" y="51"/>
                    </a:lnTo>
                    <a:lnTo>
                      <a:pt x="2273" y="51"/>
                    </a:lnTo>
                    <a:lnTo>
                      <a:pt x="2333" y="64"/>
                    </a:lnTo>
                    <a:lnTo>
                      <a:pt x="2391" y="78"/>
                    </a:lnTo>
                    <a:lnTo>
                      <a:pt x="2449" y="93"/>
                    </a:lnTo>
                    <a:lnTo>
                      <a:pt x="2505" y="110"/>
                    </a:lnTo>
                    <a:lnTo>
                      <a:pt x="2559" y="127"/>
                    </a:lnTo>
                    <a:lnTo>
                      <a:pt x="2612" y="145"/>
                    </a:lnTo>
                    <a:lnTo>
                      <a:pt x="2663" y="166"/>
                    </a:lnTo>
                    <a:lnTo>
                      <a:pt x="2713" y="186"/>
                    </a:lnTo>
                    <a:lnTo>
                      <a:pt x="2763" y="208"/>
                    </a:lnTo>
                    <a:lnTo>
                      <a:pt x="2810" y="231"/>
                    </a:lnTo>
                    <a:lnTo>
                      <a:pt x="2855" y="254"/>
                    </a:lnTo>
                    <a:lnTo>
                      <a:pt x="2901" y="278"/>
                    </a:lnTo>
                    <a:lnTo>
                      <a:pt x="2944" y="304"/>
                    </a:lnTo>
                    <a:lnTo>
                      <a:pt x="2985" y="329"/>
                    </a:lnTo>
                    <a:lnTo>
                      <a:pt x="3027" y="356"/>
                    </a:lnTo>
                    <a:lnTo>
                      <a:pt x="3067" y="383"/>
                    </a:lnTo>
                    <a:lnTo>
                      <a:pt x="3105" y="411"/>
                    </a:lnTo>
                    <a:lnTo>
                      <a:pt x="3142" y="438"/>
                    </a:lnTo>
                    <a:lnTo>
                      <a:pt x="3178" y="467"/>
                    </a:lnTo>
                    <a:lnTo>
                      <a:pt x="3213" y="496"/>
                    </a:lnTo>
                    <a:lnTo>
                      <a:pt x="3246" y="526"/>
                    </a:lnTo>
                    <a:lnTo>
                      <a:pt x="3279" y="556"/>
                    </a:lnTo>
                    <a:lnTo>
                      <a:pt x="3310" y="586"/>
                    </a:lnTo>
                    <a:lnTo>
                      <a:pt x="3341" y="616"/>
                    </a:lnTo>
                    <a:lnTo>
                      <a:pt x="3370" y="647"/>
                    </a:lnTo>
                    <a:lnTo>
                      <a:pt x="3398" y="678"/>
                    </a:lnTo>
                    <a:lnTo>
                      <a:pt x="3425" y="708"/>
                    </a:lnTo>
                    <a:lnTo>
                      <a:pt x="3451" y="739"/>
                    </a:lnTo>
                    <a:lnTo>
                      <a:pt x="3476" y="770"/>
                    </a:lnTo>
                    <a:lnTo>
                      <a:pt x="3500" y="801"/>
                    </a:lnTo>
                    <a:lnTo>
                      <a:pt x="3523" y="832"/>
                    </a:lnTo>
                    <a:lnTo>
                      <a:pt x="3545" y="862"/>
                    </a:lnTo>
                    <a:lnTo>
                      <a:pt x="3566" y="893"/>
                    </a:lnTo>
                    <a:lnTo>
                      <a:pt x="3587" y="923"/>
                    </a:lnTo>
                    <a:lnTo>
                      <a:pt x="3624" y="983"/>
                    </a:lnTo>
                    <a:lnTo>
                      <a:pt x="3658" y="1041"/>
                    </a:lnTo>
                    <a:lnTo>
                      <a:pt x="3689" y="1097"/>
                    </a:lnTo>
                    <a:lnTo>
                      <a:pt x="3717" y="1151"/>
                    </a:lnTo>
                    <a:lnTo>
                      <a:pt x="3740" y="1201"/>
                    </a:lnTo>
                    <a:lnTo>
                      <a:pt x="3762" y="1250"/>
                    </a:lnTo>
                    <a:lnTo>
                      <a:pt x="3780" y="1294"/>
                    </a:lnTo>
                    <a:lnTo>
                      <a:pt x="3796" y="1335"/>
                    </a:lnTo>
                    <a:lnTo>
                      <a:pt x="3809" y="1373"/>
                    </a:lnTo>
                    <a:lnTo>
                      <a:pt x="3821" y="1404"/>
                    </a:lnTo>
                    <a:lnTo>
                      <a:pt x="3829" y="1431"/>
                    </a:lnTo>
                    <a:lnTo>
                      <a:pt x="3839" y="1469"/>
                    </a:lnTo>
                    <a:lnTo>
                      <a:pt x="3843" y="1482"/>
                    </a:lnTo>
                    <a:lnTo>
                      <a:pt x="3843" y="1482"/>
                    </a:lnTo>
                    <a:lnTo>
                      <a:pt x="3833" y="1491"/>
                    </a:lnTo>
                    <a:lnTo>
                      <a:pt x="3804" y="1517"/>
                    </a:lnTo>
                    <a:lnTo>
                      <a:pt x="3758" y="1557"/>
                    </a:lnTo>
                    <a:lnTo>
                      <a:pt x="3728" y="1581"/>
                    </a:lnTo>
                    <a:lnTo>
                      <a:pt x="3694" y="1608"/>
                    </a:lnTo>
                    <a:lnTo>
                      <a:pt x="3656" y="1638"/>
                    </a:lnTo>
                    <a:lnTo>
                      <a:pt x="3613" y="1669"/>
                    </a:lnTo>
                    <a:lnTo>
                      <a:pt x="3567" y="1701"/>
                    </a:lnTo>
                    <a:lnTo>
                      <a:pt x="3517" y="1734"/>
                    </a:lnTo>
                    <a:lnTo>
                      <a:pt x="3464" y="1770"/>
                    </a:lnTo>
                    <a:lnTo>
                      <a:pt x="3406" y="1804"/>
                    </a:lnTo>
                    <a:lnTo>
                      <a:pt x="3346" y="1840"/>
                    </a:lnTo>
                    <a:lnTo>
                      <a:pt x="3281" y="1874"/>
                    </a:lnTo>
                    <a:lnTo>
                      <a:pt x="3214" y="1910"/>
                    </a:lnTo>
                    <a:lnTo>
                      <a:pt x="3144" y="1944"/>
                    </a:lnTo>
                    <a:lnTo>
                      <a:pt x="3070" y="1976"/>
                    </a:lnTo>
                    <a:lnTo>
                      <a:pt x="3033" y="1992"/>
                    </a:lnTo>
                    <a:lnTo>
                      <a:pt x="2994" y="2008"/>
                    </a:lnTo>
                    <a:lnTo>
                      <a:pt x="2954" y="2023"/>
                    </a:lnTo>
                    <a:lnTo>
                      <a:pt x="2914" y="2038"/>
                    </a:lnTo>
                    <a:lnTo>
                      <a:pt x="2874" y="2052"/>
                    </a:lnTo>
                    <a:lnTo>
                      <a:pt x="2833" y="2065"/>
                    </a:lnTo>
                    <a:lnTo>
                      <a:pt x="2790" y="2079"/>
                    </a:lnTo>
                    <a:lnTo>
                      <a:pt x="2748" y="2091"/>
                    </a:lnTo>
                    <a:lnTo>
                      <a:pt x="2704" y="2102"/>
                    </a:lnTo>
                    <a:lnTo>
                      <a:pt x="2660" y="2113"/>
                    </a:lnTo>
                    <a:lnTo>
                      <a:pt x="2616" y="2123"/>
                    </a:lnTo>
                    <a:lnTo>
                      <a:pt x="2571" y="2132"/>
                    </a:lnTo>
                    <a:lnTo>
                      <a:pt x="2525" y="2141"/>
                    </a:lnTo>
                    <a:lnTo>
                      <a:pt x="2479" y="2148"/>
                    </a:lnTo>
                    <a:lnTo>
                      <a:pt x="2431" y="2155"/>
                    </a:lnTo>
                    <a:lnTo>
                      <a:pt x="2384" y="2161"/>
                    </a:lnTo>
                    <a:lnTo>
                      <a:pt x="2337" y="2166"/>
                    </a:lnTo>
                    <a:lnTo>
                      <a:pt x="2288" y="2169"/>
                    </a:lnTo>
                    <a:lnTo>
                      <a:pt x="2239" y="2171"/>
                    </a:lnTo>
                    <a:lnTo>
                      <a:pt x="2189" y="2173"/>
                    </a:lnTo>
                    <a:lnTo>
                      <a:pt x="2140" y="2173"/>
                    </a:lnTo>
                    <a:lnTo>
                      <a:pt x="2089" y="2172"/>
                    </a:lnTo>
                    <a:lnTo>
                      <a:pt x="2038" y="2170"/>
                    </a:lnTo>
                    <a:lnTo>
                      <a:pt x="1987" y="2166"/>
                    </a:lnTo>
                    <a:lnTo>
                      <a:pt x="1935" y="2161"/>
                    </a:lnTo>
                    <a:lnTo>
                      <a:pt x="1883" y="2155"/>
                    </a:lnTo>
                    <a:lnTo>
                      <a:pt x="1883" y="2155"/>
                    </a:lnTo>
                    <a:lnTo>
                      <a:pt x="1831" y="2146"/>
                    </a:lnTo>
                    <a:lnTo>
                      <a:pt x="1780" y="2137"/>
                    </a:lnTo>
                    <a:lnTo>
                      <a:pt x="1728" y="2125"/>
                    </a:lnTo>
                    <a:lnTo>
                      <a:pt x="1678" y="2112"/>
                    </a:lnTo>
                    <a:lnTo>
                      <a:pt x="1628" y="2097"/>
                    </a:lnTo>
                    <a:lnTo>
                      <a:pt x="1578" y="2081"/>
                    </a:lnTo>
                    <a:lnTo>
                      <a:pt x="1530" y="2063"/>
                    </a:lnTo>
                    <a:lnTo>
                      <a:pt x="1482" y="2045"/>
                    </a:lnTo>
                    <a:lnTo>
                      <a:pt x="1434" y="2023"/>
                    </a:lnTo>
                    <a:lnTo>
                      <a:pt x="1387" y="2002"/>
                    </a:lnTo>
                    <a:lnTo>
                      <a:pt x="1340" y="1978"/>
                    </a:lnTo>
                    <a:lnTo>
                      <a:pt x="1295" y="1955"/>
                    </a:lnTo>
                    <a:lnTo>
                      <a:pt x="1249" y="1929"/>
                    </a:lnTo>
                    <a:lnTo>
                      <a:pt x="1205" y="1902"/>
                    </a:lnTo>
                    <a:lnTo>
                      <a:pt x="1161" y="1876"/>
                    </a:lnTo>
                    <a:lnTo>
                      <a:pt x="1117" y="1847"/>
                    </a:lnTo>
                    <a:lnTo>
                      <a:pt x="1075" y="1818"/>
                    </a:lnTo>
                    <a:lnTo>
                      <a:pt x="1033" y="1788"/>
                    </a:lnTo>
                    <a:lnTo>
                      <a:pt x="993" y="1757"/>
                    </a:lnTo>
                    <a:lnTo>
                      <a:pt x="951" y="1726"/>
                    </a:lnTo>
                    <a:lnTo>
                      <a:pt x="912" y="1694"/>
                    </a:lnTo>
                    <a:lnTo>
                      <a:pt x="873" y="1660"/>
                    </a:lnTo>
                    <a:lnTo>
                      <a:pt x="835" y="1627"/>
                    </a:lnTo>
                    <a:lnTo>
                      <a:pt x="797" y="1594"/>
                    </a:lnTo>
                    <a:lnTo>
                      <a:pt x="760" y="1560"/>
                    </a:lnTo>
                    <a:lnTo>
                      <a:pt x="723" y="1526"/>
                    </a:lnTo>
                    <a:lnTo>
                      <a:pt x="688" y="1491"/>
                    </a:lnTo>
                    <a:lnTo>
                      <a:pt x="653" y="1456"/>
                    </a:lnTo>
                    <a:lnTo>
                      <a:pt x="619" y="1422"/>
                    </a:lnTo>
                    <a:lnTo>
                      <a:pt x="586" y="1387"/>
                    </a:lnTo>
                    <a:lnTo>
                      <a:pt x="523" y="1317"/>
                    </a:lnTo>
                    <a:lnTo>
                      <a:pt x="463" y="1247"/>
                    </a:lnTo>
                    <a:lnTo>
                      <a:pt x="406" y="1179"/>
                    </a:lnTo>
                    <a:lnTo>
                      <a:pt x="352" y="1111"/>
                    </a:lnTo>
                    <a:lnTo>
                      <a:pt x="302" y="1046"/>
                    </a:lnTo>
                    <a:lnTo>
                      <a:pt x="255" y="983"/>
                    </a:lnTo>
                    <a:lnTo>
                      <a:pt x="212" y="923"/>
                    </a:lnTo>
                    <a:lnTo>
                      <a:pt x="173" y="868"/>
                    </a:lnTo>
                    <a:lnTo>
                      <a:pt x="138" y="815"/>
                    </a:lnTo>
                    <a:lnTo>
                      <a:pt x="106" y="766"/>
                    </a:lnTo>
                    <a:lnTo>
                      <a:pt x="79" y="723"/>
                    </a:lnTo>
                    <a:lnTo>
                      <a:pt x="36" y="652"/>
                    </a:lnTo>
                    <a:lnTo>
                      <a:pt x="9" y="607"/>
                    </a:lnTo>
                    <a:lnTo>
                      <a:pt x="0" y="591"/>
                    </a:lnTo>
                    <a:lnTo>
                      <a:pt x="0" y="591"/>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43" name="Freeform 10"/>
              <p:cNvSpPr/>
              <p:nvPr/>
            </p:nvSpPr>
            <p:spPr bwMode="auto">
              <a:xfrm rot="10800000" flipH="1">
                <a:off x="3802304" y="1566883"/>
                <a:ext cx="247217" cy="470883"/>
              </a:xfrm>
              <a:custGeom>
                <a:avLst/>
                <a:gdLst/>
                <a:ahLst/>
                <a:cxnLst>
                  <a:cxn ang="0">
                    <a:pos x="601" y="6"/>
                  </a:cxn>
                  <a:cxn ang="0">
                    <a:pos x="731" y="80"/>
                  </a:cxn>
                  <a:cxn ang="0">
                    <a:pos x="861" y="165"/>
                  </a:cxn>
                  <a:cxn ang="0">
                    <a:pos x="1020" y="284"/>
                  </a:cxn>
                  <a:cxn ang="0">
                    <a:pos x="1197" y="435"/>
                  </a:cxn>
                  <a:cxn ang="0">
                    <a:pos x="1353" y="588"/>
                  </a:cxn>
                  <a:cxn ang="0">
                    <a:pos x="1447" y="692"/>
                  </a:cxn>
                  <a:cxn ang="0">
                    <a:pos x="1541" y="805"/>
                  </a:cxn>
                  <a:cxn ang="0">
                    <a:pos x="1633" y="927"/>
                  </a:cxn>
                  <a:cxn ang="0">
                    <a:pos x="1721" y="1058"/>
                  </a:cxn>
                  <a:cxn ang="0">
                    <a:pos x="1806" y="1199"/>
                  </a:cxn>
                  <a:cxn ang="0">
                    <a:pos x="1885" y="1349"/>
                  </a:cxn>
                  <a:cxn ang="0">
                    <a:pos x="1957" y="1509"/>
                  </a:cxn>
                  <a:cxn ang="0">
                    <a:pos x="2022" y="1680"/>
                  </a:cxn>
                  <a:cxn ang="0">
                    <a:pos x="2078" y="1860"/>
                  </a:cxn>
                  <a:cxn ang="0">
                    <a:pos x="2109" y="1982"/>
                  </a:cxn>
                  <a:cxn ang="0">
                    <a:pos x="2142" y="2159"/>
                  </a:cxn>
                  <a:cxn ang="0">
                    <a:pos x="2161" y="2329"/>
                  </a:cxn>
                  <a:cxn ang="0">
                    <a:pos x="2167" y="2492"/>
                  </a:cxn>
                  <a:cxn ang="0">
                    <a:pos x="2161" y="2646"/>
                  </a:cxn>
                  <a:cxn ang="0">
                    <a:pos x="2144" y="2793"/>
                  </a:cxn>
                  <a:cxn ang="0">
                    <a:pos x="2119" y="2932"/>
                  </a:cxn>
                  <a:cxn ang="0">
                    <a:pos x="2086" y="3062"/>
                  </a:cxn>
                  <a:cxn ang="0">
                    <a:pos x="2047" y="3185"/>
                  </a:cxn>
                  <a:cxn ang="0">
                    <a:pos x="2002" y="3299"/>
                  </a:cxn>
                  <a:cxn ang="0">
                    <a:pos x="1954" y="3405"/>
                  </a:cxn>
                  <a:cxn ang="0">
                    <a:pos x="1886" y="3532"/>
                  </a:cxn>
                  <a:cxn ang="0">
                    <a:pos x="1783" y="3692"/>
                  </a:cxn>
                  <a:cxn ang="0">
                    <a:pos x="1688" y="3817"/>
                  </a:cxn>
                  <a:cxn ang="0">
                    <a:pos x="1612" y="3903"/>
                  </a:cxn>
                  <a:cxn ang="0">
                    <a:pos x="1555" y="3960"/>
                  </a:cxn>
                  <a:cxn ang="0">
                    <a:pos x="1508" y="3940"/>
                  </a:cxn>
                  <a:cxn ang="0">
                    <a:pos x="1379" y="3879"/>
                  </a:cxn>
                  <a:cxn ang="0">
                    <a:pos x="1243" y="3803"/>
                  </a:cxn>
                  <a:cxn ang="0">
                    <a:pos x="1081" y="3701"/>
                  </a:cxn>
                  <a:cxn ang="0">
                    <a:pos x="904" y="3570"/>
                  </a:cxn>
                  <a:cxn ang="0">
                    <a:pos x="751" y="3439"/>
                  </a:cxn>
                  <a:cxn ang="0">
                    <a:pos x="659" y="3350"/>
                  </a:cxn>
                  <a:cxn ang="0">
                    <a:pos x="568" y="3254"/>
                  </a:cxn>
                  <a:cxn ang="0">
                    <a:pos x="479" y="3149"/>
                  </a:cxn>
                  <a:cxn ang="0">
                    <a:pos x="394" y="3035"/>
                  </a:cxn>
                  <a:cxn ang="0">
                    <a:pos x="313" y="2915"/>
                  </a:cxn>
                  <a:cxn ang="0">
                    <a:pos x="239" y="2785"/>
                  </a:cxn>
                  <a:cxn ang="0">
                    <a:pos x="171" y="2646"/>
                  </a:cxn>
                  <a:cxn ang="0">
                    <a:pos x="111" y="2499"/>
                  </a:cxn>
                  <a:cxn ang="0">
                    <a:pos x="76" y="2396"/>
                  </a:cxn>
                  <a:cxn ang="0">
                    <a:pos x="37" y="2238"/>
                  </a:cxn>
                  <a:cxn ang="0">
                    <a:pos x="12" y="2080"/>
                  </a:cxn>
                  <a:cxn ang="0">
                    <a:pos x="1" y="1919"/>
                  </a:cxn>
                  <a:cxn ang="0">
                    <a:pos x="2" y="1760"/>
                  </a:cxn>
                  <a:cxn ang="0">
                    <a:pos x="13" y="1600"/>
                  </a:cxn>
                  <a:cxn ang="0">
                    <a:pos x="34" y="1443"/>
                  </a:cxn>
                  <a:cxn ang="0">
                    <a:pos x="63" y="1289"/>
                  </a:cxn>
                  <a:cxn ang="0">
                    <a:pos x="98" y="1139"/>
                  </a:cxn>
                  <a:cxn ang="0">
                    <a:pos x="139" y="995"/>
                  </a:cxn>
                  <a:cxn ang="0">
                    <a:pos x="201" y="811"/>
                  </a:cxn>
                  <a:cxn ang="0">
                    <a:pos x="300" y="559"/>
                  </a:cxn>
                  <a:cxn ang="0">
                    <a:pos x="399" y="345"/>
                  </a:cxn>
                  <a:cxn ang="0">
                    <a:pos x="487" y="176"/>
                  </a:cxn>
                  <a:cxn ang="0">
                    <a:pos x="580" y="15"/>
                  </a:cxn>
                </a:cxnLst>
                <a:rect l="0" t="0" r="r" b="b"/>
                <a:pathLst>
                  <a:path w="2167" h="3960">
                    <a:moveTo>
                      <a:pt x="589" y="0"/>
                    </a:moveTo>
                    <a:lnTo>
                      <a:pt x="589" y="0"/>
                    </a:lnTo>
                    <a:lnTo>
                      <a:pt x="601" y="6"/>
                    </a:lnTo>
                    <a:lnTo>
                      <a:pt x="638" y="25"/>
                    </a:lnTo>
                    <a:lnTo>
                      <a:pt x="695" y="58"/>
                    </a:lnTo>
                    <a:lnTo>
                      <a:pt x="731" y="80"/>
                    </a:lnTo>
                    <a:lnTo>
                      <a:pt x="770" y="104"/>
                    </a:lnTo>
                    <a:lnTo>
                      <a:pt x="814" y="133"/>
                    </a:lnTo>
                    <a:lnTo>
                      <a:pt x="861" y="165"/>
                    </a:lnTo>
                    <a:lnTo>
                      <a:pt x="912" y="201"/>
                    </a:lnTo>
                    <a:lnTo>
                      <a:pt x="964" y="240"/>
                    </a:lnTo>
                    <a:lnTo>
                      <a:pt x="1020" y="284"/>
                    </a:lnTo>
                    <a:lnTo>
                      <a:pt x="1077" y="330"/>
                    </a:lnTo>
                    <a:lnTo>
                      <a:pt x="1136" y="382"/>
                    </a:lnTo>
                    <a:lnTo>
                      <a:pt x="1197" y="435"/>
                    </a:lnTo>
                    <a:lnTo>
                      <a:pt x="1259" y="494"/>
                    </a:lnTo>
                    <a:lnTo>
                      <a:pt x="1321" y="556"/>
                    </a:lnTo>
                    <a:lnTo>
                      <a:pt x="1353" y="588"/>
                    </a:lnTo>
                    <a:lnTo>
                      <a:pt x="1384" y="622"/>
                    </a:lnTo>
                    <a:lnTo>
                      <a:pt x="1416" y="657"/>
                    </a:lnTo>
                    <a:lnTo>
                      <a:pt x="1447" y="692"/>
                    </a:lnTo>
                    <a:lnTo>
                      <a:pt x="1478" y="728"/>
                    </a:lnTo>
                    <a:lnTo>
                      <a:pt x="1510" y="766"/>
                    </a:lnTo>
                    <a:lnTo>
                      <a:pt x="1541" y="805"/>
                    </a:lnTo>
                    <a:lnTo>
                      <a:pt x="1572" y="845"/>
                    </a:lnTo>
                    <a:lnTo>
                      <a:pt x="1602" y="886"/>
                    </a:lnTo>
                    <a:lnTo>
                      <a:pt x="1633" y="927"/>
                    </a:lnTo>
                    <a:lnTo>
                      <a:pt x="1662" y="969"/>
                    </a:lnTo>
                    <a:lnTo>
                      <a:pt x="1692" y="1013"/>
                    </a:lnTo>
                    <a:lnTo>
                      <a:pt x="1721" y="1058"/>
                    </a:lnTo>
                    <a:lnTo>
                      <a:pt x="1750" y="1104"/>
                    </a:lnTo>
                    <a:lnTo>
                      <a:pt x="1778" y="1151"/>
                    </a:lnTo>
                    <a:lnTo>
                      <a:pt x="1806" y="1199"/>
                    </a:lnTo>
                    <a:lnTo>
                      <a:pt x="1833" y="1248"/>
                    </a:lnTo>
                    <a:lnTo>
                      <a:pt x="1859" y="1299"/>
                    </a:lnTo>
                    <a:lnTo>
                      <a:pt x="1885" y="1349"/>
                    </a:lnTo>
                    <a:lnTo>
                      <a:pt x="1910" y="1401"/>
                    </a:lnTo>
                    <a:lnTo>
                      <a:pt x="1934" y="1455"/>
                    </a:lnTo>
                    <a:lnTo>
                      <a:pt x="1957" y="1509"/>
                    </a:lnTo>
                    <a:lnTo>
                      <a:pt x="1980" y="1565"/>
                    </a:lnTo>
                    <a:lnTo>
                      <a:pt x="2002" y="1622"/>
                    </a:lnTo>
                    <a:lnTo>
                      <a:pt x="2022" y="1680"/>
                    </a:lnTo>
                    <a:lnTo>
                      <a:pt x="2042" y="1738"/>
                    </a:lnTo>
                    <a:lnTo>
                      <a:pt x="2061" y="1799"/>
                    </a:lnTo>
                    <a:lnTo>
                      <a:pt x="2078" y="1860"/>
                    </a:lnTo>
                    <a:lnTo>
                      <a:pt x="2078" y="1860"/>
                    </a:lnTo>
                    <a:lnTo>
                      <a:pt x="2095" y="1921"/>
                    </a:lnTo>
                    <a:lnTo>
                      <a:pt x="2109" y="1982"/>
                    </a:lnTo>
                    <a:lnTo>
                      <a:pt x="2121" y="2042"/>
                    </a:lnTo>
                    <a:lnTo>
                      <a:pt x="2133" y="2101"/>
                    </a:lnTo>
                    <a:lnTo>
                      <a:pt x="2142" y="2159"/>
                    </a:lnTo>
                    <a:lnTo>
                      <a:pt x="2150" y="2217"/>
                    </a:lnTo>
                    <a:lnTo>
                      <a:pt x="2156" y="2274"/>
                    </a:lnTo>
                    <a:lnTo>
                      <a:pt x="2161" y="2329"/>
                    </a:lnTo>
                    <a:lnTo>
                      <a:pt x="2165" y="2384"/>
                    </a:lnTo>
                    <a:lnTo>
                      <a:pt x="2166" y="2438"/>
                    </a:lnTo>
                    <a:lnTo>
                      <a:pt x="2167" y="2492"/>
                    </a:lnTo>
                    <a:lnTo>
                      <a:pt x="2166" y="2544"/>
                    </a:lnTo>
                    <a:lnTo>
                      <a:pt x="2164" y="2596"/>
                    </a:lnTo>
                    <a:lnTo>
                      <a:pt x="2161" y="2646"/>
                    </a:lnTo>
                    <a:lnTo>
                      <a:pt x="2156" y="2696"/>
                    </a:lnTo>
                    <a:lnTo>
                      <a:pt x="2151" y="2744"/>
                    </a:lnTo>
                    <a:lnTo>
                      <a:pt x="2144" y="2793"/>
                    </a:lnTo>
                    <a:lnTo>
                      <a:pt x="2137" y="2840"/>
                    </a:lnTo>
                    <a:lnTo>
                      <a:pt x="2129" y="2887"/>
                    </a:lnTo>
                    <a:lnTo>
                      <a:pt x="2119" y="2932"/>
                    </a:lnTo>
                    <a:lnTo>
                      <a:pt x="2109" y="2977"/>
                    </a:lnTo>
                    <a:lnTo>
                      <a:pt x="2098" y="3019"/>
                    </a:lnTo>
                    <a:lnTo>
                      <a:pt x="2086" y="3062"/>
                    </a:lnTo>
                    <a:lnTo>
                      <a:pt x="2074" y="3104"/>
                    </a:lnTo>
                    <a:lnTo>
                      <a:pt x="2061" y="3145"/>
                    </a:lnTo>
                    <a:lnTo>
                      <a:pt x="2047" y="3185"/>
                    </a:lnTo>
                    <a:lnTo>
                      <a:pt x="2033" y="3224"/>
                    </a:lnTo>
                    <a:lnTo>
                      <a:pt x="2017" y="3262"/>
                    </a:lnTo>
                    <a:lnTo>
                      <a:pt x="2002" y="3299"/>
                    </a:lnTo>
                    <a:lnTo>
                      <a:pt x="1986" y="3335"/>
                    </a:lnTo>
                    <a:lnTo>
                      <a:pt x="1971" y="3370"/>
                    </a:lnTo>
                    <a:lnTo>
                      <a:pt x="1954" y="3405"/>
                    </a:lnTo>
                    <a:lnTo>
                      <a:pt x="1938" y="3438"/>
                    </a:lnTo>
                    <a:lnTo>
                      <a:pt x="1920" y="3470"/>
                    </a:lnTo>
                    <a:lnTo>
                      <a:pt x="1886" y="3532"/>
                    </a:lnTo>
                    <a:lnTo>
                      <a:pt x="1851" y="3590"/>
                    </a:lnTo>
                    <a:lnTo>
                      <a:pt x="1817" y="3643"/>
                    </a:lnTo>
                    <a:lnTo>
                      <a:pt x="1783" y="3692"/>
                    </a:lnTo>
                    <a:lnTo>
                      <a:pt x="1750" y="3738"/>
                    </a:lnTo>
                    <a:lnTo>
                      <a:pt x="1718" y="3780"/>
                    </a:lnTo>
                    <a:lnTo>
                      <a:pt x="1688" y="3817"/>
                    </a:lnTo>
                    <a:lnTo>
                      <a:pt x="1660" y="3850"/>
                    </a:lnTo>
                    <a:lnTo>
                      <a:pt x="1635" y="3879"/>
                    </a:lnTo>
                    <a:lnTo>
                      <a:pt x="1612" y="3903"/>
                    </a:lnTo>
                    <a:lnTo>
                      <a:pt x="1592" y="3924"/>
                    </a:lnTo>
                    <a:lnTo>
                      <a:pt x="1566" y="3950"/>
                    </a:lnTo>
                    <a:lnTo>
                      <a:pt x="1555" y="3960"/>
                    </a:lnTo>
                    <a:lnTo>
                      <a:pt x="1555" y="3960"/>
                    </a:lnTo>
                    <a:lnTo>
                      <a:pt x="1543" y="3955"/>
                    </a:lnTo>
                    <a:lnTo>
                      <a:pt x="1508" y="3940"/>
                    </a:lnTo>
                    <a:lnTo>
                      <a:pt x="1452" y="3915"/>
                    </a:lnTo>
                    <a:lnTo>
                      <a:pt x="1418" y="3898"/>
                    </a:lnTo>
                    <a:lnTo>
                      <a:pt x="1379" y="3879"/>
                    </a:lnTo>
                    <a:lnTo>
                      <a:pt x="1338" y="3856"/>
                    </a:lnTo>
                    <a:lnTo>
                      <a:pt x="1291" y="3831"/>
                    </a:lnTo>
                    <a:lnTo>
                      <a:pt x="1243" y="3803"/>
                    </a:lnTo>
                    <a:lnTo>
                      <a:pt x="1191" y="3772"/>
                    </a:lnTo>
                    <a:lnTo>
                      <a:pt x="1137" y="3737"/>
                    </a:lnTo>
                    <a:lnTo>
                      <a:pt x="1081" y="3701"/>
                    </a:lnTo>
                    <a:lnTo>
                      <a:pt x="1023" y="3660"/>
                    </a:lnTo>
                    <a:lnTo>
                      <a:pt x="964" y="3616"/>
                    </a:lnTo>
                    <a:lnTo>
                      <a:pt x="904" y="3570"/>
                    </a:lnTo>
                    <a:lnTo>
                      <a:pt x="844" y="3520"/>
                    </a:lnTo>
                    <a:lnTo>
                      <a:pt x="782" y="3467"/>
                    </a:lnTo>
                    <a:lnTo>
                      <a:pt x="751" y="3439"/>
                    </a:lnTo>
                    <a:lnTo>
                      <a:pt x="720" y="3410"/>
                    </a:lnTo>
                    <a:lnTo>
                      <a:pt x="689" y="3381"/>
                    </a:lnTo>
                    <a:lnTo>
                      <a:pt x="659" y="3350"/>
                    </a:lnTo>
                    <a:lnTo>
                      <a:pt x="628" y="3319"/>
                    </a:lnTo>
                    <a:lnTo>
                      <a:pt x="598" y="3287"/>
                    </a:lnTo>
                    <a:lnTo>
                      <a:pt x="568" y="3254"/>
                    </a:lnTo>
                    <a:lnTo>
                      <a:pt x="538" y="3219"/>
                    </a:lnTo>
                    <a:lnTo>
                      <a:pt x="508" y="3184"/>
                    </a:lnTo>
                    <a:lnTo>
                      <a:pt x="479" y="3149"/>
                    </a:lnTo>
                    <a:lnTo>
                      <a:pt x="451" y="3112"/>
                    </a:lnTo>
                    <a:lnTo>
                      <a:pt x="422" y="3074"/>
                    </a:lnTo>
                    <a:lnTo>
                      <a:pt x="394" y="3035"/>
                    </a:lnTo>
                    <a:lnTo>
                      <a:pt x="367" y="2997"/>
                    </a:lnTo>
                    <a:lnTo>
                      <a:pt x="340" y="2956"/>
                    </a:lnTo>
                    <a:lnTo>
                      <a:pt x="313" y="2915"/>
                    </a:lnTo>
                    <a:lnTo>
                      <a:pt x="289" y="2873"/>
                    </a:lnTo>
                    <a:lnTo>
                      <a:pt x="263" y="2829"/>
                    </a:lnTo>
                    <a:lnTo>
                      <a:pt x="239" y="2785"/>
                    </a:lnTo>
                    <a:lnTo>
                      <a:pt x="215" y="2740"/>
                    </a:lnTo>
                    <a:lnTo>
                      <a:pt x="193" y="2693"/>
                    </a:lnTo>
                    <a:lnTo>
                      <a:pt x="171" y="2646"/>
                    </a:lnTo>
                    <a:lnTo>
                      <a:pt x="150" y="2598"/>
                    </a:lnTo>
                    <a:lnTo>
                      <a:pt x="130" y="2549"/>
                    </a:lnTo>
                    <a:lnTo>
                      <a:pt x="111" y="2499"/>
                    </a:lnTo>
                    <a:lnTo>
                      <a:pt x="94" y="2448"/>
                    </a:lnTo>
                    <a:lnTo>
                      <a:pt x="94" y="2448"/>
                    </a:lnTo>
                    <a:lnTo>
                      <a:pt x="76" y="2396"/>
                    </a:lnTo>
                    <a:lnTo>
                      <a:pt x="62" y="2344"/>
                    </a:lnTo>
                    <a:lnTo>
                      <a:pt x="48" y="2292"/>
                    </a:lnTo>
                    <a:lnTo>
                      <a:pt x="37" y="2238"/>
                    </a:lnTo>
                    <a:lnTo>
                      <a:pt x="28" y="2186"/>
                    </a:lnTo>
                    <a:lnTo>
                      <a:pt x="19" y="2132"/>
                    </a:lnTo>
                    <a:lnTo>
                      <a:pt x="12" y="2080"/>
                    </a:lnTo>
                    <a:lnTo>
                      <a:pt x="7" y="2026"/>
                    </a:lnTo>
                    <a:lnTo>
                      <a:pt x="3" y="1973"/>
                    </a:lnTo>
                    <a:lnTo>
                      <a:pt x="1" y="1919"/>
                    </a:lnTo>
                    <a:lnTo>
                      <a:pt x="0" y="1866"/>
                    </a:lnTo>
                    <a:lnTo>
                      <a:pt x="0" y="1812"/>
                    </a:lnTo>
                    <a:lnTo>
                      <a:pt x="2" y="1760"/>
                    </a:lnTo>
                    <a:lnTo>
                      <a:pt x="4" y="1706"/>
                    </a:lnTo>
                    <a:lnTo>
                      <a:pt x="8" y="1653"/>
                    </a:lnTo>
                    <a:lnTo>
                      <a:pt x="13" y="1600"/>
                    </a:lnTo>
                    <a:lnTo>
                      <a:pt x="18" y="1548"/>
                    </a:lnTo>
                    <a:lnTo>
                      <a:pt x="26" y="1496"/>
                    </a:lnTo>
                    <a:lnTo>
                      <a:pt x="34" y="1443"/>
                    </a:lnTo>
                    <a:lnTo>
                      <a:pt x="42" y="1392"/>
                    </a:lnTo>
                    <a:lnTo>
                      <a:pt x="52" y="1340"/>
                    </a:lnTo>
                    <a:lnTo>
                      <a:pt x="63" y="1289"/>
                    </a:lnTo>
                    <a:lnTo>
                      <a:pt x="74" y="1239"/>
                    </a:lnTo>
                    <a:lnTo>
                      <a:pt x="85" y="1189"/>
                    </a:lnTo>
                    <a:lnTo>
                      <a:pt x="98" y="1139"/>
                    </a:lnTo>
                    <a:lnTo>
                      <a:pt x="111" y="1091"/>
                    </a:lnTo>
                    <a:lnTo>
                      <a:pt x="126" y="1042"/>
                    </a:lnTo>
                    <a:lnTo>
                      <a:pt x="139" y="995"/>
                    </a:lnTo>
                    <a:lnTo>
                      <a:pt x="155" y="948"/>
                    </a:lnTo>
                    <a:lnTo>
                      <a:pt x="169" y="901"/>
                    </a:lnTo>
                    <a:lnTo>
                      <a:pt x="201" y="811"/>
                    </a:lnTo>
                    <a:lnTo>
                      <a:pt x="233" y="723"/>
                    </a:lnTo>
                    <a:lnTo>
                      <a:pt x="267" y="639"/>
                    </a:lnTo>
                    <a:lnTo>
                      <a:pt x="300" y="559"/>
                    </a:lnTo>
                    <a:lnTo>
                      <a:pt x="333" y="483"/>
                    </a:lnTo>
                    <a:lnTo>
                      <a:pt x="366" y="413"/>
                    </a:lnTo>
                    <a:lnTo>
                      <a:pt x="399" y="345"/>
                    </a:lnTo>
                    <a:lnTo>
                      <a:pt x="430" y="284"/>
                    </a:lnTo>
                    <a:lnTo>
                      <a:pt x="459" y="227"/>
                    </a:lnTo>
                    <a:lnTo>
                      <a:pt x="487" y="176"/>
                    </a:lnTo>
                    <a:lnTo>
                      <a:pt x="511" y="131"/>
                    </a:lnTo>
                    <a:lnTo>
                      <a:pt x="553" y="59"/>
                    </a:lnTo>
                    <a:lnTo>
                      <a:pt x="580" y="15"/>
                    </a:lnTo>
                    <a:lnTo>
                      <a:pt x="589" y="0"/>
                    </a:lnTo>
                    <a:lnTo>
                      <a:pt x="589" y="0"/>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44" name="Freeform 11"/>
              <p:cNvSpPr/>
              <p:nvPr/>
            </p:nvSpPr>
            <p:spPr bwMode="auto">
              <a:xfrm rot="10800000" flipH="1">
                <a:off x="3447045" y="1510638"/>
                <a:ext cx="241723" cy="469576"/>
              </a:xfrm>
              <a:custGeom>
                <a:avLst/>
                <a:gdLst/>
                <a:ahLst/>
                <a:cxnLst>
                  <a:cxn ang="0">
                    <a:pos x="1608" y="11"/>
                  </a:cxn>
                  <a:cxn ang="0">
                    <a:pos x="1688" y="141"/>
                  </a:cxn>
                  <a:cxn ang="0">
                    <a:pos x="1762" y="281"/>
                  </a:cxn>
                  <a:cxn ang="0">
                    <a:pos x="1846" y="464"/>
                  </a:cxn>
                  <a:cxn ang="0">
                    <a:pos x="1931" y="686"/>
                  </a:cxn>
                  <a:cxn ang="0">
                    <a:pos x="1996" y="897"/>
                  </a:cxn>
                  <a:cxn ang="0">
                    <a:pos x="2031" y="1035"/>
                  </a:cxn>
                  <a:cxn ang="0">
                    <a:pos x="2060" y="1181"/>
                  </a:cxn>
                  <a:cxn ang="0">
                    <a:pos x="2084" y="1334"/>
                  </a:cxn>
                  <a:cxn ang="0">
                    <a:pos x="2101" y="1493"/>
                  </a:cxn>
                  <a:cxn ang="0">
                    <a:pos x="2110" y="1659"/>
                  </a:cxn>
                  <a:cxn ang="0">
                    <a:pos x="2109" y="1831"/>
                  </a:cxn>
                  <a:cxn ang="0">
                    <a:pos x="2098" y="2007"/>
                  </a:cxn>
                  <a:cxn ang="0">
                    <a:pos x="2076" y="2189"/>
                  </a:cxn>
                  <a:cxn ang="0">
                    <a:pos x="2042" y="2375"/>
                  </a:cxn>
                  <a:cxn ang="0">
                    <a:pos x="2012" y="2497"/>
                  </a:cxn>
                  <a:cxn ang="0">
                    <a:pos x="1958" y="2669"/>
                  </a:cxn>
                  <a:cxn ang="0">
                    <a:pos x="1896" y="2827"/>
                  </a:cxn>
                  <a:cxn ang="0">
                    <a:pos x="1826" y="2972"/>
                  </a:cxn>
                  <a:cxn ang="0">
                    <a:pos x="1749" y="3105"/>
                  </a:cxn>
                  <a:cxn ang="0">
                    <a:pos x="1666" y="3225"/>
                  </a:cxn>
                  <a:cxn ang="0">
                    <a:pos x="1579" y="3334"/>
                  </a:cxn>
                  <a:cxn ang="0">
                    <a:pos x="1490" y="3432"/>
                  </a:cxn>
                  <a:cxn ang="0">
                    <a:pos x="1398" y="3520"/>
                  </a:cxn>
                  <a:cxn ang="0">
                    <a:pos x="1306" y="3597"/>
                  </a:cxn>
                  <a:cxn ang="0">
                    <a:pos x="1215" y="3666"/>
                  </a:cxn>
                  <a:cxn ang="0">
                    <a:pos x="1097" y="3744"/>
                  </a:cxn>
                  <a:cxn ang="0">
                    <a:pos x="932" y="3833"/>
                  </a:cxn>
                  <a:cxn ang="0">
                    <a:pos x="790" y="3895"/>
                  </a:cxn>
                  <a:cxn ang="0">
                    <a:pos x="684" y="3932"/>
                  </a:cxn>
                  <a:cxn ang="0">
                    <a:pos x="608" y="3953"/>
                  </a:cxn>
                  <a:cxn ang="0">
                    <a:pos x="575" y="3912"/>
                  </a:cxn>
                  <a:cxn ang="0">
                    <a:pos x="491" y="3794"/>
                  </a:cxn>
                  <a:cxn ang="0">
                    <a:pos x="407" y="3659"/>
                  </a:cxn>
                  <a:cxn ang="0">
                    <a:pos x="313" y="3489"/>
                  </a:cxn>
                  <a:cxn ang="0">
                    <a:pos x="218" y="3286"/>
                  </a:cxn>
                  <a:cxn ang="0">
                    <a:pos x="145" y="3094"/>
                  </a:cxn>
                  <a:cxn ang="0">
                    <a:pos x="106" y="2971"/>
                  </a:cxn>
                  <a:cxn ang="0">
                    <a:pos x="71" y="2841"/>
                  </a:cxn>
                  <a:cxn ang="0">
                    <a:pos x="42" y="2705"/>
                  </a:cxn>
                  <a:cxn ang="0">
                    <a:pos x="20" y="2564"/>
                  </a:cxn>
                  <a:cxn ang="0">
                    <a:pos x="6" y="2417"/>
                  </a:cxn>
                  <a:cxn ang="0">
                    <a:pos x="0" y="2266"/>
                  </a:cxn>
                  <a:cxn ang="0">
                    <a:pos x="6" y="2110"/>
                  </a:cxn>
                  <a:cxn ang="0">
                    <a:pos x="21" y="1951"/>
                  </a:cxn>
                  <a:cxn ang="0">
                    <a:pos x="39" y="1843"/>
                  </a:cxn>
                  <a:cxn ang="0">
                    <a:pos x="77" y="1686"/>
                  </a:cxn>
                  <a:cxn ang="0">
                    <a:pos x="129" y="1534"/>
                  </a:cxn>
                  <a:cxn ang="0">
                    <a:pos x="193" y="1389"/>
                  </a:cxn>
                  <a:cxn ang="0">
                    <a:pos x="269" y="1248"/>
                  </a:cxn>
                  <a:cxn ang="0">
                    <a:pos x="352" y="1115"/>
                  </a:cxn>
                  <a:cxn ang="0">
                    <a:pos x="444" y="987"/>
                  </a:cxn>
                  <a:cxn ang="0">
                    <a:pos x="541" y="867"/>
                  </a:cxn>
                  <a:cxn ang="0">
                    <a:pos x="641" y="753"/>
                  </a:cxn>
                  <a:cxn ang="0">
                    <a:pos x="745" y="647"/>
                  </a:cxn>
                  <a:cxn ang="0">
                    <a:pos x="884" y="516"/>
                  </a:cxn>
                  <a:cxn ang="0">
                    <a:pos x="1088" y="346"/>
                  </a:cxn>
                  <a:cxn ang="0">
                    <a:pos x="1273" y="208"/>
                  </a:cxn>
                  <a:cxn ang="0">
                    <a:pos x="1429" y="103"/>
                  </a:cxn>
                  <a:cxn ang="0">
                    <a:pos x="1585" y="8"/>
                  </a:cxn>
                </a:cxnLst>
                <a:rect l="0" t="0" r="r" b="b"/>
                <a:pathLst>
                  <a:path w="2111" h="3953">
                    <a:moveTo>
                      <a:pt x="1601" y="0"/>
                    </a:moveTo>
                    <a:lnTo>
                      <a:pt x="1601" y="0"/>
                    </a:lnTo>
                    <a:lnTo>
                      <a:pt x="1608" y="11"/>
                    </a:lnTo>
                    <a:lnTo>
                      <a:pt x="1632" y="47"/>
                    </a:lnTo>
                    <a:lnTo>
                      <a:pt x="1666" y="104"/>
                    </a:lnTo>
                    <a:lnTo>
                      <a:pt x="1688" y="141"/>
                    </a:lnTo>
                    <a:lnTo>
                      <a:pt x="1710" y="183"/>
                    </a:lnTo>
                    <a:lnTo>
                      <a:pt x="1735" y="230"/>
                    </a:lnTo>
                    <a:lnTo>
                      <a:pt x="1762" y="281"/>
                    </a:lnTo>
                    <a:lnTo>
                      <a:pt x="1789" y="338"/>
                    </a:lnTo>
                    <a:lnTo>
                      <a:pt x="1818" y="399"/>
                    </a:lnTo>
                    <a:lnTo>
                      <a:pt x="1846" y="464"/>
                    </a:lnTo>
                    <a:lnTo>
                      <a:pt x="1874" y="534"/>
                    </a:lnTo>
                    <a:lnTo>
                      <a:pt x="1903" y="607"/>
                    </a:lnTo>
                    <a:lnTo>
                      <a:pt x="1931" y="686"/>
                    </a:lnTo>
                    <a:lnTo>
                      <a:pt x="1958" y="768"/>
                    </a:lnTo>
                    <a:lnTo>
                      <a:pt x="1984" y="854"/>
                    </a:lnTo>
                    <a:lnTo>
                      <a:pt x="1996" y="897"/>
                    </a:lnTo>
                    <a:lnTo>
                      <a:pt x="2009" y="943"/>
                    </a:lnTo>
                    <a:lnTo>
                      <a:pt x="2020" y="989"/>
                    </a:lnTo>
                    <a:lnTo>
                      <a:pt x="2031" y="1035"/>
                    </a:lnTo>
                    <a:lnTo>
                      <a:pt x="2042" y="1084"/>
                    </a:lnTo>
                    <a:lnTo>
                      <a:pt x="2051" y="1132"/>
                    </a:lnTo>
                    <a:lnTo>
                      <a:pt x="2060" y="1181"/>
                    </a:lnTo>
                    <a:lnTo>
                      <a:pt x="2069" y="1231"/>
                    </a:lnTo>
                    <a:lnTo>
                      <a:pt x="2077" y="1283"/>
                    </a:lnTo>
                    <a:lnTo>
                      <a:pt x="2084" y="1334"/>
                    </a:lnTo>
                    <a:lnTo>
                      <a:pt x="2091" y="1386"/>
                    </a:lnTo>
                    <a:lnTo>
                      <a:pt x="2096" y="1440"/>
                    </a:lnTo>
                    <a:lnTo>
                      <a:pt x="2101" y="1493"/>
                    </a:lnTo>
                    <a:lnTo>
                      <a:pt x="2104" y="1548"/>
                    </a:lnTo>
                    <a:lnTo>
                      <a:pt x="2108" y="1604"/>
                    </a:lnTo>
                    <a:lnTo>
                      <a:pt x="2110" y="1659"/>
                    </a:lnTo>
                    <a:lnTo>
                      <a:pt x="2111" y="1716"/>
                    </a:lnTo>
                    <a:lnTo>
                      <a:pt x="2111" y="1773"/>
                    </a:lnTo>
                    <a:lnTo>
                      <a:pt x="2109" y="1831"/>
                    </a:lnTo>
                    <a:lnTo>
                      <a:pt x="2107" y="1889"/>
                    </a:lnTo>
                    <a:lnTo>
                      <a:pt x="2103" y="1948"/>
                    </a:lnTo>
                    <a:lnTo>
                      <a:pt x="2098" y="2007"/>
                    </a:lnTo>
                    <a:lnTo>
                      <a:pt x="2092" y="2068"/>
                    </a:lnTo>
                    <a:lnTo>
                      <a:pt x="2085" y="2128"/>
                    </a:lnTo>
                    <a:lnTo>
                      <a:pt x="2076" y="2189"/>
                    </a:lnTo>
                    <a:lnTo>
                      <a:pt x="2066" y="2251"/>
                    </a:lnTo>
                    <a:lnTo>
                      <a:pt x="2054" y="2313"/>
                    </a:lnTo>
                    <a:lnTo>
                      <a:pt x="2042" y="2375"/>
                    </a:lnTo>
                    <a:lnTo>
                      <a:pt x="2042" y="2375"/>
                    </a:lnTo>
                    <a:lnTo>
                      <a:pt x="2027" y="2437"/>
                    </a:lnTo>
                    <a:lnTo>
                      <a:pt x="2012" y="2497"/>
                    </a:lnTo>
                    <a:lnTo>
                      <a:pt x="1995" y="2556"/>
                    </a:lnTo>
                    <a:lnTo>
                      <a:pt x="1978" y="2614"/>
                    </a:lnTo>
                    <a:lnTo>
                      <a:pt x="1958" y="2669"/>
                    </a:lnTo>
                    <a:lnTo>
                      <a:pt x="1938" y="2723"/>
                    </a:lnTo>
                    <a:lnTo>
                      <a:pt x="1918" y="2776"/>
                    </a:lnTo>
                    <a:lnTo>
                      <a:pt x="1896" y="2827"/>
                    </a:lnTo>
                    <a:lnTo>
                      <a:pt x="1873" y="2877"/>
                    </a:lnTo>
                    <a:lnTo>
                      <a:pt x="1850" y="2925"/>
                    </a:lnTo>
                    <a:lnTo>
                      <a:pt x="1826" y="2972"/>
                    </a:lnTo>
                    <a:lnTo>
                      <a:pt x="1800" y="3017"/>
                    </a:lnTo>
                    <a:lnTo>
                      <a:pt x="1775" y="3062"/>
                    </a:lnTo>
                    <a:lnTo>
                      <a:pt x="1749" y="3105"/>
                    </a:lnTo>
                    <a:lnTo>
                      <a:pt x="1722" y="3146"/>
                    </a:lnTo>
                    <a:lnTo>
                      <a:pt x="1694" y="3186"/>
                    </a:lnTo>
                    <a:lnTo>
                      <a:pt x="1666" y="3225"/>
                    </a:lnTo>
                    <a:lnTo>
                      <a:pt x="1637" y="3262"/>
                    </a:lnTo>
                    <a:lnTo>
                      <a:pt x="1608" y="3299"/>
                    </a:lnTo>
                    <a:lnTo>
                      <a:pt x="1579" y="3334"/>
                    </a:lnTo>
                    <a:lnTo>
                      <a:pt x="1550" y="3368"/>
                    </a:lnTo>
                    <a:lnTo>
                      <a:pt x="1520" y="3400"/>
                    </a:lnTo>
                    <a:lnTo>
                      <a:pt x="1490" y="3432"/>
                    </a:lnTo>
                    <a:lnTo>
                      <a:pt x="1460" y="3462"/>
                    </a:lnTo>
                    <a:lnTo>
                      <a:pt x="1429" y="3491"/>
                    </a:lnTo>
                    <a:lnTo>
                      <a:pt x="1398" y="3520"/>
                    </a:lnTo>
                    <a:lnTo>
                      <a:pt x="1368" y="3547"/>
                    </a:lnTo>
                    <a:lnTo>
                      <a:pt x="1337" y="3573"/>
                    </a:lnTo>
                    <a:lnTo>
                      <a:pt x="1306" y="3597"/>
                    </a:lnTo>
                    <a:lnTo>
                      <a:pt x="1276" y="3622"/>
                    </a:lnTo>
                    <a:lnTo>
                      <a:pt x="1245" y="3644"/>
                    </a:lnTo>
                    <a:lnTo>
                      <a:pt x="1215" y="3666"/>
                    </a:lnTo>
                    <a:lnTo>
                      <a:pt x="1186" y="3687"/>
                    </a:lnTo>
                    <a:lnTo>
                      <a:pt x="1156" y="3706"/>
                    </a:lnTo>
                    <a:lnTo>
                      <a:pt x="1097" y="3744"/>
                    </a:lnTo>
                    <a:lnTo>
                      <a:pt x="1039" y="3777"/>
                    </a:lnTo>
                    <a:lnTo>
                      <a:pt x="984" y="3807"/>
                    </a:lnTo>
                    <a:lnTo>
                      <a:pt x="932" y="3833"/>
                    </a:lnTo>
                    <a:lnTo>
                      <a:pt x="881" y="3856"/>
                    </a:lnTo>
                    <a:lnTo>
                      <a:pt x="835" y="3877"/>
                    </a:lnTo>
                    <a:lnTo>
                      <a:pt x="790" y="3895"/>
                    </a:lnTo>
                    <a:lnTo>
                      <a:pt x="751" y="3910"/>
                    </a:lnTo>
                    <a:lnTo>
                      <a:pt x="715" y="3923"/>
                    </a:lnTo>
                    <a:lnTo>
                      <a:pt x="684" y="3932"/>
                    </a:lnTo>
                    <a:lnTo>
                      <a:pt x="657" y="3940"/>
                    </a:lnTo>
                    <a:lnTo>
                      <a:pt x="620" y="3950"/>
                    </a:lnTo>
                    <a:lnTo>
                      <a:pt x="608" y="3953"/>
                    </a:lnTo>
                    <a:lnTo>
                      <a:pt x="608" y="3953"/>
                    </a:lnTo>
                    <a:lnTo>
                      <a:pt x="600" y="3943"/>
                    </a:lnTo>
                    <a:lnTo>
                      <a:pt x="575" y="3912"/>
                    </a:lnTo>
                    <a:lnTo>
                      <a:pt x="539" y="3862"/>
                    </a:lnTo>
                    <a:lnTo>
                      <a:pt x="516" y="3831"/>
                    </a:lnTo>
                    <a:lnTo>
                      <a:pt x="491" y="3794"/>
                    </a:lnTo>
                    <a:lnTo>
                      <a:pt x="465" y="3753"/>
                    </a:lnTo>
                    <a:lnTo>
                      <a:pt x="437" y="3709"/>
                    </a:lnTo>
                    <a:lnTo>
                      <a:pt x="407" y="3659"/>
                    </a:lnTo>
                    <a:lnTo>
                      <a:pt x="376" y="3607"/>
                    </a:lnTo>
                    <a:lnTo>
                      <a:pt x="345" y="3549"/>
                    </a:lnTo>
                    <a:lnTo>
                      <a:pt x="313" y="3489"/>
                    </a:lnTo>
                    <a:lnTo>
                      <a:pt x="281" y="3425"/>
                    </a:lnTo>
                    <a:lnTo>
                      <a:pt x="249" y="3358"/>
                    </a:lnTo>
                    <a:lnTo>
                      <a:pt x="218" y="3286"/>
                    </a:lnTo>
                    <a:lnTo>
                      <a:pt x="188" y="3212"/>
                    </a:lnTo>
                    <a:lnTo>
                      <a:pt x="158" y="3135"/>
                    </a:lnTo>
                    <a:lnTo>
                      <a:pt x="145" y="3094"/>
                    </a:lnTo>
                    <a:lnTo>
                      <a:pt x="131" y="3054"/>
                    </a:lnTo>
                    <a:lnTo>
                      <a:pt x="118" y="3013"/>
                    </a:lnTo>
                    <a:lnTo>
                      <a:pt x="106" y="2971"/>
                    </a:lnTo>
                    <a:lnTo>
                      <a:pt x="93" y="2928"/>
                    </a:lnTo>
                    <a:lnTo>
                      <a:pt x="82" y="2885"/>
                    </a:lnTo>
                    <a:lnTo>
                      <a:pt x="71" y="2841"/>
                    </a:lnTo>
                    <a:lnTo>
                      <a:pt x="60" y="2796"/>
                    </a:lnTo>
                    <a:lnTo>
                      <a:pt x="51" y="2751"/>
                    </a:lnTo>
                    <a:lnTo>
                      <a:pt x="42" y="2705"/>
                    </a:lnTo>
                    <a:lnTo>
                      <a:pt x="33" y="2658"/>
                    </a:lnTo>
                    <a:lnTo>
                      <a:pt x="26" y="2611"/>
                    </a:lnTo>
                    <a:lnTo>
                      <a:pt x="20" y="2564"/>
                    </a:lnTo>
                    <a:lnTo>
                      <a:pt x="14" y="2515"/>
                    </a:lnTo>
                    <a:lnTo>
                      <a:pt x="9" y="2466"/>
                    </a:lnTo>
                    <a:lnTo>
                      <a:pt x="6" y="2417"/>
                    </a:lnTo>
                    <a:lnTo>
                      <a:pt x="3" y="2367"/>
                    </a:lnTo>
                    <a:lnTo>
                      <a:pt x="0" y="2316"/>
                    </a:lnTo>
                    <a:lnTo>
                      <a:pt x="0" y="2266"/>
                    </a:lnTo>
                    <a:lnTo>
                      <a:pt x="0" y="2215"/>
                    </a:lnTo>
                    <a:lnTo>
                      <a:pt x="3" y="2162"/>
                    </a:lnTo>
                    <a:lnTo>
                      <a:pt x="6" y="2110"/>
                    </a:lnTo>
                    <a:lnTo>
                      <a:pt x="9" y="2057"/>
                    </a:lnTo>
                    <a:lnTo>
                      <a:pt x="15" y="2005"/>
                    </a:lnTo>
                    <a:lnTo>
                      <a:pt x="21" y="1951"/>
                    </a:lnTo>
                    <a:lnTo>
                      <a:pt x="29" y="1897"/>
                    </a:lnTo>
                    <a:lnTo>
                      <a:pt x="29" y="1897"/>
                    </a:lnTo>
                    <a:lnTo>
                      <a:pt x="39" y="1843"/>
                    </a:lnTo>
                    <a:lnTo>
                      <a:pt x="50" y="1791"/>
                    </a:lnTo>
                    <a:lnTo>
                      <a:pt x="62" y="1738"/>
                    </a:lnTo>
                    <a:lnTo>
                      <a:pt x="77" y="1686"/>
                    </a:lnTo>
                    <a:lnTo>
                      <a:pt x="93" y="1635"/>
                    </a:lnTo>
                    <a:lnTo>
                      <a:pt x="111" y="1584"/>
                    </a:lnTo>
                    <a:lnTo>
                      <a:pt x="129" y="1534"/>
                    </a:lnTo>
                    <a:lnTo>
                      <a:pt x="150" y="1485"/>
                    </a:lnTo>
                    <a:lnTo>
                      <a:pt x="171" y="1437"/>
                    </a:lnTo>
                    <a:lnTo>
                      <a:pt x="193" y="1389"/>
                    </a:lnTo>
                    <a:lnTo>
                      <a:pt x="217" y="1341"/>
                    </a:lnTo>
                    <a:lnTo>
                      <a:pt x="243" y="1294"/>
                    </a:lnTo>
                    <a:lnTo>
                      <a:pt x="269" y="1248"/>
                    </a:lnTo>
                    <a:lnTo>
                      <a:pt x="295" y="1203"/>
                    </a:lnTo>
                    <a:lnTo>
                      <a:pt x="323" y="1159"/>
                    </a:lnTo>
                    <a:lnTo>
                      <a:pt x="352" y="1115"/>
                    </a:lnTo>
                    <a:lnTo>
                      <a:pt x="382" y="1072"/>
                    </a:lnTo>
                    <a:lnTo>
                      <a:pt x="412" y="1029"/>
                    </a:lnTo>
                    <a:lnTo>
                      <a:pt x="444" y="987"/>
                    </a:lnTo>
                    <a:lnTo>
                      <a:pt x="475" y="947"/>
                    </a:lnTo>
                    <a:lnTo>
                      <a:pt x="508" y="906"/>
                    </a:lnTo>
                    <a:lnTo>
                      <a:pt x="541" y="867"/>
                    </a:lnTo>
                    <a:lnTo>
                      <a:pt x="574" y="829"/>
                    </a:lnTo>
                    <a:lnTo>
                      <a:pt x="607" y="790"/>
                    </a:lnTo>
                    <a:lnTo>
                      <a:pt x="641" y="753"/>
                    </a:lnTo>
                    <a:lnTo>
                      <a:pt x="676" y="718"/>
                    </a:lnTo>
                    <a:lnTo>
                      <a:pt x="710" y="681"/>
                    </a:lnTo>
                    <a:lnTo>
                      <a:pt x="745" y="647"/>
                    </a:lnTo>
                    <a:lnTo>
                      <a:pt x="779" y="613"/>
                    </a:lnTo>
                    <a:lnTo>
                      <a:pt x="814" y="580"/>
                    </a:lnTo>
                    <a:lnTo>
                      <a:pt x="884" y="516"/>
                    </a:lnTo>
                    <a:lnTo>
                      <a:pt x="953" y="457"/>
                    </a:lnTo>
                    <a:lnTo>
                      <a:pt x="1020" y="400"/>
                    </a:lnTo>
                    <a:lnTo>
                      <a:pt x="1088" y="346"/>
                    </a:lnTo>
                    <a:lnTo>
                      <a:pt x="1153" y="296"/>
                    </a:lnTo>
                    <a:lnTo>
                      <a:pt x="1214" y="250"/>
                    </a:lnTo>
                    <a:lnTo>
                      <a:pt x="1273" y="208"/>
                    </a:lnTo>
                    <a:lnTo>
                      <a:pt x="1329" y="169"/>
                    </a:lnTo>
                    <a:lnTo>
                      <a:pt x="1381" y="134"/>
                    </a:lnTo>
                    <a:lnTo>
                      <a:pt x="1429" y="103"/>
                    </a:lnTo>
                    <a:lnTo>
                      <a:pt x="1471" y="77"/>
                    </a:lnTo>
                    <a:lnTo>
                      <a:pt x="1540" y="34"/>
                    </a:lnTo>
                    <a:lnTo>
                      <a:pt x="1585" y="8"/>
                    </a:lnTo>
                    <a:lnTo>
                      <a:pt x="1601" y="0"/>
                    </a:lnTo>
                    <a:lnTo>
                      <a:pt x="1601" y="0"/>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45" name="Freeform 12"/>
              <p:cNvSpPr/>
              <p:nvPr/>
            </p:nvSpPr>
            <p:spPr bwMode="auto">
              <a:xfrm rot="10800000" flipH="1">
                <a:off x="3102772" y="1841566"/>
                <a:ext cx="353429" cy="325694"/>
              </a:xfrm>
              <a:custGeom>
                <a:avLst/>
                <a:gdLst/>
                <a:ahLst/>
                <a:cxnLst>
                  <a:cxn ang="0">
                    <a:pos x="3087" y="59"/>
                  </a:cxn>
                  <a:cxn ang="0">
                    <a:pos x="3076" y="210"/>
                  </a:cxn>
                  <a:cxn ang="0">
                    <a:pos x="3053" y="369"/>
                  </a:cxn>
                  <a:cxn ang="0">
                    <a:pos x="3015" y="568"/>
                  </a:cxn>
                  <a:cxn ang="0">
                    <a:pos x="2954" y="798"/>
                  </a:cxn>
                  <a:cxn ang="0">
                    <a:pos x="2883" y="1008"/>
                  </a:cxn>
                  <a:cxn ang="0">
                    <a:pos x="2831" y="1139"/>
                  </a:cxn>
                  <a:cxn ang="0">
                    <a:pos x="2770" y="1274"/>
                  </a:cxn>
                  <a:cxn ang="0">
                    <a:pos x="2700" y="1411"/>
                  </a:cxn>
                  <a:cxn ang="0">
                    <a:pos x="2622" y="1549"/>
                  </a:cxn>
                  <a:cxn ang="0">
                    <a:pos x="2532" y="1687"/>
                  </a:cxn>
                  <a:cxn ang="0">
                    <a:pos x="2432" y="1823"/>
                  </a:cxn>
                  <a:cxn ang="0">
                    <a:pos x="2322" y="1958"/>
                  </a:cxn>
                  <a:cxn ang="0">
                    <a:pos x="2198" y="2090"/>
                  </a:cxn>
                  <a:cxn ang="0">
                    <a:pos x="2063" y="2216"/>
                  </a:cxn>
                  <a:cxn ang="0">
                    <a:pos x="1968" y="2295"/>
                  </a:cxn>
                  <a:cxn ang="0">
                    <a:pos x="1826" y="2399"/>
                  </a:cxn>
                  <a:cxn ang="0">
                    <a:pos x="1684" y="2487"/>
                  </a:cxn>
                  <a:cxn ang="0">
                    <a:pos x="1544" y="2558"/>
                  </a:cxn>
                  <a:cxn ang="0">
                    <a:pos x="1406" y="2616"/>
                  </a:cxn>
                  <a:cxn ang="0">
                    <a:pos x="1271" y="2661"/>
                  </a:cxn>
                  <a:cxn ang="0">
                    <a:pos x="1138" y="2694"/>
                  </a:cxn>
                  <a:cxn ang="0">
                    <a:pos x="1010" y="2717"/>
                  </a:cxn>
                  <a:cxn ang="0">
                    <a:pos x="886" y="2730"/>
                  </a:cxn>
                  <a:cxn ang="0">
                    <a:pos x="767" y="2734"/>
                  </a:cxn>
                  <a:cxn ang="0">
                    <a:pos x="654" y="2732"/>
                  </a:cxn>
                  <a:cxn ang="0">
                    <a:pos x="515" y="2720"/>
                  </a:cxn>
                  <a:cxn ang="0">
                    <a:pos x="331" y="2689"/>
                  </a:cxn>
                  <a:cxn ang="0">
                    <a:pos x="183" y="2650"/>
                  </a:cxn>
                  <a:cxn ang="0">
                    <a:pos x="75" y="2613"/>
                  </a:cxn>
                  <a:cxn ang="0">
                    <a:pos x="3" y="2583"/>
                  </a:cxn>
                  <a:cxn ang="0">
                    <a:pos x="1" y="2529"/>
                  </a:cxn>
                  <a:cxn ang="0">
                    <a:pos x="2" y="2383"/>
                  </a:cxn>
                  <a:cxn ang="0">
                    <a:pos x="13" y="2222"/>
                  </a:cxn>
                  <a:cxn ang="0">
                    <a:pos x="36" y="2028"/>
                  </a:cxn>
                  <a:cxn ang="0">
                    <a:pos x="79" y="1806"/>
                  </a:cxn>
                  <a:cxn ang="0">
                    <a:pos x="130" y="1608"/>
                  </a:cxn>
                  <a:cxn ang="0">
                    <a:pos x="170" y="1484"/>
                  </a:cxn>
                  <a:cxn ang="0">
                    <a:pos x="219" y="1359"/>
                  </a:cxn>
                  <a:cxn ang="0">
                    <a:pos x="274" y="1231"/>
                  </a:cxn>
                  <a:cxn ang="0">
                    <a:pos x="338" y="1105"/>
                  </a:cxn>
                  <a:cxn ang="0">
                    <a:pos x="413" y="979"/>
                  </a:cxn>
                  <a:cxn ang="0">
                    <a:pos x="495" y="855"/>
                  </a:cxn>
                  <a:cxn ang="0">
                    <a:pos x="590" y="734"/>
                  </a:cxn>
                  <a:cxn ang="0">
                    <a:pos x="694" y="617"/>
                  </a:cxn>
                  <a:cxn ang="0">
                    <a:pos x="771" y="542"/>
                  </a:cxn>
                  <a:cxn ang="0">
                    <a:pos x="893" y="441"/>
                  </a:cxn>
                  <a:cxn ang="0">
                    <a:pos x="1023" y="352"/>
                  </a:cxn>
                  <a:cxn ang="0">
                    <a:pos x="1158" y="275"/>
                  </a:cxn>
                  <a:cxn ang="0">
                    <a:pos x="1300" y="209"/>
                  </a:cxn>
                  <a:cxn ang="0">
                    <a:pos x="1444" y="156"/>
                  </a:cxn>
                  <a:cxn ang="0">
                    <a:pos x="1591" y="111"/>
                  </a:cxn>
                  <a:cxn ang="0">
                    <a:pos x="1738" y="75"/>
                  </a:cxn>
                  <a:cxn ang="0">
                    <a:pos x="1884" y="47"/>
                  </a:cxn>
                  <a:cxn ang="0">
                    <a:pos x="2029" y="26"/>
                  </a:cxn>
                  <a:cxn ang="0">
                    <a:pos x="2216" y="9"/>
                  </a:cxn>
                  <a:cxn ang="0">
                    <a:pos x="2478" y="0"/>
                  </a:cxn>
                  <a:cxn ang="0">
                    <a:pos x="2705" y="6"/>
                  </a:cxn>
                  <a:cxn ang="0">
                    <a:pos x="2890" y="19"/>
                  </a:cxn>
                  <a:cxn ang="0">
                    <a:pos x="3071" y="41"/>
                  </a:cxn>
                </a:cxnLst>
                <a:rect l="0" t="0" r="r" b="b"/>
                <a:pathLst>
                  <a:path w="3088" h="2734">
                    <a:moveTo>
                      <a:pt x="3088" y="44"/>
                    </a:moveTo>
                    <a:lnTo>
                      <a:pt x="3088" y="44"/>
                    </a:lnTo>
                    <a:lnTo>
                      <a:pt x="3087" y="59"/>
                    </a:lnTo>
                    <a:lnTo>
                      <a:pt x="3085" y="101"/>
                    </a:lnTo>
                    <a:lnTo>
                      <a:pt x="3080" y="169"/>
                    </a:lnTo>
                    <a:lnTo>
                      <a:pt x="3076" y="210"/>
                    </a:lnTo>
                    <a:lnTo>
                      <a:pt x="3070" y="259"/>
                    </a:lnTo>
                    <a:lnTo>
                      <a:pt x="3062" y="312"/>
                    </a:lnTo>
                    <a:lnTo>
                      <a:pt x="3053" y="369"/>
                    </a:lnTo>
                    <a:lnTo>
                      <a:pt x="3043" y="431"/>
                    </a:lnTo>
                    <a:lnTo>
                      <a:pt x="3029" y="497"/>
                    </a:lnTo>
                    <a:lnTo>
                      <a:pt x="3015" y="568"/>
                    </a:lnTo>
                    <a:lnTo>
                      <a:pt x="2997" y="642"/>
                    </a:lnTo>
                    <a:lnTo>
                      <a:pt x="2977" y="718"/>
                    </a:lnTo>
                    <a:lnTo>
                      <a:pt x="2954" y="798"/>
                    </a:lnTo>
                    <a:lnTo>
                      <a:pt x="2928" y="880"/>
                    </a:lnTo>
                    <a:lnTo>
                      <a:pt x="2899" y="965"/>
                    </a:lnTo>
                    <a:lnTo>
                      <a:pt x="2883" y="1008"/>
                    </a:lnTo>
                    <a:lnTo>
                      <a:pt x="2866" y="1052"/>
                    </a:lnTo>
                    <a:lnTo>
                      <a:pt x="2849" y="1095"/>
                    </a:lnTo>
                    <a:lnTo>
                      <a:pt x="2831" y="1139"/>
                    </a:lnTo>
                    <a:lnTo>
                      <a:pt x="2812" y="1184"/>
                    </a:lnTo>
                    <a:lnTo>
                      <a:pt x="2791" y="1229"/>
                    </a:lnTo>
                    <a:lnTo>
                      <a:pt x="2770" y="1274"/>
                    </a:lnTo>
                    <a:lnTo>
                      <a:pt x="2748" y="1320"/>
                    </a:lnTo>
                    <a:lnTo>
                      <a:pt x="2725" y="1366"/>
                    </a:lnTo>
                    <a:lnTo>
                      <a:pt x="2700" y="1411"/>
                    </a:lnTo>
                    <a:lnTo>
                      <a:pt x="2676" y="1457"/>
                    </a:lnTo>
                    <a:lnTo>
                      <a:pt x="2649" y="1503"/>
                    </a:lnTo>
                    <a:lnTo>
                      <a:pt x="2622" y="1549"/>
                    </a:lnTo>
                    <a:lnTo>
                      <a:pt x="2593" y="1595"/>
                    </a:lnTo>
                    <a:lnTo>
                      <a:pt x="2563" y="1641"/>
                    </a:lnTo>
                    <a:lnTo>
                      <a:pt x="2532" y="1687"/>
                    </a:lnTo>
                    <a:lnTo>
                      <a:pt x="2500" y="1733"/>
                    </a:lnTo>
                    <a:lnTo>
                      <a:pt x="2467" y="1778"/>
                    </a:lnTo>
                    <a:lnTo>
                      <a:pt x="2432" y="1823"/>
                    </a:lnTo>
                    <a:lnTo>
                      <a:pt x="2397" y="1869"/>
                    </a:lnTo>
                    <a:lnTo>
                      <a:pt x="2360" y="1914"/>
                    </a:lnTo>
                    <a:lnTo>
                      <a:pt x="2322" y="1958"/>
                    </a:lnTo>
                    <a:lnTo>
                      <a:pt x="2282" y="2002"/>
                    </a:lnTo>
                    <a:lnTo>
                      <a:pt x="2240" y="2046"/>
                    </a:lnTo>
                    <a:lnTo>
                      <a:pt x="2198" y="2090"/>
                    </a:lnTo>
                    <a:lnTo>
                      <a:pt x="2155" y="2132"/>
                    </a:lnTo>
                    <a:lnTo>
                      <a:pt x="2109" y="2174"/>
                    </a:lnTo>
                    <a:lnTo>
                      <a:pt x="2063" y="2216"/>
                    </a:lnTo>
                    <a:lnTo>
                      <a:pt x="2063" y="2216"/>
                    </a:lnTo>
                    <a:lnTo>
                      <a:pt x="2015" y="2257"/>
                    </a:lnTo>
                    <a:lnTo>
                      <a:pt x="1968" y="2295"/>
                    </a:lnTo>
                    <a:lnTo>
                      <a:pt x="1921" y="2331"/>
                    </a:lnTo>
                    <a:lnTo>
                      <a:pt x="1873" y="2367"/>
                    </a:lnTo>
                    <a:lnTo>
                      <a:pt x="1826" y="2399"/>
                    </a:lnTo>
                    <a:lnTo>
                      <a:pt x="1779" y="2430"/>
                    </a:lnTo>
                    <a:lnTo>
                      <a:pt x="1732" y="2459"/>
                    </a:lnTo>
                    <a:lnTo>
                      <a:pt x="1684" y="2487"/>
                    </a:lnTo>
                    <a:lnTo>
                      <a:pt x="1638" y="2512"/>
                    </a:lnTo>
                    <a:lnTo>
                      <a:pt x="1591" y="2536"/>
                    </a:lnTo>
                    <a:lnTo>
                      <a:pt x="1544" y="2558"/>
                    </a:lnTo>
                    <a:lnTo>
                      <a:pt x="1498" y="2580"/>
                    </a:lnTo>
                    <a:lnTo>
                      <a:pt x="1452" y="2599"/>
                    </a:lnTo>
                    <a:lnTo>
                      <a:pt x="1406" y="2616"/>
                    </a:lnTo>
                    <a:lnTo>
                      <a:pt x="1361" y="2633"/>
                    </a:lnTo>
                    <a:lnTo>
                      <a:pt x="1315" y="2647"/>
                    </a:lnTo>
                    <a:lnTo>
                      <a:pt x="1271" y="2661"/>
                    </a:lnTo>
                    <a:lnTo>
                      <a:pt x="1225" y="2674"/>
                    </a:lnTo>
                    <a:lnTo>
                      <a:pt x="1182" y="2685"/>
                    </a:lnTo>
                    <a:lnTo>
                      <a:pt x="1138" y="2694"/>
                    </a:lnTo>
                    <a:lnTo>
                      <a:pt x="1094" y="2703"/>
                    </a:lnTo>
                    <a:lnTo>
                      <a:pt x="1052" y="2710"/>
                    </a:lnTo>
                    <a:lnTo>
                      <a:pt x="1010" y="2717"/>
                    </a:lnTo>
                    <a:lnTo>
                      <a:pt x="968" y="2722"/>
                    </a:lnTo>
                    <a:lnTo>
                      <a:pt x="926" y="2726"/>
                    </a:lnTo>
                    <a:lnTo>
                      <a:pt x="886" y="2730"/>
                    </a:lnTo>
                    <a:lnTo>
                      <a:pt x="846" y="2732"/>
                    </a:lnTo>
                    <a:lnTo>
                      <a:pt x="806" y="2734"/>
                    </a:lnTo>
                    <a:lnTo>
                      <a:pt x="767" y="2734"/>
                    </a:lnTo>
                    <a:lnTo>
                      <a:pt x="729" y="2734"/>
                    </a:lnTo>
                    <a:lnTo>
                      <a:pt x="691" y="2734"/>
                    </a:lnTo>
                    <a:lnTo>
                      <a:pt x="654" y="2732"/>
                    </a:lnTo>
                    <a:lnTo>
                      <a:pt x="618" y="2730"/>
                    </a:lnTo>
                    <a:lnTo>
                      <a:pt x="583" y="2727"/>
                    </a:lnTo>
                    <a:lnTo>
                      <a:pt x="515" y="2720"/>
                    </a:lnTo>
                    <a:lnTo>
                      <a:pt x="450" y="2711"/>
                    </a:lnTo>
                    <a:lnTo>
                      <a:pt x="389" y="2701"/>
                    </a:lnTo>
                    <a:lnTo>
                      <a:pt x="331" y="2689"/>
                    </a:lnTo>
                    <a:lnTo>
                      <a:pt x="278" y="2676"/>
                    </a:lnTo>
                    <a:lnTo>
                      <a:pt x="228" y="2663"/>
                    </a:lnTo>
                    <a:lnTo>
                      <a:pt x="183" y="2650"/>
                    </a:lnTo>
                    <a:lnTo>
                      <a:pt x="142" y="2637"/>
                    </a:lnTo>
                    <a:lnTo>
                      <a:pt x="106" y="2625"/>
                    </a:lnTo>
                    <a:lnTo>
                      <a:pt x="75" y="2613"/>
                    </a:lnTo>
                    <a:lnTo>
                      <a:pt x="50" y="2603"/>
                    </a:lnTo>
                    <a:lnTo>
                      <a:pt x="15" y="2588"/>
                    </a:lnTo>
                    <a:lnTo>
                      <a:pt x="3" y="2583"/>
                    </a:lnTo>
                    <a:lnTo>
                      <a:pt x="3" y="2583"/>
                    </a:lnTo>
                    <a:lnTo>
                      <a:pt x="2" y="2569"/>
                    </a:lnTo>
                    <a:lnTo>
                      <a:pt x="1" y="2529"/>
                    </a:lnTo>
                    <a:lnTo>
                      <a:pt x="0" y="2466"/>
                    </a:lnTo>
                    <a:lnTo>
                      <a:pt x="1" y="2427"/>
                    </a:lnTo>
                    <a:lnTo>
                      <a:pt x="2" y="2383"/>
                    </a:lnTo>
                    <a:lnTo>
                      <a:pt x="4" y="2334"/>
                    </a:lnTo>
                    <a:lnTo>
                      <a:pt x="7" y="2280"/>
                    </a:lnTo>
                    <a:lnTo>
                      <a:pt x="13" y="2222"/>
                    </a:lnTo>
                    <a:lnTo>
                      <a:pt x="19" y="2161"/>
                    </a:lnTo>
                    <a:lnTo>
                      <a:pt x="27" y="2096"/>
                    </a:lnTo>
                    <a:lnTo>
                      <a:pt x="36" y="2028"/>
                    </a:lnTo>
                    <a:lnTo>
                      <a:pt x="48" y="1957"/>
                    </a:lnTo>
                    <a:lnTo>
                      <a:pt x="62" y="1883"/>
                    </a:lnTo>
                    <a:lnTo>
                      <a:pt x="79" y="1806"/>
                    </a:lnTo>
                    <a:lnTo>
                      <a:pt x="97" y="1728"/>
                    </a:lnTo>
                    <a:lnTo>
                      <a:pt x="119" y="1649"/>
                    </a:lnTo>
                    <a:lnTo>
                      <a:pt x="130" y="1608"/>
                    </a:lnTo>
                    <a:lnTo>
                      <a:pt x="144" y="1566"/>
                    </a:lnTo>
                    <a:lnTo>
                      <a:pt x="157" y="1526"/>
                    </a:lnTo>
                    <a:lnTo>
                      <a:pt x="170" y="1484"/>
                    </a:lnTo>
                    <a:lnTo>
                      <a:pt x="186" y="1442"/>
                    </a:lnTo>
                    <a:lnTo>
                      <a:pt x="201" y="1400"/>
                    </a:lnTo>
                    <a:lnTo>
                      <a:pt x="219" y="1359"/>
                    </a:lnTo>
                    <a:lnTo>
                      <a:pt x="236" y="1316"/>
                    </a:lnTo>
                    <a:lnTo>
                      <a:pt x="255" y="1274"/>
                    </a:lnTo>
                    <a:lnTo>
                      <a:pt x="274" y="1231"/>
                    </a:lnTo>
                    <a:lnTo>
                      <a:pt x="295" y="1190"/>
                    </a:lnTo>
                    <a:lnTo>
                      <a:pt x="316" y="1147"/>
                    </a:lnTo>
                    <a:lnTo>
                      <a:pt x="338" y="1105"/>
                    </a:lnTo>
                    <a:lnTo>
                      <a:pt x="362" y="1063"/>
                    </a:lnTo>
                    <a:lnTo>
                      <a:pt x="387" y="1021"/>
                    </a:lnTo>
                    <a:lnTo>
                      <a:pt x="413" y="979"/>
                    </a:lnTo>
                    <a:lnTo>
                      <a:pt x="438" y="937"/>
                    </a:lnTo>
                    <a:lnTo>
                      <a:pt x="466" y="896"/>
                    </a:lnTo>
                    <a:lnTo>
                      <a:pt x="495" y="855"/>
                    </a:lnTo>
                    <a:lnTo>
                      <a:pt x="526" y="814"/>
                    </a:lnTo>
                    <a:lnTo>
                      <a:pt x="557" y="774"/>
                    </a:lnTo>
                    <a:lnTo>
                      <a:pt x="590" y="734"/>
                    </a:lnTo>
                    <a:lnTo>
                      <a:pt x="623" y="694"/>
                    </a:lnTo>
                    <a:lnTo>
                      <a:pt x="658" y="656"/>
                    </a:lnTo>
                    <a:lnTo>
                      <a:pt x="694" y="617"/>
                    </a:lnTo>
                    <a:lnTo>
                      <a:pt x="732" y="579"/>
                    </a:lnTo>
                    <a:lnTo>
                      <a:pt x="732" y="579"/>
                    </a:lnTo>
                    <a:lnTo>
                      <a:pt x="771" y="542"/>
                    </a:lnTo>
                    <a:lnTo>
                      <a:pt x="811" y="507"/>
                    </a:lnTo>
                    <a:lnTo>
                      <a:pt x="851" y="473"/>
                    </a:lnTo>
                    <a:lnTo>
                      <a:pt x="893" y="441"/>
                    </a:lnTo>
                    <a:lnTo>
                      <a:pt x="936" y="410"/>
                    </a:lnTo>
                    <a:lnTo>
                      <a:pt x="979" y="380"/>
                    </a:lnTo>
                    <a:lnTo>
                      <a:pt x="1023" y="352"/>
                    </a:lnTo>
                    <a:lnTo>
                      <a:pt x="1068" y="325"/>
                    </a:lnTo>
                    <a:lnTo>
                      <a:pt x="1113" y="299"/>
                    </a:lnTo>
                    <a:lnTo>
                      <a:pt x="1158" y="275"/>
                    </a:lnTo>
                    <a:lnTo>
                      <a:pt x="1206" y="252"/>
                    </a:lnTo>
                    <a:lnTo>
                      <a:pt x="1252" y="231"/>
                    </a:lnTo>
                    <a:lnTo>
                      <a:pt x="1300" y="209"/>
                    </a:lnTo>
                    <a:lnTo>
                      <a:pt x="1348" y="190"/>
                    </a:lnTo>
                    <a:lnTo>
                      <a:pt x="1396" y="172"/>
                    </a:lnTo>
                    <a:lnTo>
                      <a:pt x="1444" y="156"/>
                    </a:lnTo>
                    <a:lnTo>
                      <a:pt x="1493" y="140"/>
                    </a:lnTo>
                    <a:lnTo>
                      <a:pt x="1542" y="125"/>
                    </a:lnTo>
                    <a:lnTo>
                      <a:pt x="1591" y="111"/>
                    </a:lnTo>
                    <a:lnTo>
                      <a:pt x="1640" y="98"/>
                    </a:lnTo>
                    <a:lnTo>
                      <a:pt x="1689" y="86"/>
                    </a:lnTo>
                    <a:lnTo>
                      <a:pt x="1738" y="75"/>
                    </a:lnTo>
                    <a:lnTo>
                      <a:pt x="1788" y="65"/>
                    </a:lnTo>
                    <a:lnTo>
                      <a:pt x="1836" y="55"/>
                    </a:lnTo>
                    <a:lnTo>
                      <a:pt x="1884" y="47"/>
                    </a:lnTo>
                    <a:lnTo>
                      <a:pt x="1933" y="39"/>
                    </a:lnTo>
                    <a:lnTo>
                      <a:pt x="1981" y="33"/>
                    </a:lnTo>
                    <a:lnTo>
                      <a:pt x="2029" y="26"/>
                    </a:lnTo>
                    <a:lnTo>
                      <a:pt x="2076" y="21"/>
                    </a:lnTo>
                    <a:lnTo>
                      <a:pt x="2124" y="17"/>
                    </a:lnTo>
                    <a:lnTo>
                      <a:pt x="2216" y="9"/>
                    </a:lnTo>
                    <a:lnTo>
                      <a:pt x="2306" y="4"/>
                    </a:lnTo>
                    <a:lnTo>
                      <a:pt x="2393" y="1"/>
                    </a:lnTo>
                    <a:lnTo>
                      <a:pt x="2478" y="0"/>
                    </a:lnTo>
                    <a:lnTo>
                      <a:pt x="2558" y="1"/>
                    </a:lnTo>
                    <a:lnTo>
                      <a:pt x="2634" y="3"/>
                    </a:lnTo>
                    <a:lnTo>
                      <a:pt x="2705" y="6"/>
                    </a:lnTo>
                    <a:lnTo>
                      <a:pt x="2772" y="9"/>
                    </a:lnTo>
                    <a:lnTo>
                      <a:pt x="2834" y="14"/>
                    </a:lnTo>
                    <a:lnTo>
                      <a:pt x="2890" y="19"/>
                    </a:lnTo>
                    <a:lnTo>
                      <a:pt x="2941" y="24"/>
                    </a:lnTo>
                    <a:lnTo>
                      <a:pt x="3020" y="34"/>
                    </a:lnTo>
                    <a:lnTo>
                      <a:pt x="3071" y="41"/>
                    </a:lnTo>
                    <a:lnTo>
                      <a:pt x="3088" y="44"/>
                    </a:lnTo>
                    <a:lnTo>
                      <a:pt x="3088" y="44"/>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46" name="Freeform 13"/>
              <p:cNvSpPr/>
              <p:nvPr/>
            </p:nvSpPr>
            <p:spPr bwMode="auto">
              <a:xfrm rot="10800000" flipH="1">
                <a:off x="2983743" y="2214347"/>
                <a:ext cx="437665" cy="258986"/>
              </a:xfrm>
              <a:custGeom>
                <a:avLst/>
                <a:gdLst/>
                <a:ahLst/>
                <a:cxnLst>
                  <a:cxn ang="0">
                    <a:pos x="3810" y="1643"/>
                  </a:cxn>
                  <a:cxn ang="0">
                    <a:pos x="3686" y="1727"/>
                  </a:cxn>
                  <a:cxn ang="0">
                    <a:pos x="3552" y="1805"/>
                  </a:cxn>
                  <a:cxn ang="0">
                    <a:pos x="3377" y="1895"/>
                  </a:cxn>
                  <a:cxn ang="0">
                    <a:pos x="3165" y="1985"/>
                  </a:cxn>
                  <a:cxn ang="0">
                    <a:pos x="2960" y="2055"/>
                  </a:cxn>
                  <a:cxn ang="0">
                    <a:pos x="2828" y="2093"/>
                  </a:cxn>
                  <a:cxn ang="0">
                    <a:pos x="2688" y="2125"/>
                  </a:cxn>
                  <a:cxn ang="0">
                    <a:pos x="2542" y="2152"/>
                  </a:cxn>
                  <a:cxn ang="0">
                    <a:pos x="2388" y="2171"/>
                  </a:cxn>
                  <a:cxn ang="0">
                    <a:pos x="2228" y="2182"/>
                  </a:cxn>
                  <a:cxn ang="0">
                    <a:pos x="2063" y="2183"/>
                  </a:cxn>
                  <a:cxn ang="0">
                    <a:pos x="1893" y="2173"/>
                  </a:cxn>
                  <a:cxn ang="0">
                    <a:pos x="1718" y="2153"/>
                  </a:cxn>
                  <a:cxn ang="0">
                    <a:pos x="1538" y="2119"/>
                  </a:cxn>
                  <a:cxn ang="0">
                    <a:pos x="1420" y="2090"/>
                  </a:cxn>
                  <a:cxn ang="0">
                    <a:pos x="1253" y="2036"/>
                  </a:cxn>
                  <a:cxn ang="0">
                    <a:pos x="1101" y="1973"/>
                  </a:cxn>
                  <a:cxn ang="0">
                    <a:pos x="960" y="1901"/>
                  </a:cxn>
                  <a:cxn ang="0">
                    <a:pos x="832" y="1823"/>
                  </a:cxn>
                  <a:cxn ang="0">
                    <a:pos x="714" y="1739"/>
                  </a:cxn>
                  <a:cxn ang="0">
                    <a:pos x="608" y="1650"/>
                  </a:cxn>
                  <a:cxn ang="0">
                    <a:pos x="513" y="1558"/>
                  </a:cxn>
                  <a:cxn ang="0">
                    <a:pos x="427" y="1465"/>
                  </a:cxn>
                  <a:cxn ang="0">
                    <a:pos x="351" y="1369"/>
                  </a:cxn>
                  <a:cxn ang="0">
                    <a:pos x="284" y="1276"/>
                  </a:cxn>
                  <a:cxn ang="0">
                    <a:pos x="209" y="1153"/>
                  </a:cxn>
                  <a:cxn ang="0">
                    <a:pos x="120" y="983"/>
                  </a:cxn>
                  <a:cxn ang="0">
                    <a:pos x="59" y="839"/>
                  </a:cxn>
                  <a:cxn ang="0">
                    <a:pos x="22" y="727"/>
                  </a:cxn>
                  <a:cxn ang="0">
                    <a:pos x="0" y="649"/>
                  </a:cxn>
                  <a:cxn ang="0">
                    <a:pos x="40" y="615"/>
                  </a:cxn>
                  <a:cxn ang="0">
                    <a:pos x="153" y="526"/>
                  </a:cxn>
                  <a:cxn ang="0">
                    <a:pos x="282" y="437"/>
                  </a:cxn>
                  <a:cxn ang="0">
                    <a:pos x="445" y="338"/>
                  </a:cxn>
                  <a:cxn ang="0">
                    <a:pos x="639" y="237"/>
                  </a:cxn>
                  <a:cxn ang="0">
                    <a:pos x="822" y="159"/>
                  </a:cxn>
                  <a:cxn ang="0">
                    <a:pos x="942" y="116"/>
                  </a:cxn>
                  <a:cxn ang="0">
                    <a:pos x="1067" y="79"/>
                  </a:cxn>
                  <a:cxn ang="0">
                    <a:pos x="1198" y="48"/>
                  </a:cxn>
                  <a:cxn ang="0">
                    <a:pos x="1334" y="23"/>
                  </a:cxn>
                  <a:cxn ang="0">
                    <a:pos x="1474" y="7"/>
                  </a:cxn>
                  <a:cxn ang="0">
                    <a:pos x="1621" y="0"/>
                  </a:cxn>
                  <a:cxn ang="0">
                    <a:pos x="1770" y="3"/>
                  </a:cxn>
                  <a:cxn ang="0">
                    <a:pos x="1924" y="18"/>
                  </a:cxn>
                  <a:cxn ang="0">
                    <a:pos x="2027" y="35"/>
                  </a:cxn>
                  <a:cxn ang="0">
                    <a:pos x="2180" y="74"/>
                  </a:cxn>
                  <a:cxn ang="0">
                    <a:pos x="2326" y="126"/>
                  </a:cxn>
                  <a:cxn ang="0">
                    <a:pos x="2467" y="191"/>
                  </a:cxn>
                  <a:cxn ang="0">
                    <a:pos x="2604" y="267"/>
                  </a:cxn>
                  <a:cxn ang="0">
                    <a:pos x="2734" y="353"/>
                  </a:cxn>
                  <a:cxn ang="0">
                    <a:pos x="2857" y="446"/>
                  </a:cxn>
                  <a:cxn ang="0">
                    <a:pos x="2974" y="544"/>
                  </a:cxn>
                  <a:cxn ang="0">
                    <a:pos x="3085" y="648"/>
                  </a:cxn>
                  <a:cxn ang="0">
                    <a:pos x="3188" y="754"/>
                  </a:cxn>
                  <a:cxn ang="0">
                    <a:pos x="3316" y="898"/>
                  </a:cxn>
                  <a:cxn ang="0">
                    <a:pos x="3482" y="1106"/>
                  </a:cxn>
                  <a:cxn ang="0">
                    <a:pos x="3617" y="1298"/>
                  </a:cxn>
                  <a:cxn ang="0">
                    <a:pos x="3721" y="1457"/>
                  </a:cxn>
                  <a:cxn ang="0">
                    <a:pos x="3813" y="1619"/>
                  </a:cxn>
                </a:cxnLst>
                <a:rect l="0" t="0" r="r" b="b"/>
                <a:pathLst>
                  <a:path w="3822" h="2184">
                    <a:moveTo>
                      <a:pt x="3822" y="1635"/>
                    </a:moveTo>
                    <a:lnTo>
                      <a:pt x="3822" y="1635"/>
                    </a:lnTo>
                    <a:lnTo>
                      <a:pt x="3810" y="1643"/>
                    </a:lnTo>
                    <a:lnTo>
                      <a:pt x="3776" y="1668"/>
                    </a:lnTo>
                    <a:lnTo>
                      <a:pt x="3722" y="1704"/>
                    </a:lnTo>
                    <a:lnTo>
                      <a:pt x="3686" y="1727"/>
                    </a:lnTo>
                    <a:lnTo>
                      <a:pt x="3646" y="1751"/>
                    </a:lnTo>
                    <a:lnTo>
                      <a:pt x="3602" y="1777"/>
                    </a:lnTo>
                    <a:lnTo>
                      <a:pt x="3552" y="1805"/>
                    </a:lnTo>
                    <a:lnTo>
                      <a:pt x="3499" y="1835"/>
                    </a:lnTo>
                    <a:lnTo>
                      <a:pt x="3440" y="1864"/>
                    </a:lnTo>
                    <a:lnTo>
                      <a:pt x="3377" y="1895"/>
                    </a:lnTo>
                    <a:lnTo>
                      <a:pt x="3310" y="1925"/>
                    </a:lnTo>
                    <a:lnTo>
                      <a:pt x="3239" y="1956"/>
                    </a:lnTo>
                    <a:lnTo>
                      <a:pt x="3165" y="1985"/>
                    </a:lnTo>
                    <a:lnTo>
                      <a:pt x="3085" y="2015"/>
                    </a:lnTo>
                    <a:lnTo>
                      <a:pt x="3004" y="2043"/>
                    </a:lnTo>
                    <a:lnTo>
                      <a:pt x="2960" y="2055"/>
                    </a:lnTo>
                    <a:lnTo>
                      <a:pt x="2917" y="2068"/>
                    </a:lnTo>
                    <a:lnTo>
                      <a:pt x="2874" y="2081"/>
                    </a:lnTo>
                    <a:lnTo>
                      <a:pt x="2828" y="2093"/>
                    </a:lnTo>
                    <a:lnTo>
                      <a:pt x="2782" y="2105"/>
                    </a:lnTo>
                    <a:lnTo>
                      <a:pt x="2736" y="2115"/>
                    </a:lnTo>
                    <a:lnTo>
                      <a:pt x="2688" y="2125"/>
                    </a:lnTo>
                    <a:lnTo>
                      <a:pt x="2640" y="2135"/>
                    </a:lnTo>
                    <a:lnTo>
                      <a:pt x="2591" y="2143"/>
                    </a:lnTo>
                    <a:lnTo>
                      <a:pt x="2542" y="2152"/>
                    </a:lnTo>
                    <a:lnTo>
                      <a:pt x="2491" y="2159"/>
                    </a:lnTo>
                    <a:lnTo>
                      <a:pt x="2440" y="2166"/>
                    </a:lnTo>
                    <a:lnTo>
                      <a:pt x="2388" y="2171"/>
                    </a:lnTo>
                    <a:lnTo>
                      <a:pt x="2335" y="2175"/>
                    </a:lnTo>
                    <a:lnTo>
                      <a:pt x="2282" y="2178"/>
                    </a:lnTo>
                    <a:lnTo>
                      <a:pt x="2228" y="2182"/>
                    </a:lnTo>
                    <a:lnTo>
                      <a:pt x="2173" y="2183"/>
                    </a:lnTo>
                    <a:lnTo>
                      <a:pt x="2119" y="2184"/>
                    </a:lnTo>
                    <a:lnTo>
                      <a:pt x="2063" y="2183"/>
                    </a:lnTo>
                    <a:lnTo>
                      <a:pt x="2006" y="2181"/>
                    </a:lnTo>
                    <a:lnTo>
                      <a:pt x="1950" y="2177"/>
                    </a:lnTo>
                    <a:lnTo>
                      <a:pt x="1893" y="2173"/>
                    </a:lnTo>
                    <a:lnTo>
                      <a:pt x="1835" y="2168"/>
                    </a:lnTo>
                    <a:lnTo>
                      <a:pt x="1776" y="2161"/>
                    </a:lnTo>
                    <a:lnTo>
                      <a:pt x="1718" y="2153"/>
                    </a:lnTo>
                    <a:lnTo>
                      <a:pt x="1658" y="2143"/>
                    </a:lnTo>
                    <a:lnTo>
                      <a:pt x="1598" y="2131"/>
                    </a:lnTo>
                    <a:lnTo>
                      <a:pt x="1538" y="2119"/>
                    </a:lnTo>
                    <a:lnTo>
                      <a:pt x="1538" y="2119"/>
                    </a:lnTo>
                    <a:lnTo>
                      <a:pt x="1478" y="2105"/>
                    </a:lnTo>
                    <a:lnTo>
                      <a:pt x="1420" y="2090"/>
                    </a:lnTo>
                    <a:lnTo>
                      <a:pt x="1363" y="2073"/>
                    </a:lnTo>
                    <a:lnTo>
                      <a:pt x="1307" y="2054"/>
                    </a:lnTo>
                    <a:lnTo>
                      <a:pt x="1253" y="2036"/>
                    </a:lnTo>
                    <a:lnTo>
                      <a:pt x="1201" y="2016"/>
                    </a:lnTo>
                    <a:lnTo>
                      <a:pt x="1150" y="1994"/>
                    </a:lnTo>
                    <a:lnTo>
                      <a:pt x="1101" y="1973"/>
                    </a:lnTo>
                    <a:lnTo>
                      <a:pt x="1052" y="1951"/>
                    </a:lnTo>
                    <a:lnTo>
                      <a:pt x="1005" y="1926"/>
                    </a:lnTo>
                    <a:lnTo>
                      <a:pt x="960" y="1901"/>
                    </a:lnTo>
                    <a:lnTo>
                      <a:pt x="916" y="1877"/>
                    </a:lnTo>
                    <a:lnTo>
                      <a:pt x="873" y="1850"/>
                    </a:lnTo>
                    <a:lnTo>
                      <a:pt x="832" y="1823"/>
                    </a:lnTo>
                    <a:lnTo>
                      <a:pt x="791" y="1795"/>
                    </a:lnTo>
                    <a:lnTo>
                      <a:pt x="752" y="1768"/>
                    </a:lnTo>
                    <a:lnTo>
                      <a:pt x="714" y="1739"/>
                    </a:lnTo>
                    <a:lnTo>
                      <a:pt x="678" y="1710"/>
                    </a:lnTo>
                    <a:lnTo>
                      <a:pt x="643" y="1680"/>
                    </a:lnTo>
                    <a:lnTo>
                      <a:pt x="608" y="1650"/>
                    </a:lnTo>
                    <a:lnTo>
                      <a:pt x="575" y="1620"/>
                    </a:lnTo>
                    <a:lnTo>
                      <a:pt x="544" y="1589"/>
                    </a:lnTo>
                    <a:lnTo>
                      <a:pt x="513" y="1558"/>
                    </a:lnTo>
                    <a:lnTo>
                      <a:pt x="483" y="1527"/>
                    </a:lnTo>
                    <a:lnTo>
                      <a:pt x="455" y="1496"/>
                    </a:lnTo>
                    <a:lnTo>
                      <a:pt x="427" y="1465"/>
                    </a:lnTo>
                    <a:lnTo>
                      <a:pt x="401" y="1433"/>
                    </a:lnTo>
                    <a:lnTo>
                      <a:pt x="376" y="1402"/>
                    </a:lnTo>
                    <a:lnTo>
                      <a:pt x="351" y="1369"/>
                    </a:lnTo>
                    <a:lnTo>
                      <a:pt x="328" y="1338"/>
                    </a:lnTo>
                    <a:lnTo>
                      <a:pt x="306" y="1307"/>
                    </a:lnTo>
                    <a:lnTo>
                      <a:pt x="284" y="1276"/>
                    </a:lnTo>
                    <a:lnTo>
                      <a:pt x="264" y="1245"/>
                    </a:lnTo>
                    <a:lnTo>
                      <a:pt x="245" y="1214"/>
                    </a:lnTo>
                    <a:lnTo>
                      <a:pt x="209" y="1153"/>
                    </a:lnTo>
                    <a:lnTo>
                      <a:pt x="176" y="1096"/>
                    </a:lnTo>
                    <a:lnTo>
                      <a:pt x="146" y="1038"/>
                    </a:lnTo>
                    <a:lnTo>
                      <a:pt x="120" y="983"/>
                    </a:lnTo>
                    <a:lnTo>
                      <a:pt x="96" y="932"/>
                    </a:lnTo>
                    <a:lnTo>
                      <a:pt x="77" y="884"/>
                    </a:lnTo>
                    <a:lnTo>
                      <a:pt x="59" y="839"/>
                    </a:lnTo>
                    <a:lnTo>
                      <a:pt x="44" y="797"/>
                    </a:lnTo>
                    <a:lnTo>
                      <a:pt x="31" y="761"/>
                    </a:lnTo>
                    <a:lnTo>
                      <a:pt x="22" y="727"/>
                    </a:lnTo>
                    <a:lnTo>
                      <a:pt x="14" y="701"/>
                    </a:lnTo>
                    <a:lnTo>
                      <a:pt x="3" y="662"/>
                    </a:lnTo>
                    <a:lnTo>
                      <a:pt x="0" y="649"/>
                    </a:lnTo>
                    <a:lnTo>
                      <a:pt x="0" y="649"/>
                    </a:lnTo>
                    <a:lnTo>
                      <a:pt x="11" y="640"/>
                    </a:lnTo>
                    <a:lnTo>
                      <a:pt x="40" y="615"/>
                    </a:lnTo>
                    <a:lnTo>
                      <a:pt x="88" y="577"/>
                    </a:lnTo>
                    <a:lnTo>
                      <a:pt x="118" y="553"/>
                    </a:lnTo>
                    <a:lnTo>
                      <a:pt x="153" y="526"/>
                    </a:lnTo>
                    <a:lnTo>
                      <a:pt x="192" y="498"/>
                    </a:lnTo>
                    <a:lnTo>
                      <a:pt x="234" y="468"/>
                    </a:lnTo>
                    <a:lnTo>
                      <a:pt x="282" y="437"/>
                    </a:lnTo>
                    <a:lnTo>
                      <a:pt x="332" y="404"/>
                    </a:lnTo>
                    <a:lnTo>
                      <a:pt x="386" y="371"/>
                    </a:lnTo>
                    <a:lnTo>
                      <a:pt x="445" y="338"/>
                    </a:lnTo>
                    <a:lnTo>
                      <a:pt x="506" y="304"/>
                    </a:lnTo>
                    <a:lnTo>
                      <a:pt x="571" y="270"/>
                    </a:lnTo>
                    <a:lnTo>
                      <a:pt x="639" y="237"/>
                    </a:lnTo>
                    <a:lnTo>
                      <a:pt x="710" y="205"/>
                    </a:lnTo>
                    <a:lnTo>
                      <a:pt x="784" y="174"/>
                    </a:lnTo>
                    <a:lnTo>
                      <a:pt x="822" y="159"/>
                    </a:lnTo>
                    <a:lnTo>
                      <a:pt x="862" y="144"/>
                    </a:lnTo>
                    <a:lnTo>
                      <a:pt x="902" y="130"/>
                    </a:lnTo>
                    <a:lnTo>
                      <a:pt x="942" y="116"/>
                    </a:lnTo>
                    <a:lnTo>
                      <a:pt x="983" y="104"/>
                    </a:lnTo>
                    <a:lnTo>
                      <a:pt x="1025" y="91"/>
                    </a:lnTo>
                    <a:lnTo>
                      <a:pt x="1067" y="79"/>
                    </a:lnTo>
                    <a:lnTo>
                      <a:pt x="1110" y="68"/>
                    </a:lnTo>
                    <a:lnTo>
                      <a:pt x="1153" y="58"/>
                    </a:lnTo>
                    <a:lnTo>
                      <a:pt x="1198" y="48"/>
                    </a:lnTo>
                    <a:lnTo>
                      <a:pt x="1242" y="38"/>
                    </a:lnTo>
                    <a:lnTo>
                      <a:pt x="1288" y="31"/>
                    </a:lnTo>
                    <a:lnTo>
                      <a:pt x="1334" y="23"/>
                    </a:lnTo>
                    <a:lnTo>
                      <a:pt x="1380" y="17"/>
                    </a:lnTo>
                    <a:lnTo>
                      <a:pt x="1427" y="12"/>
                    </a:lnTo>
                    <a:lnTo>
                      <a:pt x="1474" y="7"/>
                    </a:lnTo>
                    <a:lnTo>
                      <a:pt x="1523" y="4"/>
                    </a:lnTo>
                    <a:lnTo>
                      <a:pt x="1571" y="1"/>
                    </a:lnTo>
                    <a:lnTo>
                      <a:pt x="1621" y="0"/>
                    </a:lnTo>
                    <a:lnTo>
                      <a:pt x="1670" y="0"/>
                    </a:lnTo>
                    <a:lnTo>
                      <a:pt x="1720" y="1"/>
                    </a:lnTo>
                    <a:lnTo>
                      <a:pt x="1770" y="3"/>
                    </a:lnTo>
                    <a:lnTo>
                      <a:pt x="1821" y="7"/>
                    </a:lnTo>
                    <a:lnTo>
                      <a:pt x="1872" y="12"/>
                    </a:lnTo>
                    <a:lnTo>
                      <a:pt x="1924" y="18"/>
                    </a:lnTo>
                    <a:lnTo>
                      <a:pt x="1975" y="25"/>
                    </a:lnTo>
                    <a:lnTo>
                      <a:pt x="1975" y="25"/>
                    </a:lnTo>
                    <a:lnTo>
                      <a:pt x="2027" y="35"/>
                    </a:lnTo>
                    <a:lnTo>
                      <a:pt x="2079" y="46"/>
                    </a:lnTo>
                    <a:lnTo>
                      <a:pt x="2129" y="59"/>
                    </a:lnTo>
                    <a:lnTo>
                      <a:pt x="2180" y="74"/>
                    </a:lnTo>
                    <a:lnTo>
                      <a:pt x="2229" y="90"/>
                    </a:lnTo>
                    <a:lnTo>
                      <a:pt x="2278" y="107"/>
                    </a:lnTo>
                    <a:lnTo>
                      <a:pt x="2326" y="126"/>
                    </a:lnTo>
                    <a:lnTo>
                      <a:pt x="2375" y="146"/>
                    </a:lnTo>
                    <a:lnTo>
                      <a:pt x="2421" y="168"/>
                    </a:lnTo>
                    <a:lnTo>
                      <a:pt x="2467" y="191"/>
                    </a:lnTo>
                    <a:lnTo>
                      <a:pt x="2514" y="215"/>
                    </a:lnTo>
                    <a:lnTo>
                      <a:pt x="2559" y="241"/>
                    </a:lnTo>
                    <a:lnTo>
                      <a:pt x="2604" y="267"/>
                    </a:lnTo>
                    <a:lnTo>
                      <a:pt x="2648" y="294"/>
                    </a:lnTo>
                    <a:lnTo>
                      <a:pt x="2691" y="323"/>
                    </a:lnTo>
                    <a:lnTo>
                      <a:pt x="2734" y="353"/>
                    </a:lnTo>
                    <a:lnTo>
                      <a:pt x="2776" y="383"/>
                    </a:lnTo>
                    <a:lnTo>
                      <a:pt x="2816" y="414"/>
                    </a:lnTo>
                    <a:lnTo>
                      <a:pt x="2857" y="446"/>
                    </a:lnTo>
                    <a:lnTo>
                      <a:pt x="2896" y="478"/>
                    </a:lnTo>
                    <a:lnTo>
                      <a:pt x="2936" y="511"/>
                    </a:lnTo>
                    <a:lnTo>
                      <a:pt x="2974" y="544"/>
                    </a:lnTo>
                    <a:lnTo>
                      <a:pt x="3012" y="579"/>
                    </a:lnTo>
                    <a:lnTo>
                      <a:pt x="3049" y="613"/>
                    </a:lnTo>
                    <a:lnTo>
                      <a:pt x="3085" y="648"/>
                    </a:lnTo>
                    <a:lnTo>
                      <a:pt x="3120" y="684"/>
                    </a:lnTo>
                    <a:lnTo>
                      <a:pt x="3154" y="719"/>
                    </a:lnTo>
                    <a:lnTo>
                      <a:pt x="3188" y="754"/>
                    </a:lnTo>
                    <a:lnTo>
                      <a:pt x="3221" y="791"/>
                    </a:lnTo>
                    <a:lnTo>
                      <a:pt x="3254" y="826"/>
                    </a:lnTo>
                    <a:lnTo>
                      <a:pt x="3316" y="898"/>
                    </a:lnTo>
                    <a:lnTo>
                      <a:pt x="3375" y="968"/>
                    </a:lnTo>
                    <a:lnTo>
                      <a:pt x="3431" y="1038"/>
                    </a:lnTo>
                    <a:lnTo>
                      <a:pt x="3482" y="1106"/>
                    </a:lnTo>
                    <a:lnTo>
                      <a:pt x="3531" y="1173"/>
                    </a:lnTo>
                    <a:lnTo>
                      <a:pt x="3576" y="1237"/>
                    </a:lnTo>
                    <a:lnTo>
                      <a:pt x="3617" y="1298"/>
                    </a:lnTo>
                    <a:lnTo>
                      <a:pt x="3656" y="1356"/>
                    </a:lnTo>
                    <a:lnTo>
                      <a:pt x="3690" y="1409"/>
                    </a:lnTo>
                    <a:lnTo>
                      <a:pt x="3721" y="1457"/>
                    </a:lnTo>
                    <a:lnTo>
                      <a:pt x="3746" y="1502"/>
                    </a:lnTo>
                    <a:lnTo>
                      <a:pt x="3789" y="1573"/>
                    </a:lnTo>
                    <a:lnTo>
                      <a:pt x="3813" y="1619"/>
                    </a:lnTo>
                    <a:lnTo>
                      <a:pt x="3822" y="1635"/>
                    </a:lnTo>
                    <a:lnTo>
                      <a:pt x="3822" y="1635"/>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47" name="Freeform 14"/>
              <p:cNvSpPr/>
              <p:nvPr/>
            </p:nvSpPr>
            <p:spPr bwMode="auto">
              <a:xfrm rot="10800000" flipH="1">
                <a:off x="2905000" y="2536117"/>
                <a:ext cx="384559" cy="294302"/>
              </a:xfrm>
              <a:custGeom>
                <a:avLst/>
                <a:gdLst/>
                <a:ahLst/>
                <a:cxnLst>
                  <a:cxn ang="0">
                    <a:pos x="3348" y="2351"/>
                  </a:cxn>
                  <a:cxn ang="0">
                    <a:pos x="3206" y="2392"/>
                  </a:cxn>
                  <a:cxn ang="0">
                    <a:pos x="3055" y="2425"/>
                  </a:cxn>
                  <a:cxn ang="0">
                    <a:pos x="2862" y="2456"/>
                  </a:cxn>
                  <a:cxn ang="0">
                    <a:pos x="2634" y="2475"/>
                  </a:cxn>
                  <a:cxn ang="0">
                    <a:pos x="2419" y="2479"/>
                  </a:cxn>
                  <a:cxn ang="0">
                    <a:pos x="2282" y="2473"/>
                  </a:cxn>
                  <a:cxn ang="0">
                    <a:pos x="2138" y="2460"/>
                  </a:cxn>
                  <a:cxn ang="0">
                    <a:pos x="1991" y="2440"/>
                  </a:cxn>
                  <a:cxn ang="0">
                    <a:pos x="1839" y="2410"/>
                  </a:cxn>
                  <a:cxn ang="0">
                    <a:pos x="1684" y="2371"/>
                  </a:cxn>
                  <a:cxn ang="0">
                    <a:pos x="1526" y="2321"/>
                  </a:cxn>
                  <a:cxn ang="0">
                    <a:pos x="1366" y="2259"/>
                  </a:cxn>
                  <a:cxn ang="0">
                    <a:pos x="1204" y="2184"/>
                  </a:cxn>
                  <a:cxn ang="0">
                    <a:pos x="1043" y="2096"/>
                  </a:cxn>
                  <a:cxn ang="0">
                    <a:pos x="939" y="2031"/>
                  </a:cxn>
                  <a:cxn ang="0">
                    <a:pos x="796" y="1928"/>
                  </a:cxn>
                  <a:cxn ang="0">
                    <a:pos x="668" y="1820"/>
                  </a:cxn>
                  <a:cxn ang="0">
                    <a:pos x="555" y="1709"/>
                  </a:cxn>
                  <a:cxn ang="0">
                    <a:pos x="455" y="1593"/>
                  </a:cxn>
                  <a:cxn ang="0">
                    <a:pos x="368" y="1477"/>
                  </a:cxn>
                  <a:cxn ang="0">
                    <a:pos x="292" y="1359"/>
                  </a:cxn>
                  <a:cxn ang="0">
                    <a:pos x="228" y="1241"/>
                  </a:cxn>
                  <a:cxn ang="0">
                    <a:pos x="174" y="1126"/>
                  </a:cxn>
                  <a:cxn ang="0">
                    <a:pos x="128" y="1011"/>
                  </a:cxn>
                  <a:cxn ang="0">
                    <a:pos x="92" y="901"/>
                  </a:cxn>
                  <a:cxn ang="0">
                    <a:pos x="54" y="761"/>
                  </a:cxn>
                  <a:cxn ang="0">
                    <a:pos x="20" y="571"/>
                  </a:cxn>
                  <a:cxn ang="0">
                    <a:pos x="4" y="413"/>
                  </a:cxn>
                  <a:cxn ang="0">
                    <a:pos x="0" y="296"/>
                  </a:cxn>
                  <a:cxn ang="0">
                    <a:pos x="2" y="215"/>
                  </a:cxn>
                  <a:cxn ang="0">
                    <a:pos x="50" y="195"/>
                  </a:cxn>
                  <a:cxn ang="0">
                    <a:pos x="183" y="145"/>
                  </a:cxn>
                  <a:cxn ang="0">
                    <a:pos x="331" y="100"/>
                  </a:cxn>
                  <a:cxn ang="0">
                    <a:pos x="516" y="57"/>
                  </a:cxn>
                  <a:cxn ang="0">
                    <a:pos x="731" y="21"/>
                  </a:cxn>
                  <a:cxn ang="0">
                    <a:pos x="929" y="3"/>
                  </a:cxn>
                  <a:cxn ang="0">
                    <a:pos x="1054" y="0"/>
                  </a:cxn>
                  <a:cxn ang="0">
                    <a:pos x="1184" y="3"/>
                  </a:cxn>
                  <a:cxn ang="0">
                    <a:pos x="1319" y="14"/>
                  </a:cxn>
                  <a:cxn ang="0">
                    <a:pos x="1456" y="33"/>
                  </a:cxn>
                  <a:cxn ang="0">
                    <a:pos x="1595" y="62"/>
                  </a:cxn>
                  <a:cxn ang="0">
                    <a:pos x="1735" y="100"/>
                  </a:cxn>
                  <a:cxn ang="0">
                    <a:pos x="1878" y="151"/>
                  </a:cxn>
                  <a:cxn ang="0">
                    <a:pos x="2020" y="212"/>
                  </a:cxn>
                  <a:cxn ang="0">
                    <a:pos x="2114" y="261"/>
                  </a:cxn>
                  <a:cxn ang="0">
                    <a:pos x="2248" y="344"/>
                  </a:cxn>
                  <a:cxn ang="0">
                    <a:pos x="2373" y="441"/>
                  </a:cxn>
                  <a:cxn ang="0">
                    <a:pos x="2489" y="547"/>
                  </a:cxn>
                  <a:cxn ang="0">
                    <a:pos x="2596" y="661"/>
                  </a:cxn>
                  <a:cxn ang="0">
                    <a:pos x="2695" y="783"/>
                  </a:cxn>
                  <a:cxn ang="0">
                    <a:pos x="2786" y="910"/>
                  </a:cxn>
                  <a:cxn ang="0">
                    <a:pos x="2869" y="1042"/>
                  </a:cxn>
                  <a:cxn ang="0">
                    <a:pos x="2945" y="1175"/>
                  </a:cxn>
                  <a:cxn ang="0">
                    <a:pos x="3013" y="1309"/>
                  </a:cxn>
                  <a:cxn ang="0">
                    <a:pos x="3092" y="1485"/>
                  </a:cxn>
                  <a:cxn ang="0">
                    <a:pos x="3191" y="1737"/>
                  </a:cxn>
                  <a:cxn ang="0">
                    <a:pos x="3265" y="1961"/>
                  </a:cxn>
                  <a:cxn ang="0">
                    <a:pos x="3316" y="2145"/>
                  </a:cxn>
                  <a:cxn ang="0">
                    <a:pos x="3359" y="2328"/>
                  </a:cxn>
                </a:cxnLst>
                <a:rect l="0" t="0" r="r" b="b"/>
                <a:pathLst>
                  <a:path w="3362" h="2479">
                    <a:moveTo>
                      <a:pt x="3362" y="2347"/>
                    </a:moveTo>
                    <a:lnTo>
                      <a:pt x="3362" y="2347"/>
                    </a:lnTo>
                    <a:lnTo>
                      <a:pt x="3348" y="2351"/>
                    </a:lnTo>
                    <a:lnTo>
                      <a:pt x="3309" y="2364"/>
                    </a:lnTo>
                    <a:lnTo>
                      <a:pt x="3246" y="2382"/>
                    </a:lnTo>
                    <a:lnTo>
                      <a:pt x="3206" y="2392"/>
                    </a:lnTo>
                    <a:lnTo>
                      <a:pt x="3162" y="2402"/>
                    </a:lnTo>
                    <a:lnTo>
                      <a:pt x="3111" y="2414"/>
                    </a:lnTo>
                    <a:lnTo>
                      <a:pt x="3055" y="2425"/>
                    </a:lnTo>
                    <a:lnTo>
                      <a:pt x="2996" y="2435"/>
                    </a:lnTo>
                    <a:lnTo>
                      <a:pt x="2932" y="2446"/>
                    </a:lnTo>
                    <a:lnTo>
                      <a:pt x="2862" y="2456"/>
                    </a:lnTo>
                    <a:lnTo>
                      <a:pt x="2790" y="2463"/>
                    </a:lnTo>
                    <a:lnTo>
                      <a:pt x="2713" y="2471"/>
                    </a:lnTo>
                    <a:lnTo>
                      <a:pt x="2634" y="2475"/>
                    </a:lnTo>
                    <a:lnTo>
                      <a:pt x="2550" y="2478"/>
                    </a:lnTo>
                    <a:lnTo>
                      <a:pt x="2463" y="2479"/>
                    </a:lnTo>
                    <a:lnTo>
                      <a:pt x="2419" y="2479"/>
                    </a:lnTo>
                    <a:lnTo>
                      <a:pt x="2374" y="2478"/>
                    </a:lnTo>
                    <a:lnTo>
                      <a:pt x="2328" y="2476"/>
                    </a:lnTo>
                    <a:lnTo>
                      <a:pt x="2282" y="2473"/>
                    </a:lnTo>
                    <a:lnTo>
                      <a:pt x="2234" y="2470"/>
                    </a:lnTo>
                    <a:lnTo>
                      <a:pt x="2187" y="2465"/>
                    </a:lnTo>
                    <a:lnTo>
                      <a:pt x="2138" y="2460"/>
                    </a:lnTo>
                    <a:lnTo>
                      <a:pt x="2090" y="2455"/>
                    </a:lnTo>
                    <a:lnTo>
                      <a:pt x="2040" y="2447"/>
                    </a:lnTo>
                    <a:lnTo>
                      <a:pt x="1991" y="2440"/>
                    </a:lnTo>
                    <a:lnTo>
                      <a:pt x="1940" y="2431"/>
                    </a:lnTo>
                    <a:lnTo>
                      <a:pt x="1890" y="2421"/>
                    </a:lnTo>
                    <a:lnTo>
                      <a:pt x="1839" y="2410"/>
                    </a:lnTo>
                    <a:lnTo>
                      <a:pt x="1788" y="2398"/>
                    </a:lnTo>
                    <a:lnTo>
                      <a:pt x="1736" y="2385"/>
                    </a:lnTo>
                    <a:lnTo>
                      <a:pt x="1684" y="2371"/>
                    </a:lnTo>
                    <a:lnTo>
                      <a:pt x="1631" y="2355"/>
                    </a:lnTo>
                    <a:lnTo>
                      <a:pt x="1578" y="2339"/>
                    </a:lnTo>
                    <a:lnTo>
                      <a:pt x="1526" y="2321"/>
                    </a:lnTo>
                    <a:lnTo>
                      <a:pt x="1472" y="2302"/>
                    </a:lnTo>
                    <a:lnTo>
                      <a:pt x="1420" y="2280"/>
                    </a:lnTo>
                    <a:lnTo>
                      <a:pt x="1366" y="2259"/>
                    </a:lnTo>
                    <a:lnTo>
                      <a:pt x="1312" y="2235"/>
                    </a:lnTo>
                    <a:lnTo>
                      <a:pt x="1259" y="2211"/>
                    </a:lnTo>
                    <a:lnTo>
                      <a:pt x="1204" y="2184"/>
                    </a:lnTo>
                    <a:lnTo>
                      <a:pt x="1150" y="2156"/>
                    </a:lnTo>
                    <a:lnTo>
                      <a:pt x="1097" y="2127"/>
                    </a:lnTo>
                    <a:lnTo>
                      <a:pt x="1043" y="2096"/>
                    </a:lnTo>
                    <a:lnTo>
                      <a:pt x="1043" y="2096"/>
                    </a:lnTo>
                    <a:lnTo>
                      <a:pt x="989" y="2064"/>
                    </a:lnTo>
                    <a:lnTo>
                      <a:pt x="939" y="2031"/>
                    </a:lnTo>
                    <a:lnTo>
                      <a:pt x="889" y="1997"/>
                    </a:lnTo>
                    <a:lnTo>
                      <a:pt x="842" y="1962"/>
                    </a:lnTo>
                    <a:lnTo>
                      <a:pt x="796" y="1928"/>
                    </a:lnTo>
                    <a:lnTo>
                      <a:pt x="751" y="1893"/>
                    </a:lnTo>
                    <a:lnTo>
                      <a:pt x="709" y="1856"/>
                    </a:lnTo>
                    <a:lnTo>
                      <a:pt x="668" y="1820"/>
                    </a:lnTo>
                    <a:lnTo>
                      <a:pt x="629" y="1784"/>
                    </a:lnTo>
                    <a:lnTo>
                      <a:pt x="591" y="1746"/>
                    </a:lnTo>
                    <a:lnTo>
                      <a:pt x="555" y="1709"/>
                    </a:lnTo>
                    <a:lnTo>
                      <a:pt x="520" y="1670"/>
                    </a:lnTo>
                    <a:lnTo>
                      <a:pt x="487" y="1632"/>
                    </a:lnTo>
                    <a:lnTo>
                      <a:pt x="455" y="1593"/>
                    </a:lnTo>
                    <a:lnTo>
                      <a:pt x="424" y="1555"/>
                    </a:lnTo>
                    <a:lnTo>
                      <a:pt x="395" y="1516"/>
                    </a:lnTo>
                    <a:lnTo>
                      <a:pt x="368" y="1477"/>
                    </a:lnTo>
                    <a:lnTo>
                      <a:pt x="342" y="1438"/>
                    </a:lnTo>
                    <a:lnTo>
                      <a:pt x="316" y="1398"/>
                    </a:lnTo>
                    <a:lnTo>
                      <a:pt x="292" y="1359"/>
                    </a:lnTo>
                    <a:lnTo>
                      <a:pt x="270" y="1320"/>
                    </a:lnTo>
                    <a:lnTo>
                      <a:pt x="248" y="1281"/>
                    </a:lnTo>
                    <a:lnTo>
                      <a:pt x="228" y="1241"/>
                    </a:lnTo>
                    <a:lnTo>
                      <a:pt x="209" y="1203"/>
                    </a:lnTo>
                    <a:lnTo>
                      <a:pt x="190" y="1164"/>
                    </a:lnTo>
                    <a:lnTo>
                      <a:pt x="174" y="1126"/>
                    </a:lnTo>
                    <a:lnTo>
                      <a:pt x="157" y="1087"/>
                    </a:lnTo>
                    <a:lnTo>
                      <a:pt x="143" y="1050"/>
                    </a:lnTo>
                    <a:lnTo>
                      <a:pt x="128" y="1011"/>
                    </a:lnTo>
                    <a:lnTo>
                      <a:pt x="115" y="975"/>
                    </a:lnTo>
                    <a:lnTo>
                      <a:pt x="104" y="937"/>
                    </a:lnTo>
                    <a:lnTo>
                      <a:pt x="92" y="901"/>
                    </a:lnTo>
                    <a:lnTo>
                      <a:pt x="81" y="866"/>
                    </a:lnTo>
                    <a:lnTo>
                      <a:pt x="72" y="830"/>
                    </a:lnTo>
                    <a:lnTo>
                      <a:pt x="54" y="761"/>
                    </a:lnTo>
                    <a:lnTo>
                      <a:pt x="41" y="694"/>
                    </a:lnTo>
                    <a:lnTo>
                      <a:pt x="28" y="631"/>
                    </a:lnTo>
                    <a:lnTo>
                      <a:pt x="20" y="571"/>
                    </a:lnTo>
                    <a:lnTo>
                      <a:pt x="13" y="515"/>
                    </a:lnTo>
                    <a:lnTo>
                      <a:pt x="8" y="462"/>
                    </a:lnTo>
                    <a:lnTo>
                      <a:pt x="4" y="413"/>
                    </a:lnTo>
                    <a:lnTo>
                      <a:pt x="1" y="369"/>
                    </a:lnTo>
                    <a:lnTo>
                      <a:pt x="0" y="330"/>
                    </a:lnTo>
                    <a:lnTo>
                      <a:pt x="0" y="296"/>
                    </a:lnTo>
                    <a:lnTo>
                      <a:pt x="0" y="267"/>
                    </a:lnTo>
                    <a:lnTo>
                      <a:pt x="1" y="229"/>
                    </a:lnTo>
                    <a:lnTo>
                      <a:pt x="2" y="215"/>
                    </a:lnTo>
                    <a:lnTo>
                      <a:pt x="2" y="215"/>
                    </a:lnTo>
                    <a:lnTo>
                      <a:pt x="15" y="210"/>
                    </a:lnTo>
                    <a:lnTo>
                      <a:pt x="50" y="195"/>
                    </a:lnTo>
                    <a:lnTo>
                      <a:pt x="107" y="172"/>
                    </a:lnTo>
                    <a:lnTo>
                      <a:pt x="143" y="159"/>
                    </a:lnTo>
                    <a:lnTo>
                      <a:pt x="183" y="145"/>
                    </a:lnTo>
                    <a:lnTo>
                      <a:pt x="228" y="130"/>
                    </a:lnTo>
                    <a:lnTo>
                      <a:pt x="278" y="115"/>
                    </a:lnTo>
                    <a:lnTo>
                      <a:pt x="331" y="100"/>
                    </a:lnTo>
                    <a:lnTo>
                      <a:pt x="389" y="85"/>
                    </a:lnTo>
                    <a:lnTo>
                      <a:pt x="451" y="70"/>
                    </a:lnTo>
                    <a:lnTo>
                      <a:pt x="516" y="57"/>
                    </a:lnTo>
                    <a:lnTo>
                      <a:pt x="584" y="43"/>
                    </a:lnTo>
                    <a:lnTo>
                      <a:pt x="656" y="31"/>
                    </a:lnTo>
                    <a:lnTo>
                      <a:pt x="731" y="21"/>
                    </a:lnTo>
                    <a:lnTo>
                      <a:pt x="808" y="13"/>
                    </a:lnTo>
                    <a:lnTo>
                      <a:pt x="888" y="6"/>
                    </a:lnTo>
                    <a:lnTo>
                      <a:pt x="929" y="3"/>
                    </a:lnTo>
                    <a:lnTo>
                      <a:pt x="970" y="2"/>
                    </a:lnTo>
                    <a:lnTo>
                      <a:pt x="1012" y="1"/>
                    </a:lnTo>
                    <a:lnTo>
                      <a:pt x="1054" y="0"/>
                    </a:lnTo>
                    <a:lnTo>
                      <a:pt x="1098" y="1"/>
                    </a:lnTo>
                    <a:lnTo>
                      <a:pt x="1141" y="2"/>
                    </a:lnTo>
                    <a:lnTo>
                      <a:pt x="1184" y="3"/>
                    </a:lnTo>
                    <a:lnTo>
                      <a:pt x="1229" y="6"/>
                    </a:lnTo>
                    <a:lnTo>
                      <a:pt x="1273" y="9"/>
                    </a:lnTo>
                    <a:lnTo>
                      <a:pt x="1319" y="14"/>
                    </a:lnTo>
                    <a:lnTo>
                      <a:pt x="1364" y="19"/>
                    </a:lnTo>
                    <a:lnTo>
                      <a:pt x="1409" y="26"/>
                    </a:lnTo>
                    <a:lnTo>
                      <a:pt x="1456" y="33"/>
                    </a:lnTo>
                    <a:lnTo>
                      <a:pt x="1501" y="42"/>
                    </a:lnTo>
                    <a:lnTo>
                      <a:pt x="1547" y="51"/>
                    </a:lnTo>
                    <a:lnTo>
                      <a:pt x="1595" y="62"/>
                    </a:lnTo>
                    <a:lnTo>
                      <a:pt x="1641" y="74"/>
                    </a:lnTo>
                    <a:lnTo>
                      <a:pt x="1689" y="87"/>
                    </a:lnTo>
                    <a:lnTo>
                      <a:pt x="1735" y="100"/>
                    </a:lnTo>
                    <a:lnTo>
                      <a:pt x="1783" y="115"/>
                    </a:lnTo>
                    <a:lnTo>
                      <a:pt x="1830" y="133"/>
                    </a:lnTo>
                    <a:lnTo>
                      <a:pt x="1878" y="151"/>
                    </a:lnTo>
                    <a:lnTo>
                      <a:pt x="1925" y="170"/>
                    </a:lnTo>
                    <a:lnTo>
                      <a:pt x="1972" y="190"/>
                    </a:lnTo>
                    <a:lnTo>
                      <a:pt x="2020" y="212"/>
                    </a:lnTo>
                    <a:lnTo>
                      <a:pt x="2066" y="235"/>
                    </a:lnTo>
                    <a:lnTo>
                      <a:pt x="2066" y="235"/>
                    </a:lnTo>
                    <a:lnTo>
                      <a:pt x="2114" y="261"/>
                    </a:lnTo>
                    <a:lnTo>
                      <a:pt x="2159" y="288"/>
                    </a:lnTo>
                    <a:lnTo>
                      <a:pt x="2204" y="316"/>
                    </a:lnTo>
                    <a:lnTo>
                      <a:pt x="2248" y="344"/>
                    </a:lnTo>
                    <a:lnTo>
                      <a:pt x="2290" y="375"/>
                    </a:lnTo>
                    <a:lnTo>
                      <a:pt x="2332" y="408"/>
                    </a:lnTo>
                    <a:lnTo>
                      <a:pt x="2373" y="441"/>
                    </a:lnTo>
                    <a:lnTo>
                      <a:pt x="2412" y="475"/>
                    </a:lnTo>
                    <a:lnTo>
                      <a:pt x="2451" y="510"/>
                    </a:lnTo>
                    <a:lnTo>
                      <a:pt x="2489" y="547"/>
                    </a:lnTo>
                    <a:lnTo>
                      <a:pt x="2525" y="584"/>
                    </a:lnTo>
                    <a:lnTo>
                      <a:pt x="2561" y="623"/>
                    </a:lnTo>
                    <a:lnTo>
                      <a:pt x="2596" y="661"/>
                    </a:lnTo>
                    <a:lnTo>
                      <a:pt x="2630" y="702"/>
                    </a:lnTo>
                    <a:lnTo>
                      <a:pt x="2663" y="742"/>
                    </a:lnTo>
                    <a:lnTo>
                      <a:pt x="2695" y="783"/>
                    </a:lnTo>
                    <a:lnTo>
                      <a:pt x="2726" y="826"/>
                    </a:lnTo>
                    <a:lnTo>
                      <a:pt x="2756" y="868"/>
                    </a:lnTo>
                    <a:lnTo>
                      <a:pt x="2786" y="910"/>
                    </a:lnTo>
                    <a:lnTo>
                      <a:pt x="2815" y="954"/>
                    </a:lnTo>
                    <a:lnTo>
                      <a:pt x="2842" y="998"/>
                    </a:lnTo>
                    <a:lnTo>
                      <a:pt x="2869" y="1042"/>
                    </a:lnTo>
                    <a:lnTo>
                      <a:pt x="2895" y="1086"/>
                    </a:lnTo>
                    <a:lnTo>
                      <a:pt x="2920" y="1131"/>
                    </a:lnTo>
                    <a:lnTo>
                      <a:pt x="2945" y="1175"/>
                    </a:lnTo>
                    <a:lnTo>
                      <a:pt x="2968" y="1220"/>
                    </a:lnTo>
                    <a:lnTo>
                      <a:pt x="2990" y="1265"/>
                    </a:lnTo>
                    <a:lnTo>
                      <a:pt x="3013" y="1309"/>
                    </a:lnTo>
                    <a:lnTo>
                      <a:pt x="3034" y="1354"/>
                    </a:lnTo>
                    <a:lnTo>
                      <a:pt x="3054" y="1397"/>
                    </a:lnTo>
                    <a:lnTo>
                      <a:pt x="3092" y="1485"/>
                    </a:lnTo>
                    <a:lnTo>
                      <a:pt x="3129" y="1571"/>
                    </a:lnTo>
                    <a:lnTo>
                      <a:pt x="3162" y="1655"/>
                    </a:lnTo>
                    <a:lnTo>
                      <a:pt x="3191" y="1737"/>
                    </a:lnTo>
                    <a:lnTo>
                      <a:pt x="3218" y="1815"/>
                    </a:lnTo>
                    <a:lnTo>
                      <a:pt x="3243" y="1890"/>
                    </a:lnTo>
                    <a:lnTo>
                      <a:pt x="3265" y="1961"/>
                    </a:lnTo>
                    <a:lnTo>
                      <a:pt x="3284" y="2028"/>
                    </a:lnTo>
                    <a:lnTo>
                      <a:pt x="3302" y="2090"/>
                    </a:lnTo>
                    <a:lnTo>
                      <a:pt x="3316" y="2145"/>
                    </a:lnTo>
                    <a:lnTo>
                      <a:pt x="3329" y="2196"/>
                    </a:lnTo>
                    <a:lnTo>
                      <a:pt x="3347" y="2277"/>
                    </a:lnTo>
                    <a:lnTo>
                      <a:pt x="3359" y="2328"/>
                    </a:lnTo>
                    <a:lnTo>
                      <a:pt x="3362" y="2347"/>
                    </a:lnTo>
                    <a:lnTo>
                      <a:pt x="3362" y="2347"/>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48" name="Freeform 15"/>
              <p:cNvSpPr/>
              <p:nvPr/>
            </p:nvSpPr>
            <p:spPr bwMode="auto">
              <a:xfrm rot="10800000" flipH="1">
                <a:off x="4608049" y="1641439"/>
                <a:ext cx="371740" cy="304766"/>
              </a:xfrm>
              <a:custGeom>
                <a:avLst/>
                <a:gdLst/>
                <a:ahLst/>
                <a:cxnLst>
                  <a:cxn ang="0">
                    <a:pos x="14" y="86"/>
                  </a:cxn>
                  <a:cxn ang="0">
                    <a:pos x="157" y="53"/>
                  </a:cxn>
                  <a:cxn ang="0">
                    <a:pos x="310" y="28"/>
                  </a:cxn>
                  <a:cxn ang="0">
                    <a:pos x="503" y="8"/>
                  </a:cxn>
                  <a:cxn ang="0">
                    <a:pos x="733" y="0"/>
                  </a:cxn>
                  <a:cxn ang="0">
                    <a:pos x="948" y="9"/>
                  </a:cxn>
                  <a:cxn ang="0">
                    <a:pos x="1085" y="22"/>
                  </a:cxn>
                  <a:cxn ang="0">
                    <a:pos x="1226" y="42"/>
                  </a:cxn>
                  <a:cxn ang="0">
                    <a:pos x="1373" y="71"/>
                  </a:cxn>
                  <a:cxn ang="0">
                    <a:pos x="1523" y="108"/>
                  </a:cxn>
                  <a:cxn ang="0">
                    <a:pos x="1677" y="156"/>
                  </a:cxn>
                  <a:cxn ang="0">
                    <a:pos x="1832" y="215"/>
                  </a:cxn>
                  <a:cxn ang="0">
                    <a:pos x="1989" y="286"/>
                  </a:cxn>
                  <a:cxn ang="0">
                    <a:pos x="2145" y="369"/>
                  </a:cxn>
                  <a:cxn ang="0">
                    <a:pos x="2302" y="466"/>
                  </a:cxn>
                  <a:cxn ang="0">
                    <a:pos x="2403" y="536"/>
                  </a:cxn>
                  <a:cxn ang="0">
                    <a:pos x="2540" y="647"/>
                  </a:cxn>
                  <a:cxn ang="0">
                    <a:pos x="2663" y="761"/>
                  </a:cxn>
                  <a:cxn ang="0">
                    <a:pos x="2770" y="879"/>
                  </a:cxn>
                  <a:cxn ang="0">
                    <a:pos x="2864" y="1000"/>
                  </a:cxn>
                  <a:cxn ang="0">
                    <a:pos x="2946" y="1121"/>
                  </a:cxn>
                  <a:cxn ang="0">
                    <a:pos x="3015" y="1243"/>
                  </a:cxn>
                  <a:cxn ang="0">
                    <a:pos x="3074" y="1364"/>
                  </a:cxn>
                  <a:cxn ang="0">
                    <a:pos x="3122" y="1482"/>
                  </a:cxn>
                  <a:cxn ang="0">
                    <a:pos x="3161" y="1598"/>
                  </a:cxn>
                  <a:cxn ang="0">
                    <a:pos x="3192" y="1710"/>
                  </a:cxn>
                  <a:cxn ang="0">
                    <a:pos x="3222" y="1853"/>
                  </a:cxn>
                  <a:cxn ang="0">
                    <a:pos x="3248" y="2044"/>
                  </a:cxn>
                  <a:cxn ang="0">
                    <a:pos x="3255" y="2202"/>
                  </a:cxn>
                  <a:cxn ang="0">
                    <a:pos x="3253" y="2319"/>
                  </a:cxn>
                  <a:cxn ang="0">
                    <a:pos x="3247" y="2400"/>
                  </a:cxn>
                  <a:cxn ang="0">
                    <a:pos x="3198" y="2419"/>
                  </a:cxn>
                  <a:cxn ang="0">
                    <a:pos x="3062" y="2460"/>
                  </a:cxn>
                  <a:cxn ang="0">
                    <a:pos x="2912" y="2497"/>
                  </a:cxn>
                  <a:cxn ang="0">
                    <a:pos x="2726" y="2531"/>
                  </a:cxn>
                  <a:cxn ang="0">
                    <a:pos x="2509" y="2555"/>
                  </a:cxn>
                  <a:cxn ang="0">
                    <a:pos x="2310" y="2561"/>
                  </a:cxn>
                  <a:cxn ang="0">
                    <a:pos x="2186" y="2558"/>
                  </a:cxn>
                  <a:cxn ang="0">
                    <a:pos x="2056" y="2547"/>
                  </a:cxn>
                  <a:cxn ang="0">
                    <a:pos x="1923" y="2529"/>
                  </a:cxn>
                  <a:cxn ang="0">
                    <a:pos x="1786" y="2503"/>
                  </a:cxn>
                  <a:cxn ang="0">
                    <a:pos x="1649" y="2467"/>
                  </a:cxn>
                  <a:cxn ang="0">
                    <a:pos x="1510" y="2421"/>
                  </a:cxn>
                  <a:cxn ang="0">
                    <a:pos x="1371" y="2363"/>
                  </a:cxn>
                  <a:cxn ang="0">
                    <a:pos x="1233" y="2293"/>
                  </a:cxn>
                  <a:cxn ang="0">
                    <a:pos x="1141" y="2240"/>
                  </a:cxn>
                  <a:cxn ang="0">
                    <a:pos x="1011" y="2149"/>
                  </a:cxn>
                  <a:cxn ang="0">
                    <a:pos x="891" y="2046"/>
                  </a:cxn>
                  <a:cxn ang="0">
                    <a:pos x="781" y="1934"/>
                  </a:cxn>
                  <a:cxn ang="0">
                    <a:pos x="679" y="1814"/>
                  </a:cxn>
                  <a:cxn ang="0">
                    <a:pos x="586" y="1687"/>
                  </a:cxn>
                  <a:cxn ang="0">
                    <a:pos x="502" y="1554"/>
                  </a:cxn>
                  <a:cxn ang="0">
                    <a:pos x="426" y="1419"/>
                  </a:cxn>
                  <a:cxn ang="0">
                    <a:pos x="357" y="1281"/>
                  </a:cxn>
                  <a:cxn ang="0">
                    <a:pos x="295" y="1144"/>
                  </a:cxn>
                  <a:cxn ang="0">
                    <a:pos x="225" y="964"/>
                  </a:cxn>
                  <a:cxn ang="0">
                    <a:pos x="139" y="708"/>
                  </a:cxn>
                  <a:cxn ang="0">
                    <a:pos x="77" y="480"/>
                  </a:cxn>
                  <a:cxn ang="0">
                    <a:pos x="35" y="292"/>
                  </a:cxn>
                  <a:cxn ang="0">
                    <a:pos x="2" y="107"/>
                  </a:cxn>
                </a:cxnLst>
                <a:rect l="0" t="0" r="r" b="b"/>
                <a:pathLst>
                  <a:path w="3255" h="2561">
                    <a:moveTo>
                      <a:pt x="0" y="89"/>
                    </a:moveTo>
                    <a:lnTo>
                      <a:pt x="0" y="89"/>
                    </a:lnTo>
                    <a:lnTo>
                      <a:pt x="14" y="86"/>
                    </a:lnTo>
                    <a:lnTo>
                      <a:pt x="53" y="75"/>
                    </a:lnTo>
                    <a:lnTo>
                      <a:pt x="117" y="60"/>
                    </a:lnTo>
                    <a:lnTo>
                      <a:pt x="157" y="53"/>
                    </a:lnTo>
                    <a:lnTo>
                      <a:pt x="203" y="44"/>
                    </a:lnTo>
                    <a:lnTo>
                      <a:pt x="254" y="36"/>
                    </a:lnTo>
                    <a:lnTo>
                      <a:pt x="310" y="28"/>
                    </a:lnTo>
                    <a:lnTo>
                      <a:pt x="370" y="19"/>
                    </a:lnTo>
                    <a:lnTo>
                      <a:pt x="434" y="13"/>
                    </a:lnTo>
                    <a:lnTo>
                      <a:pt x="503" y="8"/>
                    </a:lnTo>
                    <a:lnTo>
                      <a:pt x="577" y="3"/>
                    </a:lnTo>
                    <a:lnTo>
                      <a:pt x="653" y="1"/>
                    </a:lnTo>
                    <a:lnTo>
                      <a:pt x="733" y="0"/>
                    </a:lnTo>
                    <a:lnTo>
                      <a:pt x="817" y="1"/>
                    </a:lnTo>
                    <a:lnTo>
                      <a:pt x="904" y="6"/>
                    </a:lnTo>
                    <a:lnTo>
                      <a:pt x="948" y="9"/>
                    </a:lnTo>
                    <a:lnTo>
                      <a:pt x="993" y="12"/>
                    </a:lnTo>
                    <a:lnTo>
                      <a:pt x="1039" y="16"/>
                    </a:lnTo>
                    <a:lnTo>
                      <a:pt x="1085" y="22"/>
                    </a:lnTo>
                    <a:lnTo>
                      <a:pt x="1132" y="27"/>
                    </a:lnTo>
                    <a:lnTo>
                      <a:pt x="1179" y="34"/>
                    </a:lnTo>
                    <a:lnTo>
                      <a:pt x="1226" y="42"/>
                    </a:lnTo>
                    <a:lnTo>
                      <a:pt x="1275" y="51"/>
                    </a:lnTo>
                    <a:lnTo>
                      <a:pt x="1324" y="60"/>
                    </a:lnTo>
                    <a:lnTo>
                      <a:pt x="1373" y="71"/>
                    </a:lnTo>
                    <a:lnTo>
                      <a:pt x="1423" y="83"/>
                    </a:lnTo>
                    <a:lnTo>
                      <a:pt x="1473" y="94"/>
                    </a:lnTo>
                    <a:lnTo>
                      <a:pt x="1523" y="108"/>
                    </a:lnTo>
                    <a:lnTo>
                      <a:pt x="1574" y="123"/>
                    </a:lnTo>
                    <a:lnTo>
                      <a:pt x="1626" y="139"/>
                    </a:lnTo>
                    <a:lnTo>
                      <a:pt x="1677" y="156"/>
                    </a:lnTo>
                    <a:lnTo>
                      <a:pt x="1729" y="175"/>
                    </a:lnTo>
                    <a:lnTo>
                      <a:pt x="1780" y="194"/>
                    </a:lnTo>
                    <a:lnTo>
                      <a:pt x="1832" y="215"/>
                    </a:lnTo>
                    <a:lnTo>
                      <a:pt x="1884" y="238"/>
                    </a:lnTo>
                    <a:lnTo>
                      <a:pt x="1936" y="261"/>
                    </a:lnTo>
                    <a:lnTo>
                      <a:pt x="1989" y="286"/>
                    </a:lnTo>
                    <a:lnTo>
                      <a:pt x="2041" y="312"/>
                    </a:lnTo>
                    <a:lnTo>
                      <a:pt x="2093" y="339"/>
                    </a:lnTo>
                    <a:lnTo>
                      <a:pt x="2145" y="369"/>
                    </a:lnTo>
                    <a:lnTo>
                      <a:pt x="2198" y="399"/>
                    </a:lnTo>
                    <a:lnTo>
                      <a:pt x="2251" y="433"/>
                    </a:lnTo>
                    <a:lnTo>
                      <a:pt x="2302" y="466"/>
                    </a:lnTo>
                    <a:lnTo>
                      <a:pt x="2302" y="466"/>
                    </a:lnTo>
                    <a:lnTo>
                      <a:pt x="2354" y="501"/>
                    </a:lnTo>
                    <a:lnTo>
                      <a:pt x="2403" y="536"/>
                    </a:lnTo>
                    <a:lnTo>
                      <a:pt x="2451" y="573"/>
                    </a:lnTo>
                    <a:lnTo>
                      <a:pt x="2497" y="609"/>
                    </a:lnTo>
                    <a:lnTo>
                      <a:pt x="2540" y="647"/>
                    </a:lnTo>
                    <a:lnTo>
                      <a:pt x="2584" y="685"/>
                    </a:lnTo>
                    <a:lnTo>
                      <a:pt x="2624" y="723"/>
                    </a:lnTo>
                    <a:lnTo>
                      <a:pt x="2663" y="761"/>
                    </a:lnTo>
                    <a:lnTo>
                      <a:pt x="2700" y="801"/>
                    </a:lnTo>
                    <a:lnTo>
                      <a:pt x="2736" y="839"/>
                    </a:lnTo>
                    <a:lnTo>
                      <a:pt x="2770" y="879"/>
                    </a:lnTo>
                    <a:lnTo>
                      <a:pt x="2803" y="919"/>
                    </a:lnTo>
                    <a:lnTo>
                      <a:pt x="2834" y="959"/>
                    </a:lnTo>
                    <a:lnTo>
                      <a:pt x="2864" y="1000"/>
                    </a:lnTo>
                    <a:lnTo>
                      <a:pt x="2893" y="1039"/>
                    </a:lnTo>
                    <a:lnTo>
                      <a:pt x="2920" y="1080"/>
                    </a:lnTo>
                    <a:lnTo>
                      <a:pt x="2946" y="1121"/>
                    </a:lnTo>
                    <a:lnTo>
                      <a:pt x="2970" y="1161"/>
                    </a:lnTo>
                    <a:lnTo>
                      <a:pt x="2993" y="1202"/>
                    </a:lnTo>
                    <a:lnTo>
                      <a:pt x="3015" y="1243"/>
                    </a:lnTo>
                    <a:lnTo>
                      <a:pt x="3035" y="1283"/>
                    </a:lnTo>
                    <a:lnTo>
                      <a:pt x="3055" y="1323"/>
                    </a:lnTo>
                    <a:lnTo>
                      <a:pt x="3074" y="1364"/>
                    </a:lnTo>
                    <a:lnTo>
                      <a:pt x="3091" y="1403"/>
                    </a:lnTo>
                    <a:lnTo>
                      <a:pt x="3107" y="1443"/>
                    </a:lnTo>
                    <a:lnTo>
                      <a:pt x="3122" y="1482"/>
                    </a:lnTo>
                    <a:lnTo>
                      <a:pt x="3137" y="1521"/>
                    </a:lnTo>
                    <a:lnTo>
                      <a:pt x="3149" y="1560"/>
                    </a:lnTo>
                    <a:lnTo>
                      <a:pt x="3161" y="1598"/>
                    </a:lnTo>
                    <a:lnTo>
                      <a:pt x="3173" y="1636"/>
                    </a:lnTo>
                    <a:lnTo>
                      <a:pt x="3183" y="1674"/>
                    </a:lnTo>
                    <a:lnTo>
                      <a:pt x="3192" y="1710"/>
                    </a:lnTo>
                    <a:lnTo>
                      <a:pt x="3200" y="1747"/>
                    </a:lnTo>
                    <a:lnTo>
                      <a:pt x="3209" y="1783"/>
                    </a:lnTo>
                    <a:lnTo>
                      <a:pt x="3222" y="1853"/>
                    </a:lnTo>
                    <a:lnTo>
                      <a:pt x="3233" y="1920"/>
                    </a:lnTo>
                    <a:lnTo>
                      <a:pt x="3242" y="1983"/>
                    </a:lnTo>
                    <a:lnTo>
                      <a:pt x="3248" y="2044"/>
                    </a:lnTo>
                    <a:lnTo>
                      <a:pt x="3252" y="2101"/>
                    </a:lnTo>
                    <a:lnTo>
                      <a:pt x="3254" y="2154"/>
                    </a:lnTo>
                    <a:lnTo>
                      <a:pt x="3255" y="2202"/>
                    </a:lnTo>
                    <a:lnTo>
                      <a:pt x="3255" y="2246"/>
                    </a:lnTo>
                    <a:lnTo>
                      <a:pt x="3255" y="2286"/>
                    </a:lnTo>
                    <a:lnTo>
                      <a:pt x="3253" y="2319"/>
                    </a:lnTo>
                    <a:lnTo>
                      <a:pt x="3252" y="2348"/>
                    </a:lnTo>
                    <a:lnTo>
                      <a:pt x="3248" y="2388"/>
                    </a:lnTo>
                    <a:lnTo>
                      <a:pt x="3247" y="2400"/>
                    </a:lnTo>
                    <a:lnTo>
                      <a:pt x="3247" y="2400"/>
                    </a:lnTo>
                    <a:lnTo>
                      <a:pt x="3235" y="2406"/>
                    </a:lnTo>
                    <a:lnTo>
                      <a:pt x="3198" y="2419"/>
                    </a:lnTo>
                    <a:lnTo>
                      <a:pt x="3141" y="2438"/>
                    </a:lnTo>
                    <a:lnTo>
                      <a:pt x="3104" y="2449"/>
                    </a:lnTo>
                    <a:lnTo>
                      <a:pt x="3062" y="2460"/>
                    </a:lnTo>
                    <a:lnTo>
                      <a:pt x="3017" y="2472"/>
                    </a:lnTo>
                    <a:lnTo>
                      <a:pt x="2966" y="2485"/>
                    </a:lnTo>
                    <a:lnTo>
                      <a:pt x="2912" y="2497"/>
                    </a:lnTo>
                    <a:lnTo>
                      <a:pt x="2853" y="2510"/>
                    </a:lnTo>
                    <a:lnTo>
                      <a:pt x="2791" y="2520"/>
                    </a:lnTo>
                    <a:lnTo>
                      <a:pt x="2726" y="2531"/>
                    </a:lnTo>
                    <a:lnTo>
                      <a:pt x="2657" y="2541"/>
                    </a:lnTo>
                    <a:lnTo>
                      <a:pt x="2585" y="2548"/>
                    </a:lnTo>
                    <a:lnTo>
                      <a:pt x="2509" y="2555"/>
                    </a:lnTo>
                    <a:lnTo>
                      <a:pt x="2432" y="2559"/>
                    </a:lnTo>
                    <a:lnTo>
                      <a:pt x="2352" y="2561"/>
                    </a:lnTo>
                    <a:lnTo>
                      <a:pt x="2310" y="2561"/>
                    </a:lnTo>
                    <a:lnTo>
                      <a:pt x="2269" y="2561"/>
                    </a:lnTo>
                    <a:lnTo>
                      <a:pt x="2228" y="2560"/>
                    </a:lnTo>
                    <a:lnTo>
                      <a:pt x="2186" y="2558"/>
                    </a:lnTo>
                    <a:lnTo>
                      <a:pt x="2142" y="2555"/>
                    </a:lnTo>
                    <a:lnTo>
                      <a:pt x="2099" y="2551"/>
                    </a:lnTo>
                    <a:lnTo>
                      <a:pt x="2056" y="2547"/>
                    </a:lnTo>
                    <a:lnTo>
                      <a:pt x="2011" y="2542"/>
                    </a:lnTo>
                    <a:lnTo>
                      <a:pt x="1967" y="2536"/>
                    </a:lnTo>
                    <a:lnTo>
                      <a:pt x="1923" y="2529"/>
                    </a:lnTo>
                    <a:lnTo>
                      <a:pt x="1877" y="2521"/>
                    </a:lnTo>
                    <a:lnTo>
                      <a:pt x="1832" y="2513"/>
                    </a:lnTo>
                    <a:lnTo>
                      <a:pt x="1786" y="2503"/>
                    </a:lnTo>
                    <a:lnTo>
                      <a:pt x="1741" y="2492"/>
                    </a:lnTo>
                    <a:lnTo>
                      <a:pt x="1695" y="2480"/>
                    </a:lnTo>
                    <a:lnTo>
                      <a:pt x="1649" y="2467"/>
                    </a:lnTo>
                    <a:lnTo>
                      <a:pt x="1603" y="2453"/>
                    </a:lnTo>
                    <a:lnTo>
                      <a:pt x="1556" y="2437"/>
                    </a:lnTo>
                    <a:lnTo>
                      <a:pt x="1510" y="2421"/>
                    </a:lnTo>
                    <a:lnTo>
                      <a:pt x="1464" y="2403"/>
                    </a:lnTo>
                    <a:lnTo>
                      <a:pt x="1417" y="2383"/>
                    </a:lnTo>
                    <a:lnTo>
                      <a:pt x="1371" y="2363"/>
                    </a:lnTo>
                    <a:lnTo>
                      <a:pt x="1324" y="2342"/>
                    </a:lnTo>
                    <a:lnTo>
                      <a:pt x="1278" y="2318"/>
                    </a:lnTo>
                    <a:lnTo>
                      <a:pt x="1233" y="2293"/>
                    </a:lnTo>
                    <a:lnTo>
                      <a:pt x="1186" y="2268"/>
                    </a:lnTo>
                    <a:lnTo>
                      <a:pt x="1186" y="2268"/>
                    </a:lnTo>
                    <a:lnTo>
                      <a:pt x="1141" y="2240"/>
                    </a:lnTo>
                    <a:lnTo>
                      <a:pt x="1096" y="2211"/>
                    </a:lnTo>
                    <a:lnTo>
                      <a:pt x="1053" y="2181"/>
                    </a:lnTo>
                    <a:lnTo>
                      <a:pt x="1011" y="2149"/>
                    </a:lnTo>
                    <a:lnTo>
                      <a:pt x="970" y="2116"/>
                    </a:lnTo>
                    <a:lnTo>
                      <a:pt x="929" y="2082"/>
                    </a:lnTo>
                    <a:lnTo>
                      <a:pt x="891" y="2046"/>
                    </a:lnTo>
                    <a:lnTo>
                      <a:pt x="853" y="2010"/>
                    </a:lnTo>
                    <a:lnTo>
                      <a:pt x="816" y="1972"/>
                    </a:lnTo>
                    <a:lnTo>
                      <a:pt x="781" y="1934"/>
                    </a:lnTo>
                    <a:lnTo>
                      <a:pt x="746" y="1894"/>
                    </a:lnTo>
                    <a:lnTo>
                      <a:pt x="712" y="1855"/>
                    </a:lnTo>
                    <a:lnTo>
                      <a:pt x="679" y="1814"/>
                    </a:lnTo>
                    <a:lnTo>
                      <a:pt x="647" y="1772"/>
                    </a:lnTo>
                    <a:lnTo>
                      <a:pt x="616" y="1730"/>
                    </a:lnTo>
                    <a:lnTo>
                      <a:pt x="586" y="1687"/>
                    </a:lnTo>
                    <a:lnTo>
                      <a:pt x="557" y="1643"/>
                    </a:lnTo>
                    <a:lnTo>
                      <a:pt x="529" y="1599"/>
                    </a:lnTo>
                    <a:lnTo>
                      <a:pt x="502" y="1554"/>
                    </a:lnTo>
                    <a:lnTo>
                      <a:pt x="476" y="1509"/>
                    </a:lnTo>
                    <a:lnTo>
                      <a:pt x="450" y="1464"/>
                    </a:lnTo>
                    <a:lnTo>
                      <a:pt x="426" y="1419"/>
                    </a:lnTo>
                    <a:lnTo>
                      <a:pt x="402" y="1373"/>
                    </a:lnTo>
                    <a:lnTo>
                      <a:pt x="379" y="1327"/>
                    </a:lnTo>
                    <a:lnTo>
                      <a:pt x="357" y="1281"/>
                    </a:lnTo>
                    <a:lnTo>
                      <a:pt x="335" y="1236"/>
                    </a:lnTo>
                    <a:lnTo>
                      <a:pt x="316" y="1190"/>
                    </a:lnTo>
                    <a:lnTo>
                      <a:pt x="295" y="1144"/>
                    </a:lnTo>
                    <a:lnTo>
                      <a:pt x="277" y="1099"/>
                    </a:lnTo>
                    <a:lnTo>
                      <a:pt x="259" y="1054"/>
                    </a:lnTo>
                    <a:lnTo>
                      <a:pt x="225" y="964"/>
                    </a:lnTo>
                    <a:lnTo>
                      <a:pt x="193" y="877"/>
                    </a:lnTo>
                    <a:lnTo>
                      <a:pt x="165" y="791"/>
                    </a:lnTo>
                    <a:lnTo>
                      <a:pt x="139" y="708"/>
                    </a:lnTo>
                    <a:lnTo>
                      <a:pt x="116" y="628"/>
                    </a:lnTo>
                    <a:lnTo>
                      <a:pt x="95" y="551"/>
                    </a:lnTo>
                    <a:lnTo>
                      <a:pt x="77" y="480"/>
                    </a:lnTo>
                    <a:lnTo>
                      <a:pt x="61" y="412"/>
                    </a:lnTo>
                    <a:lnTo>
                      <a:pt x="47" y="349"/>
                    </a:lnTo>
                    <a:lnTo>
                      <a:pt x="35" y="292"/>
                    </a:lnTo>
                    <a:lnTo>
                      <a:pt x="25" y="241"/>
                    </a:lnTo>
                    <a:lnTo>
                      <a:pt x="10" y="160"/>
                    </a:lnTo>
                    <a:lnTo>
                      <a:pt x="2" y="107"/>
                    </a:lnTo>
                    <a:lnTo>
                      <a:pt x="0" y="89"/>
                    </a:lnTo>
                    <a:lnTo>
                      <a:pt x="0" y="89"/>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49" name="Freeform 16"/>
              <p:cNvSpPr/>
              <p:nvPr/>
            </p:nvSpPr>
            <p:spPr bwMode="auto">
              <a:xfrm rot="10800000" flipH="1">
                <a:off x="5107974" y="2840883"/>
                <a:ext cx="342441" cy="332234"/>
              </a:xfrm>
              <a:custGeom>
                <a:avLst/>
                <a:gdLst/>
                <a:ahLst/>
                <a:cxnLst>
                  <a:cxn ang="0">
                    <a:pos x="14" y="20"/>
                  </a:cxn>
                  <a:cxn ang="0">
                    <a:pos x="161" y="6"/>
                  </a:cxn>
                  <a:cxn ang="0">
                    <a:pos x="315" y="0"/>
                  </a:cxn>
                  <a:cxn ang="0">
                    <a:pos x="510" y="6"/>
                  </a:cxn>
                  <a:cxn ang="0">
                    <a:pos x="740" y="27"/>
                  </a:cxn>
                  <a:cxn ang="0">
                    <a:pos x="951" y="63"/>
                  </a:cxn>
                  <a:cxn ang="0">
                    <a:pos x="1085" y="93"/>
                  </a:cxn>
                  <a:cxn ang="0">
                    <a:pos x="1223" y="132"/>
                  </a:cxn>
                  <a:cxn ang="0">
                    <a:pos x="1366" y="180"/>
                  </a:cxn>
                  <a:cxn ang="0">
                    <a:pos x="1510" y="237"/>
                  </a:cxn>
                  <a:cxn ang="0">
                    <a:pos x="1656" y="303"/>
                  </a:cxn>
                  <a:cxn ang="0">
                    <a:pos x="1803" y="381"/>
                  </a:cxn>
                  <a:cxn ang="0">
                    <a:pos x="1950" y="472"/>
                  </a:cxn>
                  <a:cxn ang="0">
                    <a:pos x="2096" y="575"/>
                  </a:cxn>
                  <a:cxn ang="0">
                    <a:pos x="2240" y="692"/>
                  </a:cxn>
                  <a:cxn ang="0">
                    <a:pos x="2332" y="774"/>
                  </a:cxn>
                  <a:cxn ang="0">
                    <a:pos x="2456" y="901"/>
                  </a:cxn>
                  <a:cxn ang="0">
                    <a:pos x="2563" y="1031"/>
                  </a:cxn>
                  <a:cxn ang="0">
                    <a:pos x="2656" y="1161"/>
                  </a:cxn>
                  <a:cxn ang="0">
                    <a:pos x="2734" y="1293"/>
                  </a:cxn>
                  <a:cxn ang="0">
                    <a:pos x="2800" y="1423"/>
                  </a:cxn>
                  <a:cxn ang="0">
                    <a:pos x="2855" y="1553"/>
                  </a:cxn>
                  <a:cxn ang="0">
                    <a:pos x="2898" y="1680"/>
                  </a:cxn>
                  <a:cxn ang="0">
                    <a:pos x="2932" y="1804"/>
                  </a:cxn>
                  <a:cxn ang="0">
                    <a:pos x="2957" y="1925"/>
                  </a:cxn>
                  <a:cxn ang="0">
                    <a:pos x="2975" y="2041"/>
                  </a:cxn>
                  <a:cxn ang="0">
                    <a:pos x="2988" y="2185"/>
                  </a:cxn>
                  <a:cxn ang="0">
                    <a:pos x="2990" y="2379"/>
                  </a:cxn>
                  <a:cxn ang="0">
                    <a:pos x="2979" y="2536"/>
                  </a:cxn>
                  <a:cxn ang="0">
                    <a:pos x="2963" y="2653"/>
                  </a:cxn>
                  <a:cxn ang="0">
                    <a:pos x="2946" y="2732"/>
                  </a:cxn>
                  <a:cxn ang="0">
                    <a:pos x="2896" y="2744"/>
                  </a:cxn>
                  <a:cxn ang="0">
                    <a:pos x="2757" y="2768"/>
                  </a:cxn>
                  <a:cxn ang="0">
                    <a:pos x="2602" y="2785"/>
                  </a:cxn>
                  <a:cxn ang="0">
                    <a:pos x="2414" y="2794"/>
                  </a:cxn>
                  <a:cxn ang="0">
                    <a:pos x="2197" y="2790"/>
                  </a:cxn>
                  <a:cxn ang="0">
                    <a:pos x="1999" y="2772"/>
                  </a:cxn>
                  <a:cxn ang="0">
                    <a:pos x="1874" y="2751"/>
                  </a:cxn>
                  <a:cxn ang="0">
                    <a:pos x="1747" y="2725"/>
                  </a:cxn>
                  <a:cxn ang="0">
                    <a:pos x="1617" y="2689"/>
                  </a:cxn>
                  <a:cxn ang="0">
                    <a:pos x="1485" y="2647"/>
                  </a:cxn>
                  <a:cxn ang="0">
                    <a:pos x="1353" y="2593"/>
                  </a:cxn>
                  <a:cxn ang="0">
                    <a:pos x="1221" y="2529"/>
                  </a:cxn>
                  <a:cxn ang="0">
                    <a:pos x="1089" y="2454"/>
                  </a:cxn>
                  <a:cxn ang="0">
                    <a:pos x="960" y="2367"/>
                  </a:cxn>
                  <a:cxn ang="0">
                    <a:pos x="876" y="2303"/>
                  </a:cxn>
                  <a:cxn ang="0">
                    <a:pos x="758" y="2195"/>
                  </a:cxn>
                  <a:cxn ang="0">
                    <a:pos x="651" y="2078"/>
                  </a:cxn>
                  <a:cxn ang="0">
                    <a:pos x="555" y="1953"/>
                  </a:cxn>
                  <a:cxn ang="0">
                    <a:pos x="468" y="1821"/>
                  </a:cxn>
                  <a:cxn ang="0">
                    <a:pos x="392" y="1681"/>
                  </a:cxn>
                  <a:cxn ang="0">
                    <a:pos x="324" y="1540"/>
                  </a:cxn>
                  <a:cxn ang="0">
                    <a:pos x="264" y="1396"/>
                  </a:cxn>
                  <a:cxn ang="0">
                    <a:pos x="213" y="1251"/>
                  </a:cxn>
                  <a:cxn ang="0">
                    <a:pos x="168" y="1107"/>
                  </a:cxn>
                  <a:cxn ang="0">
                    <a:pos x="119" y="919"/>
                  </a:cxn>
                  <a:cxn ang="0">
                    <a:pos x="65" y="654"/>
                  </a:cxn>
                  <a:cxn ang="0">
                    <a:pos x="30" y="419"/>
                  </a:cxn>
                  <a:cxn ang="0">
                    <a:pos x="10" y="228"/>
                  </a:cxn>
                  <a:cxn ang="0">
                    <a:pos x="0" y="41"/>
                  </a:cxn>
                </a:cxnLst>
                <a:rect l="0" t="0" r="r" b="b"/>
                <a:pathLst>
                  <a:path w="2991" h="2795">
                    <a:moveTo>
                      <a:pt x="0" y="22"/>
                    </a:moveTo>
                    <a:lnTo>
                      <a:pt x="0" y="22"/>
                    </a:lnTo>
                    <a:lnTo>
                      <a:pt x="14" y="20"/>
                    </a:lnTo>
                    <a:lnTo>
                      <a:pt x="55" y="15"/>
                    </a:lnTo>
                    <a:lnTo>
                      <a:pt x="120" y="9"/>
                    </a:lnTo>
                    <a:lnTo>
                      <a:pt x="161" y="6"/>
                    </a:lnTo>
                    <a:lnTo>
                      <a:pt x="207" y="3"/>
                    </a:lnTo>
                    <a:lnTo>
                      <a:pt x="259" y="1"/>
                    </a:lnTo>
                    <a:lnTo>
                      <a:pt x="315" y="0"/>
                    </a:lnTo>
                    <a:lnTo>
                      <a:pt x="376" y="0"/>
                    </a:lnTo>
                    <a:lnTo>
                      <a:pt x="441" y="2"/>
                    </a:lnTo>
                    <a:lnTo>
                      <a:pt x="510" y="6"/>
                    </a:lnTo>
                    <a:lnTo>
                      <a:pt x="583" y="11"/>
                    </a:lnTo>
                    <a:lnTo>
                      <a:pt x="659" y="18"/>
                    </a:lnTo>
                    <a:lnTo>
                      <a:pt x="740" y="27"/>
                    </a:lnTo>
                    <a:lnTo>
                      <a:pt x="822" y="40"/>
                    </a:lnTo>
                    <a:lnTo>
                      <a:pt x="907" y="55"/>
                    </a:lnTo>
                    <a:lnTo>
                      <a:pt x="951" y="63"/>
                    </a:lnTo>
                    <a:lnTo>
                      <a:pt x="995" y="73"/>
                    </a:lnTo>
                    <a:lnTo>
                      <a:pt x="1040" y="83"/>
                    </a:lnTo>
                    <a:lnTo>
                      <a:pt x="1085" y="93"/>
                    </a:lnTo>
                    <a:lnTo>
                      <a:pt x="1130" y="106"/>
                    </a:lnTo>
                    <a:lnTo>
                      <a:pt x="1177" y="119"/>
                    </a:lnTo>
                    <a:lnTo>
                      <a:pt x="1223" y="132"/>
                    </a:lnTo>
                    <a:lnTo>
                      <a:pt x="1271" y="147"/>
                    </a:lnTo>
                    <a:lnTo>
                      <a:pt x="1318" y="163"/>
                    </a:lnTo>
                    <a:lnTo>
                      <a:pt x="1366" y="180"/>
                    </a:lnTo>
                    <a:lnTo>
                      <a:pt x="1413" y="197"/>
                    </a:lnTo>
                    <a:lnTo>
                      <a:pt x="1462" y="216"/>
                    </a:lnTo>
                    <a:lnTo>
                      <a:pt x="1510" y="237"/>
                    </a:lnTo>
                    <a:lnTo>
                      <a:pt x="1559" y="257"/>
                    </a:lnTo>
                    <a:lnTo>
                      <a:pt x="1607" y="280"/>
                    </a:lnTo>
                    <a:lnTo>
                      <a:pt x="1656" y="303"/>
                    </a:lnTo>
                    <a:lnTo>
                      <a:pt x="1705" y="329"/>
                    </a:lnTo>
                    <a:lnTo>
                      <a:pt x="1754" y="354"/>
                    </a:lnTo>
                    <a:lnTo>
                      <a:pt x="1803" y="381"/>
                    </a:lnTo>
                    <a:lnTo>
                      <a:pt x="1852" y="410"/>
                    </a:lnTo>
                    <a:lnTo>
                      <a:pt x="1901" y="440"/>
                    </a:lnTo>
                    <a:lnTo>
                      <a:pt x="1950" y="472"/>
                    </a:lnTo>
                    <a:lnTo>
                      <a:pt x="1999" y="504"/>
                    </a:lnTo>
                    <a:lnTo>
                      <a:pt x="2047" y="539"/>
                    </a:lnTo>
                    <a:lnTo>
                      <a:pt x="2096" y="575"/>
                    </a:lnTo>
                    <a:lnTo>
                      <a:pt x="2144" y="612"/>
                    </a:lnTo>
                    <a:lnTo>
                      <a:pt x="2193" y="651"/>
                    </a:lnTo>
                    <a:lnTo>
                      <a:pt x="2240" y="692"/>
                    </a:lnTo>
                    <a:lnTo>
                      <a:pt x="2240" y="692"/>
                    </a:lnTo>
                    <a:lnTo>
                      <a:pt x="2287" y="732"/>
                    </a:lnTo>
                    <a:lnTo>
                      <a:pt x="2332" y="774"/>
                    </a:lnTo>
                    <a:lnTo>
                      <a:pt x="2375" y="816"/>
                    </a:lnTo>
                    <a:lnTo>
                      <a:pt x="2416" y="858"/>
                    </a:lnTo>
                    <a:lnTo>
                      <a:pt x="2456" y="901"/>
                    </a:lnTo>
                    <a:lnTo>
                      <a:pt x="2493" y="944"/>
                    </a:lnTo>
                    <a:lnTo>
                      <a:pt x="2529" y="987"/>
                    </a:lnTo>
                    <a:lnTo>
                      <a:pt x="2563" y="1031"/>
                    </a:lnTo>
                    <a:lnTo>
                      <a:pt x="2595" y="1075"/>
                    </a:lnTo>
                    <a:lnTo>
                      <a:pt x="2626" y="1117"/>
                    </a:lnTo>
                    <a:lnTo>
                      <a:pt x="2656" y="1161"/>
                    </a:lnTo>
                    <a:lnTo>
                      <a:pt x="2684" y="1205"/>
                    </a:lnTo>
                    <a:lnTo>
                      <a:pt x="2710" y="1249"/>
                    </a:lnTo>
                    <a:lnTo>
                      <a:pt x="2734" y="1293"/>
                    </a:lnTo>
                    <a:lnTo>
                      <a:pt x="2758" y="1337"/>
                    </a:lnTo>
                    <a:lnTo>
                      <a:pt x="2780" y="1380"/>
                    </a:lnTo>
                    <a:lnTo>
                      <a:pt x="2800" y="1423"/>
                    </a:lnTo>
                    <a:lnTo>
                      <a:pt x="2820" y="1467"/>
                    </a:lnTo>
                    <a:lnTo>
                      <a:pt x="2838" y="1510"/>
                    </a:lnTo>
                    <a:lnTo>
                      <a:pt x="2855" y="1553"/>
                    </a:lnTo>
                    <a:lnTo>
                      <a:pt x="2870" y="1596"/>
                    </a:lnTo>
                    <a:lnTo>
                      <a:pt x="2885" y="1639"/>
                    </a:lnTo>
                    <a:lnTo>
                      <a:pt x="2898" y="1680"/>
                    </a:lnTo>
                    <a:lnTo>
                      <a:pt x="2911" y="1722"/>
                    </a:lnTo>
                    <a:lnTo>
                      <a:pt x="2922" y="1764"/>
                    </a:lnTo>
                    <a:lnTo>
                      <a:pt x="2932" y="1804"/>
                    </a:lnTo>
                    <a:lnTo>
                      <a:pt x="2942" y="1845"/>
                    </a:lnTo>
                    <a:lnTo>
                      <a:pt x="2950" y="1886"/>
                    </a:lnTo>
                    <a:lnTo>
                      <a:pt x="2957" y="1925"/>
                    </a:lnTo>
                    <a:lnTo>
                      <a:pt x="2964" y="1964"/>
                    </a:lnTo>
                    <a:lnTo>
                      <a:pt x="2969" y="2002"/>
                    </a:lnTo>
                    <a:lnTo>
                      <a:pt x="2975" y="2041"/>
                    </a:lnTo>
                    <a:lnTo>
                      <a:pt x="2979" y="2078"/>
                    </a:lnTo>
                    <a:lnTo>
                      <a:pt x="2983" y="2115"/>
                    </a:lnTo>
                    <a:lnTo>
                      <a:pt x="2988" y="2185"/>
                    </a:lnTo>
                    <a:lnTo>
                      <a:pt x="2990" y="2253"/>
                    </a:lnTo>
                    <a:lnTo>
                      <a:pt x="2991" y="2318"/>
                    </a:lnTo>
                    <a:lnTo>
                      <a:pt x="2990" y="2379"/>
                    </a:lnTo>
                    <a:lnTo>
                      <a:pt x="2987" y="2436"/>
                    </a:lnTo>
                    <a:lnTo>
                      <a:pt x="2984" y="2488"/>
                    </a:lnTo>
                    <a:lnTo>
                      <a:pt x="2979" y="2536"/>
                    </a:lnTo>
                    <a:lnTo>
                      <a:pt x="2974" y="2580"/>
                    </a:lnTo>
                    <a:lnTo>
                      <a:pt x="2968" y="2619"/>
                    </a:lnTo>
                    <a:lnTo>
                      <a:pt x="2963" y="2653"/>
                    </a:lnTo>
                    <a:lnTo>
                      <a:pt x="2958" y="2681"/>
                    </a:lnTo>
                    <a:lnTo>
                      <a:pt x="2950" y="2719"/>
                    </a:lnTo>
                    <a:lnTo>
                      <a:pt x="2946" y="2732"/>
                    </a:lnTo>
                    <a:lnTo>
                      <a:pt x="2946" y="2732"/>
                    </a:lnTo>
                    <a:lnTo>
                      <a:pt x="2933" y="2735"/>
                    </a:lnTo>
                    <a:lnTo>
                      <a:pt x="2896" y="2744"/>
                    </a:lnTo>
                    <a:lnTo>
                      <a:pt x="2836" y="2755"/>
                    </a:lnTo>
                    <a:lnTo>
                      <a:pt x="2799" y="2761"/>
                    </a:lnTo>
                    <a:lnTo>
                      <a:pt x="2757" y="2768"/>
                    </a:lnTo>
                    <a:lnTo>
                      <a:pt x="2710" y="2774"/>
                    </a:lnTo>
                    <a:lnTo>
                      <a:pt x="2658" y="2780"/>
                    </a:lnTo>
                    <a:lnTo>
                      <a:pt x="2602" y="2785"/>
                    </a:lnTo>
                    <a:lnTo>
                      <a:pt x="2543" y="2790"/>
                    </a:lnTo>
                    <a:lnTo>
                      <a:pt x="2481" y="2793"/>
                    </a:lnTo>
                    <a:lnTo>
                      <a:pt x="2414" y="2794"/>
                    </a:lnTo>
                    <a:lnTo>
                      <a:pt x="2344" y="2795"/>
                    </a:lnTo>
                    <a:lnTo>
                      <a:pt x="2272" y="2794"/>
                    </a:lnTo>
                    <a:lnTo>
                      <a:pt x="2197" y="2790"/>
                    </a:lnTo>
                    <a:lnTo>
                      <a:pt x="2119" y="2785"/>
                    </a:lnTo>
                    <a:lnTo>
                      <a:pt x="2039" y="2776"/>
                    </a:lnTo>
                    <a:lnTo>
                      <a:pt x="1999" y="2772"/>
                    </a:lnTo>
                    <a:lnTo>
                      <a:pt x="1958" y="2765"/>
                    </a:lnTo>
                    <a:lnTo>
                      <a:pt x="1916" y="2759"/>
                    </a:lnTo>
                    <a:lnTo>
                      <a:pt x="1874" y="2751"/>
                    </a:lnTo>
                    <a:lnTo>
                      <a:pt x="1832" y="2744"/>
                    </a:lnTo>
                    <a:lnTo>
                      <a:pt x="1790" y="2734"/>
                    </a:lnTo>
                    <a:lnTo>
                      <a:pt x="1747" y="2725"/>
                    </a:lnTo>
                    <a:lnTo>
                      <a:pt x="1704" y="2714"/>
                    </a:lnTo>
                    <a:lnTo>
                      <a:pt x="1661" y="2702"/>
                    </a:lnTo>
                    <a:lnTo>
                      <a:pt x="1617" y="2689"/>
                    </a:lnTo>
                    <a:lnTo>
                      <a:pt x="1573" y="2677"/>
                    </a:lnTo>
                    <a:lnTo>
                      <a:pt x="1530" y="2662"/>
                    </a:lnTo>
                    <a:lnTo>
                      <a:pt x="1485" y="2647"/>
                    </a:lnTo>
                    <a:lnTo>
                      <a:pt x="1441" y="2629"/>
                    </a:lnTo>
                    <a:lnTo>
                      <a:pt x="1398" y="2611"/>
                    </a:lnTo>
                    <a:lnTo>
                      <a:pt x="1353" y="2593"/>
                    </a:lnTo>
                    <a:lnTo>
                      <a:pt x="1309" y="2573"/>
                    </a:lnTo>
                    <a:lnTo>
                      <a:pt x="1265" y="2551"/>
                    </a:lnTo>
                    <a:lnTo>
                      <a:pt x="1221" y="2529"/>
                    </a:lnTo>
                    <a:lnTo>
                      <a:pt x="1177" y="2505"/>
                    </a:lnTo>
                    <a:lnTo>
                      <a:pt x="1134" y="2481"/>
                    </a:lnTo>
                    <a:lnTo>
                      <a:pt x="1089" y="2454"/>
                    </a:lnTo>
                    <a:lnTo>
                      <a:pt x="1046" y="2427"/>
                    </a:lnTo>
                    <a:lnTo>
                      <a:pt x="1003" y="2397"/>
                    </a:lnTo>
                    <a:lnTo>
                      <a:pt x="960" y="2367"/>
                    </a:lnTo>
                    <a:lnTo>
                      <a:pt x="917" y="2335"/>
                    </a:lnTo>
                    <a:lnTo>
                      <a:pt x="917" y="2335"/>
                    </a:lnTo>
                    <a:lnTo>
                      <a:pt x="876" y="2303"/>
                    </a:lnTo>
                    <a:lnTo>
                      <a:pt x="836" y="2268"/>
                    </a:lnTo>
                    <a:lnTo>
                      <a:pt x="796" y="2232"/>
                    </a:lnTo>
                    <a:lnTo>
                      <a:pt x="758" y="2195"/>
                    </a:lnTo>
                    <a:lnTo>
                      <a:pt x="721" y="2158"/>
                    </a:lnTo>
                    <a:lnTo>
                      <a:pt x="686" y="2118"/>
                    </a:lnTo>
                    <a:lnTo>
                      <a:pt x="651" y="2078"/>
                    </a:lnTo>
                    <a:lnTo>
                      <a:pt x="618" y="2038"/>
                    </a:lnTo>
                    <a:lnTo>
                      <a:pt x="586" y="1995"/>
                    </a:lnTo>
                    <a:lnTo>
                      <a:pt x="555" y="1953"/>
                    </a:lnTo>
                    <a:lnTo>
                      <a:pt x="525" y="1909"/>
                    </a:lnTo>
                    <a:lnTo>
                      <a:pt x="496" y="1865"/>
                    </a:lnTo>
                    <a:lnTo>
                      <a:pt x="468" y="1821"/>
                    </a:lnTo>
                    <a:lnTo>
                      <a:pt x="442" y="1774"/>
                    </a:lnTo>
                    <a:lnTo>
                      <a:pt x="417" y="1728"/>
                    </a:lnTo>
                    <a:lnTo>
                      <a:pt x="392" y="1681"/>
                    </a:lnTo>
                    <a:lnTo>
                      <a:pt x="368" y="1635"/>
                    </a:lnTo>
                    <a:lnTo>
                      <a:pt x="346" y="1587"/>
                    </a:lnTo>
                    <a:lnTo>
                      <a:pt x="324" y="1540"/>
                    </a:lnTo>
                    <a:lnTo>
                      <a:pt x="303" y="1492"/>
                    </a:lnTo>
                    <a:lnTo>
                      <a:pt x="284" y="1444"/>
                    </a:lnTo>
                    <a:lnTo>
                      <a:pt x="264" y="1396"/>
                    </a:lnTo>
                    <a:lnTo>
                      <a:pt x="247" y="1348"/>
                    </a:lnTo>
                    <a:lnTo>
                      <a:pt x="229" y="1299"/>
                    </a:lnTo>
                    <a:lnTo>
                      <a:pt x="213" y="1251"/>
                    </a:lnTo>
                    <a:lnTo>
                      <a:pt x="197" y="1203"/>
                    </a:lnTo>
                    <a:lnTo>
                      <a:pt x="182" y="1155"/>
                    </a:lnTo>
                    <a:lnTo>
                      <a:pt x="168" y="1107"/>
                    </a:lnTo>
                    <a:lnTo>
                      <a:pt x="155" y="1060"/>
                    </a:lnTo>
                    <a:lnTo>
                      <a:pt x="142" y="1013"/>
                    </a:lnTo>
                    <a:lnTo>
                      <a:pt x="119" y="919"/>
                    </a:lnTo>
                    <a:lnTo>
                      <a:pt x="98" y="827"/>
                    </a:lnTo>
                    <a:lnTo>
                      <a:pt x="81" y="740"/>
                    </a:lnTo>
                    <a:lnTo>
                      <a:pt x="65" y="654"/>
                    </a:lnTo>
                    <a:lnTo>
                      <a:pt x="52" y="572"/>
                    </a:lnTo>
                    <a:lnTo>
                      <a:pt x="40" y="494"/>
                    </a:lnTo>
                    <a:lnTo>
                      <a:pt x="30" y="419"/>
                    </a:lnTo>
                    <a:lnTo>
                      <a:pt x="23" y="350"/>
                    </a:lnTo>
                    <a:lnTo>
                      <a:pt x="16" y="286"/>
                    </a:lnTo>
                    <a:lnTo>
                      <a:pt x="10" y="228"/>
                    </a:lnTo>
                    <a:lnTo>
                      <a:pt x="7" y="176"/>
                    </a:lnTo>
                    <a:lnTo>
                      <a:pt x="2" y="93"/>
                    </a:lnTo>
                    <a:lnTo>
                      <a:pt x="0" y="41"/>
                    </a:lnTo>
                    <a:lnTo>
                      <a:pt x="0" y="22"/>
                    </a:lnTo>
                    <a:lnTo>
                      <a:pt x="0" y="22"/>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50" name="Freeform 17"/>
              <p:cNvSpPr/>
              <p:nvPr/>
            </p:nvSpPr>
            <p:spPr bwMode="auto">
              <a:xfrm rot="10800000" flipH="1">
                <a:off x="2666940" y="3532819"/>
                <a:ext cx="292997" cy="395020"/>
              </a:xfrm>
              <a:custGeom>
                <a:avLst/>
                <a:gdLst/>
                <a:ahLst/>
                <a:cxnLst>
                  <a:cxn ang="0">
                    <a:pos x="2463" y="3321"/>
                  </a:cxn>
                  <a:cxn ang="0">
                    <a:pos x="2317" y="3301"/>
                  </a:cxn>
                  <a:cxn ang="0">
                    <a:pos x="2165" y="3271"/>
                  </a:cxn>
                  <a:cxn ang="0">
                    <a:pos x="1977" y="3220"/>
                  </a:cxn>
                  <a:cxn ang="0">
                    <a:pos x="1758" y="3146"/>
                  </a:cxn>
                  <a:cxn ang="0">
                    <a:pos x="1559" y="3063"/>
                  </a:cxn>
                  <a:cxn ang="0">
                    <a:pos x="1435" y="3002"/>
                  </a:cxn>
                  <a:cxn ang="0">
                    <a:pos x="1308" y="2932"/>
                  </a:cxn>
                  <a:cxn ang="0">
                    <a:pos x="1179" y="2853"/>
                  </a:cxn>
                  <a:cxn ang="0">
                    <a:pos x="1052" y="2765"/>
                  </a:cxn>
                  <a:cxn ang="0">
                    <a:pos x="923" y="2666"/>
                  </a:cxn>
                  <a:cxn ang="0">
                    <a:pos x="796" y="2556"/>
                  </a:cxn>
                  <a:cxn ang="0">
                    <a:pos x="672" y="2434"/>
                  </a:cxn>
                  <a:cxn ang="0">
                    <a:pos x="551" y="2300"/>
                  </a:cxn>
                  <a:cxn ang="0">
                    <a:pos x="436" y="2153"/>
                  </a:cxn>
                  <a:cxn ang="0">
                    <a:pos x="365" y="2052"/>
                  </a:cxn>
                  <a:cxn ang="0">
                    <a:pos x="272" y="1899"/>
                  </a:cxn>
                  <a:cxn ang="0">
                    <a:pos x="194" y="1748"/>
                  </a:cxn>
                  <a:cxn ang="0">
                    <a:pos x="132" y="1599"/>
                  </a:cxn>
                  <a:cxn ang="0">
                    <a:pos x="83" y="1454"/>
                  </a:cxn>
                  <a:cxn ang="0">
                    <a:pos x="47" y="1310"/>
                  </a:cxn>
                  <a:cxn ang="0">
                    <a:pos x="21" y="1171"/>
                  </a:cxn>
                  <a:cxn ang="0">
                    <a:pos x="6" y="1037"/>
                  </a:cxn>
                  <a:cxn ang="0">
                    <a:pos x="0" y="908"/>
                  </a:cxn>
                  <a:cxn ang="0">
                    <a:pos x="1" y="785"/>
                  </a:cxn>
                  <a:cxn ang="0">
                    <a:pos x="9" y="668"/>
                  </a:cxn>
                  <a:cxn ang="0">
                    <a:pos x="27" y="525"/>
                  </a:cxn>
                  <a:cxn ang="0">
                    <a:pos x="67" y="335"/>
                  </a:cxn>
                  <a:cxn ang="0">
                    <a:pos x="111" y="183"/>
                  </a:cxn>
                  <a:cxn ang="0">
                    <a:pos x="151" y="74"/>
                  </a:cxn>
                  <a:cxn ang="0">
                    <a:pos x="184" y="0"/>
                  </a:cxn>
                  <a:cxn ang="0">
                    <a:pos x="236" y="1"/>
                  </a:cxn>
                  <a:cxn ang="0">
                    <a:pos x="377" y="10"/>
                  </a:cxn>
                  <a:cxn ang="0">
                    <a:pos x="531" y="28"/>
                  </a:cxn>
                  <a:cxn ang="0">
                    <a:pos x="717" y="62"/>
                  </a:cxn>
                  <a:cxn ang="0">
                    <a:pos x="928" y="117"/>
                  </a:cxn>
                  <a:cxn ang="0">
                    <a:pos x="1116" y="180"/>
                  </a:cxn>
                  <a:cxn ang="0">
                    <a:pos x="1234" y="228"/>
                  </a:cxn>
                  <a:cxn ang="0">
                    <a:pos x="1353" y="284"/>
                  </a:cxn>
                  <a:cxn ang="0">
                    <a:pos x="1471" y="348"/>
                  </a:cxn>
                  <a:cxn ang="0">
                    <a:pos x="1591" y="421"/>
                  </a:cxn>
                  <a:cxn ang="0">
                    <a:pos x="1708" y="503"/>
                  </a:cxn>
                  <a:cxn ang="0">
                    <a:pos x="1823" y="596"/>
                  </a:cxn>
                  <a:cxn ang="0">
                    <a:pos x="1935" y="699"/>
                  </a:cxn>
                  <a:cxn ang="0">
                    <a:pos x="2043" y="814"/>
                  </a:cxn>
                  <a:cxn ang="0">
                    <a:pos x="2112" y="896"/>
                  </a:cxn>
                  <a:cxn ang="0">
                    <a:pos x="2204" y="1028"/>
                  </a:cxn>
                  <a:cxn ang="0">
                    <a:pos x="2283" y="1167"/>
                  </a:cxn>
                  <a:cxn ang="0">
                    <a:pos x="2350" y="1311"/>
                  </a:cxn>
                  <a:cxn ang="0">
                    <a:pos x="2406" y="1461"/>
                  </a:cxn>
                  <a:cxn ang="0">
                    <a:pos x="2451" y="1613"/>
                  </a:cxn>
                  <a:cxn ang="0">
                    <a:pos x="2486" y="1767"/>
                  </a:cxn>
                  <a:cxn ang="0">
                    <a:pos x="2514" y="1921"/>
                  </a:cxn>
                  <a:cxn ang="0">
                    <a:pos x="2534" y="2074"/>
                  </a:cxn>
                  <a:cxn ang="0">
                    <a:pos x="2546" y="2225"/>
                  </a:cxn>
                  <a:cxn ang="0">
                    <a:pos x="2553" y="2420"/>
                  </a:cxn>
                  <a:cxn ang="0">
                    <a:pos x="2549" y="2691"/>
                  </a:cxn>
                  <a:cxn ang="0">
                    <a:pos x="2533" y="2927"/>
                  </a:cxn>
                  <a:cxn ang="0">
                    <a:pos x="2511" y="3119"/>
                  </a:cxn>
                  <a:cxn ang="0">
                    <a:pos x="2481" y="3304"/>
                  </a:cxn>
                </a:cxnLst>
                <a:rect l="0" t="0" r="r" b="b"/>
                <a:pathLst>
                  <a:path w="2554" h="3322">
                    <a:moveTo>
                      <a:pt x="2478" y="3322"/>
                    </a:moveTo>
                    <a:lnTo>
                      <a:pt x="2478" y="3322"/>
                    </a:lnTo>
                    <a:lnTo>
                      <a:pt x="2463" y="3321"/>
                    </a:lnTo>
                    <a:lnTo>
                      <a:pt x="2423" y="3317"/>
                    </a:lnTo>
                    <a:lnTo>
                      <a:pt x="2358" y="3307"/>
                    </a:lnTo>
                    <a:lnTo>
                      <a:pt x="2317" y="3301"/>
                    </a:lnTo>
                    <a:lnTo>
                      <a:pt x="2272" y="3292"/>
                    </a:lnTo>
                    <a:lnTo>
                      <a:pt x="2221" y="3282"/>
                    </a:lnTo>
                    <a:lnTo>
                      <a:pt x="2165" y="3271"/>
                    </a:lnTo>
                    <a:lnTo>
                      <a:pt x="2107" y="3256"/>
                    </a:lnTo>
                    <a:lnTo>
                      <a:pt x="2044" y="3240"/>
                    </a:lnTo>
                    <a:lnTo>
                      <a:pt x="1977" y="3220"/>
                    </a:lnTo>
                    <a:lnTo>
                      <a:pt x="1907" y="3199"/>
                    </a:lnTo>
                    <a:lnTo>
                      <a:pt x="1833" y="3174"/>
                    </a:lnTo>
                    <a:lnTo>
                      <a:pt x="1758" y="3146"/>
                    </a:lnTo>
                    <a:lnTo>
                      <a:pt x="1680" y="3115"/>
                    </a:lnTo>
                    <a:lnTo>
                      <a:pt x="1600" y="3081"/>
                    </a:lnTo>
                    <a:lnTo>
                      <a:pt x="1559" y="3063"/>
                    </a:lnTo>
                    <a:lnTo>
                      <a:pt x="1519" y="3044"/>
                    </a:lnTo>
                    <a:lnTo>
                      <a:pt x="1476" y="3023"/>
                    </a:lnTo>
                    <a:lnTo>
                      <a:pt x="1435" y="3002"/>
                    </a:lnTo>
                    <a:lnTo>
                      <a:pt x="1393" y="2980"/>
                    </a:lnTo>
                    <a:lnTo>
                      <a:pt x="1351" y="2957"/>
                    </a:lnTo>
                    <a:lnTo>
                      <a:pt x="1308" y="2932"/>
                    </a:lnTo>
                    <a:lnTo>
                      <a:pt x="1266" y="2908"/>
                    </a:lnTo>
                    <a:lnTo>
                      <a:pt x="1223" y="2881"/>
                    </a:lnTo>
                    <a:lnTo>
                      <a:pt x="1179" y="2853"/>
                    </a:lnTo>
                    <a:lnTo>
                      <a:pt x="1137" y="2825"/>
                    </a:lnTo>
                    <a:lnTo>
                      <a:pt x="1094" y="2795"/>
                    </a:lnTo>
                    <a:lnTo>
                      <a:pt x="1052" y="2765"/>
                    </a:lnTo>
                    <a:lnTo>
                      <a:pt x="1008" y="2733"/>
                    </a:lnTo>
                    <a:lnTo>
                      <a:pt x="966" y="2700"/>
                    </a:lnTo>
                    <a:lnTo>
                      <a:pt x="923" y="2666"/>
                    </a:lnTo>
                    <a:lnTo>
                      <a:pt x="880" y="2631"/>
                    </a:lnTo>
                    <a:lnTo>
                      <a:pt x="838" y="2594"/>
                    </a:lnTo>
                    <a:lnTo>
                      <a:pt x="796" y="2556"/>
                    </a:lnTo>
                    <a:lnTo>
                      <a:pt x="754" y="2516"/>
                    </a:lnTo>
                    <a:lnTo>
                      <a:pt x="713" y="2476"/>
                    </a:lnTo>
                    <a:lnTo>
                      <a:pt x="672" y="2434"/>
                    </a:lnTo>
                    <a:lnTo>
                      <a:pt x="632" y="2391"/>
                    </a:lnTo>
                    <a:lnTo>
                      <a:pt x="592" y="2346"/>
                    </a:lnTo>
                    <a:lnTo>
                      <a:pt x="551" y="2300"/>
                    </a:lnTo>
                    <a:lnTo>
                      <a:pt x="512" y="2253"/>
                    </a:lnTo>
                    <a:lnTo>
                      <a:pt x="474" y="2204"/>
                    </a:lnTo>
                    <a:lnTo>
                      <a:pt x="436" y="2153"/>
                    </a:lnTo>
                    <a:lnTo>
                      <a:pt x="436" y="2153"/>
                    </a:lnTo>
                    <a:lnTo>
                      <a:pt x="400" y="2102"/>
                    </a:lnTo>
                    <a:lnTo>
                      <a:pt x="365" y="2052"/>
                    </a:lnTo>
                    <a:lnTo>
                      <a:pt x="332" y="2000"/>
                    </a:lnTo>
                    <a:lnTo>
                      <a:pt x="301" y="1950"/>
                    </a:lnTo>
                    <a:lnTo>
                      <a:pt x="272" y="1899"/>
                    </a:lnTo>
                    <a:lnTo>
                      <a:pt x="244" y="1848"/>
                    </a:lnTo>
                    <a:lnTo>
                      <a:pt x="218" y="1798"/>
                    </a:lnTo>
                    <a:lnTo>
                      <a:pt x="194" y="1748"/>
                    </a:lnTo>
                    <a:lnTo>
                      <a:pt x="172" y="1699"/>
                    </a:lnTo>
                    <a:lnTo>
                      <a:pt x="151" y="1648"/>
                    </a:lnTo>
                    <a:lnTo>
                      <a:pt x="132" y="1599"/>
                    </a:lnTo>
                    <a:lnTo>
                      <a:pt x="114" y="1550"/>
                    </a:lnTo>
                    <a:lnTo>
                      <a:pt x="97" y="1502"/>
                    </a:lnTo>
                    <a:lnTo>
                      <a:pt x="83" y="1454"/>
                    </a:lnTo>
                    <a:lnTo>
                      <a:pt x="70" y="1405"/>
                    </a:lnTo>
                    <a:lnTo>
                      <a:pt x="57" y="1357"/>
                    </a:lnTo>
                    <a:lnTo>
                      <a:pt x="47" y="1310"/>
                    </a:lnTo>
                    <a:lnTo>
                      <a:pt x="37" y="1263"/>
                    </a:lnTo>
                    <a:lnTo>
                      <a:pt x="28" y="1217"/>
                    </a:lnTo>
                    <a:lnTo>
                      <a:pt x="21" y="1171"/>
                    </a:lnTo>
                    <a:lnTo>
                      <a:pt x="15" y="1126"/>
                    </a:lnTo>
                    <a:lnTo>
                      <a:pt x="10" y="1081"/>
                    </a:lnTo>
                    <a:lnTo>
                      <a:pt x="6" y="1037"/>
                    </a:lnTo>
                    <a:lnTo>
                      <a:pt x="3" y="993"/>
                    </a:lnTo>
                    <a:lnTo>
                      <a:pt x="1" y="951"/>
                    </a:lnTo>
                    <a:lnTo>
                      <a:pt x="0" y="908"/>
                    </a:lnTo>
                    <a:lnTo>
                      <a:pt x="0" y="866"/>
                    </a:lnTo>
                    <a:lnTo>
                      <a:pt x="0" y="825"/>
                    </a:lnTo>
                    <a:lnTo>
                      <a:pt x="1" y="785"/>
                    </a:lnTo>
                    <a:lnTo>
                      <a:pt x="3" y="745"/>
                    </a:lnTo>
                    <a:lnTo>
                      <a:pt x="6" y="707"/>
                    </a:lnTo>
                    <a:lnTo>
                      <a:pt x="9" y="668"/>
                    </a:lnTo>
                    <a:lnTo>
                      <a:pt x="13" y="631"/>
                    </a:lnTo>
                    <a:lnTo>
                      <a:pt x="17" y="594"/>
                    </a:lnTo>
                    <a:lnTo>
                      <a:pt x="27" y="525"/>
                    </a:lnTo>
                    <a:lnTo>
                      <a:pt x="39" y="457"/>
                    </a:lnTo>
                    <a:lnTo>
                      <a:pt x="52" y="394"/>
                    </a:lnTo>
                    <a:lnTo>
                      <a:pt x="67" y="335"/>
                    </a:lnTo>
                    <a:lnTo>
                      <a:pt x="81" y="281"/>
                    </a:lnTo>
                    <a:lnTo>
                      <a:pt x="95" y="229"/>
                    </a:lnTo>
                    <a:lnTo>
                      <a:pt x="111" y="183"/>
                    </a:lnTo>
                    <a:lnTo>
                      <a:pt x="125" y="143"/>
                    </a:lnTo>
                    <a:lnTo>
                      <a:pt x="139" y="106"/>
                    </a:lnTo>
                    <a:lnTo>
                      <a:pt x="151" y="74"/>
                    </a:lnTo>
                    <a:lnTo>
                      <a:pt x="162" y="49"/>
                    </a:lnTo>
                    <a:lnTo>
                      <a:pt x="179" y="13"/>
                    </a:lnTo>
                    <a:lnTo>
                      <a:pt x="184" y="0"/>
                    </a:lnTo>
                    <a:lnTo>
                      <a:pt x="184" y="0"/>
                    </a:lnTo>
                    <a:lnTo>
                      <a:pt x="198" y="0"/>
                    </a:lnTo>
                    <a:lnTo>
                      <a:pt x="236" y="1"/>
                    </a:lnTo>
                    <a:lnTo>
                      <a:pt x="297" y="4"/>
                    </a:lnTo>
                    <a:lnTo>
                      <a:pt x="334" y="6"/>
                    </a:lnTo>
                    <a:lnTo>
                      <a:pt x="377" y="10"/>
                    </a:lnTo>
                    <a:lnTo>
                      <a:pt x="424" y="14"/>
                    </a:lnTo>
                    <a:lnTo>
                      <a:pt x="475" y="21"/>
                    </a:lnTo>
                    <a:lnTo>
                      <a:pt x="531" y="28"/>
                    </a:lnTo>
                    <a:lnTo>
                      <a:pt x="589" y="38"/>
                    </a:lnTo>
                    <a:lnTo>
                      <a:pt x="651" y="49"/>
                    </a:lnTo>
                    <a:lnTo>
                      <a:pt x="717" y="62"/>
                    </a:lnTo>
                    <a:lnTo>
                      <a:pt x="785" y="77"/>
                    </a:lnTo>
                    <a:lnTo>
                      <a:pt x="856" y="96"/>
                    </a:lnTo>
                    <a:lnTo>
                      <a:pt x="928" y="117"/>
                    </a:lnTo>
                    <a:lnTo>
                      <a:pt x="1002" y="139"/>
                    </a:lnTo>
                    <a:lnTo>
                      <a:pt x="1078" y="166"/>
                    </a:lnTo>
                    <a:lnTo>
                      <a:pt x="1116" y="180"/>
                    </a:lnTo>
                    <a:lnTo>
                      <a:pt x="1156" y="196"/>
                    </a:lnTo>
                    <a:lnTo>
                      <a:pt x="1195" y="211"/>
                    </a:lnTo>
                    <a:lnTo>
                      <a:pt x="1234" y="228"/>
                    </a:lnTo>
                    <a:lnTo>
                      <a:pt x="1273" y="246"/>
                    </a:lnTo>
                    <a:lnTo>
                      <a:pt x="1312" y="265"/>
                    </a:lnTo>
                    <a:lnTo>
                      <a:pt x="1353" y="284"/>
                    </a:lnTo>
                    <a:lnTo>
                      <a:pt x="1392" y="304"/>
                    </a:lnTo>
                    <a:lnTo>
                      <a:pt x="1432" y="326"/>
                    </a:lnTo>
                    <a:lnTo>
                      <a:pt x="1471" y="348"/>
                    </a:lnTo>
                    <a:lnTo>
                      <a:pt x="1512" y="372"/>
                    </a:lnTo>
                    <a:lnTo>
                      <a:pt x="1551" y="395"/>
                    </a:lnTo>
                    <a:lnTo>
                      <a:pt x="1591" y="421"/>
                    </a:lnTo>
                    <a:lnTo>
                      <a:pt x="1630" y="448"/>
                    </a:lnTo>
                    <a:lnTo>
                      <a:pt x="1669" y="474"/>
                    </a:lnTo>
                    <a:lnTo>
                      <a:pt x="1708" y="503"/>
                    </a:lnTo>
                    <a:lnTo>
                      <a:pt x="1747" y="533"/>
                    </a:lnTo>
                    <a:lnTo>
                      <a:pt x="1785" y="564"/>
                    </a:lnTo>
                    <a:lnTo>
                      <a:pt x="1823" y="596"/>
                    </a:lnTo>
                    <a:lnTo>
                      <a:pt x="1861" y="630"/>
                    </a:lnTo>
                    <a:lnTo>
                      <a:pt x="1898" y="664"/>
                    </a:lnTo>
                    <a:lnTo>
                      <a:pt x="1935" y="699"/>
                    </a:lnTo>
                    <a:lnTo>
                      <a:pt x="1971" y="736"/>
                    </a:lnTo>
                    <a:lnTo>
                      <a:pt x="2008" y="774"/>
                    </a:lnTo>
                    <a:lnTo>
                      <a:pt x="2043" y="814"/>
                    </a:lnTo>
                    <a:lnTo>
                      <a:pt x="2078" y="854"/>
                    </a:lnTo>
                    <a:lnTo>
                      <a:pt x="2078" y="854"/>
                    </a:lnTo>
                    <a:lnTo>
                      <a:pt x="2112" y="896"/>
                    </a:lnTo>
                    <a:lnTo>
                      <a:pt x="2144" y="939"/>
                    </a:lnTo>
                    <a:lnTo>
                      <a:pt x="2175" y="983"/>
                    </a:lnTo>
                    <a:lnTo>
                      <a:pt x="2204" y="1028"/>
                    </a:lnTo>
                    <a:lnTo>
                      <a:pt x="2231" y="1074"/>
                    </a:lnTo>
                    <a:lnTo>
                      <a:pt x="2257" y="1120"/>
                    </a:lnTo>
                    <a:lnTo>
                      <a:pt x="2283" y="1167"/>
                    </a:lnTo>
                    <a:lnTo>
                      <a:pt x="2307" y="1214"/>
                    </a:lnTo>
                    <a:lnTo>
                      <a:pt x="2328" y="1262"/>
                    </a:lnTo>
                    <a:lnTo>
                      <a:pt x="2350" y="1311"/>
                    </a:lnTo>
                    <a:lnTo>
                      <a:pt x="2370" y="1360"/>
                    </a:lnTo>
                    <a:lnTo>
                      <a:pt x="2388" y="1411"/>
                    </a:lnTo>
                    <a:lnTo>
                      <a:pt x="2406" y="1461"/>
                    </a:lnTo>
                    <a:lnTo>
                      <a:pt x="2421" y="1511"/>
                    </a:lnTo>
                    <a:lnTo>
                      <a:pt x="2437" y="1562"/>
                    </a:lnTo>
                    <a:lnTo>
                      <a:pt x="2451" y="1613"/>
                    </a:lnTo>
                    <a:lnTo>
                      <a:pt x="2463" y="1664"/>
                    </a:lnTo>
                    <a:lnTo>
                      <a:pt x="2476" y="1716"/>
                    </a:lnTo>
                    <a:lnTo>
                      <a:pt x="2486" y="1767"/>
                    </a:lnTo>
                    <a:lnTo>
                      <a:pt x="2496" y="1818"/>
                    </a:lnTo>
                    <a:lnTo>
                      <a:pt x="2506" y="1870"/>
                    </a:lnTo>
                    <a:lnTo>
                      <a:pt x="2514" y="1921"/>
                    </a:lnTo>
                    <a:lnTo>
                      <a:pt x="2521" y="1973"/>
                    </a:lnTo>
                    <a:lnTo>
                      <a:pt x="2527" y="2024"/>
                    </a:lnTo>
                    <a:lnTo>
                      <a:pt x="2534" y="2074"/>
                    </a:lnTo>
                    <a:lnTo>
                      <a:pt x="2538" y="2126"/>
                    </a:lnTo>
                    <a:lnTo>
                      <a:pt x="2543" y="2175"/>
                    </a:lnTo>
                    <a:lnTo>
                      <a:pt x="2546" y="2225"/>
                    </a:lnTo>
                    <a:lnTo>
                      <a:pt x="2549" y="2274"/>
                    </a:lnTo>
                    <a:lnTo>
                      <a:pt x="2551" y="2324"/>
                    </a:lnTo>
                    <a:lnTo>
                      <a:pt x="2553" y="2420"/>
                    </a:lnTo>
                    <a:lnTo>
                      <a:pt x="2554" y="2513"/>
                    </a:lnTo>
                    <a:lnTo>
                      <a:pt x="2552" y="2604"/>
                    </a:lnTo>
                    <a:lnTo>
                      <a:pt x="2549" y="2691"/>
                    </a:lnTo>
                    <a:lnTo>
                      <a:pt x="2545" y="2774"/>
                    </a:lnTo>
                    <a:lnTo>
                      <a:pt x="2540" y="2853"/>
                    </a:lnTo>
                    <a:lnTo>
                      <a:pt x="2533" y="2927"/>
                    </a:lnTo>
                    <a:lnTo>
                      <a:pt x="2526" y="2997"/>
                    </a:lnTo>
                    <a:lnTo>
                      <a:pt x="2518" y="3061"/>
                    </a:lnTo>
                    <a:lnTo>
                      <a:pt x="2511" y="3119"/>
                    </a:lnTo>
                    <a:lnTo>
                      <a:pt x="2504" y="3170"/>
                    </a:lnTo>
                    <a:lnTo>
                      <a:pt x="2490" y="3252"/>
                    </a:lnTo>
                    <a:lnTo>
                      <a:pt x="2481" y="3304"/>
                    </a:lnTo>
                    <a:lnTo>
                      <a:pt x="2478" y="3322"/>
                    </a:lnTo>
                    <a:lnTo>
                      <a:pt x="2478" y="3322"/>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51" name="Freeform 18"/>
              <p:cNvSpPr/>
              <p:nvPr/>
            </p:nvSpPr>
            <p:spPr bwMode="auto">
              <a:xfrm rot="10800000" flipH="1">
                <a:off x="4446899" y="2597594"/>
                <a:ext cx="296660" cy="381939"/>
              </a:xfrm>
              <a:custGeom>
                <a:avLst/>
                <a:gdLst/>
                <a:ahLst/>
                <a:cxnLst>
                  <a:cxn ang="0">
                    <a:pos x="37" y="3195"/>
                  </a:cxn>
                  <a:cxn ang="0">
                    <a:pos x="17" y="3044"/>
                  </a:cxn>
                  <a:cxn ang="0">
                    <a:pos x="4" y="2885"/>
                  </a:cxn>
                  <a:cxn ang="0">
                    <a:pos x="0" y="2683"/>
                  </a:cxn>
                  <a:cxn ang="0">
                    <a:pos x="11" y="2444"/>
                  </a:cxn>
                  <a:cxn ang="0">
                    <a:pos x="34" y="2223"/>
                  </a:cxn>
                  <a:cxn ang="0">
                    <a:pos x="58" y="2082"/>
                  </a:cxn>
                  <a:cxn ang="0">
                    <a:pos x="88" y="1937"/>
                  </a:cxn>
                  <a:cxn ang="0">
                    <a:pos x="127" y="1788"/>
                  </a:cxn>
                  <a:cxn ang="0">
                    <a:pos x="175" y="1635"/>
                  </a:cxn>
                  <a:cxn ang="0">
                    <a:pos x="232" y="1481"/>
                  </a:cxn>
                  <a:cxn ang="0">
                    <a:pos x="300" y="1325"/>
                  </a:cxn>
                  <a:cxn ang="0">
                    <a:pos x="381" y="1168"/>
                  </a:cxn>
                  <a:cxn ang="0">
                    <a:pos x="473" y="1011"/>
                  </a:cxn>
                  <a:cxn ang="0">
                    <a:pos x="578" y="857"/>
                  </a:cxn>
                  <a:cxn ang="0">
                    <a:pos x="653" y="758"/>
                  </a:cxn>
                  <a:cxn ang="0">
                    <a:pos x="770" y="624"/>
                  </a:cxn>
                  <a:cxn ang="0">
                    <a:pos x="889" y="506"/>
                  </a:cxn>
                  <a:cxn ang="0">
                    <a:pos x="1011" y="405"/>
                  </a:cxn>
                  <a:cxn ang="0">
                    <a:pos x="1134" y="317"/>
                  </a:cxn>
                  <a:cxn ang="0">
                    <a:pos x="1256" y="242"/>
                  </a:cxn>
                  <a:cxn ang="0">
                    <a:pos x="1378" y="179"/>
                  </a:cxn>
                  <a:cxn ang="0">
                    <a:pos x="1499" y="127"/>
                  </a:cxn>
                  <a:cxn ang="0">
                    <a:pos x="1617" y="87"/>
                  </a:cxn>
                  <a:cxn ang="0">
                    <a:pos x="1732" y="55"/>
                  </a:cxn>
                  <a:cxn ang="0">
                    <a:pos x="1842" y="32"/>
                  </a:cxn>
                  <a:cxn ang="0">
                    <a:pos x="1981" y="12"/>
                  </a:cxn>
                  <a:cxn ang="0">
                    <a:pos x="2167" y="0"/>
                  </a:cxn>
                  <a:cxn ang="0">
                    <a:pos x="2320" y="3"/>
                  </a:cxn>
                  <a:cxn ang="0">
                    <a:pos x="2432" y="15"/>
                  </a:cxn>
                  <a:cxn ang="0">
                    <a:pos x="2510" y="28"/>
                  </a:cxn>
                  <a:cxn ang="0">
                    <a:pos x="2523" y="79"/>
                  </a:cxn>
                  <a:cxn ang="0">
                    <a:pos x="2553" y="223"/>
                  </a:cxn>
                  <a:cxn ang="0">
                    <a:pos x="2577" y="382"/>
                  </a:cxn>
                  <a:cxn ang="0">
                    <a:pos x="2595" y="577"/>
                  </a:cxn>
                  <a:cxn ang="0">
                    <a:pos x="2601" y="803"/>
                  </a:cxn>
                  <a:cxn ang="0">
                    <a:pos x="2592" y="1008"/>
                  </a:cxn>
                  <a:cxn ang="0">
                    <a:pos x="2579" y="1139"/>
                  </a:cxn>
                  <a:cxn ang="0">
                    <a:pos x="2559" y="1271"/>
                  </a:cxn>
                  <a:cxn ang="0">
                    <a:pos x="2532" y="1408"/>
                  </a:cxn>
                  <a:cxn ang="0">
                    <a:pos x="2496" y="1546"/>
                  </a:cxn>
                  <a:cxn ang="0">
                    <a:pos x="2451" y="1686"/>
                  </a:cxn>
                  <a:cxn ang="0">
                    <a:pos x="2396" y="1826"/>
                  </a:cxn>
                  <a:cxn ang="0">
                    <a:pos x="2330" y="1966"/>
                  </a:cxn>
                  <a:cxn ang="0">
                    <a:pos x="2253" y="2104"/>
                  </a:cxn>
                  <a:cxn ang="0">
                    <a:pos x="2194" y="2195"/>
                  </a:cxn>
                  <a:cxn ang="0">
                    <a:pos x="2097" y="2322"/>
                  </a:cxn>
                  <a:cxn ang="0">
                    <a:pos x="1989" y="2438"/>
                  </a:cxn>
                  <a:cxn ang="0">
                    <a:pos x="1872" y="2544"/>
                  </a:cxn>
                  <a:cxn ang="0">
                    <a:pos x="1748" y="2639"/>
                  </a:cxn>
                  <a:cxn ang="0">
                    <a:pos x="1619" y="2726"/>
                  </a:cxn>
                  <a:cxn ang="0">
                    <a:pos x="1486" y="2803"/>
                  </a:cxn>
                  <a:cxn ang="0">
                    <a:pos x="1350" y="2871"/>
                  </a:cxn>
                  <a:cxn ang="0">
                    <a:pos x="1213" y="2932"/>
                  </a:cxn>
                  <a:cxn ang="0">
                    <a:pos x="1077" y="2985"/>
                  </a:cxn>
                  <a:cxn ang="0">
                    <a:pos x="899" y="3044"/>
                  </a:cxn>
                  <a:cxn ang="0">
                    <a:pos x="645" y="3113"/>
                  </a:cxn>
                  <a:cxn ang="0">
                    <a:pos x="421" y="3160"/>
                  </a:cxn>
                  <a:cxn ang="0">
                    <a:pos x="238" y="3189"/>
                  </a:cxn>
                  <a:cxn ang="0">
                    <a:pos x="58" y="3209"/>
                  </a:cxn>
                </a:cxnLst>
                <a:rect l="0" t="0" r="r" b="b"/>
                <a:pathLst>
                  <a:path w="2601" h="3210">
                    <a:moveTo>
                      <a:pt x="40" y="3210"/>
                    </a:moveTo>
                    <a:lnTo>
                      <a:pt x="40" y="3210"/>
                    </a:lnTo>
                    <a:lnTo>
                      <a:pt x="37" y="3195"/>
                    </a:lnTo>
                    <a:lnTo>
                      <a:pt x="30" y="3154"/>
                    </a:lnTo>
                    <a:lnTo>
                      <a:pt x="22" y="3087"/>
                    </a:lnTo>
                    <a:lnTo>
                      <a:pt x="17" y="3044"/>
                    </a:lnTo>
                    <a:lnTo>
                      <a:pt x="13" y="2996"/>
                    </a:lnTo>
                    <a:lnTo>
                      <a:pt x="8" y="2943"/>
                    </a:lnTo>
                    <a:lnTo>
                      <a:pt x="4" y="2885"/>
                    </a:lnTo>
                    <a:lnTo>
                      <a:pt x="2" y="2822"/>
                    </a:lnTo>
                    <a:lnTo>
                      <a:pt x="0" y="2754"/>
                    </a:lnTo>
                    <a:lnTo>
                      <a:pt x="0" y="2683"/>
                    </a:lnTo>
                    <a:lnTo>
                      <a:pt x="1" y="2607"/>
                    </a:lnTo>
                    <a:lnTo>
                      <a:pt x="5" y="2527"/>
                    </a:lnTo>
                    <a:lnTo>
                      <a:pt x="11" y="2444"/>
                    </a:lnTo>
                    <a:lnTo>
                      <a:pt x="18" y="2357"/>
                    </a:lnTo>
                    <a:lnTo>
                      <a:pt x="28" y="2269"/>
                    </a:lnTo>
                    <a:lnTo>
                      <a:pt x="34" y="2223"/>
                    </a:lnTo>
                    <a:lnTo>
                      <a:pt x="41" y="2177"/>
                    </a:lnTo>
                    <a:lnTo>
                      <a:pt x="50" y="2130"/>
                    </a:lnTo>
                    <a:lnTo>
                      <a:pt x="58" y="2082"/>
                    </a:lnTo>
                    <a:lnTo>
                      <a:pt x="67" y="2034"/>
                    </a:lnTo>
                    <a:lnTo>
                      <a:pt x="78" y="1986"/>
                    </a:lnTo>
                    <a:lnTo>
                      <a:pt x="88" y="1937"/>
                    </a:lnTo>
                    <a:lnTo>
                      <a:pt x="100" y="1888"/>
                    </a:lnTo>
                    <a:lnTo>
                      <a:pt x="113" y="1838"/>
                    </a:lnTo>
                    <a:lnTo>
                      <a:pt x="127" y="1788"/>
                    </a:lnTo>
                    <a:lnTo>
                      <a:pt x="142" y="1737"/>
                    </a:lnTo>
                    <a:lnTo>
                      <a:pt x="158" y="1686"/>
                    </a:lnTo>
                    <a:lnTo>
                      <a:pt x="175" y="1635"/>
                    </a:lnTo>
                    <a:lnTo>
                      <a:pt x="193" y="1584"/>
                    </a:lnTo>
                    <a:lnTo>
                      <a:pt x="212" y="1532"/>
                    </a:lnTo>
                    <a:lnTo>
                      <a:pt x="232" y="1481"/>
                    </a:lnTo>
                    <a:lnTo>
                      <a:pt x="254" y="1429"/>
                    </a:lnTo>
                    <a:lnTo>
                      <a:pt x="277" y="1376"/>
                    </a:lnTo>
                    <a:lnTo>
                      <a:pt x="300" y="1325"/>
                    </a:lnTo>
                    <a:lnTo>
                      <a:pt x="326" y="1272"/>
                    </a:lnTo>
                    <a:lnTo>
                      <a:pt x="353" y="1220"/>
                    </a:lnTo>
                    <a:lnTo>
                      <a:pt x="381" y="1168"/>
                    </a:lnTo>
                    <a:lnTo>
                      <a:pt x="410" y="1116"/>
                    </a:lnTo>
                    <a:lnTo>
                      <a:pt x="441" y="1064"/>
                    </a:lnTo>
                    <a:lnTo>
                      <a:pt x="473" y="1011"/>
                    </a:lnTo>
                    <a:lnTo>
                      <a:pt x="507" y="960"/>
                    </a:lnTo>
                    <a:lnTo>
                      <a:pt x="542" y="909"/>
                    </a:lnTo>
                    <a:lnTo>
                      <a:pt x="578" y="857"/>
                    </a:lnTo>
                    <a:lnTo>
                      <a:pt x="578" y="857"/>
                    </a:lnTo>
                    <a:lnTo>
                      <a:pt x="615" y="807"/>
                    </a:lnTo>
                    <a:lnTo>
                      <a:pt x="653" y="758"/>
                    </a:lnTo>
                    <a:lnTo>
                      <a:pt x="692" y="712"/>
                    </a:lnTo>
                    <a:lnTo>
                      <a:pt x="730" y="667"/>
                    </a:lnTo>
                    <a:lnTo>
                      <a:pt x="770" y="624"/>
                    </a:lnTo>
                    <a:lnTo>
                      <a:pt x="810" y="583"/>
                    </a:lnTo>
                    <a:lnTo>
                      <a:pt x="849" y="544"/>
                    </a:lnTo>
                    <a:lnTo>
                      <a:pt x="889" y="506"/>
                    </a:lnTo>
                    <a:lnTo>
                      <a:pt x="929" y="471"/>
                    </a:lnTo>
                    <a:lnTo>
                      <a:pt x="971" y="437"/>
                    </a:lnTo>
                    <a:lnTo>
                      <a:pt x="1011" y="405"/>
                    </a:lnTo>
                    <a:lnTo>
                      <a:pt x="1052" y="373"/>
                    </a:lnTo>
                    <a:lnTo>
                      <a:pt x="1092" y="345"/>
                    </a:lnTo>
                    <a:lnTo>
                      <a:pt x="1134" y="317"/>
                    </a:lnTo>
                    <a:lnTo>
                      <a:pt x="1175" y="290"/>
                    </a:lnTo>
                    <a:lnTo>
                      <a:pt x="1215" y="265"/>
                    </a:lnTo>
                    <a:lnTo>
                      <a:pt x="1256" y="242"/>
                    </a:lnTo>
                    <a:lnTo>
                      <a:pt x="1298" y="219"/>
                    </a:lnTo>
                    <a:lnTo>
                      <a:pt x="1338" y="199"/>
                    </a:lnTo>
                    <a:lnTo>
                      <a:pt x="1378" y="179"/>
                    </a:lnTo>
                    <a:lnTo>
                      <a:pt x="1419" y="161"/>
                    </a:lnTo>
                    <a:lnTo>
                      <a:pt x="1460" y="143"/>
                    </a:lnTo>
                    <a:lnTo>
                      <a:pt x="1499" y="127"/>
                    </a:lnTo>
                    <a:lnTo>
                      <a:pt x="1539" y="113"/>
                    </a:lnTo>
                    <a:lnTo>
                      <a:pt x="1578" y="100"/>
                    </a:lnTo>
                    <a:lnTo>
                      <a:pt x="1617" y="87"/>
                    </a:lnTo>
                    <a:lnTo>
                      <a:pt x="1656" y="75"/>
                    </a:lnTo>
                    <a:lnTo>
                      <a:pt x="1694" y="64"/>
                    </a:lnTo>
                    <a:lnTo>
                      <a:pt x="1732" y="55"/>
                    </a:lnTo>
                    <a:lnTo>
                      <a:pt x="1769" y="46"/>
                    </a:lnTo>
                    <a:lnTo>
                      <a:pt x="1806" y="39"/>
                    </a:lnTo>
                    <a:lnTo>
                      <a:pt x="1842" y="32"/>
                    </a:lnTo>
                    <a:lnTo>
                      <a:pt x="1878" y="26"/>
                    </a:lnTo>
                    <a:lnTo>
                      <a:pt x="1913" y="20"/>
                    </a:lnTo>
                    <a:lnTo>
                      <a:pt x="1981" y="12"/>
                    </a:lnTo>
                    <a:lnTo>
                      <a:pt x="2046" y="5"/>
                    </a:lnTo>
                    <a:lnTo>
                      <a:pt x="2108" y="1"/>
                    </a:lnTo>
                    <a:lnTo>
                      <a:pt x="2167" y="0"/>
                    </a:lnTo>
                    <a:lnTo>
                      <a:pt x="2222" y="0"/>
                    </a:lnTo>
                    <a:lnTo>
                      <a:pt x="2273" y="1"/>
                    </a:lnTo>
                    <a:lnTo>
                      <a:pt x="2320" y="3"/>
                    </a:lnTo>
                    <a:lnTo>
                      <a:pt x="2362" y="6"/>
                    </a:lnTo>
                    <a:lnTo>
                      <a:pt x="2399" y="11"/>
                    </a:lnTo>
                    <a:lnTo>
                      <a:pt x="2432" y="15"/>
                    </a:lnTo>
                    <a:lnTo>
                      <a:pt x="2459" y="19"/>
                    </a:lnTo>
                    <a:lnTo>
                      <a:pt x="2496" y="26"/>
                    </a:lnTo>
                    <a:lnTo>
                      <a:pt x="2510" y="28"/>
                    </a:lnTo>
                    <a:lnTo>
                      <a:pt x="2510" y="28"/>
                    </a:lnTo>
                    <a:lnTo>
                      <a:pt x="2513" y="42"/>
                    </a:lnTo>
                    <a:lnTo>
                      <a:pt x="2523" y="79"/>
                    </a:lnTo>
                    <a:lnTo>
                      <a:pt x="2536" y="140"/>
                    </a:lnTo>
                    <a:lnTo>
                      <a:pt x="2545" y="180"/>
                    </a:lnTo>
                    <a:lnTo>
                      <a:pt x="2553" y="223"/>
                    </a:lnTo>
                    <a:lnTo>
                      <a:pt x="2561" y="272"/>
                    </a:lnTo>
                    <a:lnTo>
                      <a:pt x="2569" y="324"/>
                    </a:lnTo>
                    <a:lnTo>
                      <a:pt x="2577" y="382"/>
                    </a:lnTo>
                    <a:lnTo>
                      <a:pt x="2584" y="443"/>
                    </a:lnTo>
                    <a:lnTo>
                      <a:pt x="2590" y="508"/>
                    </a:lnTo>
                    <a:lnTo>
                      <a:pt x="2595" y="577"/>
                    </a:lnTo>
                    <a:lnTo>
                      <a:pt x="2598" y="650"/>
                    </a:lnTo>
                    <a:lnTo>
                      <a:pt x="2600" y="724"/>
                    </a:lnTo>
                    <a:lnTo>
                      <a:pt x="2601" y="803"/>
                    </a:lnTo>
                    <a:lnTo>
                      <a:pt x="2599" y="883"/>
                    </a:lnTo>
                    <a:lnTo>
                      <a:pt x="2595" y="966"/>
                    </a:lnTo>
                    <a:lnTo>
                      <a:pt x="2592" y="1008"/>
                    </a:lnTo>
                    <a:lnTo>
                      <a:pt x="2588" y="1051"/>
                    </a:lnTo>
                    <a:lnTo>
                      <a:pt x="2584" y="1095"/>
                    </a:lnTo>
                    <a:lnTo>
                      <a:pt x="2579" y="1139"/>
                    </a:lnTo>
                    <a:lnTo>
                      <a:pt x="2573" y="1182"/>
                    </a:lnTo>
                    <a:lnTo>
                      <a:pt x="2566" y="1226"/>
                    </a:lnTo>
                    <a:lnTo>
                      <a:pt x="2559" y="1271"/>
                    </a:lnTo>
                    <a:lnTo>
                      <a:pt x="2551" y="1317"/>
                    </a:lnTo>
                    <a:lnTo>
                      <a:pt x="2542" y="1362"/>
                    </a:lnTo>
                    <a:lnTo>
                      <a:pt x="2532" y="1408"/>
                    </a:lnTo>
                    <a:lnTo>
                      <a:pt x="2521" y="1454"/>
                    </a:lnTo>
                    <a:lnTo>
                      <a:pt x="2509" y="1500"/>
                    </a:lnTo>
                    <a:lnTo>
                      <a:pt x="2496" y="1546"/>
                    </a:lnTo>
                    <a:lnTo>
                      <a:pt x="2482" y="1592"/>
                    </a:lnTo>
                    <a:lnTo>
                      <a:pt x="2467" y="1639"/>
                    </a:lnTo>
                    <a:lnTo>
                      <a:pt x="2451" y="1686"/>
                    </a:lnTo>
                    <a:lnTo>
                      <a:pt x="2433" y="1733"/>
                    </a:lnTo>
                    <a:lnTo>
                      <a:pt x="2416" y="1780"/>
                    </a:lnTo>
                    <a:lnTo>
                      <a:pt x="2396" y="1826"/>
                    </a:lnTo>
                    <a:lnTo>
                      <a:pt x="2375" y="1873"/>
                    </a:lnTo>
                    <a:lnTo>
                      <a:pt x="2353" y="1919"/>
                    </a:lnTo>
                    <a:lnTo>
                      <a:pt x="2330" y="1966"/>
                    </a:lnTo>
                    <a:lnTo>
                      <a:pt x="2305" y="2012"/>
                    </a:lnTo>
                    <a:lnTo>
                      <a:pt x="2280" y="2058"/>
                    </a:lnTo>
                    <a:lnTo>
                      <a:pt x="2253" y="2104"/>
                    </a:lnTo>
                    <a:lnTo>
                      <a:pt x="2224" y="2150"/>
                    </a:lnTo>
                    <a:lnTo>
                      <a:pt x="2224" y="2150"/>
                    </a:lnTo>
                    <a:lnTo>
                      <a:pt x="2194" y="2195"/>
                    </a:lnTo>
                    <a:lnTo>
                      <a:pt x="2163" y="2239"/>
                    </a:lnTo>
                    <a:lnTo>
                      <a:pt x="2130" y="2280"/>
                    </a:lnTo>
                    <a:lnTo>
                      <a:pt x="2097" y="2322"/>
                    </a:lnTo>
                    <a:lnTo>
                      <a:pt x="2062" y="2362"/>
                    </a:lnTo>
                    <a:lnTo>
                      <a:pt x="2026" y="2400"/>
                    </a:lnTo>
                    <a:lnTo>
                      <a:pt x="1989" y="2438"/>
                    </a:lnTo>
                    <a:lnTo>
                      <a:pt x="1952" y="2474"/>
                    </a:lnTo>
                    <a:lnTo>
                      <a:pt x="1912" y="2509"/>
                    </a:lnTo>
                    <a:lnTo>
                      <a:pt x="1872" y="2544"/>
                    </a:lnTo>
                    <a:lnTo>
                      <a:pt x="1832" y="2577"/>
                    </a:lnTo>
                    <a:lnTo>
                      <a:pt x="1791" y="2609"/>
                    </a:lnTo>
                    <a:lnTo>
                      <a:pt x="1748" y="2639"/>
                    </a:lnTo>
                    <a:lnTo>
                      <a:pt x="1706" y="2669"/>
                    </a:lnTo>
                    <a:lnTo>
                      <a:pt x="1663" y="2698"/>
                    </a:lnTo>
                    <a:lnTo>
                      <a:pt x="1619" y="2726"/>
                    </a:lnTo>
                    <a:lnTo>
                      <a:pt x="1575" y="2752"/>
                    </a:lnTo>
                    <a:lnTo>
                      <a:pt x="1531" y="2778"/>
                    </a:lnTo>
                    <a:lnTo>
                      <a:pt x="1486" y="2803"/>
                    </a:lnTo>
                    <a:lnTo>
                      <a:pt x="1441" y="2826"/>
                    </a:lnTo>
                    <a:lnTo>
                      <a:pt x="1396" y="2850"/>
                    </a:lnTo>
                    <a:lnTo>
                      <a:pt x="1350" y="2871"/>
                    </a:lnTo>
                    <a:lnTo>
                      <a:pt x="1305" y="2893"/>
                    </a:lnTo>
                    <a:lnTo>
                      <a:pt x="1258" y="2913"/>
                    </a:lnTo>
                    <a:lnTo>
                      <a:pt x="1213" y="2932"/>
                    </a:lnTo>
                    <a:lnTo>
                      <a:pt x="1168" y="2950"/>
                    </a:lnTo>
                    <a:lnTo>
                      <a:pt x="1122" y="2967"/>
                    </a:lnTo>
                    <a:lnTo>
                      <a:pt x="1077" y="2985"/>
                    </a:lnTo>
                    <a:lnTo>
                      <a:pt x="1032" y="3001"/>
                    </a:lnTo>
                    <a:lnTo>
                      <a:pt x="986" y="3016"/>
                    </a:lnTo>
                    <a:lnTo>
                      <a:pt x="899" y="3044"/>
                    </a:lnTo>
                    <a:lnTo>
                      <a:pt x="811" y="3070"/>
                    </a:lnTo>
                    <a:lnTo>
                      <a:pt x="727" y="3093"/>
                    </a:lnTo>
                    <a:lnTo>
                      <a:pt x="645" y="3113"/>
                    </a:lnTo>
                    <a:lnTo>
                      <a:pt x="566" y="3131"/>
                    </a:lnTo>
                    <a:lnTo>
                      <a:pt x="492" y="3146"/>
                    </a:lnTo>
                    <a:lnTo>
                      <a:pt x="421" y="3160"/>
                    </a:lnTo>
                    <a:lnTo>
                      <a:pt x="355" y="3172"/>
                    </a:lnTo>
                    <a:lnTo>
                      <a:pt x="294" y="3181"/>
                    </a:lnTo>
                    <a:lnTo>
                      <a:pt x="238" y="3189"/>
                    </a:lnTo>
                    <a:lnTo>
                      <a:pt x="188" y="3195"/>
                    </a:lnTo>
                    <a:lnTo>
                      <a:pt x="109" y="3205"/>
                    </a:lnTo>
                    <a:lnTo>
                      <a:pt x="58" y="3209"/>
                    </a:lnTo>
                    <a:lnTo>
                      <a:pt x="40" y="3210"/>
                    </a:lnTo>
                    <a:lnTo>
                      <a:pt x="40" y="3210"/>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52" name="Freeform 19"/>
              <p:cNvSpPr/>
              <p:nvPr/>
            </p:nvSpPr>
            <p:spPr bwMode="auto">
              <a:xfrm rot="10800000" flipH="1">
                <a:off x="4699609" y="3041008"/>
                <a:ext cx="245385" cy="392403"/>
              </a:xfrm>
              <a:custGeom>
                <a:avLst/>
                <a:gdLst/>
                <a:ahLst/>
                <a:cxnLst>
                  <a:cxn ang="0">
                    <a:pos x="1991" y="13"/>
                  </a:cxn>
                  <a:cxn ang="0">
                    <a:pos x="2033" y="146"/>
                  </a:cxn>
                  <a:cxn ang="0">
                    <a:pos x="2068" y="290"/>
                  </a:cxn>
                  <a:cxn ang="0">
                    <a:pos x="2103" y="472"/>
                  </a:cxn>
                  <a:cxn ang="0">
                    <a:pos x="2131" y="690"/>
                  </a:cxn>
                  <a:cxn ang="0">
                    <a:pos x="2145" y="937"/>
                  </a:cxn>
                  <a:cxn ang="0">
                    <a:pos x="2144" y="1071"/>
                  </a:cxn>
                  <a:cxn ang="0">
                    <a:pos x="2135" y="1209"/>
                  </a:cxn>
                  <a:cxn ang="0">
                    <a:pos x="2121" y="1354"/>
                  </a:cxn>
                  <a:cxn ang="0">
                    <a:pos x="2098" y="1500"/>
                  </a:cxn>
                  <a:cxn ang="0">
                    <a:pos x="2067" y="1651"/>
                  </a:cxn>
                  <a:cxn ang="0">
                    <a:pos x="2026" y="1805"/>
                  </a:cxn>
                  <a:cxn ang="0">
                    <a:pos x="1975" y="1961"/>
                  </a:cxn>
                  <a:cxn ang="0">
                    <a:pos x="1911" y="2119"/>
                  </a:cxn>
                  <a:cxn ang="0">
                    <a:pos x="1862" y="2224"/>
                  </a:cxn>
                  <a:cxn ang="0">
                    <a:pos x="1781" y="2374"/>
                  </a:cxn>
                  <a:cxn ang="0">
                    <a:pos x="1694" y="2510"/>
                  </a:cxn>
                  <a:cxn ang="0">
                    <a:pos x="1602" y="2632"/>
                  </a:cxn>
                  <a:cxn ang="0">
                    <a:pos x="1506" y="2741"/>
                  </a:cxn>
                  <a:cxn ang="0">
                    <a:pos x="1408" y="2838"/>
                  </a:cxn>
                  <a:cxn ang="0">
                    <a:pos x="1308" y="2921"/>
                  </a:cxn>
                  <a:cxn ang="0">
                    <a:pos x="1206" y="2995"/>
                  </a:cxn>
                  <a:cxn ang="0">
                    <a:pos x="1105" y="3058"/>
                  </a:cxn>
                  <a:cxn ang="0">
                    <a:pos x="1005" y="3112"/>
                  </a:cxn>
                  <a:cxn ang="0">
                    <a:pos x="906" y="3157"/>
                  </a:cxn>
                  <a:cxn ang="0">
                    <a:pos x="780" y="3205"/>
                  </a:cxn>
                  <a:cxn ang="0">
                    <a:pos x="606" y="3254"/>
                  </a:cxn>
                  <a:cxn ang="0">
                    <a:pos x="456" y="3282"/>
                  </a:cxn>
                  <a:cxn ang="0">
                    <a:pos x="341" y="3294"/>
                  </a:cxn>
                  <a:cxn ang="0">
                    <a:pos x="250" y="3297"/>
                  </a:cxn>
                  <a:cxn ang="0">
                    <a:pos x="233" y="3285"/>
                  </a:cxn>
                  <a:cxn ang="0">
                    <a:pos x="183" y="3165"/>
                  </a:cxn>
                  <a:cxn ang="0">
                    <a:pos x="139" y="3038"/>
                  </a:cxn>
                  <a:cxn ang="0">
                    <a:pos x="91" y="2874"/>
                  </a:cxn>
                  <a:cxn ang="0">
                    <a:pos x="48" y="2680"/>
                  </a:cxn>
                  <a:cxn ang="0">
                    <a:pos x="16" y="2460"/>
                  </a:cxn>
                  <a:cxn ang="0">
                    <a:pos x="4" y="2302"/>
                  </a:cxn>
                  <a:cxn ang="0">
                    <a:pos x="0" y="2177"/>
                  </a:cxn>
                  <a:cxn ang="0">
                    <a:pos x="5" y="2049"/>
                  </a:cxn>
                  <a:cxn ang="0">
                    <a:pos x="16" y="1917"/>
                  </a:cxn>
                  <a:cxn ang="0">
                    <a:pos x="36" y="1784"/>
                  </a:cxn>
                  <a:cxn ang="0">
                    <a:pos x="63" y="1647"/>
                  </a:cxn>
                  <a:cxn ang="0">
                    <a:pos x="102" y="1510"/>
                  </a:cxn>
                  <a:cxn ang="0">
                    <a:pos x="150" y="1372"/>
                  </a:cxn>
                  <a:cxn ang="0">
                    <a:pos x="189" y="1280"/>
                  </a:cxn>
                  <a:cxn ang="0">
                    <a:pos x="258" y="1148"/>
                  </a:cxn>
                  <a:cxn ang="0">
                    <a:pos x="338" y="1025"/>
                  </a:cxn>
                  <a:cxn ang="0">
                    <a:pos x="427" y="909"/>
                  </a:cxn>
                  <a:cxn ang="0">
                    <a:pos x="524" y="802"/>
                  </a:cxn>
                  <a:cxn ang="0">
                    <a:pos x="629" y="702"/>
                  </a:cxn>
                  <a:cxn ang="0">
                    <a:pos x="738" y="610"/>
                  </a:cxn>
                  <a:cxn ang="0">
                    <a:pos x="850" y="525"/>
                  </a:cxn>
                  <a:cxn ang="0">
                    <a:pos x="965" y="448"/>
                  </a:cxn>
                  <a:cxn ang="0">
                    <a:pos x="1081" y="377"/>
                  </a:cxn>
                  <a:cxn ang="0">
                    <a:pos x="1308" y="256"/>
                  </a:cxn>
                  <a:cxn ang="0">
                    <a:pos x="1521" y="159"/>
                  </a:cxn>
                  <a:cxn ang="0">
                    <a:pos x="1706" y="88"/>
                  </a:cxn>
                  <a:cxn ang="0">
                    <a:pos x="1854" y="38"/>
                  </a:cxn>
                  <a:cxn ang="0">
                    <a:pos x="1986" y="0"/>
                  </a:cxn>
                </a:cxnLst>
                <a:rect l="0" t="0" r="r" b="b"/>
                <a:pathLst>
                  <a:path w="2145" h="3297">
                    <a:moveTo>
                      <a:pt x="1986" y="0"/>
                    </a:moveTo>
                    <a:lnTo>
                      <a:pt x="1986" y="0"/>
                    </a:lnTo>
                    <a:lnTo>
                      <a:pt x="1991" y="13"/>
                    </a:lnTo>
                    <a:lnTo>
                      <a:pt x="2003" y="50"/>
                    </a:lnTo>
                    <a:lnTo>
                      <a:pt x="2022" y="109"/>
                    </a:lnTo>
                    <a:lnTo>
                      <a:pt x="2033" y="146"/>
                    </a:lnTo>
                    <a:lnTo>
                      <a:pt x="2045" y="189"/>
                    </a:lnTo>
                    <a:lnTo>
                      <a:pt x="2056" y="237"/>
                    </a:lnTo>
                    <a:lnTo>
                      <a:pt x="2068" y="290"/>
                    </a:lnTo>
                    <a:lnTo>
                      <a:pt x="2081" y="347"/>
                    </a:lnTo>
                    <a:lnTo>
                      <a:pt x="2093" y="408"/>
                    </a:lnTo>
                    <a:lnTo>
                      <a:pt x="2103" y="472"/>
                    </a:lnTo>
                    <a:lnTo>
                      <a:pt x="2114" y="541"/>
                    </a:lnTo>
                    <a:lnTo>
                      <a:pt x="2123" y="614"/>
                    </a:lnTo>
                    <a:lnTo>
                      <a:pt x="2131" y="690"/>
                    </a:lnTo>
                    <a:lnTo>
                      <a:pt x="2137" y="769"/>
                    </a:lnTo>
                    <a:lnTo>
                      <a:pt x="2143" y="853"/>
                    </a:lnTo>
                    <a:lnTo>
                      <a:pt x="2145" y="937"/>
                    </a:lnTo>
                    <a:lnTo>
                      <a:pt x="2145" y="981"/>
                    </a:lnTo>
                    <a:lnTo>
                      <a:pt x="2145" y="1026"/>
                    </a:lnTo>
                    <a:lnTo>
                      <a:pt x="2144" y="1071"/>
                    </a:lnTo>
                    <a:lnTo>
                      <a:pt x="2142" y="1117"/>
                    </a:lnTo>
                    <a:lnTo>
                      <a:pt x="2140" y="1163"/>
                    </a:lnTo>
                    <a:lnTo>
                      <a:pt x="2135" y="1209"/>
                    </a:lnTo>
                    <a:lnTo>
                      <a:pt x="2132" y="1257"/>
                    </a:lnTo>
                    <a:lnTo>
                      <a:pt x="2127" y="1304"/>
                    </a:lnTo>
                    <a:lnTo>
                      <a:pt x="2121" y="1354"/>
                    </a:lnTo>
                    <a:lnTo>
                      <a:pt x="2115" y="1402"/>
                    </a:lnTo>
                    <a:lnTo>
                      <a:pt x="2108" y="1451"/>
                    </a:lnTo>
                    <a:lnTo>
                      <a:pt x="2098" y="1500"/>
                    </a:lnTo>
                    <a:lnTo>
                      <a:pt x="2089" y="1550"/>
                    </a:lnTo>
                    <a:lnTo>
                      <a:pt x="2079" y="1601"/>
                    </a:lnTo>
                    <a:lnTo>
                      <a:pt x="2067" y="1651"/>
                    </a:lnTo>
                    <a:lnTo>
                      <a:pt x="2055" y="1702"/>
                    </a:lnTo>
                    <a:lnTo>
                      <a:pt x="2041" y="1754"/>
                    </a:lnTo>
                    <a:lnTo>
                      <a:pt x="2026" y="1805"/>
                    </a:lnTo>
                    <a:lnTo>
                      <a:pt x="2010" y="1858"/>
                    </a:lnTo>
                    <a:lnTo>
                      <a:pt x="1993" y="1909"/>
                    </a:lnTo>
                    <a:lnTo>
                      <a:pt x="1975" y="1961"/>
                    </a:lnTo>
                    <a:lnTo>
                      <a:pt x="1955" y="2014"/>
                    </a:lnTo>
                    <a:lnTo>
                      <a:pt x="1933" y="2066"/>
                    </a:lnTo>
                    <a:lnTo>
                      <a:pt x="1911" y="2119"/>
                    </a:lnTo>
                    <a:lnTo>
                      <a:pt x="1887" y="2171"/>
                    </a:lnTo>
                    <a:lnTo>
                      <a:pt x="1862" y="2224"/>
                    </a:lnTo>
                    <a:lnTo>
                      <a:pt x="1862" y="2224"/>
                    </a:lnTo>
                    <a:lnTo>
                      <a:pt x="1835" y="2276"/>
                    </a:lnTo>
                    <a:lnTo>
                      <a:pt x="1808" y="2326"/>
                    </a:lnTo>
                    <a:lnTo>
                      <a:pt x="1781" y="2374"/>
                    </a:lnTo>
                    <a:lnTo>
                      <a:pt x="1753" y="2421"/>
                    </a:lnTo>
                    <a:lnTo>
                      <a:pt x="1724" y="2466"/>
                    </a:lnTo>
                    <a:lnTo>
                      <a:pt x="1694" y="2510"/>
                    </a:lnTo>
                    <a:lnTo>
                      <a:pt x="1664" y="2553"/>
                    </a:lnTo>
                    <a:lnTo>
                      <a:pt x="1633" y="2594"/>
                    </a:lnTo>
                    <a:lnTo>
                      <a:pt x="1602" y="2632"/>
                    </a:lnTo>
                    <a:lnTo>
                      <a:pt x="1571" y="2670"/>
                    </a:lnTo>
                    <a:lnTo>
                      <a:pt x="1539" y="2706"/>
                    </a:lnTo>
                    <a:lnTo>
                      <a:pt x="1506" y="2741"/>
                    </a:lnTo>
                    <a:lnTo>
                      <a:pt x="1474" y="2775"/>
                    </a:lnTo>
                    <a:lnTo>
                      <a:pt x="1441" y="2807"/>
                    </a:lnTo>
                    <a:lnTo>
                      <a:pt x="1408" y="2838"/>
                    </a:lnTo>
                    <a:lnTo>
                      <a:pt x="1375" y="2867"/>
                    </a:lnTo>
                    <a:lnTo>
                      <a:pt x="1341" y="2894"/>
                    </a:lnTo>
                    <a:lnTo>
                      <a:pt x="1308" y="2921"/>
                    </a:lnTo>
                    <a:lnTo>
                      <a:pt x="1274" y="2947"/>
                    </a:lnTo>
                    <a:lnTo>
                      <a:pt x="1240" y="2972"/>
                    </a:lnTo>
                    <a:lnTo>
                      <a:pt x="1206" y="2995"/>
                    </a:lnTo>
                    <a:lnTo>
                      <a:pt x="1172" y="3018"/>
                    </a:lnTo>
                    <a:lnTo>
                      <a:pt x="1139" y="3038"/>
                    </a:lnTo>
                    <a:lnTo>
                      <a:pt x="1105" y="3058"/>
                    </a:lnTo>
                    <a:lnTo>
                      <a:pt x="1071" y="3077"/>
                    </a:lnTo>
                    <a:lnTo>
                      <a:pt x="1038" y="3096"/>
                    </a:lnTo>
                    <a:lnTo>
                      <a:pt x="1005" y="3112"/>
                    </a:lnTo>
                    <a:lnTo>
                      <a:pt x="972" y="3128"/>
                    </a:lnTo>
                    <a:lnTo>
                      <a:pt x="939" y="3143"/>
                    </a:lnTo>
                    <a:lnTo>
                      <a:pt x="906" y="3157"/>
                    </a:lnTo>
                    <a:lnTo>
                      <a:pt x="874" y="3171"/>
                    </a:lnTo>
                    <a:lnTo>
                      <a:pt x="843" y="3182"/>
                    </a:lnTo>
                    <a:lnTo>
                      <a:pt x="780" y="3205"/>
                    </a:lnTo>
                    <a:lnTo>
                      <a:pt x="720" y="3224"/>
                    </a:lnTo>
                    <a:lnTo>
                      <a:pt x="662" y="3240"/>
                    </a:lnTo>
                    <a:lnTo>
                      <a:pt x="606" y="3254"/>
                    </a:lnTo>
                    <a:lnTo>
                      <a:pt x="553" y="3266"/>
                    </a:lnTo>
                    <a:lnTo>
                      <a:pt x="503" y="3274"/>
                    </a:lnTo>
                    <a:lnTo>
                      <a:pt x="456" y="3282"/>
                    </a:lnTo>
                    <a:lnTo>
                      <a:pt x="414" y="3287"/>
                    </a:lnTo>
                    <a:lnTo>
                      <a:pt x="375" y="3291"/>
                    </a:lnTo>
                    <a:lnTo>
                      <a:pt x="341" y="3294"/>
                    </a:lnTo>
                    <a:lnTo>
                      <a:pt x="310" y="3296"/>
                    </a:lnTo>
                    <a:lnTo>
                      <a:pt x="285" y="3297"/>
                    </a:lnTo>
                    <a:lnTo>
                      <a:pt x="250" y="3297"/>
                    </a:lnTo>
                    <a:lnTo>
                      <a:pt x="238" y="3297"/>
                    </a:lnTo>
                    <a:lnTo>
                      <a:pt x="238" y="3297"/>
                    </a:lnTo>
                    <a:lnTo>
                      <a:pt x="233" y="3285"/>
                    </a:lnTo>
                    <a:lnTo>
                      <a:pt x="218" y="3252"/>
                    </a:lnTo>
                    <a:lnTo>
                      <a:pt x="196" y="3199"/>
                    </a:lnTo>
                    <a:lnTo>
                      <a:pt x="183" y="3165"/>
                    </a:lnTo>
                    <a:lnTo>
                      <a:pt x="169" y="3127"/>
                    </a:lnTo>
                    <a:lnTo>
                      <a:pt x="154" y="3085"/>
                    </a:lnTo>
                    <a:lnTo>
                      <a:pt x="139" y="3038"/>
                    </a:lnTo>
                    <a:lnTo>
                      <a:pt x="122" y="2988"/>
                    </a:lnTo>
                    <a:lnTo>
                      <a:pt x="107" y="2933"/>
                    </a:lnTo>
                    <a:lnTo>
                      <a:pt x="91" y="2874"/>
                    </a:lnTo>
                    <a:lnTo>
                      <a:pt x="76" y="2813"/>
                    </a:lnTo>
                    <a:lnTo>
                      <a:pt x="61" y="2748"/>
                    </a:lnTo>
                    <a:lnTo>
                      <a:pt x="48" y="2680"/>
                    </a:lnTo>
                    <a:lnTo>
                      <a:pt x="36" y="2610"/>
                    </a:lnTo>
                    <a:lnTo>
                      <a:pt x="24" y="2536"/>
                    </a:lnTo>
                    <a:lnTo>
                      <a:pt x="16" y="2460"/>
                    </a:lnTo>
                    <a:lnTo>
                      <a:pt x="9" y="2382"/>
                    </a:lnTo>
                    <a:lnTo>
                      <a:pt x="6" y="2342"/>
                    </a:lnTo>
                    <a:lnTo>
                      <a:pt x="4" y="2302"/>
                    </a:lnTo>
                    <a:lnTo>
                      <a:pt x="2" y="2260"/>
                    </a:lnTo>
                    <a:lnTo>
                      <a:pt x="2" y="2219"/>
                    </a:lnTo>
                    <a:lnTo>
                      <a:pt x="0" y="2177"/>
                    </a:lnTo>
                    <a:lnTo>
                      <a:pt x="2" y="2135"/>
                    </a:lnTo>
                    <a:lnTo>
                      <a:pt x="3" y="2092"/>
                    </a:lnTo>
                    <a:lnTo>
                      <a:pt x="5" y="2049"/>
                    </a:lnTo>
                    <a:lnTo>
                      <a:pt x="8" y="2005"/>
                    </a:lnTo>
                    <a:lnTo>
                      <a:pt x="11" y="1961"/>
                    </a:lnTo>
                    <a:lnTo>
                      <a:pt x="16" y="1917"/>
                    </a:lnTo>
                    <a:lnTo>
                      <a:pt x="21" y="1873"/>
                    </a:lnTo>
                    <a:lnTo>
                      <a:pt x="27" y="1829"/>
                    </a:lnTo>
                    <a:lnTo>
                      <a:pt x="36" y="1784"/>
                    </a:lnTo>
                    <a:lnTo>
                      <a:pt x="44" y="1738"/>
                    </a:lnTo>
                    <a:lnTo>
                      <a:pt x="53" y="1693"/>
                    </a:lnTo>
                    <a:lnTo>
                      <a:pt x="63" y="1647"/>
                    </a:lnTo>
                    <a:lnTo>
                      <a:pt x="75" y="1602"/>
                    </a:lnTo>
                    <a:lnTo>
                      <a:pt x="88" y="1556"/>
                    </a:lnTo>
                    <a:lnTo>
                      <a:pt x="102" y="1510"/>
                    </a:lnTo>
                    <a:lnTo>
                      <a:pt x="117" y="1464"/>
                    </a:lnTo>
                    <a:lnTo>
                      <a:pt x="132" y="1418"/>
                    </a:lnTo>
                    <a:lnTo>
                      <a:pt x="150" y="1372"/>
                    </a:lnTo>
                    <a:lnTo>
                      <a:pt x="170" y="1325"/>
                    </a:lnTo>
                    <a:lnTo>
                      <a:pt x="170" y="1325"/>
                    </a:lnTo>
                    <a:lnTo>
                      <a:pt x="189" y="1280"/>
                    </a:lnTo>
                    <a:lnTo>
                      <a:pt x="211" y="1235"/>
                    </a:lnTo>
                    <a:lnTo>
                      <a:pt x="234" y="1191"/>
                    </a:lnTo>
                    <a:lnTo>
                      <a:pt x="258" y="1148"/>
                    </a:lnTo>
                    <a:lnTo>
                      <a:pt x="284" y="1106"/>
                    </a:lnTo>
                    <a:lnTo>
                      <a:pt x="310" y="1065"/>
                    </a:lnTo>
                    <a:lnTo>
                      <a:pt x="338" y="1025"/>
                    </a:lnTo>
                    <a:lnTo>
                      <a:pt x="367" y="985"/>
                    </a:lnTo>
                    <a:lnTo>
                      <a:pt x="397" y="947"/>
                    </a:lnTo>
                    <a:lnTo>
                      <a:pt x="427" y="909"/>
                    </a:lnTo>
                    <a:lnTo>
                      <a:pt x="458" y="873"/>
                    </a:lnTo>
                    <a:lnTo>
                      <a:pt x="491" y="837"/>
                    </a:lnTo>
                    <a:lnTo>
                      <a:pt x="524" y="802"/>
                    </a:lnTo>
                    <a:lnTo>
                      <a:pt x="558" y="768"/>
                    </a:lnTo>
                    <a:lnTo>
                      <a:pt x="594" y="735"/>
                    </a:lnTo>
                    <a:lnTo>
                      <a:pt x="629" y="702"/>
                    </a:lnTo>
                    <a:lnTo>
                      <a:pt x="665" y="671"/>
                    </a:lnTo>
                    <a:lnTo>
                      <a:pt x="701" y="640"/>
                    </a:lnTo>
                    <a:lnTo>
                      <a:pt x="738" y="610"/>
                    </a:lnTo>
                    <a:lnTo>
                      <a:pt x="775" y="581"/>
                    </a:lnTo>
                    <a:lnTo>
                      <a:pt x="812" y="553"/>
                    </a:lnTo>
                    <a:lnTo>
                      <a:pt x="850" y="525"/>
                    </a:lnTo>
                    <a:lnTo>
                      <a:pt x="888" y="499"/>
                    </a:lnTo>
                    <a:lnTo>
                      <a:pt x="927" y="473"/>
                    </a:lnTo>
                    <a:lnTo>
                      <a:pt x="965" y="448"/>
                    </a:lnTo>
                    <a:lnTo>
                      <a:pt x="1004" y="424"/>
                    </a:lnTo>
                    <a:lnTo>
                      <a:pt x="1042" y="400"/>
                    </a:lnTo>
                    <a:lnTo>
                      <a:pt x="1081" y="377"/>
                    </a:lnTo>
                    <a:lnTo>
                      <a:pt x="1158" y="334"/>
                    </a:lnTo>
                    <a:lnTo>
                      <a:pt x="1234" y="293"/>
                    </a:lnTo>
                    <a:lnTo>
                      <a:pt x="1308" y="256"/>
                    </a:lnTo>
                    <a:lnTo>
                      <a:pt x="1381" y="221"/>
                    </a:lnTo>
                    <a:lnTo>
                      <a:pt x="1453" y="189"/>
                    </a:lnTo>
                    <a:lnTo>
                      <a:pt x="1521" y="159"/>
                    </a:lnTo>
                    <a:lnTo>
                      <a:pt x="1587" y="133"/>
                    </a:lnTo>
                    <a:lnTo>
                      <a:pt x="1649" y="109"/>
                    </a:lnTo>
                    <a:lnTo>
                      <a:pt x="1706" y="88"/>
                    </a:lnTo>
                    <a:lnTo>
                      <a:pt x="1761" y="68"/>
                    </a:lnTo>
                    <a:lnTo>
                      <a:pt x="1809" y="52"/>
                    </a:lnTo>
                    <a:lnTo>
                      <a:pt x="1854" y="38"/>
                    </a:lnTo>
                    <a:lnTo>
                      <a:pt x="1925" y="17"/>
                    </a:lnTo>
                    <a:lnTo>
                      <a:pt x="1970" y="4"/>
                    </a:lnTo>
                    <a:lnTo>
                      <a:pt x="1986" y="0"/>
                    </a:lnTo>
                    <a:lnTo>
                      <a:pt x="1986" y="0"/>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53" name="Freeform 20"/>
              <p:cNvSpPr/>
              <p:nvPr/>
            </p:nvSpPr>
            <p:spPr bwMode="auto">
              <a:xfrm rot="10800000" flipH="1">
                <a:off x="4247295" y="3044933"/>
                <a:ext cx="267360" cy="368858"/>
              </a:xfrm>
              <a:custGeom>
                <a:avLst/>
                <a:gdLst/>
                <a:ahLst/>
                <a:cxnLst>
                  <a:cxn ang="0">
                    <a:pos x="98" y="1"/>
                  </a:cxn>
                  <a:cxn ang="0">
                    <a:pos x="232" y="21"/>
                  </a:cxn>
                  <a:cxn ang="0">
                    <a:pos x="372" y="52"/>
                  </a:cxn>
                  <a:cxn ang="0">
                    <a:pos x="545" y="101"/>
                  </a:cxn>
                  <a:cxn ang="0">
                    <a:pos x="745" y="173"/>
                  </a:cxn>
                  <a:cxn ang="0">
                    <a:pos x="964" y="273"/>
                  </a:cxn>
                  <a:cxn ang="0">
                    <a:pos x="1078" y="334"/>
                  </a:cxn>
                  <a:cxn ang="0">
                    <a:pos x="1195" y="402"/>
                  </a:cxn>
                  <a:cxn ang="0">
                    <a:pos x="1311" y="480"/>
                  </a:cxn>
                  <a:cxn ang="0">
                    <a:pos x="1429" y="567"/>
                  </a:cxn>
                  <a:cxn ang="0">
                    <a:pos x="1544" y="664"/>
                  </a:cxn>
                  <a:cxn ang="0">
                    <a:pos x="1659" y="771"/>
                  </a:cxn>
                  <a:cxn ang="0">
                    <a:pos x="1769" y="889"/>
                  </a:cxn>
                  <a:cxn ang="0">
                    <a:pos x="1876" y="1018"/>
                  </a:cxn>
                  <a:cxn ang="0">
                    <a:pos x="1946" y="1111"/>
                  </a:cxn>
                  <a:cxn ang="0">
                    <a:pos x="2039" y="1254"/>
                  </a:cxn>
                  <a:cxn ang="0">
                    <a:pos x="2117" y="1395"/>
                  </a:cxn>
                  <a:cxn ang="0">
                    <a:pos x="2181" y="1535"/>
                  </a:cxn>
                  <a:cxn ang="0">
                    <a:pos x="2232" y="1672"/>
                  </a:cxn>
                  <a:cxn ang="0">
                    <a:pos x="2270" y="1807"/>
                  </a:cxn>
                  <a:cxn ang="0">
                    <a:pos x="2298" y="1938"/>
                  </a:cxn>
                  <a:cxn ang="0">
                    <a:pos x="2316" y="2065"/>
                  </a:cxn>
                  <a:cxn ang="0">
                    <a:pos x="2325" y="2187"/>
                  </a:cxn>
                  <a:cxn ang="0">
                    <a:pos x="2326" y="2305"/>
                  </a:cxn>
                  <a:cxn ang="0">
                    <a:pos x="2321" y="2416"/>
                  </a:cxn>
                  <a:cxn ang="0">
                    <a:pos x="2306" y="2554"/>
                  </a:cxn>
                  <a:cxn ang="0">
                    <a:pos x="2270" y="2738"/>
                  </a:cxn>
                  <a:cxn ang="0">
                    <a:pos x="2227" y="2889"/>
                  </a:cxn>
                  <a:cxn ang="0">
                    <a:pos x="2186" y="3002"/>
                  </a:cxn>
                  <a:cxn ang="0">
                    <a:pos x="2148" y="3087"/>
                  </a:cxn>
                  <a:cxn ang="0">
                    <a:pos x="2129" y="3098"/>
                  </a:cxn>
                  <a:cxn ang="0">
                    <a:pos x="2004" y="3090"/>
                  </a:cxn>
                  <a:cxn ang="0">
                    <a:pos x="1874" y="3074"/>
                  </a:cxn>
                  <a:cxn ang="0">
                    <a:pos x="1712" y="3045"/>
                  </a:cxn>
                  <a:cxn ang="0">
                    <a:pos x="1526" y="2998"/>
                  </a:cxn>
                  <a:cxn ang="0">
                    <a:pos x="1322" y="2930"/>
                  </a:cxn>
                  <a:cxn ang="0">
                    <a:pos x="1179" y="2870"/>
                  </a:cxn>
                  <a:cxn ang="0">
                    <a:pos x="1071" y="2816"/>
                  </a:cxn>
                  <a:cxn ang="0">
                    <a:pos x="962" y="2755"/>
                  </a:cxn>
                  <a:cxn ang="0">
                    <a:pos x="853" y="2686"/>
                  </a:cxn>
                  <a:cxn ang="0">
                    <a:pos x="747" y="2607"/>
                  </a:cxn>
                  <a:cxn ang="0">
                    <a:pos x="642" y="2521"/>
                  </a:cxn>
                  <a:cxn ang="0">
                    <a:pos x="541" y="2423"/>
                  </a:cxn>
                  <a:cxn ang="0">
                    <a:pos x="444" y="2316"/>
                  </a:cxn>
                  <a:cxn ang="0">
                    <a:pos x="382" y="2238"/>
                  </a:cxn>
                  <a:cxn ang="0">
                    <a:pos x="300" y="2116"/>
                  </a:cxn>
                  <a:cxn ang="0">
                    <a:pos x="229" y="1987"/>
                  </a:cxn>
                  <a:cxn ang="0">
                    <a:pos x="170" y="1852"/>
                  </a:cxn>
                  <a:cxn ang="0">
                    <a:pos x="121" y="1714"/>
                  </a:cxn>
                  <a:cxn ang="0">
                    <a:pos x="82" y="1573"/>
                  </a:cxn>
                  <a:cxn ang="0">
                    <a:pos x="51" y="1430"/>
                  </a:cxn>
                  <a:cxn ang="0">
                    <a:pos x="28" y="1288"/>
                  </a:cxn>
                  <a:cxn ang="0">
                    <a:pos x="13" y="1147"/>
                  </a:cxn>
                  <a:cxn ang="0">
                    <a:pos x="5" y="1008"/>
                  </a:cxn>
                  <a:cxn ang="0">
                    <a:pos x="1" y="742"/>
                  </a:cxn>
                  <a:cxn ang="0">
                    <a:pos x="14" y="503"/>
                  </a:cxn>
                  <a:cxn ang="0">
                    <a:pos x="35" y="297"/>
                  </a:cxn>
                  <a:cxn ang="0">
                    <a:pos x="59" y="139"/>
                  </a:cxn>
                  <a:cxn ang="0">
                    <a:pos x="85" y="0"/>
                  </a:cxn>
                </a:cxnLst>
                <a:rect l="0" t="0" r="r" b="b"/>
                <a:pathLst>
                  <a:path w="2327" h="3099">
                    <a:moveTo>
                      <a:pt x="85" y="0"/>
                    </a:moveTo>
                    <a:lnTo>
                      <a:pt x="85" y="0"/>
                    </a:lnTo>
                    <a:lnTo>
                      <a:pt x="98" y="1"/>
                    </a:lnTo>
                    <a:lnTo>
                      <a:pt x="136" y="5"/>
                    </a:lnTo>
                    <a:lnTo>
                      <a:pt x="195" y="15"/>
                    </a:lnTo>
                    <a:lnTo>
                      <a:pt x="232" y="21"/>
                    </a:lnTo>
                    <a:lnTo>
                      <a:pt x="275" y="30"/>
                    </a:lnTo>
                    <a:lnTo>
                      <a:pt x="321" y="40"/>
                    </a:lnTo>
                    <a:lnTo>
                      <a:pt x="372" y="52"/>
                    </a:lnTo>
                    <a:lnTo>
                      <a:pt x="425" y="66"/>
                    </a:lnTo>
                    <a:lnTo>
                      <a:pt x="484" y="83"/>
                    </a:lnTo>
                    <a:lnTo>
                      <a:pt x="545" y="101"/>
                    </a:lnTo>
                    <a:lnTo>
                      <a:pt x="609" y="123"/>
                    </a:lnTo>
                    <a:lnTo>
                      <a:pt x="676" y="146"/>
                    </a:lnTo>
                    <a:lnTo>
                      <a:pt x="745" y="173"/>
                    </a:lnTo>
                    <a:lnTo>
                      <a:pt x="816" y="203"/>
                    </a:lnTo>
                    <a:lnTo>
                      <a:pt x="889" y="236"/>
                    </a:lnTo>
                    <a:lnTo>
                      <a:pt x="964" y="273"/>
                    </a:lnTo>
                    <a:lnTo>
                      <a:pt x="1002" y="292"/>
                    </a:lnTo>
                    <a:lnTo>
                      <a:pt x="1040" y="312"/>
                    </a:lnTo>
                    <a:lnTo>
                      <a:pt x="1078" y="334"/>
                    </a:lnTo>
                    <a:lnTo>
                      <a:pt x="1116" y="355"/>
                    </a:lnTo>
                    <a:lnTo>
                      <a:pt x="1156" y="378"/>
                    </a:lnTo>
                    <a:lnTo>
                      <a:pt x="1195" y="402"/>
                    </a:lnTo>
                    <a:lnTo>
                      <a:pt x="1233" y="428"/>
                    </a:lnTo>
                    <a:lnTo>
                      <a:pt x="1272" y="453"/>
                    </a:lnTo>
                    <a:lnTo>
                      <a:pt x="1311" y="480"/>
                    </a:lnTo>
                    <a:lnTo>
                      <a:pt x="1350" y="508"/>
                    </a:lnTo>
                    <a:lnTo>
                      <a:pt x="1390" y="537"/>
                    </a:lnTo>
                    <a:lnTo>
                      <a:pt x="1429" y="567"/>
                    </a:lnTo>
                    <a:lnTo>
                      <a:pt x="1467" y="598"/>
                    </a:lnTo>
                    <a:lnTo>
                      <a:pt x="1506" y="631"/>
                    </a:lnTo>
                    <a:lnTo>
                      <a:pt x="1544" y="664"/>
                    </a:lnTo>
                    <a:lnTo>
                      <a:pt x="1583" y="698"/>
                    </a:lnTo>
                    <a:lnTo>
                      <a:pt x="1621" y="735"/>
                    </a:lnTo>
                    <a:lnTo>
                      <a:pt x="1659" y="771"/>
                    </a:lnTo>
                    <a:lnTo>
                      <a:pt x="1696" y="810"/>
                    </a:lnTo>
                    <a:lnTo>
                      <a:pt x="1733" y="848"/>
                    </a:lnTo>
                    <a:lnTo>
                      <a:pt x="1769" y="889"/>
                    </a:lnTo>
                    <a:lnTo>
                      <a:pt x="1805" y="931"/>
                    </a:lnTo>
                    <a:lnTo>
                      <a:pt x="1841" y="974"/>
                    </a:lnTo>
                    <a:lnTo>
                      <a:pt x="1876" y="1018"/>
                    </a:lnTo>
                    <a:lnTo>
                      <a:pt x="1912" y="1064"/>
                    </a:lnTo>
                    <a:lnTo>
                      <a:pt x="1946" y="1111"/>
                    </a:lnTo>
                    <a:lnTo>
                      <a:pt x="1946" y="1111"/>
                    </a:lnTo>
                    <a:lnTo>
                      <a:pt x="1979" y="1159"/>
                    </a:lnTo>
                    <a:lnTo>
                      <a:pt x="2010" y="1207"/>
                    </a:lnTo>
                    <a:lnTo>
                      <a:pt x="2039" y="1254"/>
                    </a:lnTo>
                    <a:lnTo>
                      <a:pt x="2066" y="1301"/>
                    </a:lnTo>
                    <a:lnTo>
                      <a:pt x="2093" y="1348"/>
                    </a:lnTo>
                    <a:lnTo>
                      <a:pt x="2117" y="1395"/>
                    </a:lnTo>
                    <a:lnTo>
                      <a:pt x="2139" y="1442"/>
                    </a:lnTo>
                    <a:lnTo>
                      <a:pt x="2161" y="1489"/>
                    </a:lnTo>
                    <a:lnTo>
                      <a:pt x="2181" y="1535"/>
                    </a:lnTo>
                    <a:lnTo>
                      <a:pt x="2199" y="1581"/>
                    </a:lnTo>
                    <a:lnTo>
                      <a:pt x="2216" y="1627"/>
                    </a:lnTo>
                    <a:lnTo>
                      <a:pt x="2232" y="1672"/>
                    </a:lnTo>
                    <a:lnTo>
                      <a:pt x="2246" y="1717"/>
                    </a:lnTo>
                    <a:lnTo>
                      <a:pt x="2259" y="1762"/>
                    </a:lnTo>
                    <a:lnTo>
                      <a:pt x="2270" y="1807"/>
                    </a:lnTo>
                    <a:lnTo>
                      <a:pt x="2281" y="1851"/>
                    </a:lnTo>
                    <a:lnTo>
                      <a:pt x="2290" y="1895"/>
                    </a:lnTo>
                    <a:lnTo>
                      <a:pt x="2298" y="1938"/>
                    </a:lnTo>
                    <a:lnTo>
                      <a:pt x="2306" y="1980"/>
                    </a:lnTo>
                    <a:lnTo>
                      <a:pt x="2311" y="2023"/>
                    </a:lnTo>
                    <a:lnTo>
                      <a:pt x="2316" y="2065"/>
                    </a:lnTo>
                    <a:lnTo>
                      <a:pt x="2320" y="2106"/>
                    </a:lnTo>
                    <a:lnTo>
                      <a:pt x="2323" y="2147"/>
                    </a:lnTo>
                    <a:lnTo>
                      <a:pt x="2325" y="2187"/>
                    </a:lnTo>
                    <a:lnTo>
                      <a:pt x="2326" y="2227"/>
                    </a:lnTo>
                    <a:lnTo>
                      <a:pt x="2327" y="2266"/>
                    </a:lnTo>
                    <a:lnTo>
                      <a:pt x="2326" y="2305"/>
                    </a:lnTo>
                    <a:lnTo>
                      <a:pt x="2325" y="2342"/>
                    </a:lnTo>
                    <a:lnTo>
                      <a:pt x="2323" y="2380"/>
                    </a:lnTo>
                    <a:lnTo>
                      <a:pt x="2321" y="2416"/>
                    </a:lnTo>
                    <a:lnTo>
                      <a:pt x="2318" y="2451"/>
                    </a:lnTo>
                    <a:lnTo>
                      <a:pt x="2315" y="2487"/>
                    </a:lnTo>
                    <a:lnTo>
                      <a:pt x="2306" y="2554"/>
                    </a:lnTo>
                    <a:lnTo>
                      <a:pt x="2295" y="2618"/>
                    </a:lnTo>
                    <a:lnTo>
                      <a:pt x="2283" y="2680"/>
                    </a:lnTo>
                    <a:lnTo>
                      <a:pt x="2270" y="2738"/>
                    </a:lnTo>
                    <a:lnTo>
                      <a:pt x="2256" y="2792"/>
                    </a:lnTo>
                    <a:lnTo>
                      <a:pt x="2242" y="2842"/>
                    </a:lnTo>
                    <a:lnTo>
                      <a:pt x="2227" y="2889"/>
                    </a:lnTo>
                    <a:lnTo>
                      <a:pt x="2213" y="2931"/>
                    </a:lnTo>
                    <a:lnTo>
                      <a:pt x="2198" y="2968"/>
                    </a:lnTo>
                    <a:lnTo>
                      <a:pt x="2186" y="3002"/>
                    </a:lnTo>
                    <a:lnTo>
                      <a:pt x="2174" y="3030"/>
                    </a:lnTo>
                    <a:lnTo>
                      <a:pt x="2163" y="3055"/>
                    </a:lnTo>
                    <a:lnTo>
                      <a:pt x="2148" y="3087"/>
                    </a:lnTo>
                    <a:lnTo>
                      <a:pt x="2142" y="3099"/>
                    </a:lnTo>
                    <a:lnTo>
                      <a:pt x="2142" y="3099"/>
                    </a:lnTo>
                    <a:lnTo>
                      <a:pt x="2129" y="3098"/>
                    </a:lnTo>
                    <a:lnTo>
                      <a:pt x="2094" y="3097"/>
                    </a:lnTo>
                    <a:lnTo>
                      <a:pt x="2038" y="3093"/>
                    </a:lnTo>
                    <a:lnTo>
                      <a:pt x="2004" y="3090"/>
                    </a:lnTo>
                    <a:lnTo>
                      <a:pt x="1964" y="3086"/>
                    </a:lnTo>
                    <a:lnTo>
                      <a:pt x="1921" y="3082"/>
                    </a:lnTo>
                    <a:lnTo>
                      <a:pt x="1874" y="3074"/>
                    </a:lnTo>
                    <a:lnTo>
                      <a:pt x="1823" y="3067"/>
                    </a:lnTo>
                    <a:lnTo>
                      <a:pt x="1769" y="3057"/>
                    </a:lnTo>
                    <a:lnTo>
                      <a:pt x="1712" y="3045"/>
                    </a:lnTo>
                    <a:lnTo>
                      <a:pt x="1653" y="3031"/>
                    </a:lnTo>
                    <a:lnTo>
                      <a:pt x="1590" y="3016"/>
                    </a:lnTo>
                    <a:lnTo>
                      <a:pt x="1526" y="2998"/>
                    </a:lnTo>
                    <a:lnTo>
                      <a:pt x="1459" y="2978"/>
                    </a:lnTo>
                    <a:lnTo>
                      <a:pt x="1391" y="2955"/>
                    </a:lnTo>
                    <a:lnTo>
                      <a:pt x="1322" y="2930"/>
                    </a:lnTo>
                    <a:lnTo>
                      <a:pt x="1250" y="2901"/>
                    </a:lnTo>
                    <a:lnTo>
                      <a:pt x="1215" y="2886"/>
                    </a:lnTo>
                    <a:lnTo>
                      <a:pt x="1179" y="2870"/>
                    </a:lnTo>
                    <a:lnTo>
                      <a:pt x="1143" y="2853"/>
                    </a:lnTo>
                    <a:lnTo>
                      <a:pt x="1107" y="2834"/>
                    </a:lnTo>
                    <a:lnTo>
                      <a:pt x="1071" y="2816"/>
                    </a:lnTo>
                    <a:lnTo>
                      <a:pt x="1035" y="2797"/>
                    </a:lnTo>
                    <a:lnTo>
                      <a:pt x="999" y="2777"/>
                    </a:lnTo>
                    <a:lnTo>
                      <a:pt x="962" y="2755"/>
                    </a:lnTo>
                    <a:lnTo>
                      <a:pt x="926" y="2733"/>
                    </a:lnTo>
                    <a:lnTo>
                      <a:pt x="889" y="2710"/>
                    </a:lnTo>
                    <a:lnTo>
                      <a:pt x="853" y="2686"/>
                    </a:lnTo>
                    <a:lnTo>
                      <a:pt x="818" y="2661"/>
                    </a:lnTo>
                    <a:lnTo>
                      <a:pt x="782" y="2635"/>
                    </a:lnTo>
                    <a:lnTo>
                      <a:pt x="747" y="2607"/>
                    </a:lnTo>
                    <a:lnTo>
                      <a:pt x="712" y="2580"/>
                    </a:lnTo>
                    <a:lnTo>
                      <a:pt x="677" y="2551"/>
                    </a:lnTo>
                    <a:lnTo>
                      <a:pt x="642" y="2521"/>
                    </a:lnTo>
                    <a:lnTo>
                      <a:pt x="608" y="2490"/>
                    </a:lnTo>
                    <a:lnTo>
                      <a:pt x="575" y="2457"/>
                    </a:lnTo>
                    <a:lnTo>
                      <a:pt x="541" y="2423"/>
                    </a:lnTo>
                    <a:lnTo>
                      <a:pt x="508" y="2389"/>
                    </a:lnTo>
                    <a:lnTo>
                      <a:pt x="476" y="2353"/>
                    </a:lnTo>
                    <a:lnTo>
                      <a:pt x="444" y="2316"/>
                    </a:lnTo>
                    <a:lnTo>
                      <a:pt x="413" y="2278"/>
                    </a:lnTo>
                    <a:lnTo>
                      <a:pt x="413" y="2278"/>
                    </a:lnTo>
                    <a:lnTo>
                      <a:pt x="382" y="2238"/>
                    </a:lnTo>
                    <a:lnTo>
                      <a:pt x="353" y="2199"/>
                    </a:lnTo>
                    <a:lnTo>
                      <a:pt x="325" y="2158"/>
                    </a:lnTo>
                    <a:lnTo>
                      <a:pt x="300" y="2116"/>
                    </a:lnTo>
                    <a:lnTo>
                      <a:pt x="275" y="2073"/>
                    </a:lnTo>
                    <a:lnTo>
                      <a:pt x="251" y="2031"/>
                    </a:lnTo>
                    <a:lnTo>
                      <a:pt x="229" y="1987"/>
                    </a:lnTo>
                    <a:lnTo>
                      <a:pt x="208" y="1943"/>
                    </a:lnTo>
                    <a:lnTo>
                      <a:pt x="188" y="1898"/>
                    </a:lnTo>
                    <a:lnTo>
                      <a:pt x="170" y="1852"/>
                    </a:lnTo>
                    <a:lnTo>
                      <a:pt x="152" y="1807"/>
                    </a:lnTo>
                    <a:lnTo>
                      <a:pt x="137" y="1760"/>
                    </a:lnTo>
                    <a:lnTo>
                      <a:pt x="121" y="1714"/>
                    </a:lnTo>
                    <a:lnTo>
                      <a:pt x="107" y="1667"/>
                    </a:lnTo>
                    <a:lnTo>
                      <a:pt x="94" y="1620"/>
                    </a:lnTo>
                    <a:lnTo>
                      <a:pt x="82" y="1573"/>
                    </a:lnTo>
                    <a:lnTo>
                      <a:pt x="71" y="1526"/>
                    </a:lnTo>
                    <a:lnTo>
                      <a:pt x="60" y="1477"/>
                    </a:lnTo>
                    <a:lnTo>
                      <a:pt x="51" y="1430"/>
                    </a:lnTo>
                    <a:lnTo>
                      <a:pt x="43" y="1383"/>
                    </a:lnTo>
                    <a:lnTo>
                      <a:pt x="35" y="1335"/>
                    </a:lnTo>
                    <a:lnTo>
                      <a:pt x="28" y="1288"/>
                    </a:lnTo>
                    <a:lnTo>
                      <a:pt x="23" y="1241"/>
                    </a:lnTo>
                    <a:lnTo>
                      <a:pt x="18" y="1194"/>
                    </a:lnTo>
                    <a:lnTo>
                      <a:pt x="13" y="1147"/>
                    </a:lnTo>
                    <a:lnTo>
                      <a:pt x="10" y="1100"/>
                    </a:lnTo>
                    <a:lnTo>
                      <a:pt x="7" y="1054"/>
                    </a:lnTo>
                    <a:lnTo>
                      <a:pt x="5" y="1008"/>
                    </a:lnTo>
                    <a:lnTo>
                      <a:pt x="1" y="917"/>
                    </a:lnTo>
                    <a:lnTo>
                      <a:pt x="0" y="828"/>
                    </a:lnTo>
                    <a:lnTo>
                      <a:pt x="1" y="742"/>
                    </a:lnTo>
                    <a:lnTo>
                      <a:pt x="5" y="659"/>
                    </a:lnTo>
                    <a:lnTo>
                      <a:pt x="9" y="579"/>
                    </a:lnTo>
                    <a:lnTo>
                      <a:pt x="14" y="503"/>
                    </a:lnTo>
                    <a:lnTo>
                      <a:pt x="20" y="430"/>
                    </a:lnTo>
                    <a:lnTo>
                      <a:pt x="27" y="361"/>
                    </a:lnTo>
                    <a:lnTo>
                      <a:pt x="35" y="297"/>
                    </a:lnTo>
                    <a:lnTo>
                      <a:pt x="43" y="239"/>
                    </a:lnTo>
                    <a:lnTo>
                      <a:pt x="51" y="186"/>
                    </a:lnTo>
                    <a:lnTo>
                      <a:pt x="59" y="139"/>
                    </a:lnTo>
                    <a:lnTo>
                      <a:pt x="73" y="63"/>
                    </a:lnTo>
                    <a:lnTo>
                      <a:pt x="82" y="16"/>
                    </a:lnTo>
                    <a:lnTo>
                      <a:pt x="85" y="0"/>
                    </a:lnTo>
                    <a:lnTo>
                      <a:pt x="85" y="0"/>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54" name="Freeform 21"/>
              <p:cNvSpPr/>
              <p:nvPr/>
            </p:nvSpPr>
            <p:spPr bwMode="auto">
              <a:xfrm rot="10800000" flipH="1">
                <a:off x="2800619" y="2925903"/>
                <a:ext cx="325960" cy="299534"/>
              </a:xfrm>
              <a:custGeom>
                <a:avLst/>
                <a:gdLst/>
                <a:ahLst/>
                <a:cxnLst>
                  <a:cxn ang="0">
                    <a:pos x="2842" y="54"/>
                  </a:cxn>
                  <a:cxn ang="0">
                    <a:pos x="2832" y="194"/>
                  </a:cxn>
                  <a:cxn ang="0">
                    <a:pos x="2811" y="341"/>
                  </a:cxn>
                  <a:cxn ang="0">
                    <a:pos x="2776" y="524"/>
                  </a:cxn>
                  <a:cxn ang="0">
                    <a:pos x="2720" y="735"/>
                  </a:cxn>
                  <a:cxn ang="0">
                    <a:pos x="2640" y="969"/>
                  </a:cxn>
                  <a:cxn ang="0">
                    <a:pos x="2589" y="1091"/>
                  </a:cxn>
                  <a:cxn ang="0">
                    <a:pos x="2531" y="1216"/>
                  </a:cxn>
                  <a:cxn ang="0">
                    <a:pos x="2464" y="1342"/>
                  </a:cxn>
                  <a:cxn ang="0">
                    <a:pos x="2387" y="1470"/>
                  </a:cxn>
                  <a:cxn ang="0">
                    <a:pos x="2302" y="1596"/>
                  </a:cxn>
                  <a:cxn ang="0">
                    <a:pos x="2207" y="1721"/>
                  </a:cxn>
                  <a:cxn ang="0">
                    <a:pos x="2101" y="1844"/>
                  </a:cxn>
                  <a:cxn ang="0">
                    <a:pos x="1984" y="1964"/>
                  </a:cxn>
                  <a:cxn ang="0">
                    <a:pos x="1900" y="2041"/>
                  </a:cxn>
                  <a:cxn ang="0">
                    <a:pos x="1769" y="2148"/>
                  </a:cxn>
                  <a:cxn ang="0">
                    <a:pos x="1638" y="2238"/>
                  </a:cxn>
                  <a:cxn ang="0">
                    <a:pos x="1508" y="2314"/>
                  </a:cxn>
                  <a:cxn ang="0">
                    <a:pos x="1379" y="2376"/>
                  </a:cxn>
                  <a:cxn ang="0">
                    <a:pos x="1252" y="2424"/>
                  </a:cxn>
                  <a:cxn ang="0">
                    <a:pos x="1128" y="2463"/>
                  </a:cxn>
                  <a:cxn ang="0">
                    <a:pos x="1007" y="2489"/>
                  </a:cxn>
                  <a:cxn ang="0">
                    <a:pos x="890" y="2506"/>
                  </a:cxn>
                  <a:cxn ang="0">
                    <a:pos x="777" y="2516"/>
                  </a:cxn>
                  <a:cxn ang="0">
                    <a:pos x="670" y="2518"/>
                  </a:cxn>
                  <a:cxn ang="0">
                    <a:pos x="536" y="2512"/>
                  </a:cxn>
                  <a:cxn ang="0">
                    <a:pos x="357" y="2487"/>
                  </a:cxn>
                  <a:cxn ang="0">
                    <a:pos x="209" y="2453"/>
                  </a:cxn>
                  <a:cxn ang="0">
                    <a:pos x="97" y="2417"/>
                  </a:cxn>
                  <a:cxn ang="0">
                    <a:pos x="13" y="2383"/>
                  </a:cxn>
                  <a:cxn ang="0">
                    <a:pos x="1" y="2365"/>
                  </a:cxn>
                  <a:cxn ang="0">
                    <a:pos x="0" y="2235"/>
                  </a:cxn>
                  <a:cxn ang="0">
                    <a:pos x="6" y="2100"/>
                  </a:cxn>
                  <a:cxn ang="0">
                    <a:pos x="23" y="1930"/>
                  </a:cxn>
                  <a:cxn ang="0">
                    <a:pos x="57" y="1734"/>
                  </a:cxn>
                  <a:cxn ang="0">
                    <a:pos x="109" y="1518"/>
                  </a:cxn>
                  <a:cxn ang="0">
                    <a:pos x="157" y="1367"/>
                  </a:cxn>
                  <a:cxn ang="0">
                    <a:pos x="201" y="1251"/>
                  </a:cxn>
                  <a:cxn ang="0">
                    <a:pos x="252" y="1135"/>
                  </a:cxn>
                  <a:cxn ang="0">
                    <a:pos x="311" y="1017"/>
                  </a:cxn>
                  <a:cxn ang="0">
                    <a:pos x="379" y="901"/>
                  </a:cxn>
                  <a:cxn ang="0">
                    <a:pos x="456" y="788"/>
                  </a:cxn>
                  <a:cxn ang="0">
                    <a:pos x="542" y="676"/>
                  </a:cxn>
                  <a:cxn ang="0">
                    <a:pos x="639" y="569"/>
                  </a:cxn>
                  <a:cxn ang="0">
                    <a:pos x="709" y="499"/>
                  </a:cxn>
                  <a:cxn ang="0">
                    <a:pos x="822" y="405"/>
                  </a:cxn>
                  <a:cxn ang="0">
                    <a:pos x="941" y="323"/>
                  </a:cxn>
                  <a:cxn ang="0">
                    <a:pos x="1067" y="253"/>
                  </a:cxn>
                  <a:cxn ang="0">
                    <a:pos x="1196" y="193"/>
                  </a:cxn>
                  <a:cxn ang="0">
                    <a:pos x="1329" y="143"/>
                  </a:cxn>
                  <a:cxn ang="0">
                    <a:pos x="1464" y="102"/>
                  </a:cxn>
                  <a:cxn ang="0">
                    <a:pos x="1600" y="69"/>
                  </a:cxn>
                  <a:cxn ang="0">
                    <a:pos x="1735" y="43"/>
                  </a:cxn>
                  <a:cxn ang="0">
                    <a:pos x="1868" y="25"/>
                  </a:cxn>
                  <a:cxn ang="0">
                    <a:pos x="2123" y="4"/>
                  </a:cxn>
                  <a:cxn ang="0">
                    <a:pos x="2354" y="0"/>
                  </a:cxn>
                  <a:cxn ang="0">
                    <a:pos x="2552" y="9"/>
                  </a:cxn>
                  <a:cxn ang="0">
                    <a:pos x="2707" y="23"/>
                  </a:cxn>
                  <a:cxn ang="0">
                    <a:pos x="2843" y="41"/>
                  </a:cxn>
                </a:cxnLst>
                <a:rect l="0" t="0" r="r" b="b"/>
                <a:pathLst>
                  <a:path w="2843" h="2518">
                    <a:moveTo>
                      <a:pt x="2843" y="41"/>
                    </a:moveTo>
                    <a:lnTo>
                      <a:pt x="2843" y="41"/>
                    </a:lnTo>
                    <a:lnTo>
                      <a:pt x="2842" y="54"/>
                    </a:lnTo>
                    <a:lnTo>
                      <a:pt x="2840" y="93"/>
                    </a:lnTo>
                    <a:lnTo>
                      <a:pt x="2836" y="155"/>
                    </a:lnTo>
                    <a:lnTo>
                      <a:pt x="2832" y="194"/>
                    </a:lnTo>
                    <a:lnTo>
                      <a:pt x="2827" y="239"/>
                    </a:lnTo>
                    <a:lnTo>
                      <a:pt x="2820" y="287"/>
                    </a:lnTo>
                    <a:lnTo>
                      <a:pt x="2811" y="341"/>
                    </a:lnTo>
                    <a:lnTo>
                      <a:pt x="2802" y="397"/>
                    </a:lnTo>
                    <a:lnTo>
                      <a:pt x="2790" y="458"/>
                    </a:lnTo>
                    <a:lnTo>
                      <a:pt x="2776" y="524"/>
                    </a:lnTo>
                    <a:lnTo>
                      <a:pt x="2760" y="591"/>
                    </a:lnTo>
                    <a:lnTo>
                      <a:pt x="2741" y="662"/>
                    </a:lnTo>
                    <a:lnTo>
                      <a:pt x="2720" y="735"/>
                    </a:lnTo>
                    <a:lnTo>
                      <a:pt x="2696" y="810"/>
                    </a:lnTo>
                    <a:lnTo>
                      <a:pt x="2669" y="888"/>
                    </a:lnTo>
                    <a:lnTo>
                      <a:pt x="2640" y="969"/>
                    </a:lnTo>
                    <a:lnTo>
                      <a:pt x="2624" y="1009"/>
                    </a:lnTo>
                    <a:lnTo>
                      <a:pt x="2607" y="1050"/>
                    </a:lnTo>
                    <a:lnTo>
                      <a:pt x="2589" y="1091"/>
                    </a:lnTo>
                    <a:lnTo>
                      <a:pt x="2570" y="1132"/>
                    </a:lnTo>
                    <a:lnTo>
                      <a:pt x="2550" y="1174"/>
                    </a:lnTo>
                    <a:lnTo>
                      <a:pt x="2531" y="1216"/>
                    </a:lnTo>
                    <a:lnTo>
                      <a:pt x="2509" y="1258"/>
                    </a:lnTo>
                    <a:lnTo>
                      <a:pt x="2486" y="1300"/>
                    </a:lnTo>
                    <a:lnTo>
                      <a:pt x="2464" y="1342"/>
                    </a:lnTo>
                    <a:lnTo>
                      <a:pt x="2439" y="1385"/>
                    </a:lnTo>
                    <a:lnTo>
                      <a:pt x="2414" y="1427"/>
                    </a:lnTo>
                    <a:lnTo>
                      <a:pt x="2387" y="1470"/>
                    </a:lnTo>
                    <a:lnTo>
                      <a:pt x="2361" y="1511"/>
                    </a:lnTo>
                    <a:lnTo>
                      <a:pt x="2332" y="1554"/>
                    </a:lnTo>
                    <a:lnTo>
                      <a:pt x="2302" y="1596"/>
                    </a:lnTo>
                    <a:lnTo>
                      <a:pt x="2272" y="1638"/>
                    </a:lnTo>
                    <a:lnTo>
                      <a:pt x="2240" y="1679"/>
                    </a:lnTo>
                    <a:lnTo>
                      <a:pt x="2207" y="1721"/>
                    </a:lnTo>
                    <a:lnTo>
                      <a:pt x="2173" y="1763"/>
                    </a:lnTo>
                    <a:lnTo>
                      <a:pt x="2138" y="1803"/>
                    </a:lnTo>
                    <a:lnTo>
                      <a:pt x="2101" y="1844"/>
                    </a:lnTo>
                    <a:lnTo>
                      <a:pt x="2064" y="1885"/>
                    </a:lnTo>
                    <a:lnTo>
                      <a:pt x="2024" y="1924"/>
                    </a:lnTo>
                    <a:lnTo>
                      <a:pt x="1984" y="1964"/>
                    </a:lnTo>
                    <a:lnTo>
                      <a:pt x="1942" y="2002"/>
                    </a:lnTo>
                    <a:lnTo>
                      <a:pt x="1900" y="2041"/>
                    </a:lnTo>
                    <a:lnTo>
                      <a:pt x="1900" y="2041"/>
                    </a:lnTo>
                    <a:lnTo>
                      <a:pt x="1855" y="2078"/>
                    </a:lnTo>
                    <a:lnTo>
                      <a:pt x="1812" y="2114"/>
                    </a:lnTo>
                    <a:lnTo>
                      <a:pt x="1769" y="2148"/>
                    </a:lnTo>
                    <a:lnTo>
                      <a:pt x="1724" y="2179"/>
                    </a:lnTo>
                    <a:lnTo>
                      <a:pt x="1681" y="2210"/>
                    </a:lnTo>
                    <a:lnTo>
                      <a:pt x="1638" y="2238"/>
                    </a:lnTo>
                    <a:lnTo>
                      <a:pt x="1594" y="2265"/>
                    </a:lnTo>
                    <a:lnTo>
                      <a:pt x="1551" y="2290"/>
                    </a:lnTo>
                    <a:lnTo>
                      <a:pt x="1508" y="2314"/>
                    </a:lnTo>
                    <a:lnTo>
                      <a:pt x="1464" y="2335"/>
                    </a:lnTo>
                    <a:lnTo>
                      <a:pt x="1422" y="2357"/>
                    </a:lnTo>
                    <a:lnTo>
                      <a:pt x="1379" y="2376"/>
                    </a:lnTo>
                    <a:lnTo>
                      <a:pt x="1336" y="2393"/>
                    </a:lnTo>
                    <a:lnTo>
                      <a:pt x="1294" y="2409"/>
                    </a:lnTo>
                    <a:lnTo>
                      <a:pt x="1252" y="2424"/>
                    </a:lnTo>
                    <a:lnTo>
                      <a:pt x="1211" y="2438"/>
                    </a:lnTo>
                    <a:lnTo>
                      <a:pt x="1169" y="2451"/>
                    </a:lnTo>
                    <a:lnTo>
                      <a:pt x="1128" y="2463"/>
                    </a:lnTo>
                    <a:lnTo>
                      <a:pt x="1088" y="2472"/>
                    </a:lnTo>
                    <a:lnTo>
                      <a:pt x="1048" y="2481"/>
                    </a:lnTo>
                    <a:lnTo>
                      <a:pt x="1007" y="2489"/>
                    </a:lnTo>
                    <a:lnTo>
                      <a:pt x="968" y="2496"/>
                    </a:lnTo>
                    <a:lnTo>
                      <a:pt x="929" y="2502"/>
                    </a:lnTo>
                    <a:lnTo>
                      <a:pt x="890" y="2506"/>
                    </a:lnTo>
                    <a:lnTo>
                      <a:pt x="853" y="2511"/>
                    </a:lnTo>
                    <a:lnTo>
                      <a:pt x="815" y="2514"/>
                    </a:lnTo>
                    <a:lnTo>
                      <a:pt x="777" y="2516"/>
                    </a:lnTo>
                    <a:lnTo>
                      <a:pt x="741" y="2517"/>
                    </a:lnTo>
                    <a:lnTo>
                      <a:pt x="705" y="2518"/>
                    </a:lnTo>
                    <a:lnTo>
                      <a:pt x="670" y="2518"/>
                    </a:lnTo>
                    <a:lnTo>
                      <a:pt x="636" y="2517"/>
                    </a:lnTo>
                    <a:lnTo>
                      <a:pt x="602" y="2516"/>
                    </a:lnTo>
                    <a:lnTo>
                      <a:pt x="536" y="2512"/>
                    </a:lnTo>
                    <a:lnTo>
                      <a:pt x="473" y="2504"/>
                    </a:lnTo>
                    <a:lnTo>
                      <a:pt x="413" y="2497"/>
                    </a:lnTo>
                    <a:lnTo>
                      <a:pt x="357" y="2487"/>
                    </a:lnTo>
                    <a:lnTo>
                      <a:pt x="304" y="2477"/>
                    </a:lnTo>
                    <a:lnTo>
                      <a:pt x="255" y="2465"/>
                    </a:lnTo>
                    <a:lnTo>
                      <a:pt x="209" y="2453"/>
                    </a:lnTo>
                    <a:lnTo>
                      <a:pt x="168" y="2440"/>
                    </a:lnTo>
                    <a:lnTo>
                      <a:pt x="130" y="2428"/>
                    </a:lnTo>
                    <a:lnTo>
                      <a:pt x="97" y="2417"/>
                    </a:lnTo>
                    <a:lnTo>
                      <a:pt x="69" y="2407"/>
                    </a:lnTo>
                    <a:lnTo>
                      <a:pt x="45" y="2397"/>
                    </a:lnTo>
                    <a:lnTo>
                      <a:pt x="13" y="2383"/>
                    </a:lnTo>
                    <a:lnTo>
                      <a:pt x="2" y="2378"/>
                    </a:lnTo>
                    <a:lnTo>
                      <a:pt x="2" y="2378"/>
                    </a:lnTo>
                    <a:lnTo>
                      <a:pt x="1" y="2365"/>
                    </a:lnTo>
                    <a:lnTo>
                      <a:pt x="0" y="2329"/>
                    </a:lnTo>
                    <a:lnTo>
                      <a:pt x="0" y="2271"/>
                    </a:lnTo>
                    <a:lnTo>
                      <a:pt x="0" y="2235"/>
                    </a:lnTo>
                    <a:lnTo>
                      <a:pt x="1" y="2194"/>
                    </a:lnTo>
                    <a:lnTo>
                      <a:pt x="3" y="2149"/>
                    </a:lnTo>
                    <a:lnTo>
                      <a:pt x="6" y="2100"/>
                    </a:lnTo>
                    <a:lnTo>
                      <a:pt x="11" y="2046"/>
                    </a:lnTo>
                    <a:lnTo>
                      <a:pt x="16" y="1990"/>
                    </a:lnTo>
                    <a:lnTo>
                      <a:pt x="23" y="1930"/>
                    </a:lnTo>
                    <a:lnTo>
                      <a:pt x="33" y="1867"/>
                    </a:lnTo>
                    <a:lnTo>
                      <a:pt x="43" y="1801"/>
                    </a:lnTo>
                    <a:lnTo>
                      <a:pt x="57" y="1734"/>
                    </a:lnTo>
                    <a:lnTo>
                      <a:pt x="71" y="1663"/>
                    </a:lnTo>
                    <a:lnTo>
                      <a:pt x="88" y="1592"/>
                    </a:lnTo>
                    <a:lnTo>
                      <a:pt x="109" y="1518"/>
                    </a:lnTo>
                    <a:lnTo>
                      <a:pt x="132" y="1443"/>
                    </a:lnTo>
                    <a:lnTo>
                      <a:pt x="144" y="1404"/>
                    </a:lnTo>
                    <a:lnTo>
                      <a:pt x="157" y="1367"/>
                    </a:lnTo>
                    <a:lnTo>
                      <a:pt x="171" y="1328"/>
                    </a:lnTo>
                    <a:lnTo>
                      <a:pt x="185" y="1290"/>
                    </a:lnTo>
                    <a:lnTo>
                      <a:pt x="201" y="1251"/>
                    </a:lnTo>
                    <a:lnTo>
                      <a:pt x="217" y="1212"/>
                    </a:lnTo>
                    <a:lnTo>
                      <a:pt x="234" y="1173"/>
                    </a:lnTo>
                    <a:lnTo>
                      <a:pt x="252" y="1135"/>
                    </a:lnTo>
                    <a:lnTo>
                      <a:pt x="271" y="1095"/>
                    </a:lnTo>
                    <a:lnTo>
                      <a:pt x="291" y="1056"/>
                    </a:lnTo>
                    <a:lnTo>
                      <a:pt x="311" y="1017"/>
                    </a:lnTo>
                    <a:lnTo>
                      <a:pt x="333" y="978"/>
                    </a:lnTo>
                    <a:lnTo>
                      <a:pt x="356" y="940"/>
                    </a:lnTo>
                    <a:lnTo>
                      <a:pt x="379" y="901"/>
                    </a:lnTo>
                    <a:lnTo>
                      <a:pt x="404" y="863"/>
                    </a:lnTo>
                    <a:lnTo>
                      <a:pt x="430" y="825"/>
                    </a:lnTo>
                    <a:lnTo>
                      <a:pt x="456" y="788"/>
                    </a:lnTo>
                    <a:lnTo>
                      <a:pt x="483" y="750"/>
                    </a:lnTo>
                    <a:lnTo>
                      <a:pt x="512" y="713"/>
                    </a:lnTo>
                    <a:lnTo>
                      <a:pt x="542" y="676"/>
                    </a:lnTo>
                    <a:lnTo>
                      <a:pt x="573" y="639"/>
                    </a:lnTo>
                    <a:lnTo>
                      <a:pt x="606" y="604"/>
                    </a:lnTo>
                    <a:lnTo>
                      <a:pt x="639" y="569"/>
                    </a:lnTo>
                    <a:lnTo>
                      <a:pt x="674" y="533"/>
                    </a:lnTo>
                    <a:lnTo>
                      <a:pt x="674" y="533"/>
                    </a:lnTo>
                    <a:lnTo>
                      <a:pt x="709" y="499"/>
                    </a:lnTo>
                    <a:lnTo>
                      <a:pt x="746" y="467"/>
                    </a:lnTo>
                    <a:lnTo>
                      <a:pt x="784" y="435"/>
                    </a:lnTo>
                    <a:lnTo>
                      <a:pt x="822" y="405"/>
                    </a:lnTo>
                    <a:lnTo>
                      <a:pt x="861" y="377"/>
                    </a:lnTo>
                    <a:lnTo>
                      <a:pt x="901" y="349"/>
                    </a:lnTo>
                    <a:lnTo>
                      <a:pt x="941" y="323"/>
                    </a:lnTo>
                    <a:lnTo>
                      <a:pt x="983" y="299"/>
                    </a:lnTo>
                    <a:lnTo>
                      <a:pt x="1025" y="275"/>
                    </a:lnTo>
                    <a:lnTo>
                      <a:pt x="1067" y="253"/>
                    </a:lnTo>
                    <a:lnTo>
                      <a:pt x="1110" y="233"/>
                    </a:lnTo>
                    <a:lnTo>
                      <a:pt x="1153" y="212"/>
                    </a:lnTo>
                    <a:lnTo>
                      <a:pt x="1196" y="193"/>
                    </a:lnTo>
                    <a:lnTo>
                      <a:pt x="1241" y="176"/>
                    </a:lnTo>
                    <a:lnTo>
                      <a:pt x="1285" y="159"/>
                    </a:lnTo>
                    <a:lnTo>
                      <a:pt x="1329" y="143"/>
                    </a:lnTo>
                    <a:lnTo>
                      <a:pt x="1375" y="129"/>
                    </a:lnTo>
                    <a:lnTo>
                      <a:pt x="1419" y="115"/>
                    </a:lnTo>
                    <a:lnTo>
                      <a:pt x="1464" y="102"/>
                    </a:lnTo>
                    <a:lnTo>
                      <a:pt x="1510" y="90"/>
                    </a:lnTo>
                    <a:lnTo>
                      <a:pt x="1555" y="79"/>
                    </a:lnTo>
                    <a:lnTo>
                      <a:pt x="1600" y="69"/>
                    </a:lnTo>
                    <a:lnTo>
                      <a:pt x="1645" y="59"/>
                    </a:lnTo>
                    <a:lnTo>
                      <a:pt x="1690" y="52"/>
                    </a:lnTo>
                    <a:lnTo>
                      <a:pt x="1735" y="43"/>
                    </a:lnTo>
                    <a:lnTo>
                      <a:pt x="1780" y="37"/>
                    </a:lnTo>
                    <a:lnTo>
                      <a:pt x="1824" y="30"/>
                    </a:lnTo>
                    <a:lnTo>
                      <a:pt x="1868" y="25"/>
                    </a:lnTo>
                    <a:lnTo>
                      <a:pt x="1955" y="15"/>
                    </a:lnTo>
                    <a:lnTo>
                      <a:pt x="2040" y="9"/>
                    </a:lnTo>
                    <a:lnTo>
                      <a:pt x="2123" y="4"/>
                    </a:lnTo>
                    <a:lnTo>
                      <a:pt x="2204" y="1"/>
                    </a:lnTo>
                    <a:lnTo>
                      <a:pt x="2281" y="0"/>
                    </a:lnTo>
                    <a:lnTo>
                      <a:pt x="2354" y="0"/>
                    </a:lnTo>
                    <a:lnTo>
                      <a:pt x="2425" y="2"/>
                    </a:lnTo>
                    <a:lnTo>
                      <a:pt x="2492" y="6"/>
                    </a:lnTo>
                    <a:lnTo>
                      <a:pt x="2552" y="9"/>
                    </a:lnTo>
                    <a:lnTo>
                      <a:pt x="2610" y="13"/>
                    </a:lnTo>
                    <a:lnTo>
                      <a:pt x="2662" y="17"/>
                    </a:lnTo>
                    <a:lnTo>
                      <a:pt x="2707" y="23"/>
                    </a:lnTo>
                    <a:lnTo>
                      <a:pt x="2780" y="31"/>
                    </a:lnTo>
                    <a:lnTo>
                      <a:pt x="2827" y="38"/>
                    </a:lnTo>
                    <a:lnTo>
                      <a:pt x="2843" y="41"/>
                    </a:lnTo>
                    <a:lnTo>
                      <a:pt x="2843" y="41"/>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55" name="Freeform 22"/>
              <p:cNvSpPr/>
              <p:nvPr/>
            </p:nvSpPr>
            <p:spPr bwMode="auto">
              <a:xfrm rot="10800000" flipH="1">
                <a:off x="2500299" y="3211049"/>
                <a:ext cx="413859" cy="235442"/>
              </a:xfrm>
              <a:custGeom>
                <a:avLst/>
                <a:gdLst/>
                <a:ahLst/>
                <a:cxnLst>
                  <a:cxn ang="0">
                    <a:pos x="3616" y="962"/>
                  </a:cxn>
                  <a:cxn ang="0">
                    <a:pos x="3526" y="1068"/>
                  </a:cxn>
                  <a:cxn ang="0">
                    <a:pos x="3426" y="1173"/>
                  </a:cxn>
                  <a:cxn ang="0">
                    <a:pos x="3293" y="1299"/>
                  </a:cxn>
                  <a:cxn ang="0">
                    <a:pos x="3127" y="1434"/>
                  </a:cxn>
                  <a:cxn ang="0">
                    <a:pos x="2929" y="1574"/>
                  </a:cxn>
                  <a:cxn ang="0">
                    <a:pos x="2819" y="1640"/>
                  </a:cxn>
                  <a:cxn ang="0">
                    <a:pos x="2700" y="1705"/>
                  </a:cxn>
                  <a:cxn ang="0">
                    <a:pos x="2573" y="1765"/>
                  </a:cxn>
                  <a:cxn ang="0">
                    <a:pos x="2440" y="1821"/>
                  </a:cxn>
                  <a:cxn ang="0">
                    <a:pos x="2299" y="1870"/>
                  </a:cxn>
                  <a:cxn ang="0">
                    <a:pos x="2150" y="1913"/>
                  </a:cxn>
                  <a:cxn ang="0">
                    <a:pos x="1995" y="1946"/>
                  </a:cxn>
                  <a:cxn ang="0">
                    <a:pos x="1832" y="1971"/>
                  </a:cxn>
                  <a:cxn ang="0">
                    <a:pos x="1719" y="1981"/>
                  </a:cxn>
                  <a:cxn ang="0">
                    <a:pos x="1553" y="1986"/>
                  </a:cxn>
                  <a:cxn ang="0">
                    <a:pos x="1396" y="1978"/>
                  </a:cxn>
                  <a:cxn ang="0">
                    <a:pos x="1249" y="1959"/>
                  </a:cxn>
                  <a:cxn ang="0">
                    <a:pos x="1110" y="1930"/>
                  </a:cxn>
                  <a:cxn ang="0">
                    <a:pos x="980" y="1891"/>
                  </a:cxn>
                  <a:cxn ang="0">
                    <a:pos x="858" y="1844"/>
                  </a:cxn>
                  <a:cxn ang="0">
                    <a:pos x="746" y="1792"/>
                  </a:cxn>
                  <a:cxn ang="0">
                    <a:pos x="642" y="1734"/>
                  </a:cxn>
                  <a:cxn ang="0">
                    <a:pos x="546" y="1672"/>
                  </a:cxn>
                  <a:cxn ang="0">
                    <a:pos x="458" y="1608"/>
                  </a:cxn>
                  <a:cxn ang="0">
                    <a:pos x="354" y="1520"/>
                  </a:cxn>
                  <a:cxn ang="0">
                    <a:pos x="224" y="1389"/>
                  </a:cxn>
                  <a:cxn ang="0">
                    <a:pos x="124" y="1271"/>
                  </a:cxn>
                  <a:cxn ang="0">
                    <a:pos x="55" y="1173"/>
                  </a:cxn>
                  <a:cxn ang="0">
                    <a:pos x="5" y="1095"/>
                  </a:cxn>
                  <a:cxn ang="0">
                    <a:pos x="6" y="1073"/>
                  </a:cxn>
                  <a:cxn ang="0">
                    <a:pos x="80" y="968"/>
                  </a:cxn>
                  <a:cxn ang="0">
                    <a:pos x="163" y="862"/>
                  </a:cxn>
                  <a:cxn ang="0">
                    <a:pos x="273" y="737"/>
                  </a:cxn>
                  <a:cxn ang="0">
                    <a:pos x="413" y="599"/>
                  </a:cxn>
                  <a:cxn ang="0">
                    <a:pos x="578" y="457"/>
                  </a:cxn>
                  <a:cxn ang="0">
                    <a:pos x="703" y="365"/>
                  </a:cxn>
                  <a:cxn ang="0">
                    <a:pos x="804" y="299"/>
                  </a:cxn>
                  <a:cxn ang="0">
                    <a:pos x="913" y="237"/>
                  </a:cxn>
                  <a:cxn ang="0">
                    <a:pos x="1027" y="179"/>
                  </a:cxn>
                  <a:cxn ang="0">
                    <a:pos x="1148" y="128"/>
                  </a:cxn>
                  <a:cxn ang="0">
                    <a:pos x="1275" y="83"/>
                  </a:cxn>
                  <a:cxn ang="0">
                    <a:pos x="1409" y="46"/>
                  </a:cxn>
                  <a:cxn ang="0">
                    <a:pos x="1548" y="20"/>
                  </a:cxn>
                  <a:cxn ang="0">
                    <a:pos x="1644" y="7"/>
                  </a:cxn>
                  <a:cxn ang="0">
                    <a:pos x="1788" y="0"/>
                  </a:cxn>
                  <a:cxn ang="0">
                    <a:pos x="1931" y="9"/>
                  </a:cxn>
                  <a:cxn ang="0">
                    <a:pos x="2072" y="29"/>
                  </a:cxn>
                  <a:cxn ang="0">
                    <a:pos x="2211" y="60"/>
                  </a:cxn>
                  <a:cxn ang="0">
                    <a:pos x="2346" y="102"/>
                  </a:cxn>
                  <a:cxn ang="0">
                    <a:pos x="2479" y="152"/>
                  </a:cxn>
                  <a:cxn ang="0">
                    <a:pos x="2607" y="209"/>
                  </a:cxn>
                  <a:cxn ang="0">
                    <a:pos x="2730" y="271"/>
                  </a:cxn>
                  <a:cxn ang="0">
                    <a:pos x="2848" y="339"/>
                  </a:cxn>
                  <a:cxn ang="0">
                    <a:pos x="3065" y="479"/>
                  </a:cxn>
                  <a:cxn ang="0">
                    <a:pos x="3253" y="619"/>
                  </a:cxn>
                  <a:cxn ang="0">
                    <a:pos x="3408" y="747"/>
                  </a:cxn>
                  <a:cxn ang="0">
                    <a:pos x="3524" y="853"/>
                  </a:cxn>
                  <a:cxn ang="0">
                    <a:pos x="3623" y="952"/>
                  </a:cxn>
                </a:cxnLst>
                <a:rect l="0" t="0" r="r" b="b"/>
                <a:pathLst>
                  <a:path w="3623" h="1986">
                    <a:moveTo>
                      <a:pt x="3623" y="952"/>
                    </a:moveTo>
                    <a:lnTo>
                      <a:pt x="3623" y="952"/>
                    </a:lnTo>
                    <a:lnTo>
                      <a:pt x="3616" y="962"/>
                    </a:lnTo>
                    <a:lnTo>
                      <a:pt x="3591" y="992"/>
                    </a:lnTo>
                    <a:lnTo>
                      <a:pt x="3552" y="1040"/>
                    </a:lnTo>
                    <a:lnTo>
                      <a:pt x="3526" y="1068"/>
                    </a:lnTo>
                    <a:lnTo>
                      <a:pt x="3497" y="1101"/>
                    </a:lnTo>
                    <a:lnTo>
                      <a:pt x="3463" y="1136"/>
                    </a:lnTo>
                    <a:lnTo>
                      <a:pt x="3426" y="1173"/>
                    </a:lnTo>
                    <a:lnTo>
                      <a:pt x="3386" y="1213"/>
                    </a:lnTo>
                    <a:lnTo>
                      <a:pt x="3342" y="1255"/>
                    </a:lnTo>
                    <a:lnTo>
                      <a:pt x="3293" y="1299"/>
                    </a:lnTo>
                    <a:lnTo>
                      <a:pt x="3242" y="1343"/>
                    </a:lnTo>
                    <a:lnTo>
                      <a:pt x="3186" y="1388"/>
                    </a:lnTo>
                    <a:lnTo>
                      <a:pt x="3127" y="1434"/>
                    </a:lnTo>
                    <a:lnTo>
                      <a:pt x="3065" y="1481"/>
                    </a:lnTo>
                    <a:lnTo>
                      <a:pt x="2998" y="1528"/>
                    </a:lnTo>
                    <a:lnTo>
                      <a:pt x="2929" y="1574"/>
                    </a:lnTo>
                    <a:lnTo>
                      <a:pt x="2893" y="1596"/>
                    </a:lnTo>
                    <a:lnTo>
                      <a:pt x="2856" y="1618"/>
                    </a:lnTo>
                    <a:lnTo>
                      <a:pt x="2819" y="1640"/>
                    </a:lnTo>
                    <a:lnTo>
                      <a:pt x="2780" y="1662"/>
                    </a:lnTo>
                    <a:lnTo>
                      <a:pt x="2740" y="1684"/>
                    </a:lnTo>
                    <a:lnTo>
                      <a:pt x="2700" y="1705"/>
                    </a:lnTo>
                    <a:lnTo>
                      <a:pt x="2659" y="1725"/>
                    </a:lnTo>
                    <a:lnTo>
                      <a:pt x="2617" y="1746"/>
                    </a:lnTo>
                    <a:lnTo>
                      <a:pt x="2573" y="1765"/>
                    </a:lnTo>
                    <a:lnTo>
                      <a:pt x="2530" y="1784"/>
                    </a:lnTo>
                    <a:lnTo>
                      <a:pt x="2486" y="1803"/>
                    </a:lnTo>
                    <a:lnTo>
                      <a:pt x="2440" y="1821"/>
                    </a:lnTo>
                    <a:lnTo>
                      <a:pt x="2394" y="1838"/>
                    </a:lnTo>
                    <a:lnTo>
                      <a:pt x="2346" y="1855"/>
                    </a:lnTo>
                    <a:lnTo>
                      <a:pt x="2299" y="1870"/>
                    </a:lnTo>
                    <a:lnTo>
                      <a:pt x="2250" y="1885"/>
                    </a:lnTo>
                    <a:lnTo>
                      <a:pt x="2201" y="1899"/>
                    </a:lnTo>
                    <a:lnTo>
                      <a:pt x="2150" y="1913"/>
                    </a:lnTo>
                    <a:lnTo>
                      <a:pt x="2099" y="1925"/>
                    </a:lnTo>
                    <a:lnTo>
                      <a:pt x="2047" y="1936"/>
                    </a:lnTo>
                    <a:lnTo>
                      <a:pt x="1995" y="1946"/>
                    </a:lnTo>
                    <a:lnTo>
                      <a:pt x="1941" y="1956"/>
                    </a:lnTo>
                    <a:lnTo>
                      <a:pt x="1887" y="1963"/>
                    </a:lnTo>
                    <a:lnTo>
                      <a:pt x="1832" y="1971"/>
                    </a:lnTo>
                    <a:lnTo>
                      <a:pt x="1776" y="1976"/>
                    </a:lnTo>
                    <a:lnTo>
                      <a:pt x="1719" y="1981"/>
                    </a:lnTo>
                    <a:lnTo>
                      <a:pt x="1719" y="1981"/>
                    </a:lnTo>
                    <a:lnTo>
                      <a:pt x="1664" y="1984"/>
                    </a:lnTo>
                    <a:lnTo>
                      <a:pt x="1608" y="1986"/>
                    </a:lnTo>
                    <a:lnTo>
                      <a:pt x="1553" y="1986"/>
                    </a:lnTo>
                    <a:lnTo>
                      <a:pt x="1500" y="1984"/>
                    </a:lnTo>
                    <a:lnTo>
                      <a:pt x="1448" y="1982"/>
                    </a:lnTo>
                    <a:lnTo>
                      <a:pt x="1396" y="1978"/>
                    </a:lnTo>
                    <a:lnTo>
                      <a:pt x="1346" y="1973"/>
                    </a:lnTo>
                    <a:lnTo>
                      <a:pt x="1296" y="1966"/>
                    </a:lnTo>
                    <a:lnTo>
                      <a:pt x="1249" y="1959"/>
                    </a:lnTo>
                    <a:lnTo>
                      <a:pt x="1202" y="1950"/>
                    </a:lnTo>
                    <a:lnTo>
                      <a:pt x="1155" y="1941"/>
                    </a:lnTo>
                    <a:lnTo>
                      <a:pt x="1110" y="1930"/>
                    </a:lnTo>
                    <a:lnTo>
                      <a:pt x="1065" y="1918"/>
                    </a:lnTo>
                    <a:lnTo>
                      <a:pt x="1022" y="1905"/>
                    </a:lnTo>
                    <a:lnTo>
                      <a:pt x="980" y="1891"/>
                    </a:lnTo>
                    <a:lnTo>
                      <a:pt x="939" y="1876"/>
                    </a:lnTo>
                    <a:lnTo>
                      <a:pt x="897" y="1861"/>
                    </a:lnTo>
                    <a:lnTo>
                      <a:pt x="858" y="1844"/>
                    </a:lnTo>
                    <a:lnTo>
                      <a:pt x="820" y="1828"/>
                    </a:lnTo>
                    <a:lnTo>
                      <a:pt x="782" y="1810"/>
                    </a:lnTo>
                    <a:lnTo>
                      <a:pt x="746" y="1792"/>
                    </a:lnTo>
                    <a:lnTo>
                      <a:pt x="710" y="1774"/>
                    </a:lnTo>
                    <a:lnTo>
                      <a:pt x="676" y="1754"/>
                    </a:lnTo>
                    <a:lnTo>
                      <a:pt x="642" y="1734"/>
                    </a:lnTo>
                    <a:lnTo>
                      <a:pt x="609" y="1714"/>
                    </a:lnTo>
                    <a:lnTo>
                      <a:pt x="577" y="1693"/>
                    </a:lnTo>
                    <a:lnTo>
                      <a:pt x="546" y="1672"/>
                    </a:lnTo>
                    <a:lnTo>
                      <a:pt x="516" y="1652"/>
                    </a:lnTo>
                    <a:lnTo>
                      <a:pt x="486" y="1629"/>
                    </a:lnTo>
                    <a:lnTo>
                      <a:pt x="458" y="1608"/>
                    </a:lnTo>
                    <a:lnTo>
                      <a:pt x="430" y="1586"/>
                    </a:lnTo>
                    <a:lnTo>
                      <a:pt x="404" y="1564"/>
                    </a:lnTo>
                    <a:lnTo>
                      <a:pt x="354" y="1520"/>
                    </a:lnTo>
                    <a:lnTo>
                      <a:pt x="306" y="1476"/>
                    </a:lnTo>
                    <a:lnTo>
                      <a:pt x="263" y="1432"/>
                    </a:lnTo>
                    <a:lnTo>
                      <a:pt x="224" y="1389"/>
                    </a:lnTo>
                    <a:lnTo>
                      <a:pt x="187" y="1349"/>
                    </a:lnTo>
                    <a:lnTo>
                      <a:pt x="154" y="1309"/>
                    </a:lnTo>
                    <a:lnTo>
                      <a:pt x="124" y="1271"/>
                    </a:lnTo>
                    <a:lnTo>
                      <a:pt x="97" y="1235"/>
                    </a:lnTo>
                    <a:lnTo>
                      <a:pt x="74" y="1203"/>
                    </a:lnTo>
                    <a:lnTo>
                      <a:pt x="55" y="1173"/>
                    </a:lnTo>
                    <a:lnTo>
                      <a:pt x="37" y="1148"/>
                    </a:lnTo>
                    <a:lnTo>
                      <a:pt x="24" y="1126"/>
                    </a:lnTo>
                    <a:lnTo>
                      <a:pt x="5" y="1095"/>
                    </a:lnTo>
                    <a:lnTo>
                      <a:pt x="0" y="1083"/>
                    </a:lnTo>
                    <a:lnTo>
                      <a:pt x="0" y="1083"/>
                    </a:lnTo>
                    <a:lnTo>
                      <a:pt x="6" y="1073"/>
                    </a:lnTo>
                    <a:lnTo>
                      <a:pt x="26" y="1043"/>
                    </a:lnTo>
                    <a:lnTo>
                      <a:pt x="59" y="997"/>
                    </a:lnTo>
                    <a:lnTo>
                      <a:pt x="80" y="968"/>
                    </a:lnTo>
                    <a:lnTo>
                      <a:pt x="104" y="936"/>
                    </a:lnTo>
                    <a:lnTo>
                      <a:pt x="132" y="900"/>
                    </a:lnTo>
                    <a:lnTo>
                      <a:pt x="163" y="862"/>
                    </a:lnTo>
                    <a:lnTo>
                      <a:pt x="197" y="822"/>
                    </a:lnTo>
                    <a:lnTo>
                      <a:pt x="233" y="781"/>
                    </a:lnTo>
                    <a:lnTo>
                      <a:pt x="273" y="737"/>
                    </a:lnTo>
                    <a:lnTo>
                      <a:pt x="317" y="692"/>
                    </a:lnTo>
                    <a:lnTo>
                      <a:pt x="363" y="646"/>
                    </a:lnTo>
                    <a:lnTo>
                      <a:pt x="413" y="599"/>
                    </a:lnTo>
                    <a:lnTo>
                      <a:pt x="464" y="552"/>
                    </a:lnTo>
                    <a:lnTo>
                      <a:pt x="520" y="504"/>
                    </a:lnTo>
                    <a:lnTo>
                      <a:pt x="578" y="457"/>
                    </a:lnTo>
                    <a:lnTo>
                      <a:pt x="639" y="410"/>
                    </a:lnTo>
                    <a:lnTo>
                      <a:pt x="670" y="388"/>
                    </a:lnTo>
                    <a:lnTo>
                      <a:pt x="703" y="365"/>
                    </a:lnTo>
                    <a:lnTo>
                      <a:pt x="736" y="343"/>
                    </a:lnTo>
                    <a:lnTo>
                      <a:pt x="770" y="320"/>
                    </a:lnTo>
                    <a:lnTo>
                      <a:pt x="804" y="299"/>
                    </a:lnTo>
                    <a:lnTo>
                      <a:pt x="840" y="278"/>
                    </a:lnTo>
                    <a:lnTo>
                      <a:pt x="876" y="257"/>
                    </a:lnTo>
                    <a:lnTo>
                      <a:pt x="913" y="237"/>
                    </a:lnTo>
                    <a:lnTo>
                      <a:pt x="950" y="217"/>
                    </a:lnTo>
                    <a:lnTo>
                      <a:pt x="988" y="197"/>
                    </a:lnTo>
                    <a:lnTo>
                      <a:pt x="1027" y="179"/>
                    </a:lnTo>
                    <a:lnTo>
                      <a:pt x="1066" y="161"/>
                    </a:lnTo>
                    <a:lnTo>
                      <a:pt x="1107" y="144"/>
                    </a:lnTo>
                    <a:lnTo>
                      <a:pt x="1148" y="128"/>
                    </a:lnTo>
                    <a:lnTo>
                      <a:pt x="1190" y="112"/>
                    </a:lnTo>
                    <a:lnTo>
                      <a:pt x="1232" y="97"/>
                    </a:lnTo>
                    <a:lnTo>
                      <a:pt x="1275" y="83"/>
                    </a:lnTo>
                    <a:lnTo>
                      <a:pt x="1319" y="70"/>
                    </a:lnTo>
                    <a:lnTo>
                      <a:pt x="1363" y="58"/>
                    </a:lnTo>
                    <a:lnTo>
                      <a:pt x="1409" y="46"/>
                    </a:lnTo>
                    <a:lnTo>
                      <a:pt x="1454" y="37"/>
                    </a:lnTo>
                    <a:lnTo>
                      <a:pt x="1501" y="27"/>
                    </a:lnTo>
                    <a:lnTo>
                      <a:pt x="1548" y="20"/>
                    </a:lnTo>
                    <a:lnTo>
                      <a:pt x="1596" y="12"/>
                    </a:lnTo>
                    <a:lnTo>
                      <a:pt x="1596" y="12"/>
                    </a:lnTo>
                    <a:lnTo>
                      <a:pt x="1644" y="7"/>
                    </a:lnTo>
                    <a:lnTo>
                      <a:pt x="1692" y="4"/>
                    </a:lnTo>
                    <a:lnTo>
                      <a:pt x="1740" y="2"/>
                    </a:lnTo>
                    <a:lnTo>
                      <a:pt x="1788" y="0"/>
                    </a:lnTo>
                    <a:lnTo>
                      <a:pt x="1836" y="2"/>
                    </a:lnTo>
                    <a:lnTo>
                      <a:pt x="1883" y="5"/>
                    </a:lnTo>
                    <a:lnTo>
                      <a:pt x="1931" y="9"/>
                    </a:lnTo>
                    <a:lnTo>
                      <a:pt x="1978" y="14"/>
                    </a:lnTo>
                    <a:lnTo>
                      <a:pt x="2026" y="21"/>
                    </a:lnTo>
                    <a:lnTo>
                      <a:pt x="2072" y="29"/>
                    </a:lnTo>
                    <a:lnTo>
                      <a:pt x="2118" y="38"/>
                    </a:lnTo>
                    <a:lnTo>
                      <a:pt x="2165" y="49"/>
                    </a:lnTo>
                    <a:lnTo>
                      <a:pt x="2211" y="60"/>
                    </a:lnTo>
                    <a:lnTo>
                      <a:pt x="2257" y="73"/>
                    </a:lnTo>
                    <a:lnTo>
                      <a:pt x="2302" y="87"/>
                    </a:lnTo>
                    <a:lnTo>
                      <a:pt x="2346" y="102"/>
                    </a:lnTo>
                    <a:lnTo>
                      <a:pt x="2392" y="118"/>
                    </a:lnTo>
                    <a:lnTo>
                      <a:pt x="2435" y="134"/>
                    </a:lnTo>
                    <a:lnTo>
                      <a:pt x="2479" y="152"/>
                    </a:lnTo>
                    <a:lnTo>
                      <a:pt x="2522" y="171"/>
                    </a:lnTo>
                    <a:lnTo>
                      <a:pt x="2565" y="190"/>
                    </a:lnTo>
                    <a:lnTo>
                      <a:pt x="2607" y="209"/>
                    </a:lnTo>
                    <a:lnTo>
                      <a:pt x="2649" y="229"/>
                    </a:lnTo>
                    <a:lnTo>
                      <a:pt x="2690" y="250"/>
                    </a:lnTo>
                    <a:lnTo>
                      <a:pt x="2730" y="271"/>
                    </a:lnTo>
                    <a:lnTo>
                      <a:pt x="2770" y="294"/>
                    </a:lnTo>
                    <a:lnTo>
                      <a:pt x="2809" y="316"/>
                    </a:lnTo>
                    <a:lnTo>
                      <a:pt x="2848" y="339"/>
                    </a:lnTo>
                    <a:lnTo>
                      <a:pt x="2923" y="385"/>
                    </a:lnTo>
                    <a:lnTo>
                      <a:pt x="2995" y="432"/>
                    </a:lnTo>
                    <a:lnTo>
                      <a:pt x="3065" y="479"/>
                    </a:lnTo>
                    <a:lnTo>
                      <a:pt x="3131" y="526"/>
                    </a:lnTo>
                    <a:lnTo>
                      <a:pt x="3194" y="573"/>
                    </a:lnTo>
                    <a:lnTo>
                      <a:pt x="3253" y="619"/>
                    </a:lnTo>
                    <a:lnTo>
                      <a:pt x="3309" y="663"/>
                    </a:lnTo>
                    <a:lnTo>
                      <a:pt x="3360" y="707"/>
                    </a:lnTo>
                    <a:lnTo>
                      <a:pt x="3408" y="747"/>
                    </a:lnTo>
                    <a:lnTo>
                      <a:pt x="3451" y="786"/>
                    </a:lnTo>
                    <a:lnTo>
                      <a:pt x="3490" y="821"/>
                    </a:lnTo>
                    <a:lnTo>
                      <a:pt x="3524" y="853"/>
                    </a:lnTo>
                    <a:lnTo>
                      <a:pt x="3579" y="906"/>
                    </a:lnTo>
                    <a:lnTo>
                      <a:pt x="3612" y="939"/>
                    </a:lnTo>
                    <a:lnTo>
                      <a:pt x="3623" y="952"/>
                    </a:lnTo>
                    <a:lnTo>
                      <a:pt x="3623" y="952"/>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56" name="Freeform 23"/>
              <p:cNvSpPr/>
              <p:nvPr/>
            </p:nvSpPr>
            <p:spPr bwMode="auto">
              <a:xfrm rot="10800000" flipH="1">
                <a:off x="4135589" y="2627677"/>
                <a:ext cx="217917" cy="447339"/>
              </a:xfrm>
              <a:custGeom>
                <a:avLst/>
                <a:gdLst/>
                <a:ahLst/>
                <a:cxnLst>
                  <a:cxn ang="0">
                    <a:pos x="910" y="3753"/>
                  </a:cxn>
                  <a:cxn ang="0">
                    <a:pos x="811" y="3657"/>
                  </a:cxn>
                  <a:cxn ang="0">
                    <a:pos x="714" y="3550"/>
                  </a:cxn>
                  <a:cxn ang="0">
                    <a:pos x="599" y="3407"/>
                  </a:cxn>
                  <a:cxn ang="0">
                    <a:pos x="474" y="3230"/>
                  </a:cxn>
                  <a:cxn ang="0">
                    <a:pos x="348" y="3019"/>
                  </a:cxn>
                  <a:cxn ang="0">
                    <a:pos x="287" y="2901"/>
                  </a:cxn>
                  <a:cxn ang="0">
                    <a:pos x="229" y="2776"/>
                  </a:cxn>
                  <a:cxn ang="0">
                    <a:pos x="176" y="2643"/>
                  </a:cxn>
                  <a:cxn ang="0">
                    <a:pos x="128" y="2502"/>
                  </a:cxn>
                  <a:cxn ang="0">
                    <a:pos x="86" y="2354"/>
                  </a:cxn>
                  <a:cxn ang="0">
                    <a:pos x="51" y="2198"/>
                  </a:cxn>
                  <a:cxn ang="0">
                    <a:pos x="24" y="2036"/>
                  </a:cxn>
                  <a:cxn ang="0">
                    <a:pos x="7" y="1867"/>
                  </a:cxn>
                  <a:cxn ang="0">
                    <a:pos x="2" y="1750"/>
                  </a:cxn>
                  <a:cxn ang="0">
                    <a:pos x="3" y="1577"/>
                  </a:cxn>
                  <a:cxn ang="0">
                    <a:pos x="16" y="1414"/>
                  </a:cxn>
                  <a:cxn ang="0">
                    <a:pos x="41" y="1262"/>
                  </a:cxn>
                  <a:cxn ang="0">
                    <a:pos x="74" y="1119"/>
                  </a:cxn>
                  <a:cxn ang="0">
                    <a:pos x="116" y="986"/>
                  </a:cxn>
                  <a:cxn ang="0">
                    <a:pos x="166" y="862"/>
                  </a:cxn>
                  <a:cxn ang="0">
                    <a:pos x="220" y="746"/>
                  </a:cxn>
                  <a:cxn ang="0">
                    <a:pos x="280" y="640"/>
                  </a:cxn>
                  <a:cxn ang="0">
                    <a:pos x="343" y="544"/>
                  </a:cxn>
                  <a:cxn ang="0">
                    <a:pos x="409" y="455"/>
                  </a:cxn>
                  <a:cxn ang="0">
                    <a:pos x="497" y="350"/>
                  </a:cxn>
                  <a:cxn ang="0">
                    <a:pos x="628" y="221"/>
                  </a:cxn>
                  <a:cxn ang="0">
                    <a:pos x="745" y="122"/>
                  </a:cxn>
                  <a:cxn ang="0">
                    <a:pos x="842" y="53"/>
                  </a:cxn>
                  <a:cxn ang="0">
                    <a:pos x="919" y="6"/>
                  </a:cxn>
                  <a:cxn ang="0">
                    <a:pos x="940" y="7"/>
                  </a:cxn>
                  <a:cxn ang="0">
                    <a:pos x="1039" y="88"/>
                  </a:cxn>
                  <a:cxn ang="0">
                    <a:pos x="1138" y="178"/>
                  </a:cxn>
                  <a:cxn ang="0">
                    <a:pos x="1255" y="298"/>
                  </a:cxn>
                  <a:cxn ang="0">
                    <a:pos x="1383" y="447"/>
                  </a:cxn>
                  <a:cxn ang="0">
                    <a:pos x="1512" y="623"/>
                  </a:cxn>
                  <a:cxn ang="0">
                    <a:pos x="1596" y="757"/>
                  </a:cxn>
                  <a:cxn ang="0">
                    <a:pos x="1656" y="865"/>
                  </a:cxn>
                  <a:cxn ang="0">
                    <a:pos x="1712" y="979"/>
                  </a:cxn>
                  <a:cxn ang="0">
                    <a:pos x="1763" y="1099"/>
                  </a:cxn>
                  <a:cxn ang="0">
                    <a:pos x="1808" y="1227"/>
                  </a:cxn>
                  <a:cxn ang="0">
                    <a:pos x="1846" y="1361"/>
                  </a:cxn>
                  <a:cxn ang="0">
                    <a:pos x="1877" y="1501"/>
                  </a:cxn>
                  <a:cxn ang="0">
                    <a:pos x="1897" y="1646"/>
                  </a:cxn>
                  <a:cxn ang="0">
                    <a:pos x="1905" y="1746"/>
                  </a:cxn>
                  <a:cxn ang="0">
                    <a:pos x="1905" y="1896"/>
                  </a:cxn>
                  <a:cxn ang="0">
                    <a:pos x="1893" y="2043"/>
                  </a:cxn>
                  <a:cxn ang="0">
                    <a:pos x="1868" y="2189"/>
                  </a:cxn>
                  <a:cxn ang="0">
                    <a:pos x="1832" y="2332"/>
                  </a:cxn>
                  <a:cxn ang="0">
                    <a:pos x="1787" y="2471"/>
                  </a:cxn>
                  <a:cxn ang="0">
                    <a:pos x="1734" y="2606"/>
                  </a:cxn>
                  <a:cxn ang="0">
                    <a:pos x="1674" y="2737"/>
                  </a:cxn>
                  <a:cxn ang="0">
                    <a:pos x="1609" y="2862"/>
                  </a:cxn>
                  <a:cxn ang="0">
                    <a:pos x="1540" y="2982"/>
                  </a:cxn>
                  <a:cxn ang="0">
                    <a:pos x="1397" y="3201"/>
                  </a:cxn>
                  <a:cxn ang="0">
                    <a:pos x="1255" y="3392"/>
                  </a:cxn>
                  <a:cxn ang="0">
                    <a:pos x="1125" y="3547"/>
                  </a:cxn>
                  <a:cxn ang="0">
                    <a:pos x="1018" y="3663"/>
                  </a:cxn>
                  <a:cxn ang="0">
                    <a:pos x="920" y="3763"/>
                  </a:cxn>
                </a:cxnLst>
                <a:rect l="0" t="0" r="r" b="b"/>
                <a:pathLst>
                  <a:path w="1907" h="3763">
                    <a:moveTo>
                      <a:pt x="920" y="3763"/>
                    </a:moveTo>
                    <a:lnTo>
                      <a:pt x="920" y="3763"/>
                    </a:lnTo>
                    <a:lnTo>
                      <a:pt x="910" y="3753"/>
                    </a:lnTo>
                    <a:lnTo>
                      <a:pt x="882" y="3728"/>
                    </a:lnTo>
                    <a:lnTo>
                      <a:pt x="838" y="3685"/>
                    </a:lnTo>
                    <a:lnTo>
                      <a:pt x="811" y="3657"/>
                    </a:lnTo>
                    <a:lnTo>
                      <a:pt x="781" y="3626"/>
                    </a:lnTo>
                    <a:lnTo>
                      <a:pt x="749" y="3590"/>
                    </a:lnTo>
                    <a:lnTo>
                      <a:pt x="714" y="3550"/>
                    </a:lnTo>
                    <a:lnTo>
                      <a:pt x="677" y="3506"/>
                    </a:lnTo>
                    <a:lnTo>
                      <a:pt x="639" y="3459"/>
                    </a:lnTo>
                    <a:lnTo>
                      <a:pt x="599" y="3407"/>
                    </a:lnTo>
                    <a:lnTo>
                      <a:pt x="557" y="3352"/>
                    </a:lnTo>
                    <a:lnTo>
                      <a:pt x="516" y="3292"/>
                    </a:lnTo>
                    <a:lnTo>
                      <a:pt x="474" y="3230"/>
                    </a:lnTo>
                    <a:lnTo>
                      <a:pt x="432" y="3163"/>
                    </a:lnTo>
                    <a:lnTo>
                      <a:pt x="389" y="3093"/>
                    </a:lnTo>
                    <a:lnTo>
                      <a:pt x="348" y="3019"/>
                    </a:lnTo>
                    <a:lnTo>
                      <a:pt x="327" y="2981"/>
                    </a:lnTo>
                    <a:lnTo>
                      <a:pt x="307" y="2941"/>
                    </a:lnTo>
                    <a:lnTo>
                      <a:pt x="287" y="2901"/>
                    </a:lnTo>
                    <a:lnTo>
                      <a:pt x="268" y="2861"/>
                    </a:lnTo>
                    <a:lnTo>
                      <a:pt x="249" y="2819"/>
                    </a:lnTo>
                    <a:lnTo>
                      <a:pt x="229" y="2776"/>
                    </a:lnTo>
                    <a:lnTo>
                      <a:pt x="212" y="2732"/>
                    </a:lnTo>
                    <a:lnTo>
                      <a:pt x="193" y="2689"/>
                    </a:lnTo>
                    <a:lnTo>
                      <a:pt x="176" y="2643"/>
                    </a:lnTo>
                    <a:lnTo>
                      <a:pt x="159" y="2597"/>
                    </a:lnTo>
                    <a:lnTo>
                      <a:pt x="144" y="2549"/>
                    </a:lnTo>
                    <a:lnTo>
                      <a:pt x="128" y="2502"/>
                    </a:lnTo>
                    <a:lnTo>
                      <a:pt x="113" y="2453"/>
                    </a:lnTo>
                    <a:lnTo>
                      <a:pt x="99" y="2404"/>
                    </a:lnTo>
                    <a:lnTo>
                      <a:pt x="86" y="2354"/>
                    </a:lnTo>
                    <a:lnTo>
                      <a:pt x="74" y="2303"/>
                    </a:lnTo>
                    <a:lnTo>
                      <a:pt x="61" y="2251"/>
                    </a:lnTo>
                    <a:lnTo>
                      <a:pt x="51" y="2198"/>
                    </a:lnTo>
                    <a:lnTo>
                      <a:pt x="41" y="2145"/>
                    </a:lnTo>
                    <a:lnTo>
                      <a:pt x="32" y="2091"/>
                    </a:lnTo>
                    <a:lnTo>
                      <a:pt x="24" y="2036"/>
                    </a:lnTo>
                    <a:lnTo>
                      <a:pt x="17" y="1980"/>
                    </a:lnTo>
                    <a:lnTo>
                      <a:pt x="12" y="1923"/>
                    </a:lnTo>
                    <a:lnTo>
                      <a:pt x="7" y="1867"/>
                    </a:lnTo>
                    <a:lnTo>
                      <a:pt x="4" y="1808"/>
                    </a:lnTo>
                    <a:lnTo>
                      <a:pt x="2" y="1750"/>
                    </a:lnTo>
                    <a:lnTo>
                      <a:pt x="2" y="1750"/>
                    </a:lnTo>
                    <a:lnTo>
                      <a:pt x="0" y="1691"/>
                    </a:lnTo>
                    <a:lnTo>
                      <a:pt x="0" y="1633"/>
                    </a:lnTo>
                    <a:lnTo>
                      <a:pt x="3" y="1577"/>
                    </a:lnTo>
                    <a:lnTo>
                      <a:pt x="6" y="1522"/>
                    </a:lnTo>
                    <a:lnTo>
                      <a:pt x="11" y="1468"/>
                    </a:lnTo>
                    <a:lnTo>
                      <a:pt x="16" y="1414"/>
                    </a:lnTo>
                    <a:lnTo>
                      <a:pt x="23" y="1363"/>
                    </a:lnTo>
                    <a:lnTo>
                      <a:pt x="31" y="1311"/>
                    </a:lnTo>
                    <a:lnTo>
                      <a:pt x="41" y="1262"/>
                    </a:lnTo>
                    <a:lnTo>
                      <a:pt x="51" y="1213"/>
                    </a:lnTo>
                    <a:lnTo>
                      <a:pt x="61" y="1166"/>
                    </a:lnTo>
                    <a:lnTo>
                      <a:pt x="74" y="1119"/>
                    </a:lnTo>
                    <a:lnTo>
                      <a:pt x="87" y="1074"/>
                    </a:lnTo>
                    <a:lnTo>
                      <a:pt x="102" y="1029"/>
                    </a:lnTo>
                    <a:lnTo>
                      <a:pt x="116" y="986"/>
                    </a:lnTo>
                    <a:lnTo>
                      <a:pt x="131" y="943"/>
                    </a:lnTo>
                    <a:lnTo>
                      <a:pt x="148" y="901"/>
                    </a:lnTo>
                    <a:lnTo>
                      <a:pt x="166" y="862"/>
                    </a:lnTo>
                    <a:lnTo>
                      <a:pt x="183" y="822"/>
                    </a:lnTo>
                    <a:lnTo>
                      <a:pt x="202" y="784"/>
                    </a:lnTo>
                    <a:lnTo>
                      <a:pt x="220" y="746"/>
                    </a:lnTo>
                    <a:lnTo>
                      <a:pt x="240" y="710"/>
                    </a:lnTo>
                    <a:lnTo>
                      <a:pt x="259" y="675"/>
                    </a:lnTo>
                    <a:lnTo>
                      <a:pt x="280" y="640"/>
                    </a:lnTo>
                    <a:lnTo>
                      <a:pt x="301" y="607"/>
                    </a:lnTo>
                    <a:lnTo>
                      <a:pt x="321" y="575"/>
                    </a:lnTo>
                    <a:lnTo>
                      <a:pt x="343" y="544"/>
                    </a:lnTo>
                    <a:lnTo>
                      <a:pt x="365" y="513"/>
                    </a:lnTo>
                    <a:lnTo>
                      <a:pt x="386" y="484"/>
                    </a:lnTo>
                    <a:lnTo>
                      <a:pt x="409" y="455"/>
                    </a:lnTo>
                    <a:lnTo>
                      <a:pt x="431" y="427"/>
                    </a:lnTo>
                    <a:lnTo>
                      <a:pt x="452" y="401"/>
                    </a:lnTo>
                    <a:lnTo>
                      <a:pt x="497" y="350"/>
                    </a:lnTo>
                    <a:lnTo>
                      <a:pt x="541" y="303"/>
                    </a:lnTo>
                    <a:lnTo>
                      <a:pt x="584" y="260"/>
                    </a:lnTo>
                    <a:lnTo>
                      <a:pt x="628" y="221"/>
                    </a:lnTo>
                    <a:lnTo>
                      <a:pt x="669" y="185"/>
                    </a:lnTo>
                    <a:lnTo>
                      <a:pt x="708" y="151"/>
                    </a:lnTo>
                    <a:lnTo>
                      <a:pt x="745" y="122"/>
                    </a:lnTo>
                    <a:lnTo>
                      <a:pt x="780" y="96"/>
                    </a:lnTo>
                    <a:lnTo>
                      <a:pt x="812" y="73"/>
                    </a:lnTo>
                    <a:lnTo>
                      <a:pt x="842" y="53"/>
                    </a:lnTo>
                    <a:lnTo>
                      <a:pt x="868" y="37"/>
                    </a:lnTo>
                    <a:lnTo>
                      <a:pt x="890" y="23"/>
                    </a:lnTo>
                    <a:lnTo>
                      <a:pt x="919" y="6"/>
                    </a:lnTo>
                    <a:lnTo>
                      <a:pt x="931" y="0"/>
                    </a:lnTo>
                    <a:lnTo>
                      <a:pt x="931" y="0"/>
                    </a:lnTo>
                    <a:lnTo>
                      <a:pt x="940" y="7"/>
                    </a:lnTo>
                    <a:lnTo>
                      <a:pt x="969" y="29"/>
                    </a:lnTo>
                    <a:lnTo>
                      <a:pt x="1012" y="65"/>
                    </a:lnTo>
                    <a:lnTo>
                      <a:pt x="1039" y="88"/>
                    </a:lnTo>
                    <a:lnTo>
                      <a:pt x="1070" y="115"/>
                    </a:lnTo>
                    <a:lnTo>
                      <a:pt x="1102" y="144"/>
                    </a:lnTo>
                    <a:lnTo>
                      <a:pt x="1138" y="178"/>
                    </a:lnTo>
                    <a:lnTo>
                      <a:pt x="1175" y="214"/>
                    </a:lnTo>
                    <a:lnTo>
                      <a:pt x="1214" y="254"/>
                    </a:lnTo>
                    <a:lnTo>
                      <a:pt x="1255" y="298"/>
                    </a:lnTo>
                    <a:lnTo>
                      <a:pt x="1297" y="344"/>
                    </a:lnTo>
                    <a:lnTo>
                      <a:pt x="1339" y="393"/>
                    </a:lnTo>
                    <a:lnTo>
                      <a:pt x="1383" y="447"/>
                    </a:lnTo>
                    <a:lnTo>
                      <a:pt x="1426" y="502"/>
                    </a:lnTo>
                    <a:lnTo>
                      <a:pt x="1469" y="561"/>
                    </a:lnTo>
                    <a:lnTo>
                      <a:pt x="1512" y="623"/>
                    </a:lnTo>
                    <a:lnTo>
                      <a:pt x="1555" y="689"/>
                    </a:lnTo>
                    <a:lnTo>
                      <a:pt x="1575" y="723"/>
                    </a:lnTo>
                    <a:lnTo>
                      <a:pt x="1596" y="757"/>
                    </a:lnTo>
                    <a:lnTo>
                      <a:pt x="1617" y="792"/>
                    </a:lnTo>
                    <a:lnTo>
                      <a:pt x="1636" y="828"/>
                    </a:lnTo>
                    <a:lnTo>
                      <a:pt x="1656" y="865"/>
                    </a:lnTo>
                    <a:lnTo>
                      <a:pt x="1675" y="901"/>
                    </a:lnTo>
                    <a:lnTo>
                      <a:pt x="1694" y="940"/>
                    </a:lnTo>
                    <a:lnTo>
                      <a:pt x="1712" y="979"/>
                    </a:lnTo>
                    <a:lnTo>
                      <a:pt x="1729" y="1018"/>
                    </a:lnTo>
                    <a:lnTo>
                      <a:pt x="1747" y="1059"/>
                    </a:lnTo>
                    <a:lnTo>
                      <a:pt x="1763" y="1099"/>
                    </a:lnTo>
                    <a:lnTo>
                      <a:pt x="1779" y="1141"/>
                    </a:lnTo>
                    <a:lnTo>
                      <a:pt x="1794" y="1184"/>
                    </a:lnTo>
                    <a:lnTo>
                      <a:pt x="1808" y="1227"/>
                    </a:lnTo>
                    <a:lnTo>
                      <a:pt x="1822" y="1271"/>
                    </a:lnTo>
                    <a:lnTo>
                      <a:pt x="1834" y="1316"/>
                    </a:lnTo>
                    <a:lnTo>
                      <a:pt x="1846" y="1361"/>
                    </a:lnTo>
                    <a:lnTo>
                      <a:pt x="1857" y="1407"/>
                    </a:lnTo>
                    <a:lnTo>
                      <a:pt x="1867" y="1453"/>
                    </a:lnTo>
                    <a:lnTo>
                      <a:pt x="1877" y="1501"/>
                    </a:lnTo>
                    <a:lnTo>
                      <a:pt x="1884" y="1548"/>
                    </a:lnTo>
                    <a:lnTo>
                      <a:pt x="1891" y="1597"/>
                    </a:lnTo>
                    <a:lnTo>
                      <a:pt x="1897" y="1646"/>
                    </a:lnTo>
                    <a:lnTo>
                      <a:pt x="1902" y="1695"/>
                    </a:lnTo>
                    <a:lnTo>
                      <a:pt x="1902" y="1695"/>
                    </a:lnTo>
                    <a:lnTo>
                      <a:pt x="1905" y="1746"/>
                    </a:lnTo>
                    <a:lnTo>
                      <a:pt x="1907" y="1796"/>
                    </a:lnTo>
                    <a:lnTo>
                      <a:pt x="1907" y="1846"/>
                    </a:lnTo>
                    <a:lnTo>
                      <a:pt x="1905" y="1896"/>
                    </a:lnTo>
                    <a:lnTo>
                      <a:pt x="1903" y="1945"/>
                    </a:lnTo>
                    <a:lnTo>
                      <a:pt x="1898" y="1994"/>
                    </a:lnTo>
                    <a:lnTo>
                      <a:pt x="1893" y="2043"/>
                    </a:lnTo>
                    <a:lnTo>
                      <a:pt x="1886" y="2092"/>
                    </a:lnTo>
                    <a:lnTo>
                      <a:pt x="1878" y="2141"/>
                    </a:lnTo>
                    <a:lnTo>
                      <a:pt x="1868" y="2189"/>
                    </a:lnTo>
                    <a:lnTo>
                      <a:pt x="1857" y="2237"/>
                    </a:lnTo>
                    <a:lnTo>
                      <a:pt x="1845" y="2285"/>
                    </a:lnTo>
                    <a:lnTo>
                      <a:pt x="1832" y="2332"/>
                    </a:lnTo>
                    <a:lnTo>
                      <a:pt x="1818" y="2378"/>
                    </a:lnTo>
                    <a:lnTo>
                      <a:pt x="1803" y="2425"/>
                    </a:lnTo>
                    <a:lnTo>
                      <a:pt x="1787" y="2471"/>
                    </a:lnTo>
                    <a:lnTo>
                      <a:pt x="1770" y="2516"/>
                    </a:lnTo>
                    <a:lnTo>
                      <a:pt x="1752" y="2561"/>
                    </a:lnTo>
                    <a:lnTo>
                      <a:pt x="1734" y="2606"/>
                    </a:lnTo>
                    <a:lnTo>
                      <a:pt x="1715" y="2650"/>
                    </a:lnTo>
                    <a:lnTo>
                      <a:pt x="1695" y="2694"/>
                    </a:lnTo>
                    <a:lnTo>
                      <a:pt x="1674" y="2737"/>
                    </a:lnTo>
                    <a:lnTo>
                      <a:pt x="1653" y="2779"/>
                    </a:lnTo>
                    <a:lnTo>
                      <a:pt x="1631" y="2821"/>
                    </a:lnTo>
                    <a:lnTo>
                      <a:pt x="1609" y="2862"/>
                    </a:lnTo>
                    <a:lnTo>
                      <a:pt x="1587" y="2903"/>
                    </a:lnTo>
                    <a:lnTo>
                      <a:pt x="1564" y="2942"/>
                    </a:lnTo>
                    <a:lnTo>
                      <a:pt x="1540" y="2982"/>
                    </a:lnTo>
                    <a:lnTo>
                      <a:pt x="1493" y="3058"/>
                    </a:lnTo>
                    <a:lnTo>
                      <a:pt x="1445" y="3132"/>
                    </a:lnTo>
                    <a:lnTo>
                      <a:pt x="1397" y="3201"/>
                    </a:lnTo>
                    <a:lnTo>
                      <a:pt x="1348" y="3269"/>
                    </a:lnTo>
                    <a:lnTo>
                      <a:pt x="1301" y="3332"/>
                    </a:lnTo>
                    <a:lnTo>
                      <a:pt x="1255" y="3392"/>
                    </a:lnTo>
                    <a:lnTo>
                      <a:pt x="1209" y="3447"/>
                    </a:lnTo>
                    <a:lnTo>
                      <a:pt x="1166" y="3499"/>
                    </a:lnTo>
                    <a:lnTo>
                      <a:pt x="1125" y="3547"/>
                    </a:lnTo>
                    <a:lnTo>
                      <a:pt x="1087" y="3591"/>
                    </a:lnTo>
                    <a:lnTo>
                      <a:pt x="1050" y="3629"/>
                    </a:lnTo>
                    <a:lnTo>
                      <a:pt x="1018" y="3663"/>
                    </a:lnTo>
                    <a:lnTo>
                      <a:pt x="966" y="3718"/>
                    </a:lnTo>
                    <a:lnTo>
                      <a:pt x="933" y="3751"/>
                    </a:lnTo>
                    <a:lnTo>
                      <a:pt x="920" y="3763"/>
                    </a:lnTo>
                    <a:lnTo>
                      <a:pt x="920" y="3763"/>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57" name="Freeform 24"/>
              <p:cNvSpPr/>
              <p:nvPr/>
            </p:nvSpPr>
            <p:spPr bwMode="auto">
              <a:xfrm rot="10800000" flipH="1">
                <a:off x="3414083" y="3536744"/>
                <a:ext cx="250880" cy="395020"/>
              </a:xfrm>
              <a:custGeom>
                <a:avLst/>
                <a:gdLst/>
                <a:ahLst/>
                <a:cxnLst>
                  <a:cxn ang="0">
                    <a:pos x="1978" y="3317"/>
                  </a:cxn>
                  <a:cxn ang="0">
                    <a:pos x="1847" y="3281"/>
                  </a:cxn>
                  <a:cxn ang="0">
                    <a:pos x="1713" y="3235"/>
                  </a:cxn>
                  <a:cxn ang="0">
                    <a:pos x="1546" y="3165"/>
                  </a:cxn>
                  <a:cxn ang="0">
                    <a:pos x="1355" y="3070"/>
                  </a:cxn>
                  <a:cxn ang="0">
                    <a:pos x="1148" y="2946"/>
                  </a:cxn>
                  <a:cxn ang="0">
                    <a:pos x="1042" y="2872"/>
                  </a:cxn>
                  <a:cxn ang="0">
                    <a:pos x="933" y="2789"/>
                  </a:cxn>
                  <a:cxn ang="0">
                    <a:pos x="826" y="2698"/>
                  </a:cxn>
                  <a:cxn ang="0">
                    <a:pos x="719" y="2598"/>
                  </a:cxn>
                  <a:cxn ang="0">
                    <a:pos x="615" y="2489"/>
                  </a:cxn>
                  <a:cxn ang="0">
                    <a:pos x="512" y="2369"/>
                  </a:cxn>
                  <a:cxn ang="0">
                    <a:pos x="415" y="2238"/>
                  </a:cxn>
                  <a:cxn ang="0">
                    <a:pos x="323" y="2097"/>
                  </a:cxn>
                  <a:cxn ang="0">
                    <a:pos x="264" y="1996"/>
                  </a:cxn>
                  <a:cxn ang="0">
                    <a:pos x="187" y="1844"/>
                  </a:cxn>
                  <a:cxn ang="0">
                    <a:pos x="125" y="1695"/>
                  </a:cxn>
                  <a:cxn ang="0">
                    <a:pos x="76" y="1548"/>
                  </a:cxn>
                  <a:cxn ang="0">
                    <a:pos x="41" y="1406"/>
                  </a:cxn>
                  <a:cxn ang="0">
                    <a:pos x="17" y="1268"/>
                  </a:cxn>
                  <a:cxn ang="0">
                    <a:pos x="4" y="1134"/>
                  </a:cxn>
                  <a:cxn ang="0">
                    <a:pos x="0" y="1006"/>
                  </a:cxn>
                  <a:cxn ang="0">
                    <a:pos x="4" y="884"/>
                  </a:cxn>
                  <a:cxn ang="0">
                    <a:pos x="16" y="767"/>
                  </a:cxn>
                  <a:cxn ang="0">
                    <a:pos x="33" y="657"/>
                  </a:cxn>
                  <a:cxn ang="0">
                    <a:pos x="64" y="521"/>
                  </a:cxn>
                  <a:cxn ang="0">
                    <a:pos x="119" y="343"/>
                  </a:cxn>
                  <a:cxn ang="0">
                    <a:pos x="178" y="198"/>
                  </a:cxn>
                  <a:cxn ang="0">
                    <a:pos x="232" y="91"/>
                  </a:cxn>
                  <a:cxn ang="0">
                    <a:pos x="279" y="10"/>
                  </a:cxn>
                  <a:cxn ang="0">
                    <a:pos x="298" y="1"/>
                  </a:cxn>
                  <a:cxn ang="0">
                    <a:pos x="422" y="23"/>
                  </a:cxn>
                  <a:cxn ang="0">
                    <a:pos x="550" y="54"/>
                  </a:cxn>
                  <a:cxn ang="0">
                    <a:pos x="707" y="102"/>
                  </a:cxn>
                  <a:cxn ang="0">
                    <a:pos x="888" y="171"/>
                  </a:cxn>
                  <a:cxn ang="0">
                    <a:pos x="1083" y="264"/>
                  </a:cxn>
                  <a:cxn ang="0">
                    <a:pos x="1218" y="340"/>
                  </a:cxn>
                  <a:cxn ang="0">
                    <a:pos x="1319" y="405"/>
                  </a:cxn>
                  <a:cxn ang="0">
                    <a:pos x="1421" y="479"/>
                  </a:cxn>
                  <a:cxn ang="0">
                    <a:pos x="1521" y="560"/>
                  </a:cxn>
                  <a:cxn ang="0">
                    <a:pos x="1618" y="650"/>
                  </a:cxn>
                  <a:cxn ang="0">
                    <a:pos x="1713" y="750"/>
                  </a:cxn>
                  <a:cxn ang="0">
                    <a:pos x="1803" y="858"/>
                  </a:cxn>
                  <a:cxn ang="0">
                    <a:pos x="1887" y="976"/>
                  </a:cxn>
                  <a:cxn ang="0">
                    <a:pos x="1941" y="1060"/>
                  </a:cxn>
                  <a:cxn ang="0">
                    <a:pos x="2009" y="1192"/>
                  </a:cxn>
                  <a:cxn ang="0">
                    <a:pos x="2066" y="1329"/>
                  </a:cxn>
                  <a:cxn ang="0">
                    <a:pos x="2109" y="1469"/>
                  </a:cxn>
                  <a:cxn ang="0">
                    <a:pos x="2143" y="1612"/>
                  </a:cxn>
                  <a:cxn ang="0">
                    <a:pos x="2167" y="1757"/>
                  </a:cxn>
                  <a:cxn ang="0">
                    <a:pos x="2181" y="1902"/>
                  </a:cxn>
                  <a:cxn ang="0">
                    <a:pos x="2188" y="2047"/>
                  </a:cxn>
                  <a:cxn ang="0">
                    <a:pos x="2188" y="2189"/>
                  </a:cxn>
                  <a:cxn ang="0">
                    <a:pos x="2182" y="2328"/>
                  </a:cxn>
                  <a:cxn ang="0">
                    <a:pos x="2155" y="2591"/>
                  </a:cxn>
                  <a:cxn ang="0">
                    <a:pos x="2117" y="2829"/>
                  </a:cxn>
                  <a:cxn ang="0">
                    <a:pos x="2074" y="3030"/>
                  </a:cxn>
                  <a:cxn ang="0">
                    <a:pos x="2033" y="3185"/>
                  </a:cxn>
                  <a:cxn ang="0">
                    <a:pos x="1991" y="3320"/>
                  </a:cxn>
                </a:cxnLst>
                <a:rect l="0" t="0" r="r" b="b"/>
                <a:pathLst>
                  <a:path w="2188" h="3320">
                    <a:moveTo>
                      <a:pt x="1991" y="3320"/>
                    </a:moveTo>
                    <a:lnTo>
                      <a:pt x="1991" y="3320"/>
                    </a:lnTo>
                    <a:lnTo>
                      <a:pt x="1978" y="3317"/>
                    </a:lnTo>
                    <a:lnTo>
                      <a:pt x="1942" y="3308"/>
                    </a:lnTo>
                    <a:lnTo>
                      <a:pt x="1884" y="3292"/>
                    </a:lnTo>
                    <a:lnTo>
                      <a:pt x="1847" y="3281"/>
                    </a:lnTo>
                    <a:lnTo>
                      <a:pt x="1807" y="3268"/>
                    </a:lnTo>
                    <a:lnTo>
                      <a:pt x="1761" y="3252"/>
                    </a:lnTo>
                    <a:lnTo>
                      <a:pt x="1713" y="3235"/>
                    </a:lnTo>
                    <a:lnTo>
                      <a:pt x="1660" y="3213"/>
                    </a:lnTo>
                    <a:lnTo>
                      <a:pt x="1605" y="3191"/>
                    </a:lnTo>
                    <a:lnTo>
                      <a:pt x="1546" y="3165"/>
                    </a:lnTo>
                    <a:lnTo>
                      <a:pt x="1484" y="3136"/>
                    </a:lnTo>
                    <a:lnTo>
                      <a:pt x="1421" y="3104"/>
                    </a:lnTo>
                    <a:lnTo>
                      <a:pt x="1355" y="3070"/>
                    </a:lnTo>
                    <a:lnTo>
                      <a:pt x="1287" y="3031"/>
                    </a:lnTo>
                    <a:lnTo>
                      <a:pt x="1218" y="2991"/>
                    </a:lnTo>
                    <a:lnTo>
                      <a:pt x="1148" y="2946"/>
                    </a:lnTo>
                    <a:lnTo>
                      <a:pt x="1113" y="2922"/>
                    </a:lnTo>
                    <a:lnTo>
                      <a:pt x="1077" y="2897"/>
                    </a:lnTo>
                    <a:lnTo>
                      <a:pt x="1042" y="2872"/>
                    </a:lnTo>
                    <a:lnTo>
                      <a:pt x="1005" y="2845"/>
                    </a:lnTo>
                    <a:lnTo>
                      <a:pt x="969" y="2818"/>
                    </a:lnTo>
                    <a:lnTo>
                      <a:pt x="933" y="2789"/>
                    </a:lnTo>
                    <a:lnTo>
                      <a:pt x="897" y="2760"/>
                    </a:lnTo>
                    <a:lnTo>
                      <a:pt x="861" y="2729"/>
                    </a:lnTo>
                    <a:lnTo>
                      <a:pt x="826" y="2698"/>
                    </a:lnTo>
                    <a:lnTo>
                      <a:pt x="790" y="2666"/>
                    </a:lnTo>
                    <a:lnTo>
                      <a:pt x="754" y="2632"/>
                    </a:lnTo>
                    <a:lnTo>
                      <a:pt x="719" y="2598"/>
                    </a:lnTo>
                    <a:lnTo>
                      <a:pt x="684" y="2562"/>
                    </a:lnTo>
                    <a:lnTo>
                      <a:pt x="649" y="2526"/>
                    </a:lnTo>
                    <a:lnTo>
                      <a:pt x="615" y="2489"/>
                    </a:lnTo>
                    <a:lnTo>
                      <a:pt x="579" y="2449"/>
                    </a:lnTo>
                    <a:lnTo>
                      <a:pt x="545" y="2409"/>
                    </a:lnTo>
                    <a:lnTo>
                      <a:pt x="512" y="2369"/>
                    </a:lnTo>
                    <a:lnTo>
                      <a:pt x="479" y="2326"/>
                    </a:lnTo>
                    <a:lnTo>
                      <a:pt x="447" y="2283"/>
                    </a:lnTo>
                    <a:lnTo>
                      <a:pt x="415" y="2238"/>
                    </a:lnTo>
                    <a:lnTo>
                      <a:pt x="384" y="2192"/>
                    </a:lnTo>
                    <a:lnTo>
                      <a:pt x="353" y="2145"/>
                    </a:lnTo>
                    <a:lnTo>
                      <a:pt x="323" y="2097"/>
                    </a:lnTo>
                    <a:lnTo>
                      <a:pt x="293" y="2048"/>
                    </a:lnTo>
                    <a:lnTo>
                      <a:pt x="264" y="1996"/>
                    </a:lnTo>
                    <a:lnTo>
                      <a:pt x="264" y="1996"/>
                    </a:lnTo>
                    <a:lnTo>
                      <a:pt x="237" y="1946"/>
                    </a:lnTo>
                    <a:lnTo>
                      <a:pt x="211" y="1895"/>
                    </a:lnTo>
                    <a:lnTo>
                      <a:pt x="187" y="1844"/>
                    </a:lnTo>
                    <a:lnTo>
                      <a:pt x="165" y="1794"/>
                    </a:lnTo>
                    <a:lnTo>
                      <a:pt x="144" y="1744"/>
                    </a:lnTo>
                    <a:lnTo>
                      <a:pt x="125" y="1695"/>
                    </a:lnTo>
                    <a:lnTo>
                      <a:pt x="107" y="1645"/>
                    </a:lnTo>
                    <a:lnTo>
                      <a:pt x="91" y="1596"/>
                    </a:lnTo>
                    <a:lnTo>
                      <a:pt x="76" y="1548"/>
                    </a:lnTo>
                    <a:lnTo>
                      <a:pt x="63" y="1500"/>
                    </a:lnTo>
                    <a:lnTo>
                      <a:pt x="51" y="1453"/>
                    </a:lnTo>
                    <a:lnTo>
                      <a:pt x="41" y="1406"/>
                    </a:lnTo>
                    <a:lnTo>
                      <a:pt x="32" y="1359"/>
                    </a:lnTo>
                    <a:lnTo>
                      <a:pt x="24" y="1313"/>
                    </a:lnTo>
                    <a:lnTo>
                      <a:pt x="17" y="1268"/>
                    </a:lnTo>
                    <a:lnTo>
                      <a:pt x="11" y="1223"/>
                    </a:lnTo>
                    <a:lnTo>
                      <a:pt x="7" y="1178"/>
                    </a:lnTo>
                    <a:lnTo>
                      <a:pt x="4" y="1134"/>
                    </a:lnTo>
                    <a:lnTo>
                      <a:pt x="2" y="1091"/>
                    </a:lnTo>
                    <a:lnTo>
                      <a:pt x="1" y="1048"/>
                    </a:lnTo>
                    <a:lnTo>
                      <a:pt x="0" y="1006"/>
                    </a:lnTo>
                    <a:lnTo>
                      <a:pt x="1" y="965"/>
                    </a:lnTo>
                    <a:lnTo>
                      <a:pt x="2" y="923"/>
                    </a:lnTo>
                    <a:lnTo>
                      <a:pt x="4" y="884"/>
                    </a:lnTo>
                    <a:lnTo>
                      <a:pt x="7" y="844"/>
                    </a:lnTo>
                    <a:lnTo>
                      <a:pt x="11" y="805"/>
                    </a:lnTo>
                    <a:lnTo>
                      <a:pt x="16" y="767"/>
                    </a:lnTo>
                    <a:lnTo>
                      <a:pt x="22" y="729"/>
                    </a:lnTo>
                    <a:lnTo>
                      <a:pt x="27" y="693"/>
                    </a:lnTo>
                    <a:lnTo>
                      <a:pt x="33" y="657"/>
                    </a:lnTo>
                    <a:lnTo>
                      <a:pt x="40" y="621"/>
                    </a:lnTo>
                    <a:lnTo>
                      <a:pt x="47" y="587"/>
                    </a:lnTo>
                    <a:lnTo>
                      <a:pt x="64" y="521"/>
                    </a:lnTo>
                    <a:lnTo>
                      <a:pt x="81" y="458"/>
                    </a:lnTo>
                    <a:lnTo>
                      <a:pt x="100" y="399"/>
                    </a:lnTo>
                    <a:lnTo>
                      <a:pt x="119" y="343"/>
                    </a:lnTo>
                    <a:lnTo>
                      <a:pt x="139" y="291"/>
                    </a:lnTo>
                    <a:lnTo>
                      <a:pt x="159" y="243"/>
                    </a:lnTo>
                    <a:lnTo>
                      <a:pt x="178" y="198"/>
                    </a:lnTo>
                    <a:lnTo>
                      <a:pt x="197" y="158"/>
                    </a:lnTo>
                    <a:lnTo>
                      <a:pt x="215" y="122"/>
                    </a:lnTo>
                    <a:lnTo>
                      <a:pt x="232" y="91"/>
                    </a:lnTo>
                    <a:lnTo>
                      <a:pt x="247" y="63"/>
                    </a:lnTo>
                    <a:lnTo>
                      <a:pt x="260" y="40"/>
                    </a:lnTo>
                    <a:lnTo>
                      <a:pt x="279" y="10"/>
                    </a:lnTo>
                    <a:lnTo>
                      <a:pt x="286" y="0"/>
                    </a:lnTo>
                    <a:lnTo>
                      <a:pt x="286" y="0"/>
                    </a:lnTo>
                    <a:lnTo>
                      <a:pt x="298" y="1"/>
                    </a:lnTo>
                    <a:lnTo>
                      <a:pt x="333" y="6"/>
                    </a:lnTo>
                    <a:lnTo>
                      <a:pt x="388" y="17"/>
                    </a:lnTo>
                    <a:lnTo>
                      <a:pt x="422" y="23"/>
                    </a:lnTo>
                    <a:lnTo>
                      <a:pt x="461" y="32"/>
                    </a:lnTo>
                    <a:lnTo>
                      <a:pt x="503" y="42"/>
                    </a:lnTo>
                    <a:lnTo>
                      <a:pt x="550" y="54"/>
                    </a:lnTo>
                    <a:lnTo>
                      <a:pt x="599" y="68"/>
                    </a:lnTo>
                    <a:lnTo>
                      <a:pt x="652" y="84"/>
                    </a:lnTo>
                    <a:lnTo>
                      <a:pt x="707" y="102"/>
                    </a:lnTo>
                    <a:lnTo>
                      <a:pt x="765" y="123"/>
                    </a:lnTo>
                    <a:lnTo>
                      <a:pt x="825" y="146"/>
                    </a:lnTo>
                    <a:lnTo>
                      <a:pt x="888" y="171"/>
                    </a:lnTo>
                    <a:lnTo>
                      <a:pt x="951" y="200"/>
                    </a:lnTo>
                    <a:lnTo>
                      <a:pt x="1017" y="230"/>
                    </a:lnTo>
                    <a:lnTo>
                      <a:pt x="1083" y="264"/>
                    </a:lnTo>
                    <a:lnTo>
                      <a:pt x="1150" y="300"/>
                    </a:lnTo>
                    <a:lnTo>
                      <a:pt x="1184" y="320"/>
                    </a:lnTo>
                    <a:lnTo>
                      <a:pt x="1218" y="340"/>
                    </a:lnTo>
                    <a:lnTo>
                      <a:pt x="1251" y="361"/>
                    </a:lnTo>
                    <a:lnTo>
                      <a:pt x="1285" y="383"/>
                    </a:lnTo>
                    <a:lnTo>
                      <a:pt x="1319" y="405"/>
                    </a:lnTo>
                    <a:lnTo>
                      <a:pt x="1353" y="429"/>
                    </a:lnTo>
                    <a:lnTo>
                      <a:pt x="1387" y="453"/>
                    </a:lnTo>
                    <a:lnTo>
                      <a:pt x="1421" y="479"/>
                    </a:lnTo>
                    <a:lnTo>
                      <a:pt x="1454" y="506"/>
                    </a:lnTo>
                    <a:lnTo>
                      <a:pt x="1487" y="533"/>
                    </a:lnTo>
                    <a:lnTo>
                      <a:pt x="1521" y="560"/>
                    </a:lnTo>
                    <a:lnTo>
                      <a:pt x="1553" y="589"/>
                    </a:lnTo>
                    <a:lnTo>
                      <a:pt x="1586" y="619"/>
                    </a:lnTo>
                    <a:lnTo>
                      <a:pt x="1618" y="650"/>
                    </a:lnTo>
                    <a:lnTo>
                      <a:pt x="1650" y="682"/>
                    </a:lnTo>
                    <a:lnTo>
                      <a:pt x="1682" y="716"/>
                    </a:lnTo>
                    <a:lnTo>
                      <a:pt x="1713" y="750"/>
                    </a:lnTo>
                    <a:lnTo>
                      <a:pt x="1743" y="785"/>
                    </a:lnTo>
                    <a:lnTo>
                      <a:pt x="1774" y="820"/>
                    </a:lnTo>
                    <a:lnTo>
                      <a:pt x="1803" y="858"/>
                    </a:lnTo>
                    <a:lnTo>
                      <a:pt x="1832" y="896"/>
                    </a:lnTo>
                    <a:lnTo>
                      <a:pt x="1860" y="936"/>
                    </a:lnTo>
                    <a:lnTo>
                      <a:pt x="1887" y="976"/>
                    </a:lnTo>
                    <a:lnTo>
                      <a:pt x="1915" y="1017"/>
                    </a:lnTo>
                    <a:lnTo>
                      <a:pt x="1915" y="1017"/>
                    </a:lnTo>
                    <a:lnTo>
                      <a:pt x="1941" y="1060"/>
                    </a:lnTo>
                    <a:lnTo>
                      <a:pt x="1965" y="1103"/>
                    </a:lnTo>
                    <a:lnTo>
                      <a:pt x="1988" y="1147"/>
                    </a:lnTo>
                    <a:lnTo>
                      <a:pt x="2009" y="1192"/>
                    </a:lnTo>
                    <a:lnTo>
                      <a:pt x="2030" y="1237"/>
                    </a:lnTo>
                    <a:lnTo>
                      <a:pt x="2048" y="1283"/>
                    </a:lnTo>
                    <a:lnTo>
                      <a:pt x="2066" y="1329"/>
                    </a:lnTo>
                    <a:lnTo>
                      <a:pt x="2081" y="1375"/>
                    </a:lnTo>
                    <a:lnTo>
                      <a:pt x="2096" y="1422"/>
                    </a:lnTo>
                    <a:lnTo>
                      <a:pt x="2109" y="1469"/>
                    </a:lnTo>
                    <a:lnTo>
                      <a:pt x="2121" y="1516"/>
                    </a:lnTo>
                    <a:lnTo>
                      <a:pt x="2133" y="1564"/>
                    </a:lnTo>
                    <a:lnTo>
                      <a:pt x="2143" y="1612"/>
                    </a:lnTo>
                    <a:lnTo>
                      <a:pt x="2151" y="1660"/>
                    </a:lnTo>
                    <a:lnTo>
                      <a:pt x="2160" y="1709"/>
                    </a:lnTo>
                    <a:lnTo>
                      <a:pt x="2167" y="1757"/>
                    </a:lnTo>
                    <a:lnTo>
                      <a:pt x="2172" y="1805"/>
                    </a:lnTo>
                    <a:lnTo>
                      <a:pt x="2177" y="1854"/>
                    </a:lnTo>
                    <a:lnTo>
                      <a:pt x="2181" y="1902"/>
                    </a:lnTo>
                    <a:lnTo>
                      <a:pt x="2184" y="1950"/>
                    </a:lnTo>
                    <a:lnTo>
                      <a:pt x="2186" y="1999"/>
                    </a:lnTo>
                    <a:lnTo>
                      <a:pt x="2188" y="2047"/>
                    </a:lnTo>
                    <a:lnTo>
                      <a:pt x="2188" y="2094"/>
                    </a:lnTo>
                    <a:lnTo>
                      <a:pt x="2188" y="2142"/>
                    </a:lnTo>
                    <a:lnTo>
                      <a:pt x="2188" y="2189"/>
                    </a:lnTo>
                    <a:lnTo>
                      <a:pt x="2186" y="2235"/>
                    </a:lnTo>
                    <a:lnTo>
                      <a:pt x="2184" y="2282"/>
                    </a:lnTo>
                    <a:lnTo>
                      <a:pt x="2182" y="2328"/>
                    </a:lnTo>
                    <a:lnTo>
                      <a:pt x="2175" y="2418"/>
                    </a:lnTo>
                    <a:lnTo>
                      <a:pt x="2166" y="2507"/>
                    </a:lnTo>
                    <a:lnTo>
                      <a:pt x="2155" y="2591"/>
                    </a:lnTo>
                    <a:lnTo>
                      <a:pt x="2144" y="2674"/>
                    </a:lnTo>
                    <a:lnTo>
                      <a:pt x="2131" y="2753"/>
                    </a:lnTo>
                    <a:lnTo>
                      <a:pt x="2117" y="2829"/>
                    </a:lnTo>
                    <a:lnTo>
                      <a:pt x="2103" y="2901"/>
                    </a:lnTo>
                    <a:lnTo>
                      <a:pt x="2088" y="2967"/>
                    </a:lnTo>
                    <a:lnTo>
                      <a:pt x="2074" y="3030"/>
                    </a:lnTo>
                    <a:lnTo>
                      <a:pt x="2059" y="3087"/>
                    </a:lnTo>
                    <a:lnTo>
                      <a:pt x="2046" y="3139"/>
                    </a:lnTo>
                    <a:lnTo>
                      <a:pt x="2033" y="3185"/>
                    </a:lnTo>
                    <a:lnTo>
                      <a:pt x="2011" y="3258"/>
                    </a:lnTo>
                    <a:lnTo>
                      <a:pt x="1997" y="3304"/>
                    </a:lnTo>
                    <a:lnTo>
                      <a:pt x="1991" y="3320"/>
                    </a:lnTo>
                    <a:lnTo>
                      <a:pt x="1991" y="3320"/>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58" name="Freeform 25"/>
              <p:cNvSpPr/>
              <p:nvPr/>
            </p:nvSpPr>
            <p:spPr bwMode="auto">
              <a:xfrm rot="10800000" flipH="1">
                <a:off x="3066149" y="3535435"/>
                <a:ext cx="219748" cy="440798"/>
              </a:xfrm>
              <a:custGeom>
                <a:avLst/>
                <a:gdLst/>
                <a:ahLst/>
                <a:cxnLst>
                  <a:cxn ang="0">
                    <a:pos x="587" y="3694"/>
                  </a:cxn>
                  <a:cxn ang="0">
                    <a:pos x="507" y="3581"/>
                  </a:cxn>
                  <a:cxn ang="0">
                    <a:pos x="429" y="3458"/>
                  </a:cxn>
                  <a:cxn ang="0">
                    <a:pos x="339" y="3296"/>
                  </a:cxn>
                  <a:cxn ang="0">
                    <a:pos x="245" y="3099"/>
                  </a:cxn>
                  <a:cxn ang="0">
                    <a:pos x="156" y="2869"/>
                  </a:cxn>
                  <a:cxn ang="0">
                    <a:pos x="116" y="2743"/>
                  </a:cxn>
                  <a:cxn ang="0">
                    <a:pos x="80" y="2609"/>
                  </a:cxn>
                  <a:cxn ang="0">
                    <a:pos x="50" y="2468"/>
                  </a:cxn>
                  <a:cxn ang="0">
                    <a:pos x="25" y="2320"/>
                  </a:cxn>
                  <a:cxn ang="0">
                    <a:pos x="9" y="2167"/>
                  </a:cxn>
                  <a:cxn ang="0">
                    <a:pos x="0" y="2008"/>
                  </a:cxn>
                  <a:cxn ang="0">
                    <a:pos x="1" y="1843"/>
                  </a:cxn>
                  <a:cxn ang="0">
                    <a:pos x="12" y="1673"/>
                  </a:cxn>
                  <a:cxn ang="0">
                    <a:pos x="26" y="1557"/>
                  </a:cxn>
                  <a:cxn ang="0">
                    <a:pos x="56" y="1387"/>
                  </a:cxn>
                  <a:cxn ang="0">
                    <a:pos x="96" y="1230"/>
                  </a:cxn>
                  <a:cxn ang="0">
                    <a:pos x="145" y="1083"/>
                  </a:cxn>
                  <a:cxn ang="0">
                    <a:pos x="203" y="948"/>
                  </a:cxn>
                  <a:cxn ang="0">
                    <a:pos x="266" y="825"/>
                  </a:cxn>
                  <a:cxn ang="0">
                    <a:pos x="335" y="712"/>
                  </a:cxn>
                  <a:cxn ang="0">
                    <a:pos x="408" y="608"/>
                  </a:cxn>
                  <a:cxn ang="0">
                    <a:pos x="484" y="515"/>
                  </a:cxn>
                  <a:cxn ang="0">
                    <a:pos x="563" y="430"/>
                  </a:cxn>
                  <a:cxn ang="0">
                    <a:pos x="642" y="354"/>
                  </a:cxn>
                  <a:cxn ang="0">
                    <a:pos x="747" y="268"/>
                  </a:cxn>
                  <a:cxn ang="0">
                    <a:pos x="897" y="163"/>
                  </a:cxn>
                  <a:cxn ang="0">
                    <a:pos x="1030" y="87"/>
                  </a:cxn>
                  <a:cxn ang="0">
                    <a:pos x="1136" y="37"/>
                  </a:cxn>
                  <a:cxn ang="0">
                    <a:pos x="1221" y="3"/>
                  </a:cxn>
                  <a:cxn ang="0">
                    <a:pos x="1240" y="9"/>
                  </a:cxn>
                  <a:cxn ang="0">
                    <a:pos x="1325" y="106"/>
                  </a:cxn>
                  <a:cxn ang="0">
                    <a:pos x="1406" y="212"/>
                  </a:cxn>
                  <a:cxn ang="0">
                    <a:pos x="1502" y="351"/>
                  </a:cxn>
                  <a:cxn ang="0">
                    <a:pos x="1603" y="520"/>
                  </a:cxn>
                  <a:cxn ang="0">
                    <a:pos x="1701" y="718"/>
                  </a:cxn>
                  <a:cxn ang="0">
                    <a:pos x="1762" y="865"/>
                  </a:cxn>
                  <a:cxn ang="0">
                    <a:pos x="1803" y="981"/>
                  </a:cxn>
                  <a:cxn ang="0">
                    <a:pos x="1838" y="1105"/>
                  </a:cxn>
                  <a:cxn ang="0">
                    <a:pos x="1869" y="1232"/>
                  </a:cxn>
                  <a:cxn ang="0">
                    <a:pos x="1892" y="1366"/>
                  </a:cxn>
                  <a:cxn ang="0">
                    <a:pos x="1908" y="1504"/>
                  </a:cxn>
                  <a:cxn ang="0">
                    <a:pos x="1914" y="1647"/>
                  </a:cxn>
                  <a:cxn ang="0">
                    <a:pos x="1911" y="1794"/>
                  </a:cxn>
                  <a:cxn ang="0">
                    <a:pos x="1901" y="1894"/>
                  </a:cxn>
                  <a:cxn ang="0">
                    <a:pos x="1878" y="2042"/>
                  </a:cxn>
                  <a:cxn ang="0">
                    <a:pos x="1841" y="2185"/>
                  </a:cxn>
                  <a:cxn ang="0">
                    <a:pos x="1791" y="2324"/>
                  </a:cxn>
                  <a:cxn ang="0">
                    <a:pos x="1732" y="2458"/>
                  </a:cxn>
                  <a:cxn ang="0">
                    <a:pos x="1664" y="2588"/>
                  </a:cxn>
                  <a:cxn ang="0">
                    <a:pos x="1590" y="2711"/>
                  </a:cxn>
                  <a:cxn ang="0">
                    <a:pos x="1509" y="2828"/>
                  </a:cxn>
                  <a:cxn ang="0">
                    <a:pos x="1425" y="2941"/>
                  </a:cxn>
                  <a:cxn ang="0">
                    <a:pos x="1337" y="3046"/>
                  </a:cxn>
                  <a:cxn ang="0">
                    <a:pos x="1159" y="3237"/>
                  </a:cxn>
                  <a:cxn ang="0">
                    <a:pos x="988" y="3399"/>
                  </a:cxn>
                  <a:cxn ang="0">
                    <a:pos x="834" y="3528"/>
                  </a:cxn>
                  <a:cxn ang="0">
                    <a:pos x="709" y="3625"/>
                  </a:cxn>
                  <a:cxn ang="0">
                    <a:pos x="596" y="3704"/>
                  </a:cxn>
                </a:cxnLst>
                <a:rect l="0" t="0" r="r" b="b"/>
                <a:pathLst>
                  <a:path w="1914" h="3704">
                    <a:moveTo>
                      <a:pt x="596" y="3704"/>
                    </a:moveTo>
                    <a:lnTo>
                      <a:pt x="596" y="3704"/>
                    </a:lnTo>
                    <a:lnTo>
                      <a:pt x="587" y="3694"/>
                    </a:lnTo>
                    <a:lnTo>
                      <a:pt x="565" y="3663"/>
                    </a:lnTo>
                    <a:lnTo>
                      <a:pt x="529" y="3613"/>
                    </a:lnTo>
                    <a:lnTo>
                      <a:pt x="507" y="3581"/>
                    </a:lnTo>
                    <a:lnTo>
                      <a:pt x="482" y="3544"/>
                    </a:lnTo>
                    <a:lnTo>
                      <a:pt x="456" y="3504"/>
                    </a:lnTo>
                    <a:lnTo>
                      <a:pt x="429" y="3458"/>
                    </a:lnTo>
                    <a:lnTo>
                      <a:pt x="400" y="3408"/>
                    </a:lnTo>
                    <a:lnTo>
                      <a:pt x="370" y="3354"/>
                    </a:lnTo>
                    <a:lnTo>
                      <a:pt x="339" y="3296"/>
                    </a:lnTo>
                    <a:lnTo>
                      <a:pt x="307" y="3234"/>
                    </a:lnTo>
                    <a:lnTo>
                      <a:pt x="276" y="3169"/>
                    </a:lnTo>
                    <a:lnTo>
                      <a:pt x="245" y="3099"/>
                    </a:lnTo>
                    <a:lnTo>
                      <a:pt x="214" y="3026"/>
                    </a:lnTo>
                    <a:lnTo>
                      <a:pt x="185" y="2949"/>
                    </a:lnTo>
                    <a:lnTo>
                      <a:pt x="156" y="2869"/>
                    </a:lnTo>
                    <a:lnTo>
                      <a:pt x="143" y="2827"/>
                    </a:lnTo>
                    <a:lnTo>
                      <a:pt x="130" y="2786"/>
                    </a:lnTo>
                    <a:lnTo>
                      <a:pt x="116" y="2743"/>
                    </a:lnTo>
                    <a:lnTo>
                      <a:pt x="104" y="2699"/>
                    </a:lnTo>
                    <a:lnTo>
                      <a:pt x="91" y="2654"/>
                    </a:lnTo>
                    <a:lnTo>
                      <a:pt x="80" y="2609"/>
                    </a:lnTo>
                    <a:lnTo>
                      <a:pt x="70" y="2562"/>
                    </a:lnTo>
                    <a:lnTo>
                      <a:pt x="59" y="2516"/>
                    </a:lnTo>
                    <a:lnTo>
                      <a:pt x="50" y="2468"/>
                    </a:lnTo>
                    <a:lnTo>
                      <a:pt x="41" y="2420"/>
                    </a:lnTo>
                    <a:lnTo>
                      <a:pt x="33" y="2370"/>
                    </a:lnTo>
                    <a:lnTo>
                      <a:pt x="25" y="2320"/>
                    </a:lnTo>
                    <a:lnTo>
                      <a:pt x="19" y="2270"/>
                    </a:lnTo>
                    <a:lnTo>
                      <a:pt x="13" y="2219"/>
                    </a:lnTo>
                    <a:lnTo>
                      <a:pt x="9" y="2167"/>
                    </a:lnTo>
                    <a:lnTo>
                      <a:pt x="5" y="2115"/>
                    </a:lnTo>
                    <a:lnTo>
                      <a:pt x="2" y="2061"/>
                    </a:lnTo>
                    <a:lnTo>
                      <a:pt x="0" y="2008"/>
                    </a:lnTo>
                    <a:lnTo>
                      <a:pt x="0" y="1953"/>
                    </a:lnTo>
                    <a:lnTo>
                      <a:pt x="0" y="1899"/>
                    </a:lnTo>
                    <a:lnTo>
                      <a:pt x="1" y="1843"/>
                    </a:lnTo>
                    <a:lnTo>
                      <a:pt x="4" y="1787"/>
                    </a:lnTo>
                    <a:lnTo>
                      <a:pt x="7" y="1731"/>
                    </a:lnTo>
                    <a:lnTo>
                      <a:pt x="12" y="1673"/>
                    </a:lnTo>
                    <a:lnTo>
                      <a:pt x="18" y="1615"/>
                    </a:lnTo>
                    <a:lnTo>
                      <a:pt x="26" y="1557"/>
                    </a:lnTo>
                    <a:lnTo>
                      <a:pt x="26" y="1557"/>
                    </a:lnTo>
                    <a:lnTo>
                      <a:pt x="35" y="1498"/>
                    </a:lnTo>
                    <a:lnTo>
                      <a:pt x="45" y="1443"/>
                    </a:lnTo>
                    <a:lnTo>
                      <a:pt x="56" y="1387"/>
                    </a:lnTo>
                    <a:lnTo>
                      <a:pt x="69" y="1334"/>
                    </a:lnTo>
                    <a:lnTo>
                      <a:pt x="82" y="1281"/>
                    </a:lnTo>
                    <a:lnTo>
                      <a:pt x="96" y="1230"/>
                    </a:lnTo>
                    <a:lnTo>
                      <a:pt x="112" y="1179"/>
                    </a:lnTo>
                    <a:lnTo>
                      <a:pt x="128" y="1130"/>
                    </a:lnTo>
                    <a:lnTo>
                      <a:pt x="145" y="1083"/>
                    </a:lnTo>
                    <a:lnTo>
                      <a:pt x="164" y="1037"/>
                    </a:lnTo>
                    <a:lnTo>
                      <a:pt x="182" y="992"/>
                    </a:lnTo>
                    <a:lnTo>
                      <a:pt x="203" y="948"/>
                    </a:lnTo>
                    <a:lnTo>
                      <a:pt x="223" y="907"/>
                    </a:lnTo>
                    <a:lnTo>
                      <a:pt x="244" y="865"/>
                    </a:lnTo>
                    <a:lnTo>
                      <a:pt x="266" y="825"/>
                    </a:lnTo>
                    <a:lnTo>
                      <a:pt x="288" y="786"/>
                    </a:lnTo>
                    <a:lnTo>
                      <a:pt x="311" y="748"/>
                    </a:lnTo>
                    <a:lnTo>
                      <a:pt x="335" y="712"/>
                    </a:lnTo>
                    <a:lnTo>
                      <a:pt x="358" y="675"/>
                    </a:lnTo>
                    <a:lnTo>
                      <a:pt x="383" y="641"/>
                    </a:lnTo>
                    <a:lnTo>
                      <a:pt x="408" y="608"/>
                    </a:lnTo>
                    <a:lnTo>
                      <a:pt x="434" y="576"/>
                    </a:lnTo>
                    <a:lnTo>
                      <a:pt x="459" y="545"/>
                    </a:lnTo>
                    <a:lnTo>
                      <a:pt x="484" y="515"/>
                    </a:lnTo>
                    <a:lnTo>
                      <a:pt x="510" y="485"/>
                    </a:lnTo>
                    <a:lnTo>
                      <a:pt x="537" y="457"/>
                    </a:lnTo>
                    <a:lnTo>
                      <a:pt x="563" y="430"/>
                    </a:lnTo>
                    <a:lnTo>
                      <a:pt x="589" y="404"/>
                    </a:lnTo>
                    <a:lnTo>
                      <a:pt x="615" y="379"/>
                    </a:lnTo>
                    <a:lnTo>
                      <a:pt x="642" y="354"/>
                    </a:lnTo>
                    <a:lnTo>
                      <a:pt x="669" y="332"/>
                    </a:lnTo>
                    <a:lnTo>
                      <a:pt x="695" y="309"/>
                    </a:lnTo>
                    <a:lnTo>
                      <a:pt x="747" y="268"/>
                    </a:lnTo>
                    <a:lnTo>
                      <a:pt x="798" y="229"/>
                    </a:lnTo>
                    <a:lnTo>
                      <a:pt x="848" y="194"/>
                    </a:lnTo>
                    <a:lnTo>
                      <a:pt x="897" y="163"/>
                    </a:lnTo>
                    <a:lnTo>
                      <a:pt x="943" y="134"/>
                    </a:lnTo>
                    <a:lnTo>
                      <a:pt x="988" y="109"/>
                    </a:lnTo>
                    <a:lnTo>
                      <a:pt x="1030" y="87"/>
                    </a:lnTo>
                    <a:lnTo>
                      <a:pt x="1068" y="68"/>
                    </a:lnTo>
                    <a:lnTo>
                      <a:pt x="1104" y="51"/>
                    </a:lnTo>
                    <a:lnTo>
                      <a:pt x="1136" y="37"/>
                    </a:lnTo>
                    <a:lnTo>
                      <a:pt x="1164" y="25"/>
                    </a:lnTo>
                    <a:lnTo>
                      <a:pt x="1188" y="15"/>
                    </a:lnTo>
                    <a:lnTo>
                      <a:pt x="1221" y="3"/>
                    </a:lnTo>
                    <a:lnTo>
                      <a:pt x="1232" y="0"/>
                    </a:lnTo>
                    <a:lnTo>
                      <a:pt x="1232" y="0"/>
                    </a:lnTo>
                    <a:lnTo>
                      <a:pt x="1240" y="9"/>
                    </a:lnTo>
                    <a:lnTo>
                      <a:pt x="1265" y="36"/>
                    </a:lnTo>
                    <a:lnTo>
                      <a:pt x="1302" y="78"/>
                    </a:lnTo>
                    <a:lnTo>
                      <a:pt x="1325" y="106"/>
                    </a:lnTo>
                    <a:lnTo>
                      <a:pt x="1350" y="137"/>
                    </a:lnTo>
                    <a:lnTo>
                      <a:pt x="1377" y="172"/>
                    </a:lnTo>
                    <a:lnTo>
                      <a:pt x="1406" y="212"/>
                    </a:lnTo>
                    <a:lnTo>
                      <a:pt x="1437" y="255"/>
                    </a:lnTo>
                    <a:lnTo>
                      <a:pt x="1469" y="301"/>
                    </a:lnTo>
                    <a:lnTo>
                      <a:pt x="1502" y="351"/>
                    </a:lnTo>
                    <a:lnTo>
                      <a:pt x="1535" y="404"/>
                    </a:lnTo>
                    <a:lnTo>
                      <a:pt x="1569" y="460"/>
                    </a:lnTo>
                    <a:lnTo>
                      <a:pt x="1603" y="520"/>
                    </a:lnTo>
                    <a:lnTo>
                      <a:pt x="1636" y="583"/>
                    </a:lnTo>
                    <a:lnTo>
                      <a:pt x="1669" y="649"/>
                    </a:lnTo>
                    <a:lnTo>
                      <a:pt x="1701" y="718"/>
                    </a:lnTo>
                    <a:lnTo>
                      <a:pt x="1732" y="790"/>
                    </a:lnTo>
                    <a:lnTo>
                      <a:pt x="1748" y="826"/>
                    </a:lnTo>
                    <a:lnTo>
                      <a:pt x="1762" y="865"/>
                    </a:lnTo>
                    <a:lnTo>
                      <a:pt x="1777" y="902"/>
                    </a:lnTo>
                    <a:lnTo>
                      <a:pt x="1790" y="942"/>
                    </a:lnTo>
                    <a:lnTo>
                      <a:pt x="1803" y="981"/>
                    </a:lnTo>
                    <a:lnTo>
                      <a:pt x="1816" y="1022"/>
                    </a:lnTo>
                    <a:lnTo>
                      <a:pt x="1827" y="1063"/>
                    </a:lnTo>
                    <a:lnTo>
                      <a:pt x="1838" y="1105"/>
                    </a:lnTo>
                    <a:lnTo>
                      <a:pt x="1850" y="1146"/>
                    </a:lnTo>
                    <a:lnTo>
                      <a:pt x="1860" y="1189"/>
                    </a:lnTo>
                    <a:lnTo>
                      <a:pt x="1869" y="1232"/>
                    </a:lnTo>
                    <a:lnTo>
                      <a:pt x="1878" y="1276"/>
                    </a:lnTo>
                    <a:lnTo>
                      <a:pt x="1885" y="1321"/>
                    </a:lnTo>
                    <a:lnTo>
                      <a:pt x="1892" y="1366"/>
                    </a:lnTo>
                    <a:lnTo>
                      <a:pt x="1898" y="1412"/>
                    </a:lnTo>
                    <a:lnTo>
                      <a:pt x="1903" y="1458"/>
                    </a:lnTo>
                    <a:lnTo>
                      <a:pt x="1908" y="1504"/>
                    </a:lnTo>
                    <a:lnTo>
                      <a:pt x="1911" y="1551"/>
                    </a:lnTo>
                    <a:lnTo>
                      <a:pt x="1913" y="1599"/>
                    </a:lnTo>
                    <a:lnTo>
                      <a:pt x="1914" y="1647"/>
                    </a:lnTo>
                    <a:lnTo>
                      <a:pt x="1914" y="1695"/>
                    </a:lnTo>
                    <a:lnTo>
                      <a:pt x="1913" y="1744"/>
                    </a:lnTo>
                    <a:lnTo>
                      <a:pt x="1911" y="1794"/>
                    </a:lnTo>
                    <a:lnTo>
                      <a:pt x="1907" y="1844"/>
                    </a:lnTo>
                    <a:lnTo>
                      <a:pt x="1907" y="1844"/>
                    </a:lnTo>
                    <a:lnTo>
                      <a:pt x="1901" y="1894"/>
                    </a:lnTo>
                    <a:lnTo>
                      <a:pt x="1895" y="1944"/>
                    </a:lnTo>
                    <a:lnTo>
                      <a:pt x="1887" y="1993"/>
                    </a:lnTo>
                    <a:lnTo>
                      <a:pt x="1878" y="2042"/>
                    </a:lnTo>
                    <a:lnTo>
                      <a:pt x="1866" y="2090"/>
                    </a:lnTo>
                    <a:lnTo>
                      <a:pt x="1854" y="2138"/>
                    </a:lnTo>
                    <a:lnTo>
                      <a:pt x="1841" y="2185"/>
                    </a:lnTo>
                    <a:lnTo>
                      <a:pt x="1825" y="2232"/>
                    </a:lnTo>
                    <a:lnTo>
                      <a:pt x="1809" y="2278"/>
                    </a:lnTo>
                    <a:lnTo>
                      <a:pt x="1791" y="2324"/>
                    </a:lnTo>
                    <a:lnTo>
                      <a:pt x="1772" y="2369"/>
                    </a:lnTo>
                    <a:lnTo>
                      <a:pt x="1753" y="2414"/>
                    </a:lnTo>
                    <a:lnTo>
                      <a:pt x="1732" y="2458"/>
                    </a:lnTo>
                    <a:lnTo>
                      <a:pt x="1711" y="2502"/>
                    </a:lnTo>
                    <a:lnTo>
                      <a:pt x="1688" y="2545"/>
                    </a:lnTo>
                    <a:lnTo>
                      <a:pt x="1664" y="2588"/>
                    </a:lnTo>
                    <a:lnTo>
                      <a:pt x="1640" y="2629"/>
                    </a:lnTo>
                    <a:lnTo>
                      <a:pt x="1616" y="2670"/>
                    </a:lnTo>
                    <a:lnTo>
                      <a:pt x="1590" y="2711"/>
                    </a:lnTo>
                    <a:lnTo>
                      <a:pt x="1563" y="2750"/>
                    </a:lnTo>
                    <a:lnTo>
                      <a:pt x="1536" y="2790"/>
                    </a:lnTo>
                    <a:lnTo>
                      <a:pt x="1509" y="2828"/>
                    </a:lnTo>
                    <a:lnTo>
                      <a:pt x="1482" y="2867"/>
                    </a:lnTo>
                    <a:lnTo>
                      <a:pt x="1453" y="2904"/>
                    </a:lnTo>
                    <a:lnTo>
                      <a:pt x="1425" y="2941"/>
                    </a:lnTo>
                    <a:lnTo>
                      <a:pt x="1396" y="2976"/>
                    </a:lnTo>
                    <a:lnTo>
                      <a:pt x="1366" y="3011"/>
                    </a:lnTo>
                    <a:lnTo>
                      <a:pt x="1337" y="3046"/>
                    </a:lnTo>
                    <a:lnTo>
                      <a:pt x="1277" y="3113"/>
                    </a:lnTo>
                    <a:lnTo>
                      <a:pt x="1219" y="3176"/>
                    </a:lnTo>
                    <a:lnTo>
                      <a:pt x="1159" y="3237"/>
                    </a:lnTo>
                    <a:lnTo>
                      <a:pt x="1101" y="3294"/>
                    </a:lnTo>
                    <a:lnTo>
                      <a:pt x="1043" y="3347"/>
                    </a:lnTo>
                    <a:lnTo>
                      <a:pt x="988" y="3399"/>
                    </a:lnTo>
                    <a:lnTo>
                      <a:pt x="934" y="3446"/>
                    </a:lnTo>
                    <a:lnTo>
                      <a:pt x="882" y="3489"/>
                    </a:lnTo>
                    <a:lnTo>
                      <a:pt x="834" y="3528"/>
                    </a:lnTo>
                    <a:lnTo>
                      <a:pt x="789" y="3565"/>
                    </a:lnTo>
                    <a:lnTo>
                      <a:pt x="747" y="3597"/>
                    </a:lnTo>
                    <a:lnTo>
                      <a:pt x="709" y="3625"/>
                    </a:lnTo>
                    <a:lnTo>
                      <a:pt x="649" y="3669"/>
                    </a:lnTo>
                    <a:lnTo>
                      <a:pt x="610" y="3695"/>
                    </a:lnTo>
                    <a:lnTo>
                      <a:pt x="596" y="3704"/>
                    </a:lnTo>
                    <a:lnTo>
                      <a:pt x="596" y="3704"/>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59" name="Freeform 26"/>
              <p:cNvSpPr/>
              <p:nvPr/>
            </p:nvSpPr>
            <p:spPr bwMode="auto">
              <a:xfrm rot="10800000" flipH="1">
                <a:off x="3395771" y="2697002"/>
                <a:ext cx="307647" cy="312614"/>
              </a:xfrm>
              <a:custGeom>
                <a:avLst/>
                <a:gdLst/>
                <a:ahLst/>
                <a:cxnLst>
                  <a:cxn ang="0">
                    <a:pos x="13" y="10"/>
                  </a:cxn>
                  <a:cxn ang="0">
                    <a:pos x="148" y="1"/>
                  </a:cxn>
                  <a:cxn ang="0">
                    <a:pos x="291" y="1"/>
                  </a:cxn>
                  <a:cxn ang="0">
                    <a:pos x="470" y="12"/>
                  </a:cxn>
                  <a:cxn ang="0">
                    <a:pos x="681" y="39"/>
                  </a:cxn>
                  <a:cxn ang="0">
                    <a:pos x="915" y="88"/>
                  </a:cxn>
                  <a:cxn ang="0">
                    <a:pos x="1039" y="122"/>
                  </a:cxn>
                  <a:cxn ang="0">
                    <a:pos x="1166" y="165"/>
                  </a:cxn>
                  <a:cxn ang="0">
                    <a:pos x="1296" y="215"/>
                  </a:cxn>
                  <a:cxn ang="0">
                    <a:pos x="1428" y="275"/>
                  </a:cxn>
                  <a:cxn ang="0">
                    <a:pos x="1561" y="345"/>
                  </a:cxn>
                  <a:cxn ang="0">
                    <a:pos x="1694" y="425"/>
                  </a:cxn>
                  <a:cxn ang="0">
                    <a:pos x="1827" y="516"/>
                  </a:cxn>
                  <a:cxn ang="0">
                    <a:pos x="1957" y="620"/>
                  </a:cxn>
                  <a:cxn ang="0">
                    <a:pos x="2043" y="695"/>
                  </a:cxn>
                  <a:cxn ang="0">
                    <a:pos x="2164" y="814"/>
                  </a:cxn>
                  <a:cxn ang="0">
                    <a:pos x="2269" y="935"/>
                  </a:cxn>
                  <a:cxn ang="0">
                    <a:pos x="2360" y="1058"/>
                  </a:cxn>
                  <a:cxn ang="0">
                    <a:pos x="2437" y="1182"/>
                  </a:cxn>
                  <a:cxn ang="0">
                    <a:pos x="2502" y="1305"/>
                  </a:cxn>
                  <a:cxn ang="0">
                    <a:pos x="2555" y="1427"/>
                  </a:cxn>
                  <a:cxn ang="0">
                    <a:pos x="2598" y="1547"/>
                  </a:cxn>
                  <a:cxn ang="0">
                    <a:pos x="2632" y="1665"/>
                  </a:cxn>
                  <a:cxn ang="0">
                    <a:pos x="2657" y="1779"/>
                  </a:cxn>
                  <a:cxn ang="0">
                    <a:pos x="2674" y="1889"/>
                  </a:cxn>
                  <a:cxn ang="0">
                    <a:pos x="2687" y="2028"/>
                  </a:cxn>
                  <a:cxn ang="0">
                    <a:pos x="2689" y="2215"/>
                  </a:cxn>
                  <a:cxn ang="0">
                    <a:pos x="2677" y="2373"/>
                  </a:cxn>
                  <a:cxn ang="0">
                    <a:pos x="2660" y="2492"/>
                  </a:cxn>
                  <a:cxn ang="0">
                    <a:pos x="2639" y="2583"/>
                  </a:cxn>
                  <a:cxn ang="0">
                    <a:pos x="2624" y="2598"/>
                  </a:cxn>
                  <a:cxn ang="0">
                    <a:pos x="2500" y="2618"/>
                  </a:cxn>
                  <a:cxn ang="0">
                    <a:pos x="2369" y="2630"/>
                  </a:cxn>
                  <a:cxn ang="0">
                    <a:pos x="2205" y="2637"/>
                  </a:cxn>
                  <a:cxn ang="0">
                    <a:pos x="2013" y="2632"/>
                  </a:cxn>
                  <a:cxn ang="0">
                    <a:pos x="1800" y="2609"/>
                  </a:cxn>
                  <a:cxn ang="0">
                    <a:pos x="1649" y="2581"/>
                  </a:cxn>
                  <a:cxn ang="0">
                    <a:pos x="1532" y="2552"/>
                  </a:cxn>
                  <a:cxn ang="0">
                    <a:pos x="1413" y="2516"/>
                  </a:cxn>
                  <a:cxn ang="0">
                    <a:pos x="1293" y="2472"/>
                  </a:cxn>
                  <a:cxn ang="0">
                    <a:pos x="1174" y="2419"/>
                  </a:cxn>
                  <a:cxn ang="0">
                    <a:pos x="1053" y="2356"/>
                  </a:cxn>
                  <a:cxn ang="0">
                    <a:pos x="934" y="2283"/>
                  </a:cxn>
                  <a:cxn ang="0">
                    <a:pos x="818" y="2199"/>
                  </a:cxn>
                  <a:cxn ang="0">
                    <a:pos x="743" y="2137"/>
                  </a:cxn>
                  <a:cxn ang="0">
                    <a:pos x="636" y="2034"/>
                  </a:cxn>
                  <a:cxn ang="0">
                    <a:pos x="541" y="1924"/>
                  </a:cxn>
                  <a:cxn ang="0">
                    <a:pos x="457" y="1805"/>
                  </a:cxn>
                  <a:cxn ang="0">
                    <a:pos x="381" y="1680"/>
                  </a:cxn>
                  <a:cxn ang="0">
                    <a:pos x="313" y="1551"/>
                  </a:cxn>
                  <a:cxn ang="0">
                    <a:pos x="256" y="1418"/>
                  </a:cxn>
                  <a:cxn ang="0">
                    <a:pos x="204" y="1283"/>
                  </a:cxn>
                  <a:cxn ang="0">
                    <a:pos x="161" y="1148"/>
                  </a:cxn>
                  <a:cxn ang="0">
                    <a:pos x="124" y="1015"/>
                  </a:cxn>
                  <a:cxn ang="0">
                    <a:pos x="68" y="756"/>
                  </a:cxn>
                  <a:cxn ang="0">
                    <a:pos x="32" y="518"/>
                  </a:cxn>
                  <a:cxn ang="0">
                    <a:pos x="11" y="314"/>
                  </a:cxn>
                  <a:cxn ang="0">
                    <a:pos x="2" y="153"/>
                  </a:cxn>
                  <a:cxn ang="0">
                    <a:pos x="0" y="11"/>
                  </a:cxn>
                </a:cxnLst>
                <a:rect l="0" t="0" r="r" b="b"/>
                <a:pathLst>
                  <a:path w="2690" h="2637">
                    <a:moveTo>
                      <a:pt x="0" y="11"/>
                    </a:moveTo>
                    <a:lnTo>
                      <a:pt x="0" y="11"/>
                    </a:lnTo>
                    <a:lnTo>
                      <a:pt x="13" y="10"/>
                    </a:lnTo>
                    <a:lnTo>
                      <a:pt x="50" y="5"/>
                    </a:lnTo>
                    <a:lnTo>
                      <a:pt x="111" y="2"/>
                    </a:lnTo>
                    <a:lnTo>
                      <a:pt x="148" y="1"/>
                    </a:lnTo>
                    <a:lnTo>
                      <a:pt x="192" y="0"/>
                    </a:lnTo>
                    <a:lnTo>
                      <a:pt x="239" y="0"/>
                    </a:lnTo>
                    <a:lnTo>
                      <a:pt x="291" y="1"/>
                    </a:lnTo>
                    <a:lnTo>
                      <a:pt x="346" y="2"/>
                    </a:lnTo>
                    <a:lnTo>
                      <a:pt x="407" y="7"/>
                    </a:lnTo>
                    <a:lnTo>
                      <a:pt x="470" y="12"/>
                    </a:lnTo>
                    <a:lnTo>
                      <a:pt x="537" y="18"/>
                    </a:lnTo>
                    <a:lnTo>
                      <a:pt x="607" y="27"/>
                    </a:lnTo>
                    <a:lnTo>
                      <a:pt x="681" y="39"/>
                    </a:lnTo>
                    <a:lnTo>
                      <a:pt x="756" y="53"/>
                    </a:lnTo>
                    <a:lnTo>
                      <a:pt x="834" y="69"/>
                    </a:lnTo>
                    <a:lnTo>
                      <a:pt x="915" y="88"/>
                    </a:lnTo>
                    <a:lnTo>
                      <a:pt x="956" y="99"/>
                    </a:lnTo>
                    <a:lnTo>
                      <a:pt x="997" y="110"/>
                    </a:lnTo>
                    <a:lnTo>
                      <a:pt x="1039" y="122"/>
                    </a:lnTo>
                    <a:lnTo>
                      <a:pt x="1081" y="136"/>
                    </a:lnTo>
                    <a:lnTo>
                      <a:pt x="1123" y="150"/>
                    </a:lnTo>
                    <a:lnTo>
                      <a:pt x="1166" y="165"/>
                    </a:lnTo>
                    <a:lnTo>
                      <a:pt x="1210" y="181"/>
                    </a:lnTo>
                    <a:lnTo>
                      <a:pt x="1253" y="198"/>
                    </a:lnTo>
                    <a:lnTo>
                      <a:pt x="1296" y="215"/>
                    </a:lnTo>
                    <a:lnTo>
                      <a:pt x="1341" y="234"/>
                    </a:lnTo>
                    <a:lnTo>
                      <a:pt x="1384" y="255"/>
                    </a:lnTo>
                    <a:lnTo>
                      <a:pt x="1428" y="275"/>
                    </a:lnTo>
                    <a:lnTo>
                      <a:pt x="1473" y="298"/>
                    </a:lnTo>
                    <a:lnTo>
                      <a:pt x="1517" y="320"/>
                    </a:lnTo>
                    <a:lnTo>
                      <a:pt x="1561" y="345"/>
                    </a:lnTo>
                    <a:lnTo>
                      <a:pt x="1606" y="370"/>
                    </a:lnTo>
                    <a:lnTo>
                      <a:pt x="1650" y="397"/>
                    </a:lnTo>
                    <a:lnTo>
                      <a:pt x="1694" y="425"/>
                    </a:lnTo>
                    <a:lnTo>
                      <a:pt x="1739" y="454"/>
                    </a:lnTo>
                    <a:lnTo>
                      <a:pt x="1783" y="485"/>
                    </a:lnTo>
                    <a:lnTo>
                      <a:pt x="1827" y="516"/>
                    </a:lnTo>
                    <a:lnTo>
                      <a:pt x="1871" y="549"/>
                    </a:lnTo>
                    <a:lnTo>
                      <a:pt x="1914" y="583"/>
                    </a:lnTo>
                    <a:lnTo>
                      <a:pt x="1957" y="620"/>
                    </a:lnTo>
                    <a:lnTo>
                      <a:pt x="2001" y="656"/>
                    </a:lnTo>
                    <a:lnTo>
                      <a:pt x="2043" y="695"/>
                    </a:lnTo>
                    <a:lnTo>
                      <a:pt x="2043" y="695"/>
                    </a:lnTo>
                    <a:lnTo>
                      <a:pt x="2085" y="734"/>
                    </a:lnTo>
                    <a:lnTo>
                      <a:pt x="2126" y="774"/>
                    </a:lnTo>
                    <a:lnTo>
                      <a:pt x="2164" y="814"/>
                    </a:lnTo>
                    <a:lnTo>
                      <a:pt x="2200" y="854"/>
                    </a:lnTo>
                    <a:lnTo>
                      <a:pt x="2235" y="895"/>
                    </a:lnTo>
                    <a:lnTo>
                      <a:pt x="2269" y="935"/>
                    </a:lnTo>
                    <a:lnTo>
                      <a:pt x="2301" y="976"/>
                    </a:lnTo>
                    <a:lnTo>
                      <a:pt x="2331" y="1018"/>
                    </a:lnTo>
                    <a:lnTo>
                      <a:pt x="2360" y="1058"/>
                    </a:lnTo>
                    <a:lnTo>
                      <a:pt x="2387" y="1099"/>
                    </a:lnTo>
                    <a:lnTo>
                      <a:pt x="2412" y="1141"/>
                    </a:lnTo>
                    <a:lnTo>
                      <a:pt x="2437" y="1182"/>
                    </a:lnTo>
                    <a:lnTo>
                      <a:pt x="2460" y="1223"/>
                    </a:lnTo>
                    <a:lnTo>
                      <a:pt x="2481" y="1264"/>
                    </a:lnTo>
                    <a:lnTo>
                      <a:pt x="2502" y="1305"/>
                    </a:lnTo>
                    <a:lnTo>
                      <a:pt x="2521" y="1345"/>
                    </a:lnTo>
                    <a:lnTo>
                      <a:pt x="2538" y="1386"/>
                    </a:lnTo>
                    <a:lnTo>
                      <a:pt x="2555" y="1427"/>
                    </a:lnTo>
                    <a:lnTo>
                      <a:pt x="2570" y="1467"/>
                    </a:lnTo>
                    <a:lnTo>
                      <a:pt x="2585" y="1507"/>
                    </a:lnTo>
                    <a:lnTo>
                      <a:pt x="2598" y="1547"/>
                    </a:lnTo>
                    <a:lnTo>
                      <a:pt x="2610" y="1587"/>
                    </a:lnTo>
                    <a:lnTo>
                      <a:pt x="2622" y="1626"/>
                    </a:lnTo>
                    <a:lnTo>
                      <a:pt x="2632" y="1665"/>
                    </a:lnTo>
                    <a:lnTo>
                      <a:pt x="2641" y="1703"/>
                    </a:lnTo>
                    <a:lnTo>
                      <a:pt x="2650" y="1741"/>
                    </a:lnTo>
                    <a:lnTo>
                      <a:pt x="2657" y="1779"/>
                    </a:lnTo>
                    <a:lnTo>
                      <a:pt x="2663" y="1816"/>
                    </a:lnTo>
                    <a:lnTo>
                      <a:pt x="2669" y="1852"/>
                    </a:lnTo>
                    <a:lnTo>
                      <a:pt x="2674" y="1889"/>
                    </a:lnTo>
                    <a:lnTo>
                      <a:pt x="2678" y="1924"/>
                    </a:lnTo>
                    <a:lnTo>
                      <a:pt x="2682" y="1959"/>
                    </a:lnTo>
                    <a:lnTo>
                      <a:pt x="2687" y="2028"/>
                    </a:lnTo>
                    <a:lnTo>
                      <a:pt x="2690" y="2093"/>
                    </a:lnTo>
                    <a:lnTo>
                      <a:pt x="2690" y="2155"/>
                    </a:lnTo>
                    <a:lnTo>
                      <a:pt x="2689" y="2215"/>
                    </a:lnTo>
                    <a:lnTo>
                      <a:pt x="2687" y="2271"/>
                    </a:lnTo>
                    <a:lnTo>
                      <a:pt x="2683" y="2323"/>
                    </a:lnTo>
                    <a:lnTo>
                      <a:pt x="2677" y="2373"/>
                    </a:lnTo>
                    <a:lnTo>
                      <a:pt x="2671" y="2416"/>
                    </a:lnTo>
                    <a:lnTo>
                      <a:pt x="2666" y="2456"/>
                    </a:lnTo>
                    <a:lnTo>
                      <a:pt x="2660" y="2492"/>
                    </a:lnTo>
                    <a:lnTo>
                      <a:pt x="2654" y="2522"/>
                    </a:lnTo>
                    <a:lnTo>
                      <a:pt x="2647" y="2548"/>
                    </a:lnTo>
                    <a:lnTo>
                      <a:pt x="2639" y="2583"/>
                    </a:lnTo>
                    <a:lnTo>
                      <a:pt x="2636" y="2595"/>
                    </a:lnTo>
                    <a:lnTo>
                      <a:pt x="2636" y="2595"/>
                    </a:lnTo>
                    <a:lnTo>
                      <a:pt x="2624" y="2598"/>
                    </a:lnTo>
                    <a:lnTo>
                      <a:pt x="2590" y="2605"/>
                    </a:lnTo>
                    <a:lnTo>
                      <a:pt x="2534" y="2613"/>
                    </a:lnTo>
                    <a:lnTo>
                      <a:pt x="2500" y="2618"/>
                    </a:lnTo>
                    <a:lnTo>
                      <a:pt x="2461" y="2622"/>
                    </a:lnTo>
                    <a:lnTo>
                      <a:pt x="2417" y="2626"/>
                    </a:lnTo>
                    <a:lnTo>
                      <a:pt x="2369" y="2630"/>
                    </a:lnTo>
                    <a:lnTo>
                      <a:pt x="2318" y="2634"/>
                    </a:lnTo>
                    <a:lnTo>
                      <a:pt x="2264" y="2636"/>
                    </a:lnTo>
                    <a:lnTo>
                      <a:pt x="2205" y="2637"/>
                    </a:lnTo>
                    <a:lnTo>
                      <a:pt x="2144" y="2637"/>
                    </a:lnTo>
                    <a:lnTo>
                      <a:pt x="2080" y="2635"/>
                    </a:lnTo>
                    <a:lnTo>
                      <a:pt x="2013" y="2632"/>
                    </a:lnTo>
                    <a:lnTo>
                      <a:pt x="1944" y="2626"/>
                    </a:lnTo>
                    <a:lnTo>
                      <a:pt x="1873" y="2619"/>
                    </a:lnTo>
                    <a:lnTo>
                      <a:pt x="1800" y="2609"/>
                    </a:lnTo>
                    <a:lnTo>
                      <a:pt x="1724" y="2596"/>
                    </a:lnTo>
                    <a:lnTo>
                      <a:pt x="1687" y="2589"/>
                    </a:lnTo>
                    <a:lnTo>
                      <a:pt x="1649" y="2581"/>
                    </a:lnTo>
                    <a:lnTo>
                      <a:pt x="1610" y="2572"/>
                    </a:lnTo>
                    <a:lnTo>
                      <a:pt x="1571" y="2562"/>
                    </a:lnTo>
                    <a:lnTo>
                      <a:pt x="1532" y="2552"/>
                    </a:lnTo>
                    <a:lnTo>
                      <a:pt x="1492" y="2541"/>
                    </a:lnTo>
                    <a:lnTo>
                      <a:pt x="1453" y="2529"/>
                    </a:lnTo>
                    <a:lnTo>
                      <a:pt x="1413" y="2516"/>
                    </a:lnTo>
                    <a:lnTo>
                      <a:pt x="1374" y="2502"/>
                    </a:lnTo>
                    <a:lnTo>
                      <a:pt x="1334" y="2487"/>
                    </a:lnTo>
                    <a:lnTo>
                      <a:pt x="1293" y="2472"/>
                    </a:lnTo>
                    <a:lnTo>
                      <a:pt x="1253" y="2455"/>
                    </a:lnTo>
                    <a:lnTo>
                      <a:pt x="1213" y="2438"/>
                    </a:lnTo>
                    <a:lnTo>
                      <a:pt x="1174" y="2419"/>
                    </a:lnTo>
                    <a:lnTo>
                      <a:pt x="1133" y="2399"/>
                    </a:lnTo>
                    <a:lnTo>
                      <a:pt x="1093" y="2378"/>
                    </a:lnTo>
                    <a:lnTo>
                      <a:pt x="1053" y="2356"/>
                    </a:lnTo>
                    <a:lnTo>
                      <a:pt x="1014" y="2333"/>
                    </a:lnTo>
                    <a:lnTo>
                      <a:pt x="975" y="2308"/>
                    </a:lnTo>
                    <a:lnTo>
                      <a:pt x="934" y="2283"/>
                    </a:lnTo>
                    <a:lnTo>
                      <a:pt x="895" y="2256"/>
                    </a:lnTo>
                    <a:lnTo>
                      <a:pt x="857" y="2228"/>
                    </a:lnTo>
                    <a:lnTo>
                      <a:pt x="818" y="2199"/>
                    </a:lnTo>
                    <a:lnTo>
                      <a:pt x="780" y="2169"/>
                    </a:lnTo>
                    <a:lnTo>
                      <a:pt x="780" y="2169"/>
                    </a:lnTo>
                    <a:lnTo>
                      <a:pt x="743" y="2137"/>
                    </a:lnTo>
                    <a:lnTo>
                      <a:pt x="705" y="2104"/>
                    </a:lnTo>
                    <a:lnTo>
                      <a:pt x="670" y="2070"/>
                    </a:lnTo>
                    <a:lnTo>
                      <a:pt x="636" y="2034"/>
                    </a:lnTo>
                    <a:lnTo>
                      <a:pt x="603" y="1999"/>
                    </a:lnTo>
                    <a:lnTo>
                      <a:pt x="572" y="1962"/>
                    </a:lnTo>
                    <a:lnTo>
                      <a:pt x="541" y="1924"/>
                    </a:lnTo>
                    <a:lnTo>
                      <a:pt x="513" y="1885"/>
                    </a:lnTo>
                    <a:lnTo>
                      <a:pt x="484" y="1845"/>
                    </a:lnTo>
                    <a:lnTo>
                      <a:pt x="457" y="1805"/>
                    </a:lnTo>
                    <a:lnTo>
                      <a:pt x="430" y="1764"/>
                    </a:lnTo>
                    <a:lnTo>
                      <a:pt x="405" y="1722"/>
                    </a:lnTo>
                    <a:lnTo>
                      <a:pt x="381" y="1680"/>
                    </a:lnTo>
                    <a:lnTo>
                      <a:pt x="358" y="1637"/>
                    </a:lnTo>
                    <a:lnTo>
                      <a:pt x="335" y="1595"/>
                    </a:lnTo>
                    <a:lnTo>
                      <a:pt x="313" y="1551"/>
                    </a:lnTo>
                    <a:lnTo>
                      <a:pt x="294" y="1507"/>
                    </a:lnTo>
                    <a:lnTo>
                      <a:pt x="274" y="1463"/>
                    </a:lnTo>
                    <a:lnTo>
                      <a:pt x="256" y="1418"/>
                    </a:lnTo>
                    <a:lnTo>
                      <a:pt x="238" y="1373"/>
                    </a:lnTo>
                    <a:lnTo>
                      <a:pt x="221" y="1328"/>
                    </a:lnTo>
                    <a:lnTo>
                      <a:pt x="204" y="1283"/>
                    </a:lnTo>
                    <a:lnTo>
                      <a:pt x="190" y="1238"/>
                    </a:lnTo>
                    <a:lnTo>
                      <a:pt x="175" y="1193"/>
                    </a:lnTo>
                    <a:lnTo>
                      <a:pt x="161" y="1148"/>
                    </a:lnTo>
                    <a:lnTo>
                      <a:pt x="148" y="1103"/>
                    </a:lnTo>
                    <a:lnTo>
                      <a:pt x="136" y="1060"/>
                    </a:lnTo>
                    <a:lnTo>
                      <a:pt x="124" y="1015"/>
                    </a:lnTo>
                    <a:lnTo>
                      <a:pt x="103" y="927"/>
                    </a:lnTo>
                    <a:lnTo>
                      <a:pt x="85" y="840"/>
                    </a:lnTo>
                    <a:lnTo>
                      <a:pt x="68" y="756"/>
                    </a:lnTo>
                    <a:lnTo>
                      <a:pt x="54" y="673"/>
                    </a:lnTo>
                    <a:lnTo>
                      <a:pt x="42" y="594"/>
                    </a:lnTo>
                    <a:lnTo>
                      <a:pt x="32" y="518"/>
                    </a:lnTo>
                    <a:lnTo>
                      <a:pt x="24" y="445"/>
                    </a:lnTo>
                    <a:lnTo>
                      <a:pt x="16" y="377"/>
                    </a:lnTo>
                    <a:lnTo>
                      <a:pt x="11" y="314"/>
                    </a:lnTo>
                    <a:lnTo>
                      <a:pt x="7" y="255"/>
                    </a:lnTo>
                    <a:lnTo>
                      <a:pt x="4" y="201"/>
                    </a:lnTo>
                    <a:lnTo>
                      <a:pt x="2" y="153"/>
                    </a:lnTo>
                    <a:lnTo>
                      <a:pt x="0" y="76"/>
                    </a:lnTo>
                    <a:lnTo>
                      <a:pt x="0" y="28"/>
                    </a:lnTo>
                    <a:lnTo>
                      <a:pt x="0" y="11"/>
                    </a:lnTo>
                    <a:lnTo>
                      <a:pt x="0" y="11"/>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60" name="Freeform 27"/>
              <p:cNvSpPr/>
              <p:nvPr/>
            </p:nvSpPr>
            <p:spPr bwMode="auto">
              <a:xfrm rot="10800000" flipH="1">
                <a:off x="4089809" y="1787936"/>
                <a:ext cx="223411" cy="442107"/>
              </a:xfrm>
              <a:custGeom>
                <a:avLst/>
                <a:gdLst/>
                <a:ahLst/>
                <a:cxnLst>
                  <a:cxn ang="0">
                    <a:pos x="711" y="7"/>
                  </a:cxn>
                  <a:cxn ang="0">
                    <a:pos x="824" y="86"/>
                  </a:cxn>
                  <a:cxn ang="0">
                    <a:pos x="936" y="176"/>
                  </a:cxn>
                  <a:cxn ang="0">
                    <a:pos x="1072" y="299"/>
                  </a:cxn>
                  <a:cxn ang="0">
                    <a:pos x="1222" y="453"/>
                  </a:cxn>
                  <a:cxn ang="0">
                    <a:pos x="1379" y="642"/>
                  </a:cxn>
                  <a:cxn ang="0">
                    <a:pos x="1456" y="748"/>
                  </a:cxn>
                  <a:cxn ang="0">
                    <a:pos x="1531" y="862"/>
                  </a:cxn>
                  <a:cxn ang="0">
                    <a:pos x="1604" y="985"/>
                  </a:cxn>
                  <a:cxn ang="0">
                    <a:pos x="1674" y="1116"/>
                  </a:cxn>
                  <a:cxn ang="0">
                    <a:pos x="1737" y="1255"/>
                  </a:cxn>
                  <a:cxn ang="0">
                    <a:pos x="1795" y="1404"/>
                  </a:cxn>
                  <a:cxn ang="0">
                    <a:pos x="1847" y="1560"/>
                  </a:cxn>
                  <a:cxn ang="0">
                    <a:pos x="1889" y="1725"/>
                  </a:cxn>
                  <a:cxn ang="0">
                    <a:pos x="1913" y="1839"/>
                  </a:cxn>
                  <a:cxn ang="0">
                    <a:pos x="1938" y="2009"/>
                  </a:cxn>
                  <a:cxn ang="0">
                    <a:pos x="1949" y="2172"/>
                  </a:cxn>
                  <a:cxn ang="0">
                    <a:pos x="1948" y="2326"/>
                  </a:cxn>
                  <a:cxn ang="0">
                    <a:pos x="1937" y="2473"/>
                  </a:cxn>
                  <a:cxn ang="0">
                    <a:pos x="1915" y="2612"/>
                  </a:cxn>
                  <a:cxn ang="0">
                    <a:pos x="1885" y="2742"/>
                  </a:cxn>
                  <a:cxn ang="0">
                    <a:pos x="1848" y="2864"/>
                  </a:cxn>
                  <a:cxn ang="0">
                    <a:pos x="1806" y="2979"/>
                  </a:cxn>
                  <a:cxn ang="0">
                    <a:pos x="1757" y="3085"/>
                  </a:cxn>
                  <a:cxn ang="0">
                    <a:pos x="1707" y="3183"/>
                  </a:cxn>
                  <a:cxn ang="0">
                    <a:pos x="1634" y="3301"/>
                  </a:cxn>
                  <a:cxn ang="0">
                    <a:pos x="1526" y="3451"/>
                  </a:cxn>
                  <a:cxn ang="0">
                    <a:pos x="1424" y="3567"/>
                  </a:cxn>
                  <a:cxn ang="0">
                    <a:pos x="1339" y="3651"/>
                  </a:cxn>
                  <a:cxn ang="0">
                    <a:pos x="1269" y="3710"/>
                  </a:cxn>
                  <a:cxn ang="0">
                    <a:pos x="1249" y="3712"/>
                  </a:cxn>
                  <a:cxn ang="0">
                    <a:pos x="1138" y="3649"/>
                  </a:cxn>
                  <a:cxn ang="0">
                    <a:pos x="1028" y="3576"/>
                  </a:cxn>
                  <a:cxn ang="0">
                    <a:pos x="895" y="3477"/>
                  </a:cxn>
                  <a:cxn ang="0">
                    <a:pos x="746" y="3350"/>
                  </a:cxn>
                  <a:cxn ang="0">
                    <a:pos x="591" y="3197"/>
                  </a:cxn>
                  <a:cxn ang="0">
                    <a:pos x="487" y="3078"/>
                  </a:cxn>
                  <a:cxn ang="0">
                    <a:pos x="412" y="2982"/>
                  </a:cxn>
                  <a:cxn ang="0">
                    <a:pos x="340" y="2878"/>
                  </a:cxn>
                  <a:cxn ang="0">
                    <a:pos x="271" y="2767"/>
                  </a:cxn>
                  <a:cxn ang="0">
                    <a:pos x="207" y="2648"/>
                  </a:cxn>
                  <a:cxn ang="0">
                    <a:pos x="149" y="2523"/>
                  </a:cxn>
                  <a:cxn ang="0">
                    <a:pos x="99" y="2390"/>
                  </a:cxn>
                  <a:cxn ang="0">
                    <a:pos x="56" y="2250"/>
                  </a:cxn>
                  <a:cxn ang="0">
                    <a:pos x="33" y="2152"/>
                  </a:cxn>
                  <a:cxn ang="0">
                    <a:pos x="10" y="2004"/>
                  </a:cxn>
                  <a:cxn ang="0">
                    <a:pos x="0" y="1856"/>
                  </a:cxn>
                  <a:cxn ang="0">
                    <a:pos x="3" y="1709"/>
                  </a:cxn>
                  <a:cxn ang="0">
                    <a:pos x="16" y="1561"/>
                  </a:cxn>
                  <a:cxn ang="0">
                    <a:pos x="40" y="1417"/>
                  </a:cxn>
                  <a:cxn ang="0">
                    <a:pos x="72" y="1274"/>
                  </a:cxn>
                  <a:cxn ang="0">
                    <a:pos x="111" y="1136"/>
                  </a:cxn>
                  <a:cxn ang="0">
                    <a:pos x="156" y="1001"/>
                  </a:cxn>
                  <a:cxn ang="0">
                    <a:pos x="206" y="872"/>
                  </a:cxn>
                  <a:cxn ang="0">
                    <a:pos x="315" y="632"/>
                  </a:cxn>
                  <a:cxn ang="0">
                    <a:pos x="427" y="421"/>
                  </a:cxn>
                  <a:cxn ang="0">
                    <a:pos x="531" y="246"/>
                  </a:cxn>
                  <a:cxn ang="0">
                    <a:pos x="618" y="113"/>
                  </a:cxn>
                  <a:cxn ang="0">
                    <a:pos x="701" y="0"/>
                  </a:cxn>
                </a:cxnLst>
                <a:rect l="0" t="0" r="r" b="b"/>
                <a:pathLst>
                  <a:path w="1950" h="3717">
                    <a:moveTo>
                      <a:pt x="701" y="0"/>
                    </a:moveTo>
                    <a:lnTo>
                      <a:pt x="701" y="0"/>
                    </a:lnTo>
                    <a:lnTo>
                      <a:pt x="711" y="7"/>
                    </a:lnTo>
                    <a:lnTo>
                      <a:pt x="743" y="28"/>
                    </a:lnTo>
                    <a:lnTo>
                      <a:pt x="793" y="63"/>
                    </a:lnTo>
                    <a:lnTo>
                      <a:pt x="824" y="86"/>
                    </a:lnTo>
                    <a:lnTo>
                      <a:pt x="859" y="113"/>
                    </a:lnTo>
                    <a:lnTo>
                      <a:pt x="896" y="143"/>
                    </a:lnTo>
                    <a:lnTo>
                      <a:pt x="936" y="176"/>
                    </a:lnTo>
                    <a:lnTo>
                      <a:pt x="979" y="214"/>
                    </a:lnTo>
                    <a:lnTo>
                      <a:pt x="1025" y="254"/>
                    </a:lnTo>
                    <a:lnTo>
                      <a:pt x="1072" y="299"/>
                    </a:lnTo>
                    <a:lnTo>
                      <a:pt x="1121" y="346"/>
                    </a:lnTo>
                    <a:lnTo>
                      <a:pt x="1171" y="399"/>
                    </a:lnTo>
                    <a:lnTo>
                      <a:pt x="1222" y="453"/>
                    </a:lnTo>
                    <a:lnTo>
                      <a:pt x="1274" y="512"/>
                    </a:lnTo>
                    <a:lnTo>
                      <a:pt x="1326" y="575"/>
                    </a:lnTo>
                    <a:lnTo>
                      <a:pt x="1379" y="642"/>
                    </a:lnTo>
                    <a:lnTo>
                      <a:pt x="1404" y="676"/>
                    </a:lnTo>
                    <a:lnTo>
                      <a:pt x="1430" y="711"/>
                    </a:lnTo>
                    <a:lnTo>
                      <a:pt x="1456" y="748"/>
                    </a:lnTo>
                    <a:lnTo>
                      <a:pt x="1482" y="785"/>
                    </a:lnTo>
                    <a:lnTo>
                      <a:pt x="1506" y="823"/>
                    </a:lnTo>
                    <a:lnTo>
                      <a:pt x="1531" y="862"/>
                    </a:lnTo>
                    <a:lnTo>
                      <a:pt x="1556" y="902"/>
                    </a:lnTo>
                    <a:lnTo>
                      <a:pt x="1581" y="944"/>
                    </a:lnTo>
                    <a:lnTo>
                      <a:pt x="1604" y="985"/>
                    </a:lnTo>
                    <a:lnTo>
                      <a:pt x="1628" y="1028"/>
                    </a:lnTo>
                    <a:lnTo>
                      <a:pt x="1651" y="1071"/>
                    </a:lnTo>
                    <a:lnTo>
                      <a:pt x="1674" y="1116"/>
                    </a:lnTo>
                    <a:lnTo>
                      <a:pt x="1695" y="1162"/>
                    </a:lnTo>
                    <a:lnTo>
                      <a:pt x="1717" y="1208"/>
                    </a:lnTo>
                    <a:lnTo>
                      <a:pt x="1737" y="1255"/>
                    </a:lnTo>
                    <a:lnTo>
                      <a:pt x="1758" y="1304"/>
                    </a:lnTo>
                    <a:lnTo>
                      <a:pt x="1777" y="1353"/>
                    </a:lnTo>
                    <a:lnTo>
                      <a:pt x="1795" y="1404"/>
                    </a:lnTo>
                    <a:lnTo>
                      <a:pt x="1814" y="1454"/>
                    </a:lnTo>
                    <a:lnTo>
                      <a:pt x="1830" y="1506"/>
                    </a:lnTo>
                    <a:lnTo>
                      <a:pt x="1847" y="1560"/>
                    </a:lnTo>
                    <a:lnTo>
                      <a:pt x="1861" y="1613"/>
                    </a:lnTo>
                    <a:lnTo>
                      <a:pt x="1876" y="1668"/>
                    </a:lnTo>
                    <a:lnTo>
                      <a:pt x="1889" y="1725"/>
                    </a:lnTo>
                    <a:lnTo>
                      <a:pt x="1901" y="1781"/>
                    </a:lnTo>
                    <a:lnTo>
                      <a:pt x="1913" y="1839"/>
                    </a:lnTo>
                    <a:lnTo>
                      <a:pt x="1913" y="1839"/>
                    </a:lnTo>
                    <a:lnTo>
                      <a:pt x="1922" y="1897"/>
                    </a:lnTo>
                    <a:lnTo>
                      <a:pt x="1930" y="1954"/>
                    </a:lnTo>
                    <a:lnTo>
                      <a:pt x="1938" y="2009"/>
                    </a:lnTo>
                    <a:lnTo>
                      <a:pt x="1943" y="2064"/>
                    </a:lnTo>
                    <a:lnTo>
                      <a:pt x="1946" y="2119"/>
                    </a:lnTo>
                    <a:lnTo>
                      <a:pt x="1949" y="2172"/>
                    </a:lnTo>
                    <a:lnTo>
                      <a:pt x="1950" y="2225"/>
                    </a:lnTo>
                    <a:lnTo>
                      <a:pt x="1949" y="2276"/>
                    </a:lnTo>
                    <a:lnTo>
                      <a:pt x="1948" y="2326"/>
                    </a:lnTo>
                    <a:lnTo>
                      <a:pt x="1945" y="2376"/>
                    </a:lnTo>
                    <a:lnTo>
                      <a:pt x="1941" y="2426"/>
                    </a:lnTo>
                    <a:lnTo>
                      <a:pt x="1937" y="2473"/>
                    </a:lnTo>
                    <a:lnTo>
                      <a:pt x="1930" y="2520"/>
                    </a:lnTo>
                    <a:lnTo>
                      <a:pt x="1923" y="2567"/>
                    </a:lnTo>
                    <a:lnTo>
                      <a:pt x="1915" y="2612"/>
                    </a:lnTo>
                    <a:lnTo>
                      <a:pt x="1906" y="2656"/>
                    </a:lnTo>
                    <a:lnTo>
                      <a:pt x="1896" y="2700"/>
                    </a:lnTo>
                    <a:lnTo>
                      <a:pt x="1885" y="2742"/>
                    </a:lnTo>
                    <a:lnTo>
                      <a:pt x="1874" y="2784"/>
                    </a:lnTo>
                    <a:lnTo>
                      <a:pt x="1861" y="2825"/>
                    </a:lnTo>
                    <a:lnTo>
                      <a:pt x="1848" y="2864"/>
                    </a:lnTo>
                    <a:lnTo>
                      <a:pt x="1834" y="2904"/>
                    </a:lnTo>
                    <a:lnTo>
                      <a:pt x="1820" y="2941"/>
                    </a:lnTo>
                    <a:lnTo>
                      <a:pt x="1806" y="2979"/>
                    </a:lnTo>
                    <a:lnTo>
                      <a:pt x="1790" y="3015"/>
                    </a:lnTo>
                    <a:lnTo>
                      <a:pt x="1774" y="3051"/>
                    </a:lnTo>
                    <a:lnTo>
                      <a:pt x="1757" y="3085"/>
                    </a:lnTo>
                    <a:lnTo>
                      <a:pt x="1741" y="3119"/>
                    </a:lnTo>
                    <a:lnTo>
                      <a:pt x="1724" y="3151"/>
                    </a:lnTo>
                    <a:lnTo>
                      <a:pt x="1707" y="3183"/>
                    </a:lnTo>
                    <a:lnTo>
                      <a:pt x="1689" y="3214"/>
                    </a:lnTo>
                    <a:lnTo>
                      <a:pt x="1670" y="3244"/>
                    </a:lnTo>
                    <a:lnTo>
                      <a:pt x="1634" y="3301"/>
                    </a:lnTo>
                    <a:lnTo>
                      <a:pt x="1598" y="3355"/>
                    </a:lnTo>
                    <a:lnTo>
                      <a:pt x="1562" y="3405"/>
                    </a:lnTo>
                    <a:lnTo>
                      <a:pt x="1526" y="3451"/>
                    </a:lnTo>
                    <a:lnTo>
                      <a:pt x="1491" y="3493"/>
                    </a:lnTo>
                    <a:lnTo>
                      <a:pt x="1457" y="3532"/>
                    </a:lnTo>
                    <a:lnTo>
                      <a:pt x="1424" y="3567"/>
                    </a:lnTo>
                    <a:lnTo>
                      <a:pt x="1393" y="3599"/>
                    </a:lnTo>
                    <a:lnTo>
                      <a:pt x="1365" y="3626"/>
                    </a:lnTo>
                    <a:lnTo>
                      <a:pt x="1339" y="3651"/>
                    </a:lnTo>
                    <a:lnTo>
                      <a:pt x="1317" y="3671"/>
                    </a:lnTo>
                    <a:lnTo>
                      <a:pt x="1297" y="3687"/>
                    </a:lnTo>
                    <a:lnTo>
                      <a:pt x="1269" y="3710"/>
                    </a:lnTo>
                    <a:lnTo>
                      <a:pt x="1260" y="3717"/>
                    </a:lnTo>
                    <a:lnTo>
                      <a:pt x="1260" y="3717"/>
                    </a:lnTo>
                    <a:lnTo>
                      <a:pt x="1249" y="3712"/>
                    </a:lnTo>
                    <a:lnTo>
                      <a:pt x="1218" y="3695"/>
                    </a:lnTo>
                    <a:lnTo>
                      <a:pt x="1169" y="3667"/>
                    </a:lnTo>
                    <a:lnTo>
                      <a:pt x="1138" y="3649"/>
                    </a:lnTo>
                    <a:lnTo>
                      <a:pt x="1105" y="3627"/>
                    </a:lnTo>
                    <a:lnTo>
                      <a:pt x="1068" y="3603"/>
                    </a:lnTo>
                    <a:lnTo>
                      <a:pt x="1028" y="3576"/>
                    </a:lnTo>
                    <a:lnTo>
                      <a:pt x="986" y="3546"/>
                    </a:lnTo>
                    <a:lnTo>
                      <a:pt x="941" y="3513"/>
                    </a:lnTo>
                    <a:lnTo>
                      <a:pt x="895" y="3477"/>
                    </a:lnTo>
                    <a:lnTo>
                      <a:pt x="846" y="3438"/>
                    </a:lnTo>
                    <a:lnTo>
                      <a:pt x="797" y="3395"/>
                    </a:lnTo>
                    <a:lnTo>
                      <a:pt x="746" y="3350"/>
                    </a:lnTo>
                    <a:lnTo>
                      <a:pt x="695" y="3302"/>
                    </a:lnTo>
                    <a:lnTo>
                      <a:pt x="642" y="3251"/>
                    </a:lnTo>
                    <a:lnTo>
                      <a:pt x="591" y="3197"/>
                    </a:lnTo>
                    <a:lnTo>
                      <a:pt x="539" y="3139"/>
                    </a:lnTo>
                    <a:lnTo>
                      <a:pt x="513" y="3109"/>
                    </a:lnTo>
                    <a:lnTo>
                      <a:pt x="487" y="3078"/>
                    </a:lnTo>
                    <a:lnTo>
                      <a:pt x="463" y="3047"/>
                    </a:lnTo>
                    <a:lnTo>
                      <a:pt x="437" y="3015"/>
                    </a:lnTo>
                    <a:lnTo>
                      <a:pt x="412" y="2982"/>
                    </a:lnTo>
                    <a:lnTo>
                      <a:pt x="387" y="2948"/>
                    </a:lnTo>
                    <a:lnTo>
                      <a:pt x="364" y="2914"/>
                    </a:lnTo>
                    <a:lnTo>
                      <a:pt x="340" y="2878"/>
                    </a:lnTo>
                    <a:lnTo>
                      <a:pt x="316" y="2842"/>
                    </a:lnTo>
                    <a:lnTo>
                      <a:pt x="294" y="2804"/>
                    </a:lnTo>
                    <a:lnTo>
                      <a:pt x="271" y="2767"/>
                    </a:lnTo>
                    <a:lnTo>
                      <a:pt x="249" y="2729"/>
                    </a:lnTo>
                    <a:lnTo>
                      <a:pt x="228" y="2689"/>
                    </a:lnTo>
                    <a:lnTo>
                      <a:pt x="207" y="2648"/>
                    </a:lnTo>
                    <a:lnTo>
                      <a:pt x="187" y="2608"/>
                    </a:lnTo>
                    <a:lnTo>
                      <a:pt x="168" y="2566"/>
                    </a:lnTo>
                    <a:lnTo>
                      <a:pt x="149" y="2523"/>
                    </a:lnTo>
                    <a:lnTo>
                      <a:pt x="132" y="2479"/>
                    </a:lnTo>
                    <a:lnTo>
                      <a:pt x="115" y="2435"/>
                    </a:lnTo>
                    <a:lnTo>
                      <a:pt x="99" y="2390"/>
                    </a:lnTo>
                    <a:lnTo>
                      <a:pt x="83" y="2344"/>
                    </a:lnTo>
                    <a:lnTo>
                      <a:pt x="69" y="2297"/>
                    </a:lnTo>
                    <a:lnTo>
                      <a:pt x="56" y="2250"/>
                    </a:lnTo>
                    <a:lnTo>
                      <a:pt x="44" y="2201"/>
                    </a:lnTo>
                    <a:lnTo>
                      <a:pt x="44" y="2201"/>
                    </a:lnTo>
                    <a:lnTo>
                      <a:pt x="33" y="2152"/>
                    </a:lnTo>
                    <a:lnTo>
                      <a:pt x="23" y="2103"/>
                    </a:lnTo>
                    <a:lnTo>
                      <a:pt x="16" y="2053"/>
                    </a:lnTo>
                    <a:lnTo>
                      <a:pt x="10" y="2004"/>
                    </a:lnTo>
                    <a:lnTo>
                      <a:pt x="5" y="1955"/>
                    </a:lnTo>
                    <a:lnTo>
                      <a:pt x="2" y="1906"/>
                    </a:lnTo>
                    <a:lnTo>
                      <a:pt x="0" y="1856"/>
                    </a:lnTo>
                    <a:lnTo>
                      <a:pt x="0" y="1807"/>
                    </a:lnTo>
                    <a:lnTo>
                      <a:pt x="1" y="1758"/>
                    </a:lnTo>
                    <a:lnTo>
                      <a:pt x="3" y="1709"/>
                    </a:lnTo>
                    <a:lnTo>
                      <a:pt x="6" y="1659"/>
                    </a:lnTo>
                    <a:lnTo>
                      <a:pt x="11" y="1610"/>
                    </a:lnTo>
                    <a:lnTo>
                      <a:pt x="16" y="1561"/>
                    </a:lnTo>
                    <a:lnTo>
                      <a:pt x="23" y="1513"/>
                    </a:lnTo>
                    <a:lnTo>
                      <a:pt x="32" y="1465"/>
                    </a:lnTo>
                    <a:lnTo>
                      <a:pt x="40" y="1417"/>
                    </a:lnTo>
                    <a:lnTo>
                      <a:pt x="50" y="1369"/>
                    </a:lnTo>
                    <a:lnTo>
                      <a:pt x="60" y="1321"/>
                    </a:lnTo>
                    <a:lnTo>
                      <a:pt x="72" y="1274"/>
                    </a:lnTo>
                    <a:lnTo>
                      <a:pt x="84" y="1228"/>
                    </a:lnTo>
                    <a:lnTo>
                      <a:pt x="98" y="1181"/>
                    </a:lnTo>
                    <a:lnTo>
                      <a:pt x="111" y="1136"/>
                    </a:lnTo>
                    <a:lnTo>
                      <a:pt x="125" y="1090"/>
                    </a:lnTo>
                    <a:lnTo>
                      <a:pt x="141" y="1046"/>
                    </a:lnTo>
                    <a:lnTo>
                      <a:pt x="156" y="1001"/>
                    </a:lnTo>
                    <a:lnTo>
                      <a:pt x="173" y="958"/>
                    </a:lnTo>
                    <a:lnTo>
                      <a:pt x="189" y="915"/>
                    </a:lnTo>
                    <a:lnTo>
                      <a:pt x="206" y="872"/>
                    </a:lnTo>
                    <a:lnTo>
                      <a:pt x="241" y="790"/>
                    </a:lnTo>
                    <a:lnTo>
                      <a:pt x="278" y="709"/>
                    </a:lnTo>
                    <a:lnTo>
                      <a:pt x="315" y="632"/>
                    </a:lnTo>
                    <a:lnTo>
                      <a:pt x="352" y="558"/>
                    </a:lnTo>
                    <a:lnTo>
                      <a:pt x="389" y="488"/>
                    </a:lnTo>
                    <a:lnTo>
                      <a:pt x="427" y="421"/>
                    </a:lnTo>
                    <a:lnTo>
                      <a:pt x="463" y="358"/>
                    </a:lnTo>
                    <a:lnTo>
                      <a:pt x="498" y="300"/>
                    </a:lnTo>
                    <a:lnTo>
                      <a:pt x="531" y="246"/>
                    </a:lnTo>
                    <a:lnTo>
                      <a:pt x="563" y="197"/>
                    </a:lnTo>
                    <a:lnTo>
                      <a:pt x="592" y="153"/>
                    </a:lnTo>
                    <a:lnTo>
                      <a:pt x="618" y="113"/>
                    </a:lnTo>
                    <a:lnTo>
                      <a:pt x="662" y="52"/>
                    </a:lnTo>
                    <a:lnTo>
                      <a:pt x="691" y="14"/>
                    </a:lnTo>
                    <a:lnTo>
                      <a:pt x="701" y="0"/>
                    </a:lnTo>
                    <a:lnTo>
                      <a:pt x="701" y="0"/>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61" name="Freeform 28"/>
              <p:cNvSpPr/>
              <p:nvPr/>
            </p:nvSpPr>
            <p:spPr bwMode="auto">
              <a:xfrm rot="10800000" flipH="1">
                <a:off x="4355337" y="1500174"/>
                <a:ext cx="219748" cy="439491"/>
              </a:xfrm>
              <a:custGeom>
                <a:avLst/>
                <a:gdLst/>
                <a:ahLst/>
                <a:cxnLst>
                  <a:cxn ang="0">
                    <a:pos x="1351" y="11"/>
                  </a:cxn>
                  <a:cxn ang="0">
                    <a:pos x="1431" y="124"/>
                  </a:cxn>
                  <a:cxn ang="0">
                    <a:pos x="1508" y="249"/>
                  </a:cxn>
                  <a:cxn ang="0">
                    <a:pos x="1596" y="412"/>
                  </a:cxn>
                  <a:cxn ang="0">
                    <a:pos x="1687" y="610"/>
                  </a:cxn>
                  <a:cxn ang="0">
                    <a:pos x="1772" y="841"/>
                  </a:cxn>
                  <a:cxn ang="0">
                    <a:pos x="1811" y="968"/>
                  </a:cxn>
                  <a:cxn ang="0">
                    <a:pos x="1845" y="1102"/>
                  </a:cxn>
                  <a:cxn ang="0">
                    <a:pos x="1874" y="1243"/>
                  </a:cxn>
                  <a:cxn ang="0">
                    <a:pos x="1897" y="1391"/>
                  </a:cxn>
                  <a:cxn ang="0">
                    <a:pos x="1911" y="1545"/>
                  </a:cxn>
                  <a:cxn ang="0">
                    <a:pos x="1919" y="1705"/>
                  </a:cxn>
                  <a:cxn ang="0">
                    <a:pos x="1915" y="1869"/>
                  </a:cxn>
                  <a:cxn ang="0">
                    <a:pos x="1902" y="2038"/>
                  </a:cxn>
                  <a:cxn ang="0">
                    <a:pos x="1887" y="2155"/>
                  </a:cxn>
                  <a:cxn ang="0">
                    <a:pos x="1855" y="2324"/>
                  </a:cxn>
                  <a:cxn ang="0">
                    <a:pos x="1812" y="2481"/>
                  </a:cxn>
                  <a:cxn ang="0">
                    <a:pos x="1762" y="2627"/>
                  </a:cxn>
                  <a:cxn ang="0">
                    <a:pos x="1703" y="2761"/>
                  </a:cxn>
                  <a:cxn ang="0">
                    <a:pos x="1638" y="2884"/>
                  </a:cxn>
                  <a:cxn ang="0">
                    <a:pos x="1568" y="2996"/>
                  </a:cxn>
                  <a:cxn ang="0">
                    <a:pos x="1493" y="3098"/>
                  </a:cxn>
                  <a:cxn ang="0">
                    <a:pos x="1415" y="3191"/>
                  </a:cxn>
                  <a:cxn ang="0">
                    <a:pos x="1336" y="3274"/>
                  </a:cxn>
                  <a:cxn ang="0">
                    <a:pos x="1256" y="3348"/>
                  </a:cxn>
                  <a:cxn ang="0">
                    <a:pos x="1150" y="3435"/>
                  </a:cxn>
                  <a:cxn ang="0">
                    <a:pos x="1000" y="3538"/>
                  </a:cxn>
                  <a:cxn ang="0">
                    <a:pos x="866" y="3611"/>
                  </a:cxn>
                  <a:cxn ang="0">
                    <a:pos x="758" y="3661"/>
                  </a:cxn>
                  <a:cxn ang="0">
                    <a:pos x="674" y="3692"/>
                  </a:cxn>
                  <a:cxn ang="0">
                    <a:pos x="653" y="3686"/>
                  </a:cxn>
                  <a:cxn ang="0">
                    <a:pos x="571" y="3589"/>
                  </a:cxn>
                  <a:cxn ang="0">
                    <a:pos x="490" y="3482"/>
                  </a:cxn>
                  <a:cxn ang="0">
                    <a:pos x="396" y="3342"/>
                  </a:cxn>
                  <a:cxn ang="0">
                    <a:pos x="297" y="3171"/>
                  </a:cxn>
                  <a:cxn ang="0">
                    <a:pos x="201" y="2972"/>
                  </a:cxn>
                  <a:cxn ang="0">
                    <a:pos x="143" y="2824"/>
                  </a:cxn>
                  <a:cxn ang="0">
                    <a:pos x="103" y="2707"/>
                  </a:cxn>
                  <a:cxn ang="0">
                    <a:pos x="68" y="2583"/>
                  </a:cxn>
                  <a:cxn ang="0">
                    <a:pos x="40" y="2455"/>
                  </a:cxn>
                  <a:cxn ang="0">
                    <a:pos x="19" y="2321"/>
                  </a:cxn>
                  <a:cxn ang="0">
                    <a:pos x="4" y="2183"/>
                  </a:cxn>
                  <a:cxn ang="0">
                    <a:pos x="0" y="2039"/>
                  </a:cxn>
                  <a:cxn ang="0">
                    <a:pos x="5" y="1893"/>
                  </a:cxn>
                  <a:cxn ang="0">
                    <a:pos x="15" y="1792"/>
                  </a:cxn>
                  <a:cxn ang="0">
                    <a:pos x="41" y="1646"/>
                  </a:cxn>
                  <a:cxn ang="0">
                    <a:pos x="81" y="1502"/>
                  </a:cxn>
                  <a:cxn ang="0">
                    <a:pos x="131" y="1364"/>
                  </a:cxn>
                  <a:cxn ang="0">
                    <a:pos x="192" y="1230"/>
                  </a:cxn>
                  <a:cxn ang="0">
                    <a:pos x="261" y="1103"/>
                  </a:cxn>
                  <a:cxn ang="0">
                    <a:pos x="337" y="980"/>
                  </a:cxn>
                  <a:cxn ang="0">
                    <a:pos x="419" y="863"/>
                  </a:cxn>
                  <a:cxn ang="0">
                    <a:pos x="506" y="753"/>
                  </a:cxn>
                  <a:cxn ang="0">
                    <a:pos x="594" y="648"/>
                  </a:cxn>
                  <a:cxn ang="0">
                    <a:pos x="775" y="460"/>
                  </a:cxn>
                  <a:cxn ang="0">
                    <a:pos x="948" y="301"/>
                  </a:cxn>
                  <a:cxn ang="0">
                    <a:pos x="1103" y="173"/>
                  </a:cxn>
                  <a:cxn ang="0">
                    <a:pos x="1229" y="78"/>
                  </a:cxn>
                  <a:cxn ang="0">
                    <a:pos x="1343" y="0"/>
                  </a:cxn>
                </a:cxnLst>
                <a:rect l="0" t="0" r="r" b="b"/>
                <a:pathLst>
                  <a:path w="1919" h="3696">
                    <a:moveTo>
                      <a:pt x="1343" y="0"/>
                    </a:moveTo>
                    <a:lnTo>
                      <a:pt x="1343" y="0"/>
                    </a:lnTo>
                    <a:lnTo>
                      <a:pt x="1351" y="11"/>
                    </a:lnTo>
                    <a:lnTo>
                      <a:pt x="1374" y="42"/>
                    </a:lnTo>
                    <a:lnTo>
                      <a:pt x="1409" y="92"/>
                    </a:lnTo>
                    <a:lnTo>
                      <a:pt x="1431" y="124"/>
                    </a:lnTo>
                    <a:lnTo>
                      <a:pt x="1454" y="161"/>
                    </a:lnTo>
                    <a:lnTo>
                      <a:pt x="1480" y="203"/>
                    </a:lnTo>
                    <a:lnTo>
                      <a:pt x="1508" y="249"/>
                    </a:lnTo>
                    <a:lnTo>
                      <a:pt x="1536" y="298"/>
                    </a:lnTo>
                    <a:lnTo>
                      <a:pt x="1566" y="353"/>
                    </a:lnTo>
                    <a:lnTo>
                      <a:pt x="1596" y="412"/>
                    </a:lnTo>
                    <a:lnTo>
                      <a:pt x="1626" y="474"/>
                    </a:lnTo>
                    <a:lnTo>
                      <a:pt x="1657" y="540"/>
                    </a:lnTo>
                    <a:lnTo>
                      <a:pt x="1687" y="610"/>
                    </a:lnTo>
                    <a:lnTo>
                      <a:pt x="1716" y="684"/>
                    </a:lnTo>
                    <a:lnTo>
                      <a:pt x="1745" y="761"/>
                    </a:lnTo>
                    <a:lnTo>
                      <a:pt x="1772" y="841"/>
                    </a:lnTo>
                    <a:lnTo>
                      <a:pt x="1786" y="883"/>
                    </a:lnTo>
                    <a:lnTo>
                      <a:pt x="1799" y="924"/>
                    </a:lnTo>
                    <a:lnTo>
                      <a:pt x="1811" y="968"/>
                    </a:lnTo>
                    <a:lnTo>
                      <a:pt x="1823" y="1012"/>
                    </a:lnTo>
                    <a:lnTo>
                      <a:pt x="1835" y="1057"/>
                    </a:lnTo>
                    <a:lnTo>
                      <a:pt x="1845" y="1102"/>
                    </a:lnTo>
                    <a:lnTo>
                      <a:pt x="1856" y="1148"/>
                    </a:lnTo>
                    <a:lnTo>
                      <a:pt x="1865" y="1195"/>
                    </a:lnTo>
                    <a:lnTo>
                      <a:pt x="1874" y="1243"/>
                    </a:lnTo>
                    <a:lnTo>
                      <a:pt x="1882" y="1291"/>
                    </a:lnTo>
                    <a:lnTo>
                      <a:pt x="1890" y="1341"/>
                    </a:lnTo>
                    <a:lnTo>
                      <a:pt x="1897" y="1391"/>
                    </a:lnTo>
                    <a:lnTo>
                      <a:pt x="1902" y="1441"/>
                    </a:lnTo>
                    <a:lnTo>
                      <a:pt x="1907" y="1493"/>
                    </a:lnTo>
                    <a:lnTo>
                      <a:pt x="1911" y="1545"/>
                    </a:lnTo>
                    <a:lnTo>
                      <a:pt x="1914" y="1598"/>
                    </a:lnTo>
                    <a:lnTo>
                      <a:pt x="1918" y="1650"/>
                    </a:lnTo>
                    <a:lnTo>
                      <a:pt x="1919" y="1705"/>
                    </a:lnTo>
                    <a:lnTo>
                      <a:pt x="1919" y="1758"/>
                    </a:lnTo>
                    <a:lnTo>
                      <a:pt x="1918" y="1814"/>
                    </a:lnTo>
                    <a:lnTo>
                      <a:pt x="1915" y="1869"/>
                    </a:lnTo>
                    <a:lnTo>
                      <a:pt x="1912" y="1925"/>
                    </a:lnTo>
                    <a:lnTo>
                      <a:pt x="1907" y="1982"/>
                    </a:lnTo>
                    <a:lnTo>
                      <a:pt x="1902" y="2038"/>
                    </a:lnTo>
                    <a:lnTo>
                      <a:pt x="1895" y="2096"/>
                    </a:lnTo>
                    <a:lnTo>
                      <a:pt x="1887" y="2155"/>
                    </a:lnTo>
                    <a:lnTo>
                      <a:pt x="1887" y="2155"/>
                    </a:lnTo>
                    <a:lnTo>
                      <a:pt x="1877" y="2213"/>
                    </a:lnTo>
                    <a:lnTo>
                      <a:pt x="1866" y="2268"/>
                    </a:lnTo>
                    <a:lnTo>
                      <a:pt x="1855" y="2324"/>
                    </a:lnTo>
                    <a:lnTo>
                      <a:pt x="1841" y="2378"/>
                    </a:lnTo>
                    <a:lnTo>
                      <a:pt x="1828" y="2430"/>
                    </a:lnTo>
                    <a:lnTo>
                      <a:pt x="1812" y="2481"/>
                    </a:lnTo>
                    <a:lnTo>
                      <a:pt x="1797" y="2531"/>
                    </a:lnTo>
                    <a:lnTo>
                      <a:pt x="1779" y="2580"/>
                    </a:lnTo>
                    <a:lnTo>
                      <a:pt x="1762" y="2627"/>
                    </a:lnTo>
                    <a:lnTo>
                      <a:pt x="1743" y="2672"/>
                    </a:lnTo>
                    <a:lnTo>
                      <a:pt x="1724" y="2717"/>
                    </a:lnTo>
                    <a:lnTo>
                      <a:pt x="1703" y="2761"/>
                    </a:lnTo>
                    <a:lnTo>
                      <a:pt x="1682" y="2802"/>
                    </a:lnTo>
                    <a:lnTo>
                      <a:pt x="1661" y="2844"/>
                    </a:lnTo>
                    <a:lnTo>
                      <a:pt x="1638" y="2884"/>
                    </a:lnTo>
                    <a:lnTo>
                      <a:pt x="1615" y="2922"/>
                    </a:lnTo>
                    <a:lnTo>
                      <a:pt x="1592" y="2960"/>
                    </a:lnTo>
                    <a:lnTo>
                      <a:pt x="1568" y="2996"/>
                    </a:lnTo>
                    <a:lnTo>
                      <a:pt x="1543" y="3031"/>
                    </a:lnTo>
                    <a:lnTo>
                      <a:pt x="1518" y="3066"/>
                    </a:lnTo>
                    <a:lnTo>
                      <a:pt x="1493" y="3098"/>
                    </a:lnTo>
                    <a:lnTo>
                      <a:pt x="1468" y="3130"/>
                    </a:lnTo>
                    <a:lnTo>
                      <a:pt x="1442" y="3161"/>
                    </a:lnTo>
                    <a:lnTo>
                      <a:pt x="1415" y="3191"/>
                    </a:lnTo>
                    <a:lnTo>
                      <a:pt x="1389" y="3220"/>
                    </a:lnTo>
                    <a:lnTo>
                      <a:pt x="1363" y="3248"/>
                    </a:lnTo>
                    <a:lnTo>
                      <a:pt x="1336" y="3274"/>
                    </a:lnTo>
                    <a:lnTo>
                      <a:pt x="1310" y="3300"/>
                    </a:lnTo>
                    <a:lnTo>
                      <a:pt x="1283" y="3325"/>
                    </a:lnTo>
                    <a:lnTo>
                      <a:pt x="1256" y="3348"/>
                    </a:lnTo>
                    <a:lnTo>
                      <a:pt x="1230" y="3372"/>
                    </a:lnTo>
                    <a:lnTo>
                      <a:pt x="1203" y="3393"/>
                    </a:lnTo>
                    <a:lnTo>
                      <a:pt x="1150" y="3435"/>
                    </a:lnTo>
                    <a:lnTo>
                      <a:pt x="1099" y="3472"/>
                    </a:lnTo>
                    <a:lnTo>
                      <a:pt x="1048" y="3507"/>
                    </a:lnTo>
                    <a:lnTo>
                      <a:pt x="1000" y="3538"/>
                    </a:lnTo>
                    <a:lnTo>
                      <a:pt x="952" y="3565"/>
                    </a:lnTo>
                    <a:lnTo>
                      <a:pt x="908" y="3590"/>
                    </a:lnTo>
                    <a:lnTo>
                      <a:pt x="866" y="3611"/>
                    </a:lnTo>
                    <a:lnTo>
                      <a:pt x="826" y="3631"/>
                    </a:lnTo>
                    <a:lnTo>
                      <a:pt x="791" y="3647"/>
                    </a:lnTo>
                    <a:lnTo>
                      <a:pt x="758" y="3661"/>
                    </a:lnTo>
                    <a:lnTo>
                      <a:pt x="730" y="3671"/>
                    </a:lnTo>
                    <a:lnTo>
                      <a:pt x="707" y="3681"/>
                    </a:lnTo>
                    <a:lnTo>
                      <a:pt x="674" y="3692"/>
                    </a:lnTo>
                    <a:lnTo>
                      <a:pt x="662" y="3696"/>
                    </a:lnTo>
                    <a:lnTo>
                      <a:pt x="662" y="3696"/>
                    </a:lnTo>
                    <a:lnTo>
                      <a:pt x="653" y="3686"/>
                    </a:lnTo>
                    <a:lnTo>
                      <a:pt x="629" y="3660"/>
                    </a:lnTo>
                    <a:lnTo>
                      <a:pt x="593" y="3617"/>
                    </a:lnTo>
                    <a:lnTo>
                      <a:pt x="571" y="3589"/>
                    </a:lnTo>
                    <a:lnTo>
                      <a:pt x="546" y="3557"/>
                    </a:lnTo>
                    <a:lnTo>
                      <a:pt x="519" y="3521"/>
                    </a:lnTo>
                    <a:lnTo>
                      <a:pt x="490" y="3482"/>
                    </a:lnTo>
                    <a:lnTo>
                      <a:pt x="460" y="3438"/>
                    </a:lnTo>
                    <a:lnTo>
                      <a:pt x="428" y="3391"/>
                    </a:lnTo>
                    <a:lnTo>
                      <a:pt x="396" y="3342"/>
                    </a:lnTo>
                    <a:lnTo>
                      <a:pt x="363" y="3287"/>
                    </a:lnTo>
                    <a:lnTo>
                      <a:pt x="330" y="3231"/>
                    </a:lnTo>
                    <a:lnTo>
                      <a:pt x="297" y="3171"/>
                    </a:lnTo>
                    <a:lnTo>
                      <a:pt x="265" y="3107"/>
                    </a:lnTo>
                    <a:lnTo>
                      <a:pt x="232" y="3041"/>
                    </a:lnTo>
                    <a:lnTo>
                      <a:pt x="201" y="2972"/>
                    </a:lnTo>
                    <a:lnTo>
                      <a:pt x="171" y="2899"/>
                    </a:lnTo>
                    <a:lnTo>
                      <a:pt x="157" y="2862"/>
                    </a:lnTo>
                    <a:lnTo>
                      <a:pt x="143" y="2824"/>
                    </a:lnTo>
                    <a:lnTo>
                      <a:pt x="129" y="2785"/>
                    </a:lnTo>
                    <a:lnTo>
                      <a:pt x="116" y="2747"/>
                    </a:lnTo>
                    <a:lnTo>
                      <a:pt x="103" y="2707"/>
                    </a:lnTo>
                    <a:lnTo>
                      <a:pt x="91" y="2667"/>
                    </a:lnTo>
                    <a:lnTo>
                      <a:pt x="80" y="2625"/>
                    </a:lnTo>
                    <a:lnTo>
                      <a:pt x="68" y="2583"/>
                    </a:lnTo>
                    <a:lnTo>
                      <a:pt x="58" y="2541"/>
                    </a:lnTo>
                    <a:lnTo>
                      <a:pt x="49" y="2499"/>
                    </a:lnTo>
                    <a:lnTo>
                      <a:pt x="40" y="2455"/>
                    </a:lnTo>
                    <a:lnTo>
                      <a:pt x="32" y="2411"/>
                    </a:lnTo>
                    <a:lnTo>
                      <a:pt x="25" y="2367"/>
                    </a:lnTo>
                    <a:lnTo>
                      <a:pt x="19" y="2321"/>
                    </a:lnTo>
                    <a:lnTo>
                      <a:pt x="13" y="2276"/>
                    </a:lnTo>
                    <a:lnTo>
                      <a:pt x="8" y="2230"/>
                    </a:lnTo>
                    <a:lnTo>
                      <a:pt x="4" y="2183"/>
                    </a:lnTo>
                    <a:lnTo>
                      <a:pt x="2" y="2136"/>
                    </a:lnTo>
                    <a:lnTo>
                      <a:pt x="0" y="2088"/>
                    </a:lnTo>
                    <a:lnTo>
                      <a:pt x="0" y="2039"/>
                    </a:lnTo>
                    <a:lnTo>
                      <a:pt x="0" y="1991"/>
                    </a:lnTo>
                    <a:lnTo>
                      <a:pt x="2" y="1942"/>
                    </a:lnTo>
                    <a:lnTo>
                      <a:pt x="5" y="1893"/>
                    </a:lnTo>
                    <a:lnTo>
                      <a:pt x="9" y="1843"/>
                    </a:lnTo>
                    <a:lnTo>
                      <a:pt x="9" y="1843"/>
                    </a:lnTo>
                    <a:lnTo>
                      <a:pt x="15" y="1792"/>
                    </a:lnTo>
                    <a:lnTo>
                      <a:pt x="22" y="1743"/>
                    </a:lnTo>
                    <a:lnTo>
                      <a:pt x="31" y="1694"/>
                    </a:lnTo>
                    <a:lnTo>
                      <a:pt x="41" y="1646"/>
                    </a:lnTo>
                    <a:lnTo>
                      <a:pt x="53" y="1598"/>
                    </a:lnTo>
                    <a:lnTo>
                      <a:pt x="66" y="1549"/>
                    </a:lnTo>
                    <a:lnTo>
                      <a:pt x="81" y="1502"/>
                    </a:lnTo>
                    <a:lnTo>
                      <a:pt x="96" y="1456"/>
                    </a:lnTo>
                    <a:lnTo>
                      <a:pt x="113" y="1410"/>
                    </a:lnTo>
                    <a:lnTo>
                      <a:pt x="131" y="1364"/>
                    </a:lnTo>
                    <a:lnTo>
                      <a:pt x="150" y="1319"/>
                    </a:lnTo>
                    <a:lnTo>
                      <a:pt x="170" y="1274"/>
                    </a:lnTo>
                    <a:lnTo>
                      <a:pt x="192" y="1230"/>
                    </a:lnTo>
                    <a:lnTo>
                      <a:pt x="214" y="1188"/>
                    </a:lnTo>
                    <a:lnTo>
                      <a:pt x="237" y="1145"/>
                    </a:lnTo>
                    <a:lnTo>
                      <a:pt x="261" y="1103"/>
                    </a:lnTo>
                    <a:lnTo>
                      <a:pt x="286" y="1061"/>
                    </a:lnTo>
                    <a:lnTo>
                      <a:pt x="311" y="1021"/>
                    </a:lnTo>
                    <a:lnTo>
                      <a:pt x="337" y="980"/>
                    </a:lnTo>
                    <a:lnTo>
                      <a:pt x="364" y="940"/>
                    </a:lnTo>
                    <a:lnTo>
                      <a:pt x="391" y="902"/>
                    </a:lnTo>
                    <a:lnTo>
                      <a:pt x="419" y="863"/>
                    </a:lnTo>
                    <a:lnTo>
                      <a:pt x="448" y="826"/>
                    </a:lnTo>
                    <a:lnTo>
                      <a:pt x="477" y="789"/>
                    </a:lnTo>
                    <a:lnTo>
                      <a:pt x="506" y="753"/>
                    </a:lnTo>
                    <a:lnTo>
                      <a:pt x="534" y="717"/>
                    </a:lnTo>
                    <a:lnTo>
                      <a:pt x="564" y="683"/>
                    </a:lnTo>
                    <a:lnTo>
                      <a:pt x="594" y="648"/>
                    </a:lnTo>
                    <a:lnTo>
                      <a:pt x="654" y="582"/>
                    </a:lnTo>
                    <a:lnTo>
                      <a:pt x="715" y="520"/>
                    </a:lnTo>
                    <a:lnTo>
                      <a:pt x="775" y="460"/>
                    </a:lnTo>
                    <a:lnTo>
                      <a:pt x="834" y="403"/>
                    </a:lnTo>
                    <a:lnTo>
                      <a:pt x="891" y="351"/>
                    </a:lnTo>
                    <a:lnTo>
                      <a:pt x="948" y="301"/>
                    </a:lnTo>
                    <a:lnTo>
                      <a:pt x="1003" y="255"/>
                    </a:lnTo>
                    <a:lnTo>
                      <a:pt x="1054" y="212"/>
                    </a:lnTo>
                    <a:lnTo>
                      <a:pt x="1103" y="173"/>
                    </a:lnTo>
                    <a:lnTo>
                      <a:pt x="1149" y="138"/>
                    </a:lnTo>
                    <a:lnTo>
                      <a:pt x="1190" y="106"/>
                    </a:lnTo>
                    <a:lnTo>
                      <a:pt x="1229" y="78"/>
                    </a:lnTo>
                    <a:lnTo>
                      <a:pt x="1289" y="35"/>
                    </a:lnTo>
                    <a:lnTo>
                      <a:pt x="1329" y="10"/>
                    </a:lnTo>
                    <a:lnTo>
                      <a:pt x="1343" y="0"/>
                    </a:lnTo>
                    <a:lnTo>
                      <a:pt x="1343" y="0"/>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62" name="Freeform 29"/>
              <p:cNvSpPr/>
              <p:nvPr/>
            </p:nvSpPr>
            <p:spPr bwMode="auto">
              <a:xfrm rot="10800000" flipH="1">
                <a:off x="4800327" y="2571433"/>
                <a:ext cx="280179" cy="345314"/>
              </a:xfrm>
              <a:custGeom>
                <a:avLst/>
                <a:gdLst/>
                <a:ahLst/>
                <a:cxnLst>
                  <a:cxn ang="0">
                    <a:pos x="25" y="2891"/>
                  </a:cxn>
                  <a:cxn ang="0">
                    <a:pos x="10" y="2751"/>
                  </a:cxn>
                  <a:cxn ang="0">
                    <a:pos x="2" y="2604"/>
                  </a:cxn>
                  <a:cxn ang="0">
                    <a:pos x="3" y="2417"/>
                  </a:cxn>
                  <a:cxn ang="0">
                    <a:pos x="17" y="2199"/>
                  </a:cxn>
                  <a:cxn ang="0">
                    <a:pos x="52" y="1952"/>
                  </a:cxn>
                  <a:cxn ang="0">
                    <a:pos x="78" y="1823"/>
                  </a:cxn>
                  <a:cxn ang="0">
                    <a:pos x="112" y="1688"/>
                  </a:cxn>
                  <a:cxn ang="0">
                    <a:pos x="154" y="1551"/>
                  </a:cxn>
                  <a:cxn ang="0">
                    <a:pos x="204" y="1411"/>
                  </a:cxn>
                  <a:cxn ang="0">
                    <a:pos x="263" y="1270"/>
                  </a:cxn>
                  <a:cxn ang="0">
                    <a:pos x="334" y="1127"/>
                  </a:cxn>
                  <a:cxn ang="0">
                    <a:pos x="414" y="985"/>
                  </a:cxn>
                  <a:cxn ang="0">
                    <a:pos x="507" y="844"/>
                  </a:cxn>
                  <a:cxn ang="0">
                    <a:pos x="575" y="751"/>
                  </a:cxn>
                  <a:cxn ang="0">
                    <a:pos x="683" y="620"/>
                  </a:cxn>
                  <a:cxn ang="0">
                    <a:pos x="794" y="505"/>
                  </a:cxn>
                  <a:cxn ang="0">
                    <a:pos x="907" y="404"/>
                  </a:cxn>
                  <a:cxn ang="0">
                    <a:pos x="1022" y="317"/>
                  </a:cxn>
                  <a:cxn ang="0">
                    <a:pos x="1137" y="242"/>
                  </a:cxn>
                  <a:cxn ang="0">
                    <a:pos x="1252" y="180"/>
                  </a:cxn>
                  <a:cxn ang="0">
                    <a:pos x="1365" y="130"/>
                  </a:cxn>
                  <a:cxn ang="0">
                    <a:pos x="1476" y="88"/>
                  </a:cxn>
                  <a:cxn ang="0">
                    <a:pos x="1585" y="56"/>
                  </a:cxn>
                  <a:cxn ang="0">
                    <a:pos x="1690" y="33"/>
                  </a:cxn>
                  <a:cxn ang="0">
                    <a:pos x="1823" y="11"/>
                  </a:cxn>
                  <a:cxn ang="0">
                    <a:pos x="2002" y="0"/>
                  </a:cxn>
                  <a:cxn ang="0">
                    <a:pos x="2154" y="3"/>
                  </a:cxn>
                  <a:cxn ang="0">
                    <a:pos x="2271" y="14"/>
                  </a:cxn>
                  <a:cxn ang="0">
                    <a:pos x="2359" y="31"/>
                  </a:cxn>
                  <a:cxn ang="0">
                    <a:pos x="2375" y="46"/>
                  </a:cxn>
                  <a:cxn ang="0">
                    <a:pos x="2400" y="174"/>
                  </a:cxn>
                  <a:cxn ang="0">
                    <a:pos x="2420" y="308"/>
                  </a:cxn>
                  <a:cxn ang="0">
                    <a:pos x="2435" y="478"/>
                  </a:cxn>
                  <a:cxn ang="0">
                    <a:pos x="2440" y="677"/>
                  </a:cxn>
                  <a:cxn ang="0">
                    <a:pos x="2429" y="899"/>
                  </a:cxn>
                  <a:cxn ang="0">
                    <a:pos x="2411" y="1057"/>
                  </a:cxn>
                  <a:cxn ang="0">
                    <a:pos x="2390" y="1180"/>
                  </a:cxn>
                  <a:cxn ang="0">
                    <a:pos x="2361" y="1305"/>
                  </a:cxn>
                  <a:cxn ang="0">
                    <a:pos x="2325" y="1431"/>
                  </a:cxn>
                  <a:cxn ang="0">
                    <a:pos x="2281" y="1559"/>
                  </a:cxn>
                  <a:cxn ang="0">
                    <a:pos x="2227" y="1686"/>
                  </a:cxn>
                  <a:cxn ang="0">
                    <a:pos x="2163" y="1813"/>
                  </a:cxn>
                  <a:cxn ang="0">
                    <a:pos x="2089" y="1939"/>
                  </a:cxn>
                  <a:cxn ang="0">
                    <a:pos x="2033" y="2021"/>
                  </a:cxn>
                  <a:cxn ang="0">
                    <a:pos x="1940" y="2135"/>
                  </a:cxn>
                  <a:cxn ang="0">
                    <a:pos x="1838" y="2240"/>
                  </a:cxn>
                  <a:cxn ang="0">
                    <a:pos x="1729" y="2334"/>
                  </a:cxn>
                  <a:cxn ang="0">
                    <a:pos x="1614" y="2420"/>
                  </a:cxn>
                  <a:cxn ang="0">
                    <a:pos x="1492" y="2496"/>
                  </a:cxn>
                  <a:cxn ang="0">
                    <a:pos x="1368" y="2563"/>
                  </a:cxn>
                  <a:cxn ang="0">
                    <a:pos x="1241" y="2623"/>
                  </a:cxn>
                  <a:cxn ang="0">
                    <a:pos x="1113" y="2676"/>
                  </a:cxn>
                  <a:cxn ang="0">
                    <a:pos x="986" y="2722"/>
                  </a:cxn>
                  <a:cxn ang="0">
                    <a:pos x="741" y="2794"/>
                  </a:cxn>
                  <a:cxn ang="0">
                    <a:pos x="514" y="2844"/>
                  </a:cxn>
                  <a:cxn ang="0">
                    <a:pos x="318" y="2876"/>
                  </a:cxn>
                  <a:cxn ang="0">
                    <a:pos x="164" y="2894"/>
                  </a:cxn>
                  <a:cxn ang="0">
                    <a:pos x="27" y="2904"/>
                  </a:cxn>
                </a:cxnLst>
                <a:rect l="0" t="0" r="r" b="b"/>
                <a:pathLst>
                  <a:path w="2440" h="2904">
                    <a:moveTo>
                      <a:pt x="27" y="2904"/>
                    </a:moveTo>
                    <a:lnTo>
                      <a:pt x="27" y="2904"/>
                    </a:lnTo>
                    <a:lnTo>
                      <a:pt x="25" y="2891"/>
                    </a:lnTo>
                    <a:lnTo>
                      <a:pt x="20" y="2852"/>
                    </a:lnTo>
                    <a:lnTo>
                      <a:pt x="13" y="2790"/>
                    </a:lnTo>
                    <a:lnTo>
                      <a:pt x="10" y="2751"/>
                    </a:lnTo>
                    <a:lnTo>
                      <a:pt x="7" y="2707"/>
                    </a:lnTo>
                    <a:lnTo>
                      <a:pt x="4" y="2658"/>
                    </a:lnTo>
                    <a:lnTo>
                      <a:pt x="2" y="2604"/>
                    </a:lnTo>
                    <a:lnTo>
                      <a:pt x="0" y="2545"/>
                    </a:lnTo>
                    <a:lnTo>
                      <a:pt x="0" y="2483"/>
                    </a:lnTo>
                    <a:lnTo>
                      <a:pt x="3" y="2417"/>
                    </a:lnTo>
                    <a:lnTo>
                      <a:pt x="6" y="2347"/>
                    </a:lnTo>
                    <a:lnTo>
                      <a:pt x="10" y="2275"/>
                    </a:lnTo>
                    <a:lnTo>
                      <a:pt x="17" y="2199"/>
                    </a:lnTo>
                    <a:lnTo>
                      <a:pt x="26" y="2119"/>
                    </a:lnTo>
                    <a:lnTo>
                      <a:pt x="38" y="2037"/>
                    </a:lnTo>
                    <a:lnTo>
                      <a:pt x="52" y="1952"/>
                    </a:lnTo>
                    <a:lnTo>
                      <a:pt x="59" y="1910"/>
                    </a:lnTo>
                    <a:lnTo>
                      <a:pt x="69" y="1867"/>
                    </a:lnTo>
                    <a:lnTo>
                      <a:pt x="78" y="1823"/>
                    </a:lnTo>
                    <a:lnTo>
                      <a:pt x="88" y="1778"/>
                    </a:lnTo>
                    <a:lnTo>
                      <a:pt x="99" y="1733"/>
                    </a:lnTo>
                    <a:lnTo>
                      <a:pt x="112" y="1688"/>
                    </a:lnTo>
                    <a:lnTo>
                      <a:pt x="125" y="1643"/>
                    </a:lnTo>
                    <a:lnTo>
                      <a:pt x="139" y="1597"/>
                    </a:lnTo>
                    <a:lnTo>
                      <a:pt x="154" y="1551"/>
                    </a:lnTo>
                    <a:lnTo>
                      <a:pt x="170" y="1504"/>
                    </a:lnTo>
                    <a:lnTo>
                      <a:pt x="186" y="1458"/>
                    </a:lnTo>
                    <a:lnTo>
                      <a:pt x="204" y="1411"/>
                    </a:lnTo>
                    <a:lnTo>
                      <a:pt x="223" y="1364"/>
                    </a:lnTo>
                    <a:lnTo>
                      <a:pt x="243" y="1317"/>
                    </a:lnTo>
                    <a:lnTo>
                      <a:pt x="263" y="1270"/>
                    </a:lnTo>
                    <a:lnTo>
                      <a:pt x="286" y="1222"/>
                    </a:lnTo>
                    <a:lnTo>
                      <a:pt x="309" y="1174"/>
                    </a:lnTo>
                    <a:lnTo>
                      <a:pt x="334" y="1127"/>
                    </a:lnTo>
                    <a:lnTo>
                      <a:pt x="359" y="1079"/>
                    </a:lnTo>
                    <a:lnTo>
                      <a:pt x="386" y="1032"/>
                    </a:lnTo>
                    <a:lnTo>
                      <a:pt x="414" y="985"/>
                    </a:lnTo>
                    <a:lnTo>
                      <a:pt x="444" y="938"/>
                    </a:lnTo>
                    <a:lnTo>
                      <a:pt x="475" y="891"/>
                    </a:lnTo>
                    <a:lnTo>
                      <a:pt x="507" y="844"/>
                    </a:lnTo>
                    <a:lnTo>
                      <a:pt x="540" y="797"/>
                    </a:lnTo>
                    <a:lnTo>
                      <a:pt x="575" y="751"/>
                    </a:lnTo>
                    <a:lnTo>
                      <a:pt x="575" y="751"/>
                    </a:lnTo>
                    <a:lnTo>
                      <a:pt x="610" y="705"/>
                    </a:lnTo>
                    <a:lnTo>
                      <a:pt x="646" y="662"/>
                    </a:lnTo>
                    <a:lnTo>
                      <a:pt x="683" y="620"/>
                    </a:lnTo>
                    <a:lnTo>
                      <a:pt x="719" y="580"/>
                    </a:lnTo>
                    <a:lnTo>
                      <a:pt x="756" y="541"/>
                    </a:lnTo>
                    <a:lnTo>
                      <a:pt x="794" y="505"/>
                    </a:lnTo>
                    <a:lnTo>
                      <a:pt x="832" y="469"/>
                    </a:lnTo>
                    <a:lnTo>
                      <a:pt x="869" y="436"/>
                    </a:lnTo>
                    <a:lnTo>
                      <a:pt x="907" y="404"/>
                    </a:lnTo>
                    <a:lnTo>
                      <a:pt x="945" y="373"/>
                    </a:lnTo>
                    <a:lnTo>
                      <a:pt x="983" y="344"/>
                    </a:lnTo>
                    <a:lnTo>
                      <a:pt x="1022" y="317"/>
                    </a:lnTo>
                    <a:lnTo>
                      <a:pt x="1060" y="291"/>
                    </a:lnTo>
                    <a:lnTo>
                      <a:pt x="1098" y="266"/>
                    </a:lnTo>
                    <a:lnTo>
                      <a:pt x="1137" y="242"/>
                    </a:lnTo>
                    <a:lnTo>
                      <a:pt x="1175" y="221"/>
                    </a:lnTo>
                    <a:lnTo>
                      <a:pt x="1213" y="201"/>
                    </a:lnTo>
                    <a:lnTo>
                      <a:pt x="1252" y="180"/>
                    </a:lnTo>
                    <a:lnTo>
                      <a:pt x="1290" y="162"/>
                    </a:lnTo>
                    <a:lnTo>
                      <a:pt x="1327" y="145"/>
                    </a:lnTo>
                    <a:lnTo>
                      <a:pt x="1365" y="130"/>
                    </a:lnTo>
                    <a:lnTo>
                      <a:pt x="1402" y="115"/>
                    </a:lnTo>
                    <a:lnTo>
                      <a:pt x="1439" y="101"/>
                    </a:lnTo>
                    <a:lnTo>
                      <a:pt x="1476" y="88"/>
                    </a:lnTo>
                    <a:lnTo>
                      <a:pt x="1512" y="77"/>
                    </a:lnTo>
                    <a:lnTo>
                      <a:pt x="1549" y="66"/>
                    </a:lnTo>
                    <a:lnTo>
                      <a:pt x="1585" y="56"/>
                    </a:lnTo>
                    <a:lnTo>
                      <a:pt x="1620" y="48"/>
                    </a:lnTo>
                    <a:lnTo>
                      <a:pt x="1655" y="40"/>
                    </a:lnTo>
                    <a:lnTo>
                      <a:pt x="1690" y="33"/>
                    </a:lnTo>
                    <a:lnTo>
                      <a:pt x="1724" y="26"/>
                    </a:lnTo>
                    <a:lnTo>
                      <a:pt x="1757" y="21"/>
                    </a:lnTo>
                    <a:lnTo>
                      <a:pt x="1823" y="11"/>
                    </a:lnTo>
                    <a:lnTo>
                      <a:pt x="1885" y="5"/>
                    </a:lnTo>
                    <a:lnTo>
                      <a:pt x="1946" y="2"/>
                    </a:lnTo>
                    <a:lnTo>
                      <a:pt x="2002" y="0"/>
                    </a:lnTo>
                    <a:lnTo>
                      <a:pt x="2057" y="0"/>
                    </a:lnTo>
                    <a:lnTo>
                      <a:pt x="2108" y="1"/>
                    </a:lnTo>
                    <a:lnTo>
                      <a:pt x="2154" y="3"/>
                    </a:lnTo>
                    <a:lnTo>
                      <a:pt x="2197" y="6"/>
                    </a:lnTo>
                    <a:lnTo>
                      <a:pt x="2236" y="10"/>
                    </a:lnTo>
                    <a:lnTo>
                      <a:pt x="2271" y="14"/>
                    </a:lnTo>
                    <a:lnTo>
                      <a:pt x="2300" y="20"/>
                    </a:lnTo>
                    <a:lnTo>
                      <a:pt x="2325" y="24"/>
                    </a:lnTo>
                    <a:lnTo>
                      <a:pt x="2359" y="31"/>
                    </a:lnTo>
                    <a:lnTo>
                      <a:pt x="2372" y="34"/>
                    </a:lnTo>
                    <a:lnTo>
                      <a:pt x="2372" y="34"/>
                    </a:lnTo>
                    <a:lnTo>
                      <a:pt x="2375" y="46"/>
                    </a:lnTo>
                    <a:lnTo>
                      <a:pt x="2383" y="81"/>
                    </a:lnTo>
                    <a:lnTo>
                      <a:pt x="2394" y="138"/>
                    </a:lnTo>
                    <a:lnTo>
                      <a:pt x="2400" y="174"/>
                    </a:lnTo>
                    <a:lnTo>
                      <a:pt x="2407" y="214"/>
                    </a:lnTo>
                    <a:lnTo>
                      <a:pt x="2414" y="258"/>
                    </a:lnTo>
                    <a:lnTo>
                      <a:pt x="2420" y="308"/>
                    </a:lnTo>
                    <a:lnTo>
                      <a:pt x="2425" y="361"/>
                    </a:lnTo>
                    <a:lnTo>
                      <a:pt x="2430" y="417"/>
                    </a:lnTo>
                    <a:lnTo>
                      <a:pt x="2435" y="478"/>
                    </a:lnTo>
                    <a:lnTo>
                      <a:pt x="2438" y="541"/>
                    </a:lnTo>
                    <a:lnTo>
                      <a:pt x="2440" y="607"/>
                    </a:lnTo>
                    <a:lnTo>
                      <a:pt x="2440" y="677"/>
                    </a:lnTo>
                    <a:lnTo>
                      <a:pt x="2439" y="749"/>
                    </a:lnTo>
                    <a:lnTo>
                      <a:pt x="2436" y="822"/>
                    </a:lnTo>
                    <a:lnTo>
                      <a:pt x="2429" y="899"/>
                    </a:lnTo>
                    <a:lnTo>
                      <a:pt x="2421" y="978"/>
                    </a:lnTo>
                    <a:lnTo>
                      <a:pt x="2417" y="1017"/>
                    </a:lnTo>
                    <a:lnTo>
                      <a:pt x="2411" y="1057"/>
                    </a:lnTo>
                    <a:lnTo>
                      <a:pt x="2405" y="1097"/>
                    </a:lnTo>
                    <a:lnTo>
                      <a:pt x="2397" y="1138"/>
                    </a:lnTo>
                    <a:lnTo>
                      <a:pt x="2390" y="1180"/>
                    </a:lnTo>
                    <a:lnTo>
                      <a:pt x="2381" y="1222"/>
                    </a:lnTo>
                    <a:lnTo>
                      <a:pt x="2372" y="1262"/>
                    </a:lnTo>
                    <a:lnTo>
                      <a:pt x="2361" y="1305"/>
                    </a:lnTo>
                    <a:lnTo>
                      <a:pt x="2350" y="1347"/>
                    </a:lnTo>
                    <a:lnTo>
                      <a:pt x="2339" y="1389"/>
                    </a:lnTo>
                    <a:lnTo>
                      <a:pt x="2325" y="1431"/>
                    </a:lnTo>
                    <a:lnTo>
                      <a:pt x="2312" y="1473"/>
                    </a:lnTo>
                    <a:lnTo>
                      <a:pt x="2296" y="1516"/>
                    </a:lnTo>
                    <a:lnTo>
                      <a:pt x="2281" y="1559"/>
                    </a:lnTo>
                    <a:lnTo>
                      <a:pt x="2264" y="1601"/>
                    </a:lnTo>
                    <a:lnTo>
                      <a:pt x="2246" y="1643"/>
                    </a:lnTo>
                    <a:lnTo>
                      <a:pt x="2227" y="1686"/>
                    </a:lnTo>
                    <a:lnTo>
                      <a:pt x="2207" y="1729"/>
                    </a:lnTo>
                    <a:lnTo>
                      <a:pt x="2186" y="1771"/>
                    </a:lnTo>
                    <a:lnTo>
                      <a:pt x="2163" y="1813"/>
                    </a:lnTo>
                    <a:lnTo>
                      <a:pt x="2140" y="1855"/>
                    </a:lnTo>
                    <a:lnTo>
                      <a:pt x="2115" y="1897"/>
                    </a:lnTo>
                    <a:lnTo>
                      <a:pt x="2089" y="1939"/>
                    </a:lnTo>
                    <a:lnTo>
                      <a:pt x="2061" y="1980"/>
                    </a:lnTo>
                    <a:lnTo>
                      <a:pt x="2061" y="1980"/>
                    </a:lnTo>
                    <a:lnTo>
                      <a:pt x="2033" y="2021"/>
                    </a:lnTo>
                    <a:lnTo>
                      <a:pt x="2003" y="2061"/>
                    </a:lnTo>
                    <a:lnTo>
                      <a:pt x="1972" y="2098"/>
                    </a:lnTo>
                    <a:lnTo>
                      <a:pt x="1940" y="2135"/>
                    </a:lnTo>
                    <a:lnTo>
                      <a:pt x="1907" y="2172"/>
                    </a:lnTo>
                    <a:lnTo>
                      <a:pt x="1873" y="2206"/>
                    </a:lnTo>
                    <a:lnTo>
                      <a:pt x="1838" y="2240"/>
                    </a:lnTo>
                    <a:lnTo>
                      <a:pt x="1803" y="2272"/>
                    </a:lnTo>
                    <a:lnTo>
                      <a:pt x="1766" y="2305"/>
                    </a:lnTo>
                    <a:lnTo>
                      <a:pt x="1729" y="2334"/>
                    </a:lnTo>
                    <a:lnTo>
                      <a:pt x="1691" y="2363"/>
                    </a:lnTo>
                    <a:lnTo>
                      <a:pt x="1653" y="2392"/>
                    </a:lnTo>
                    <a:lnTo>
                      <a:pt x="1614" y="2420"/>
                    </a:lnTo>
                    <a:lnTo>
                      <a:pt x="1573" y="2446"/>
                    </a:lnTo>
                    <a:lnTo>
                      <a:pt x="1533" y="2471"/>
                    </a:lnTo>
                    <a:lnTo>
                      <a:pt x="1492" y="2496"/>
                    </a:lnTo>
                    <a:lnTo>
                      <a:pt x="1451" y="2520"/>
                    </a:lnTo>
                    <a:lnTo>
                      <a:pt x="1409" y="2542"/>
                    </a:lnTo>
                    <a:lnTo>
                      <a:pt x="1368" y="2563"/>
                    </a:lnTo>
                    <a:lnTo>
                      <a:pt x="1326" y="2585"/>
                    </a:lnTo>
                    <a:lnTo>
                      <a:pt x="1284" y="2604"/>
                    </a:lnTo>
                    <a:lnTo>
                      <a:pt x="1241" y="2623"/>
                    </a:lnTo>
                    <a:lnTo>
                      <a:pt x="1199" y="2642"/>
                    </a:lnTo>
                    <a:lnTo>
                      <a:pt x="1156" y="2660"/>
                    </a:lnTo>
                    <a:lnTo>
                      <a:pt x="1113" y="2676"/>
                    </a:lnTo>
                    <a:lnTo>
                      <a:pt x="1071" y="2692"/>
                    </a:lnTo>
                    <a:lnTo>
                      <a:pt x="1029" y="2707"/>
                    </a:lnTo>
                    <a:lnTo>
                      <a:pt x="986" y="2722"/>
                    </a:lnTo>
                    <a:lnTo>
                      <a:pt x="903" y="2749"/>
                    </a:lnTo>
                    <a:lnTo>
                      <a:pt x="821" y="2772"/>
                    </a:lnTo>
                    <a:lnTo>
                      <a:pt x="741" y="2794"/>
                    </a:lnTo>
                    <a:lnTo>
                      <a:pt x="663" y="2813"/>
                    </a:lnTo>
                    <a:lnTo>
                      <a:pt x="586" y="2829"/>
                    </a:lnTo>
                    <a:lnTo>
                      <a:pt x="514" y="2844"/>
                    </a:lnTo>
                    <a:lnTo>
                      <a:pt x="445" y="2857"/>
                    </a:lnTo>
                    <a:lnTo>
                      <a:pt x="379" y="2867"/>
                    </a:lnTo>
                    <a:lnTo>
                      <a:pt x="318" y="2876"/>
                    </a:lnTo>
                    <a:lnTo>
                      <a:pt x="261" y="2883"/>
                    </a:lnTo>
                    <a:lnTo>
                      <a:pt x="210" y="2890"/>
                    </a:lnTo>
                    <a:lnTo>
                      <a:pt x="164" y="2894"/>
                    </a:lnTo>
                    <a:lnTo>
                      <a:pt x="90" y="2901"/>
                    </a:lnTo>
                    <a:lnTo>
                      <a:pt x="44" y="2904"/>
                    </a:lnTo>
                    <a:lnTo>
                      <a:pt x="27" y="2904"/>
                    </a:lnTo>
                    <a:lnTo>
                      <a:pt x="27" y="2904"/>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sp>
            <p:nvSpPr>
              <p:cNvPr id="63" name="Freeform 30"/>
              <p:cNvSpPr/>
              <p:nvPr/>
            </p:nvSpPr>
            <p:spPr bwMode="auto">
              <a:xfrm rot="10800000" flipH="1">
                <a:off x="4816808" y="2286288"/>
                <a:ext cx="412028" cy="238058"/>
              </a:xfrm>
              <a:custGeom>
                <a:avLst/>
                <a:gdLst/>
                <a:ahLst/>
                <a:cxnLst>
                  <a:cxn ang="0">
                    <a:pos x="8" y="1165"/>
                  </a:cxn>
                  <a:cxn ang="0">
                    <a:pos x="90" y="1054"/>
                  </a:cxn>
                  <a:cxn ang="0">
                    <a:pos x="183" y="942"/>
                  </a:cxn>
                  <a:cxn ang="0">
                    <a:pos x="308" y="808"/>
                  </a:cxn>
                  <a:cxn ang="0">
                    <a:pos x="465" y="660"/>
                  </a:cxn>
                  <a:cxn ang="0">
                    <a:pos x="653" y="509"/>
                  </a:cxn>
                  <a:cxn ang="0">
                    <a:pos x="760" y="435"/>
                  </a:cxn>
                  <a:cxn ang="0">
                    <a:pos x="874" y="362"/>
                  </a:cxn>
                  <a:cxn ang="0">
                    <a:pos x="996" y="293"/>
                  </a:cxn>
                  <a:cxn ang="0">
                    <a:pos x="1126" y="228"/>
                  </a:cxn>
                  <a:cxn ang="0">
                    <a:pos x="1264" y="169"/>
                  </a:cxn>
                  <a:cxn ang="0">
                    <a:pos x="1409" y="117"/>
                  </a:cxn>
                  <a:cxn ang="0">
                    <a:pos x="1562" y="73"/>
                  </a:cxn>
                  <a:cxn ang="0">
                    <a:pos x="1723" y="38"/>
                  </a:cxn>
                  <a:cxn ang="0">
                    <a:pos x="1834" y="19"/>
                  </a:cxn>
                  <a:cxn ang="0">
                    <a:pos x="2000" y="3"/>
                  </a:cxn>
                  <a:cxn ang="0">
                    <a:pos x="2157" y="0"/>
                  </a:cxn>
                  <a:cxn ang="0">
                    <a:pos x="2306" y="9"/>
                  </a:cxn>
                  <a:cxn ang="0">
                    <a:pos x="2446" y="29"/>
                  </a:cxn>
                  <a:cxn ang="0">
                    <a:pos x="2579" y="59"/>
                  </a:cxn>
                  <a:cxn ang="0">
                    <a:pos x="2703" y="96"/>
                  </a:cxn>
                  <a:cxn ang="0">
                    <a:pos x="2818" y="141"/>
                  </a:cxn>
                  <a:cxn ang="0">
                    <a:pos x="2926" y="192"/>
                  </a:cxn>
                  <a:cxn ang="0">
                    <a:pos x="3026" y="247"/>
                  </a:cxn>
                  <a:cxn ang="0">
                    <a:pos x="3117" y="305"/>
                  </a:cxn>
                  <a:cxn ang="0">
                    <a:pos x="3227" y="385"/>
                  </a:cxn>
                  <a:cxn ang="0">
                    <a:pos x="3365" y="506"/>
                  </a:cxn>
                  <a:cxn ang="0">
                    <a:pos x="3472" y="617"/>
                  </a:cxn>
                  <a:cxn ang="0">
                    <a:pos x="3547" y="711"/>
                  </a:cxn>
                  <a:cxn ang="0">
                    <a:pos x="3601" y="786"/>
                  </a:cxn>
                  <a:cxn ang="0">
                    <a:pos x="3602" y="807"/>
                  </a:cxn>
                  <a:cxn ang="0">
                    <a:pos x="3535" y="918"/>
                  </a:cxn>
                  <a:cxn ang="0">
                    <a:pos x="3460" y="1028"/>
                  </a:cxn>
                  <a:cxn ang="0">
                    <a:pos x="3357" y="1162"/>
                  </a:cxn>
                  <a:cxn ang="0">
                    <a:pos x="3228" y="1309"/>
                  </a:cxn>
                  <a:cxn ang="0">
                    <a:pos x="3071" y="1462"/>
                  </a:cxn>
                  <a:cxn ang="0">
                    <a:pos x="2952" y="1562"/>
                  </a:cxn>
                  <a:cxn ang="0">
                    <a:pos x="2854" y="1635"/>
                  </a:cxn>
                  <a:cxn ang="0">
                    <a:pos x="2751" y="1705"/>
                  </a:cxn>
                  <a:cxn ang="0">
                    <a:pos x="2640" y="1770"/>
                  </a:cxn>
                  <a:cxn ang="0">
                    <a:pos x="2523" y="1830"/>
                  </a:cxn>
                  <a:cxn ang="0">
                    <a:pos x="2398" y="1882"/>
                  </a:cxn>
                  <a:cxn ang="0">
                    <a:pos x="2268" y="1928"/>
                  </a:cxn>
                  <a:cxn ang="0">
                    <a:pos x="2130" y="1965"/>
                  </a:cxn>
                  <a:cxn ang="0">
                    <a:pos x="2035" y="1984"/>
                  </a:cxn>
                  <a:cxn ang="0">
                    <a:pos x="1892" y="2000"/>
                  </a:cxn>
                  <a:cxn ang="0">
                    <a:pos x="1749" y="2002"/>
                  </a:cxn>
                  <a:cxn ang="0">
                    <a:pos x="1607" y="1992"/>
                  </a:cxn>
                  <a:cxn ang="0">
                    <a:pos x="1466" y="1969"/>
                  </a:cxn>
                  <a:cxn ang="0">
                    <a:pos x="1329" y="1937"/>
                  </a:cxn>
                  <a:cxn ang="0">
                    <a:pos x="1194" y="1896"/>
                  </a:cxn>
                  <a:cxn ang="0">
                    <a:pos x="1062" y="1848"/>
                  </a:cxn>
                  <a:cxn ang="0">
                    <a:pos x="935" y="1795"/>
                  </a:cxn>
                  <a:cxn ang="0">
                    <a:pos x="813" y="1736"/>
                  </a:cxn>
                  <a:cxn ang="0">
                    <a:pos x="588" y="1611"/>
                  </a:cxn>
                  <a:cxn ang="0">
                    <a:pos x="391" y="1483"/>
                  </a:cxn>
                  <a:cxn ang="0">
                    <a:pos x="228" y="1365"/>
                  </a:cxn>
                  <a:cxn ang="0">
                    <a:pos x="106" y="1268"/>
                  </a:cxn>
                  <a:cxn ang="0">
                    <a:pos x="0" y="1177"/>
                  </a:cxn>
                </a:cxnLst>
                <a:rect l="0" t="0" r="r" b="b"/>
                <a:pathLst>
                  <a:path w="3608" h="2003">
                    <a:moveTo>
                      <a:pt x="0" y="1177"/>
                    </a:moveTo>
                    <a:lnTo>
                      <a:pt x="0" y="1177"/>
                    </a:lnTo>
                    <a:lnTo>
                      <a:pt x="8" y="1165"/>
                    </a:lnTo>
                    <a:lnTo>
                      <a:pt x="29" y="1134"/>
                    </a:lnTo>
                    <a:lnTo>
                      <a:pt x="67" y="1084"/>
                    </a:lnTo>
                    <a:lnTo>
                      <a:pt x="90" y="1054"/>
                    </a:lnTo>
                    <a:lnTo>
                      <a:pt x="117" y="1020"/>
                    </a:lnTo>
                    <a:lnTo>
                      <a:pt x="148" y="982"/>
                    </a:lnTo>
                    <a:lnTo>
                      <a:pt x="183" y="942"/>
                    </a:lnTo>
                    <a:lnTo>
                      <a:pt x="221" y="899"/>
                    </a:lnTo>
                    <a:lnTo>
                      <a:pt x="262" y="855"/>
                    </a:lnTo>
                    <a:lnTo>
                      <a:pt x="308" y="808"/>
                    </a:lnTo>
                    <a:lnTo>
                      <a:pt x="356" y="760"/>
                    </a:lnTo>
                    <a:lnTo>
                      <a:pt x="409" y="711"/>
                    </a:lnTo>
                    <a:lnTo>
                      <a:pt x="465" y="660"/>
                    </a:lnTo>
                    <a:lnTo>
                      <a:pt x="524" y="610"/>
                    </a:lnTo>
                    <a:lnTo>
                      <a:pt x="587" y="560"/>
                    </a:lnTo>
                    <a:lnTo>
                      <a:pt x="653" y="509"/>
                    </a:lnTo>
                    <a:lnTo>
                      <a:pt x="688" y="484"/>
                    </a:lnTo>
                    <a:lnTo>
                      <a:pt x="723" y="459"/>
                    </a:lnTo>
                    <a:lnTo>
                      <a:pt x="760" y="435"/>
                    </a:lnTo>
                    <a:lnTo>
                      <a:pt x="798" y="410"/>
                    </a:lnTo>
                    <a:lnTo>
                      <a:pt x="835" y="385"/>
                    </a:lnTo>
                    <a:lnTo>
                      <a:pt x="874" y="362"/>
                    </a:lnTo>
                    <a:lnTo>
                      <a:pt x="914" y="338"/>
                    </a:lnTo>
                    <a:lnTo>
                      <a:pt x="955" y="316"/>
                    </a:lnTo>
                    <a:lnTo>
                      <a:pt x="996" y="293"/>
                    </a:lnTo>
                    <a:lnTo>
                      <a:pt x="1039" y="271"/>
                    </a:lnTo>
                    <a:lnTo>
                      <a:pt x="1082" y="249"/>
                    </a:lnTo>
                    <a:lnTo>
                      <a:pt x="1126" y="228"/>
                    </a:lnTo>
                    <a:lnTo>
                      <a:pt x="1171" y="208"/>
                    </a:lnTo>
                    <a:lnTo>
                      <a:pt x="1216" y="188"/>
                    </a:lnTo>
                    <a:lnTo>
                      <a:pt x="1264" y="169"/>
                    </a:lnTo>
                    <a:lnTo>
                      <a:pt x="1311" y="151"/>
                    </a:lnTo>
                    <a:lnTo>
                      <a:pt x="1360" y="134"/>
                    </a:lnTo>
                    <a:lnTo>
                      <a:pt x="1409" y="117"/>
                    </a:lnTo>
                    <a:lnTo>
                      <a:pt x="1459" y="102"/>
                    </a:lnTo>
                    <a:lnTo>
                      <a:pt x="1510" y="87"/>
                    </a:lnTo>
                    <a:lnTo>
                      <a:pt x="1562" y="73"/>
                    </a:lnTo>
                    <a:lnTo>
                      <a:pt x="1615" y="60"/>
                    </a:lnTo>
                    <a:lnTo>
                      <a:pt x="1668" y="48"/>
                    </a:lnTo>
                    <a:lnTo>
                      <a:pt x="1723" y="38"/>
                    </a:lnTo>
                    <a:lnTo>
                      <a:pt x="1779" y="28"/>
                    </a:lnTo>
                    <a:lnTo>
                      <a:pt x="1834" y="19"/>
                    </a:lnTo>
                    <a:lnTo>
                      <a:pt x="1834" y="19"/>
                    </a:lnTo>
                    <a:lnTo>
                      <a:pt x="1890" y="13"/>
                    </a:lnTo>
                    <a:lnTo>
                      <a:pt x="1946" y="8"/>
                    </a:lnTo>
                    <a:lnTo>
                      <a:pt x="2000" y="3"/>
                    </a:lnTo>
                    <a:lnTo>
                      <a:pt x="2053" y="1"/>
                    </a:lnTo>
                    <a:lnTo>
                      <a:pt x="2106" y="0"/>
                    </a:lnTo>
                    <a:lnTo>
                      <a:pt x="2157" y="0"/>
                    </a:lnTo>
                    <a:lnTo>
                      <a:pt x="2208" y="2"/>
                    </a:lnTo>
                    <a:lnTo>
                      <a:pt x="2257" y="4"/>
                    </a:lnTo>
                    <a:lnTo>
                      <a:pt x="2306" y="9"/>
                    </a:lnTo>
                    <a:lnTo>
                      <a:pt x="2354" y="15"/>
                    </a:lnTo>
                    <a:lnTo>
                      <a:pt x="2400" y="21"/>
                    </a:lnTo>
                    <a:lnTo>
                      <a:pt x="2446" y="29"/>
                    </a:lnTo>
                    <a:lnTo>
                      <a:pt x="2491" y="38"/>
                    </a:lnTo>
                    <a:lnTo>
                      <a:pt x="2536" y="47"/>
                    </a:lnTo>
                    <a:lnTo>
                      <a:pt x="2579" y="59"/>
                    </a:lnTo>
                    <a:lnTo>
                      <a:pt x="2621" y="71"/>
                    </a:lnTo>
                    <a:lnTo>
                      <a:pt x="2662" y="82"/>
                    </a:lnTo>
                    <a:lnTo>
                      <a:pt x="2703" y="96"/>
                    </a:lnTo>
                    <a:lnTo>
                      <a:pt x="2742" y="110"/>
                    </a:lnTo>
                    <a:lnTo>
                      <a:pt x="2781" y="125"/>
                    </a:lnTo>
                    <a:lnTo>
                      <a:pt x="2818" y="141"/>
                    </a:lnTo>
                    <a:lnTo>
                      <a:pt x="2855" y="157"/>
                    </a:lnTo>
                    <a:lnTo>
                      <a:pt x="2891" y="174"/>
                    </a:lnTo>
                    <a:lnTo>
                      <a:pt x="2926" y="192"/>
                    </a:lnTo>
                    <a:lnTo>
                      <a:pt x="2961" y="210"/>
                    </a:lnTo>
                    <a:lnTo>
                      <a:pt x="2994" y="228"/>
                    </a:lnTo>
                    <a:lnTo>
                      <a:pt x="3026" y="247"/>
                    </a:lnTo>
                    <a:lnTo>
                      <a:pt x="3057" y="265"/>
                    </a:lnTo>
                    <a:lnTo>
                      <a:pt x="3087" y="286"/>
                    </a:lnTo>
                    <a:lnTo>
                      <a:pt x="3117" y="305"/>
                    </a:lnTo>
                    <a:lnTo>
                      <a:pt x="3146" y="325"/>
                    </a:lnTo>
                    <a:lnTo>
                      <a:pt x="3174" y="345"/>
                    </a:lnTo>
                    <a:lnTo>
                      <a:pt x="3227" y="385"/>
                    </a:lnTo>
                    <a:lnTo>
                      <a:pt x="3276" y="426"/>
                    </a:lnTo>
                    <a:lnTo>
                      <a:pt x="3323" y="467"/>
                    </a:lnTo>
                    <a:lnTo>
                      <a:pt x="3365" y="506"/>
                    </a:lnTo>
                    <a:lnTo>
                      <a:pt x="3404" y="545"/>
                    </a:lnTo>
                    <a:lnTo>
                      <a:pt x="3440" y="582"/>
                    </a:lnTo>
                    <a:lnTo>
                      <a:pt x="3472" y="617"/>
                    </a:lnTo>
                    <a:lnTo>
                      <a:pt x="3501" y="652"/>
                    </a:lnTo>
                    <a:lnTo>
                      <a:pt x="3526" y="683"/>
                    </a:lnTo>
                    <a:lnTo>
                      <a:pt x="3547" y="711"/>
                    </a:lnTo>
                    <a:lnTo>
                      <a:pt x="3566" y="735"/>
                    </a:lnTo>
                    <a:lnTo>
                      <a:pt x="3581" y="757"/>
                    </a:lnTo>
                    <a:lnTo>
                      <a:pt x="3601" y="786"/>
                    </a:lnTo>
                    <a:lnTo>
                      <a:pt x="3608" y="796"/>
                    </a:lnTo>
                    <a:lnTo>
                      <a:pt x="3608" y="796"/>
                    </a:lnTo>
                    <a:lnTo>
                      <a:pt x="3602" y="807"/>
                    </a:lnTo>
                    <a:lnTo>
                      <a:pt x="3585" y="839"/>
                    </a:lnTo>
                    <a:lnTo>
                      <a:pt x="3555" y="887"/>
                    </a:lnTo>
                    <a:lnTo>
                      <a:pt x="3535" y="918"/>
                    </a:lnTo>
                    <a:lnTo>
                      <a:pt x="3512" y="951"/>
                    </a:lnTo>
                    <a:lnTo>
                      <a:pt x="3488" y="989"/>
                    </a:lnTo>
                    <a:lnTo>
                      <a:pt x="3460" y="1028"/>
                    </a:lnTo>
                    <a:lnTo>
                      <a:pt x="3428" y="1071"/>
                    </a:lnTo>
                    <a:lnTo>
                      <a:pt x="3394" y="1115"/>
                    </a:lnTo>
                    <a:lnTo>
                      <a:pt x="3357" y="1162"/>
                    </a:lnTo>
                    <a:lnTo>
                      <a:pt x="3316" y="1209"/>
                    </a:lnTo>
                    <a:lnTo>
                      <a:pt x="3273" y="1258"/>
                    </a:lnTo>
                    <a:lnTo>
                      <a:pt x="3228" y="1309"/>
                    </a:lnTo>
                    <a:lnTo>
                      <a:pt x="3178" y="1360"/>
                    </a:lnTo>
                    <a:lnTo>
                      <a:pt x="3126" y="1410"/>
                    </a:lnTo>
                    <a:lnTo>
                      <a:pt x="3071" y="1462"/>
                    </a:lnTo>
                    <a:lnTo>
                      <a:pt x="3013" y="1512"/>
                    </a:lnTo>
                    <a:lnTo>
                      <a:pt x="2983" y="1537"/>
                    </a:lnTo>
                    <a:lnTo>
                      <a:pt x="2952" y="1562"/>
                    </a:lnTo>
                    <a:lnTo>
                      <a:pt x="2920" y="1587"/>
                    </a:lnTo>
                    <a:lnTo>
                      <a:pt x="2888" y="1611"/>
                    </a:lnTo>
                    <a:lnTo>
                      <a:pt x="2854" y="1635"/>
                    </a:lnTo>
                    <a:lnTo>
                      <a:pt x="2821" y="1659"/>
                    </a:lnTo>
                    <a:lnTo>
                      <a:pt x="2786" y="1682"/>
                    </a:lnTo>
                    <a:lnTo>
                      <a:pt x="2751" y="1705"/>
                    </a:lnTo>
                    <a:lnTo>
                      <a:pt x="2715" y="1727"/>
                    </a:lnTo>
                    <a:lnTo>
                      <a:pt x="2678" y="1749"/>
                    </a:lnTo>
                    <a:lnTo>
                      <a:pt x="2640" y="1770"/>
                    </a:lnTo>
                    <a:lnTo>
                      <a:pt x="2602" y="1790"/>
                    </a:lnTo>
                    <a:lnTo>
                      <a:pt x="2562" y="1811"/>
                    </a:lnTo>
                    <a:lnTo>
                      <a:pt x="2523" y="1830"/>
                    </a:lnTo>
                    <a:lnTo>
                      <a:pt x="2482" y="1848"/>
                    </a:lnTo>
                    <a:lnTo>
                      <a:pt x="2441" y="1866"/>
                    </a:lnTo>
                    <a:lnTo>
                      <a:pt x="2398" y="1882"/>
                    </a:lnTo>
                    <a:lnTo>
                      <a:pt x="2356" y="1898"/>
                    </a:lnTo>
                    <a:lnTo>
                      <a:pt x="2313" y="1914"/>
                    </a:lnTo>
                    <a:lnTo>
                      <a:pt x="2268" y="1928"/>
                    </a:lnTo>
                    <a:lnTo>
                      <a:pt x="2223" y="1941"/>
                    </a:lnTo>
                    <a:lnTo>
                      <a:pt x="2178" y="1954"/>
                    </a:lnTo>
                    <a:lnTo>
                      <a:pt x="2130" y="1965"/>
                    </a:lnTo>
                    <a:lnTo>
                      <a:pt x="2083" y="1975"/>
                    </a:lnTo>
                    <a:lnTo>
                      <a:pt x="2083" y="1975"/>
                    </a:lnTo>
                    <a:lnTo>
                      <a:pt x="2035" y="1984"/>
                    </a:lnTo>
                    <a:lnTo>
                      <a:pt x="1988" y="1992"/>
                    </a:lnTo>
                    <a:lnTo>
                      <a:pt x="1939" y="1997"/>
                    </a:lnTo>
                    <a:lnTo>
                      <a:pt x="1892" y="2000"/>
                    </a:lnTo>
                    <a:lnTo>
                      <a:pt x="1845" y="2002"/>
                    </a:lnTo>
                    <a:lnTo>
                      <a:pt x="1797" y="2003"/>
                    </a:lnTo>
                    <a:lnTo>
                      <a:pt x="1749" y="2002"/>
                    </a:lnTo>
                    <a:lnTo>
                      <a:pt x="1701" y="2000"/>
                    </a:lnTo>
                    <a:lnTo>
                      <a:pt x="1654" y="1996"/>
                    </a:lnTo>
                    <a:lnTo>
                      <a:pt x="1607" y="1992"/>
                    </a:lnTo>
                    <a:lnTo>
                      <a:pt x="1560" y="1985"/>
                    </a:lnTo>
                    <a:lnTo>
                      <a:pt x="1514" y="1978"/>
                    </a:lnTo>
                    <a:lnTo>
                      <a:pt x="1466" y="1969"/>
                    </a:lnTo>
                    <a:lnTo>
                      <a:pt x="1420" y="1959"/>
                    </a:lnTo>
                    <a:lnTo>
                      <a:pt x="1374" y="1949"/>
                    </a:lnTo>
                    <a:lnTo>
                      <a:pt x="1329" y="1937"/>
                    </a:lnTo>
                    <a:lnTo>
                      <a:pt x="1284" y="1924"/>
                    </a:lnTo>
                    <a:lnTo>
                      <a:pt x="1238" y="1911"/>
                    </a:lnTo>
                    <a:lnTo>
                      <a:pt x="1194" y="1896"/>
                    </a:lnTo>
                    <a:lnTo>
                      <a:pt x="1149" y="1881"/>
                    </a:lnTo>
                    <a:lnTo>
                      <a:pt x="1105" y="1865"/>
                    </a:lnTo>
                    <a:lnTo>
                      <a:pt x="1062" y="1848"/>
                    </a:lnTo>
                    <a:lnTo>
                      <a:pt x="1019" y="1831"/>
                    </a:lnTo>
                    <a:lnTo>
                      <a:pt x="977" y="1813"/>
                    </a:lnTo>
                    <a:lnTo>
                      <a:pt x="935" y="1795"/>
                    </a:lnTo>
                    <a:lnTo>
                      <a:pt x="894" y="1775"/>
                    </a:lnTo>
                    <a:lnTo>
                      <a:pt x="853" y="1756"/>
                    </a:lnTo>
                    <a:lnTo>
                      <a:pt x="813" y="1736"/>
                    </a:lnTo>
                    <a:lnTo>
                      <a:pt x="736" y="1695"/>
                    </a:lnTo>
                    <a:lnTo>
                      <a:pt x="661" y="1653"/>
                    </a:lnTo>
                    <a:lnTo>
                      <a:pt x="588" y="1611"/>
                    </a:lnTo>
                    <a:lnTo>
                      <a:pt x="519" y="1568"/>
                    </a:lnTo>
                    <a:lnTo>
                      <a:pt x="453" y="1525"/>
                    </a:lnTo>
                    <a:lnTo>
                      <a:pt x="391" y="1483"/>
                    </a:lnTo>
                    <a:lnTo>
                      <a:pt x="333" y="1443"/>
                    </a:lnTo>
                    <a:lnTo>
                      <a:pt x="278" y="1403"/>
                    </a:lnTo>
                    <a:lnTo>
                      <a:pt x="228" y="1365"/>
                    </a:lnTo>
                    <a:lnTo>
                      <a:pt x="183" y="1330"/>
                    </a:lnTo>
                    <a:lnTo>
                      <a:pt x="142" y="1298"/>
                    </a:lnTo>
                    <a:lnTo>
                      <a:pt x="106" y="1268"/>
                    </a:lnTo>
                    <a:lnTo>
                      <a:pt x="48" y="1220"/>
                    </a:lnTo>
                    <a:lnTo>
                      <a:pt x="13" y="1188"/>
                    </a:lnTo>
                    <a:lnTo>
                      <a:pt x="0" y="1177"/>
                    </a:lnTo>
                    <a:lnTo>
                      <a:pt x="0" y="1177"/>
                    </a:lnTo>
                    <a:close/>
                  </a:path>
                </a:pathLst>
              </a:cu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fr-FR" sz="2300" dirty="0">
                  <a:solidFill>
                    <a:prstClr val="white"/>
                  </a:solidFill>
                  <a:latin typeface="Arial"/>
                  <a:ea typeface="微软雅黑"/>
                  <a:sym typeface="Arial"/>
                </a:endParaRPr>
              </a:p>
            </p:txBody>
          </p:sp>
        </p:grpSp>
        <p:sp>
          <p:nvSpPr>
            <p:cNvPr id="64" name="Freeform 31"/>
            <p:cNvSpPr/>
            <p:nvPr/>
          </p:nvSpPr>
          <p:spPr bwMode="auto">
            <a:xfrm rot="10800000" flipH="1">
              <a:off x="4777513" y="2228173"/>
              <a:ext cx="2966599" cy="4503474"/>
            </a:xfrm>
            <a:custGeom>
              <a:avLst/>
              <a:gdLst/>
              <a:ahLst/>
              <a:cxnLst>
                <a:cxn ang="0">
                  <a:pos x="17866" y="23663"/>
                </a:cxn>
                <a:cxn ang="0">
                  <a:pos x="19057" y="25423"/>
                </a:cxn>
                <a:cxn ang="0">
                  <a:pos x="16462" y="25806"/>
                </a:cxn>
                <a:cxn ang="0">
                  <a:pos x="15244" y="22836"/>
                </a:cxn>
                <a:cxn ang="0">
                  <a:pos x="14047" y="19824"/>
                </a:cxn>
                <a:cxn ang="0">
                  <a:pos x="10540" y="29617"/>
                </a:cxn>
                <a:cxn ang="0">
                  <a:pos x="12206" y="33814"/>
                </a:cxn>
                <a:cxn ang="0">
                  <a:pos x="16378" y="33870"/>
                </a:cxn>
                <a:cxn ang="0">
                  <a:pos x="13756" y="35593"/>
                </a:cxn>
                <a:cxn ang="0">
                  <a:pos x="12031" y="35067"/>
                </a:cxn>
                <a:cxn ang="0">
                  <a:pos x="10131" y="36458"/>
                </a:cxn>
                <a:cxn ang="0">
                  <a:pos x="10019" y="34485"/>
                </a:cxn>
                <a:cxn ang="0">
                  <a:pos x="8724" y="33021"/>
                </a:cxn>
                <a:cxn ang="0">
                  <a:pos x="7296" y="37039"/>
                </a:cxn>
                <a:cxn ang="0">
                  <a:pos x="6091" y="33647"/>
                </a:cxn>
                <a:cxn ang="0">
                  <a:pos x="6666" y="33079"/>
                </a:cxn>
                <a:cxn ang="0">
                  <a:pos x="9124" y="29958"/>
                </a:cxn>
                <a:cxn ang="0">
                  <a:pos x="4461" y="27638"/>
                </a:cxn>
                <a:cxn ang="0">
                  <a:pos x="3455" y="29557"/>
                </a:cxn>
                <a:cxn ang="0">
                  <a:pos x="669" y="26133"/>
                </a:cxn>
                <a:cxn ang="0">
                  <a:pos x="10198" y="23190"/>
                </a:cxn>
                <a:cxn ang="0">
                  <a:pos x="11471" y="10124"/>
                </a:cxn>
                <a:cxn ang="0">
                  <a:pos x="7677" y="8621"/>
                </a:cxn>
                <a:cxn ang="0">
                  <a:pos x="7995" y="8088"/>
                </a:cxn>
                <a:cxn ang="0">
                  <a:pos x="1054" y="6700"/>
                </a:cxn>
                <a:cxn ang="0">
                  <a:pos x="2471" y="5943"/>
                </a:cxn>
                <a:cxn ang="0">
                  <a:pos x="5173" y="6747"/>
                </a:cxn>
                <a:cxn ang="0">
                  <a:pos x="6183" y="6797"/>
                </a:cxn>
                <a:cxn ang="0">
                  <a:pos x="12121" y="8113"/>
                </a:cxn>
                <a:cxn ang="0">
                  <a:pos x="9158" y="5900"/>
                </a:cxn>
                <a:cxn ang="0">
                  <a:pos x="4397" y="3471"/>
                </a:cxn>
                <a:cxn ang="0">
                  <a:pos x="7238" y="4484"/>
                </a:cxn>
                <a:cxn ang="0">
                  <a:pos x="8431" y="5125"/>
                </a:cxn>
                <a:cxn ang="0">
                  <a:pos x="8258" y="3242"/>
                </a:cxn>
                <a:cxn ang="0">
                  <a:pos x="7653" y="2586"/>
                </a:cxn>
                <a:cxn ang="0">
                  <a:pos x="6703" y="713"/>
                </a:cxn>
                <a:cxn ang="0">
                  <a:pos x="7818" y="216"/>
                </a:cxn>
                <a:cxn ang="0">
                  <a:pos x="9520" y="1193"/>
                </a:cxn>
                <a:cxn ang="0">
                  <a:pos x="9909" y="3992"/>
                </a:cxn>
                <a:cxn ang="0">
                  <a:pos x="14579" y="5993"/>
                </a:cxn>
                <a:cxn ang="0">
                  <a:pos x="13328" y="3118"/>
                </a:cxn>
                <a:cxn ang="0">
                  <a:pos x="13844" y="2550"/>
                </a:cxn>
                <a:cxn ang="0">
                  <a:pos x="13628" y="172"/>
                </a:cxn>
                <a:cxn ang="0">
                  <a:pos x="14895" y="492"/>
                </a:cxn>
                <a:cxn ang="0">
                  <a:pos x="16336" y="1502"/>
                </a:cxn>
                <a:cxn ang="0">
                  <a:pos x="15567" y="3751"/>
                </a:cxn>
                <a:cxn ang="0">
                  <a:pos x="19284" y="2902"/>
                </a:cxn>
                <a:cxn ang="0">
                  <a:pos x="19787" y="2389"/>
                </a:cxn>
                <a:cxn ang="0">
                  <a:pos x="20681" y="2663"/>
                </a:cxn>
                <a:cxn ang="0">
                  <a:pos x="17436" y="5821"/>
                </a:cxn>
                <a:cxn ang="0">
                  <a:pos x="15389" y="7288"/>
                </a:cxn>
                <a:cxn ang="0">
                  <a:pos x="20172" y="5701"/>
                </a:cxn>
                <a:cxn ang="0">
                  <a:pos x="20882" y="5668"/>
                </a:cxn>
                <a:cxn ang="0">
                  <a:pos x="22335" y="2422"/>
                </a:cxn>
                <a:cxn ang="0">
                  <a:pos x="22795" y="2509"/>
                </a:cxn>
                <a:cxn ang="0">
                  <a:pos x="22991" y="2968"/>
                </a:cxn>
                <a:cxn ang="0">
                  <a:pos x="22204" y="6344"/>
                </a:cxn>
                <a:cxn ang="0">
                  <a:pos x="23187" y="7696"/>
                </a:cxn>
                <a:cxn ang="0">
                  <a:pos x="24525" y="7287"/>
                </a:cxn>
                <a:cxn ang="0">
                  <a:pos x="24704" y="7869"/>
                </a:cxn>
                <a:cxn ang="0">
                  <a:pos x="22166" y="8366"/>
                </a:cxn>
                <a:cxn ang="0">
                  <a:pos x="17699" y="8483"/>
                </a:cxn>
                <a:cxn ang="0">
                  <a:pos x="17358" y="8764"/>
                </a:cxn>
              </a:cxnLst>
              <a:rect l="0" t="0" r="r" b="b"/>
              <a:pathLst>
                <a:path w="25924" h="37878">
                  <a:moveTo>
                    <a:pt x="15274" y="15417"/>
                  </a:moveTo>
                  <a:lnTo>
                    <a:pt x="15283" y="15936"/>
                  </a:lnTo>
                  <a:lnTo>
                    <a:pt x="15283" y="15936"/>
                  </a:lnTo>
                  <a:lnTo>
                    <a:pt x="15300" y="16143"/>
                  </a:lnTo>
                  <a:lnTo>
                    <a:pt x="15318" y="16354"/>
                  </a:lnTo>
                  <a:lnTo>
                    <a:pt x="15340" y="16568"/>
                  </a:lnTo>
                  <a:lnTo>
                    <a:pt x="15364" y="16786"/>
                  </a:lnTo>
                  <a:lnTo>
                    <a:pt x="15391" y="17005"/>
                  </a:lnTo>
                  <a:lnTo>
                    <a:pt x="15405" y="17116"/>
                  </a:lnTo>
                  <a:lnTo>
                    <a:pt x="15421" y="17227"/>
                  </a:lnTo>
                  <a:lnTo>
                    <a:pt x="15436" y="17340"/>
                  </a:lnTo>
                  <a:lnTo>
                    <a:pt x="15452" y="17452"/>
                  </a:lnTo>
                  <a:lnTo>
                    <a:pt x="15470" y="17566"/>
                  </a:lnTo>
                  <a:lnTo>
                    <a:pt x="15488" y="17679"/>
                  </a:lnTo>
                  <a:lnTo>
                    <a:pt x="15507" y="17794"/>
                  </a:lnTo>
                  <a:lnTo>
                    <a:pt x="15527" y="17908"/>
                  </a:lnTo>
                  <a:lnTo>
                    <a:pt x="15546" y="18023"/>
                  </a:lnTo>
                  <a:lnTo>
                    <a:pt x="15568" y="18138"/>
                  </a:lnTo>
                  <a:lnTo>
                    <a:pt x="15590" y="18254"/>
                  </a:lnTo>
                  <a:lnTo>
                    <a:pt x="15612" y="18369"/>
                  </a:lnTo>
                  <a:lnTo>
                    <a:pt x="15635" y="18485"/>
                  </a:lnTo>
                  <a:lnTo>
                    <a:pt x="15660" y="18601"/>
                  </a:lnTo>
                  <a:lnTo>
                    <a:pt x="15685" y="18718"/>
                  </a:lnTo>
                  <a:lnTo>
                    <a:pt x="15710" y="18834"/>
                  </a:lnTo>
                  <a:lnTo>
                    <a:pt x="15736" y="18950"/>
                  </a:lnTo>
                  <a:lnTo>
                    <a:pt x="15764" y="19067"/>
                  </a:lnTo>
                  <a:lnTo>
                    <a:pt x="15792" y="19184"/>
                  </a:lnTo>
                  <a:lnTo>
                    <a:pt x="15821" y="19300"/>
                  </a:lnTo>
                  <a:lnTo>
                    <a:pt x="15851" y="19417"/>
                  </a:lnTo>
                  <a:lnTo>
                    <a:pt x="15882" y="19534"/>
                  </a:lnTo>
                  <a:lnTo>
                    <a:pt x="15912" y="19649"/>
                  </a:lnTo>
                  <a:lnTo>
                    <a:pt x="15945" y="19766"/>
                  </a:lnTo>
                  <a:lnTo>
                    <a:pt x="15978" y="19881"/>
                  </a:lnTo>
                  <a:lnTo>
                    <a:pt x="16013" y="19998"/>
                  </a:lnTo>
                  <a:lnTo>
                    <a:pt x="16048" y="20112"/>
                  </a:lnTo>
                  <a:lnTo>
                    <a:pt x="16084" y="20228"/>
                  </a:lnTo>
                  <a:lnTo>
                    <a:pt x="16120" y="20343"/>
                  </a:lnTo>
                  <a:lnTo>
                    <a:pt x="16158" y="20457"/>
                  </a:lnTo>
                  <a:lnTo>
                    <a:pt x="16196" y="20572"/>
                  </a:lnTo>
                  <a:lnTo>
                    <a:pt x="16235" y="20685"/>
                  </a:lnTo>
                  <a:lnTo>
                    <a:pt x="16277" y="20798"/>
                  </a:lnTo>
                  <a:lnTo>
                    <a:pt x="16318" y="20911"/>
                  </a:lnTo>
                  <a:lnTo>
                    <a:pt x="16359" y="21023"/>
                  </a:lnTo>
                  <a:lnTo>
                    <a:pt x="16402" y="21134"/>
                  </a:lnTo>
                  <a:lnTo>
                    <a:pt x="16447" y="21246"/>
                  </a:lnTo>
                  <a:lnTo>
                    <a:pt x="16492" y="21356"/>
                  </a:lnTo>
                  <a:lnTo>
                    <a:pt x="16537" y="21466"/>
                  </a:lnTo>
                  <a:lnTo>
                    <a:pt x="16585" y="21575"/>
                  </a:lnTo>
                  <a:lnTo>
                    <a:pt x="16632" y="21683"/>
                  </a:lnTo>
                  <a:lnTo>
                    <a:pt x="16682" y="21790"/>
                  </a:lnTo>
                  <a:lnTo>
                    <a:pt x="16731" y="21897"/>
                  </a:lnTo>
                  <a:lnTo>
                    <a:pt x="16782" y="22003"/>
                  </a:lnTo>
                  <a:lnTo>
                    <a:pt x="16833" y="22108"/>
                  </a:lnTo>
                  <a:lnTo>
                    <a:pt x="16887" y="22212"/>
                  </a:lnTo>
                  <a:lnTo>
                    <a:pt x="16941" y="22315"/>
                  </a:lnTo>
                  <a:lnTo>
                    <a:pt x="16995" y="22417"/>
                  </a:lnTo>
                  <a:lnTo>
                    <a:pt x="17051" y="22518"/>
                  </a:lnTo>
                  <a:lnTo>
                    <a:pt x="17109" y="22619"/>
                  </a:lnTo>
                  <a:lnTo>
                    <a:pt x="17167" y="22717"/>
                  </a:lnTo>
                  <a:lnTo>
                    <a:pt x="17225" y="22814"/>
                  </a:lnTo>
                  <a:lnTo>
                    <a:pt x="17285" y="22912"/>
                  </a:lnTo>
                  <a:lnTo>
                    <a:pt x="17346" y="23007"/>
                  </a:lnTo>
                  <a:lnTo>
                    <a:pt x="17346" y="23007"/>
                  </a:lnTo>
                  <a:lnTo>
                    <a:pt x="17377" y="23054"/>
                  </a:lnTo>
                  <a:lnTo>
                    <a:pt x="17409" y="23100"/>
                  </a:lnTo>
                  <a:lnTo>
                    <a:pt x="17440" y="23145"/>
                  </a:lnTo>
                  <a:lnTo>
                    <a:pt x="17472" y="23190"/>
                  </a:lnTo>
                  <a:lnTo>
                    <a:pt x="17504" y="23234"/>
                  </a:lnTo>
                  <a:lnTo>
                    <a:pt x="17536" y="23277"/>
                  </a:lnTo>
                  <a:lnTo>
                    <a:pt x="17568" y="23318"/>
                  </a:lnTo>
                  <a:lnTo>
                    <a:pt x="17601" y="23360"/>
                  </a:lnTo>
                  <a:lnTo>
                    <a:pt x="17633" y="23401"/>
                  </a:lnTo>
                  <a:lnTo>
                    <a:pt x="17666" y="23440"/>
                  </a:lnTo>
                  <a:lnTo>
                    <a:pt x="17732" y="23518"/>
                  </a:lnTo>
                  <a:lnTo>
                    <a:pt x="17799" y="23591"/>
                  </a:lnTo>
                  <a:lnTo>
                    <a:pt x="17866" y="23663"/>
                  </a:lnTo>
                  <a:lnTo>
                    <a:pt x="17934" y="23730"/>
                  </a:lnTo>
                  <a:lnTo>
                    <a:pt x="18003" y="23797"/>
                  </a:lnTo>
                  <a:lnTo>
                    <a:pt x="18071" y="23859"/>
                  </a:lnTo>
                  <a:lnTo>
                    <a:pt x="18140" y="23919"/>
                  </a:lnTo>
                  <a:lnTo>
                    <a:pt x="18209" y="23977"/>
                  </a:lnTo>
                  <a:lnTo>
                    <a:pt x="18279" y="24031"/>
                  </a:lnTo>
                  <a:lnTo>
                    <a:pt x="18349" y="24083"/>
                  </a:lnTo>
                  <a:lnTo>
                    <a:pt x="18419" y="24133"/>
                  </a:lnTo>
                  <a:lnTo>
                    <a:pt x="18489" y="24180"/>
                  </a:lnTo>
                  <a:lnTo>
                    <a:pt x="18558" y="24225"/>
                  </a:lnTo>
                  <a:lnTo>
                    <a:pt x="18628" y="24267"/>
                  </a:lnTo>
                  <a:lnTo>
                    <a:pt x="18697" y="24307"/>
                  </a:lnTo>
                  <a:lnTo>
                    <a:pt x="18766" y="24346"/>
                  </a:lnTo>
                  <a:lnTo>
                    <a:pt x="18835" y="24381"/>
                  </a:lnTo>
                  <a:lnTo>
                    <a:pt x="18903" y="24415"/>
                  </a:lnTo>
                  <a:lnTo>
                    <a:pt x="18972" y="24447"/>
                  </a:lnTo>
                  <a:lnTo>
                    <a:pt x="19040" y="24476"/>
                  </a:lnTo>
                  <a:lnTo>
                    <a:pt x="19107" y="24505"/>
                  </a:lnTo>
                  <a:lnTo>
                    <a:pt x="19174" y="24531"/>
                  </a:lnTo>
                  <a:lnTo>
                    <a:pt x="19240" y="24556"/>
                  </a:lnTo>
                  <a:lnTo>
                    <a:pt x="19305" y="24578"/>
                  </a:lnTo>
                  <a:lnTo>
                    <a:pt x="19369" y="24599"/>
                  </a:lnTo>
                  <a:lnTo>
                    <a:pt x="19433" y="24619"/>
                  </a:lnTo>
                  <a:lnTo>
                    <a:pt x="19495" y="24636"/>
                  </a:lnTo>
                  <a:lnTo>
                    <a:pt x="19556" y="24653"/>
                  </a:lnTo>
                  <a:lnTo>
                    <a:pt x="19617" y="24668"/>
                  </a:lnTo>
                  <a:lnTo>
                    <a:pt x="19677" y="24681"/>
                  </a:lnTo>
                  <a:lnTo>
                    <a:pt x="19736" y="24694"/>
                  </a:lnTo>
                  <a:lnTo>
                    <a:pt x="19793" y="24704"/>
                  </a:lnTo>
                  <a:lnTo>
                    <a:pt x="19848" y="24714"/>
                  </a:lnTo>
                  <a:lnTo>
                    <a:pt x="19903" y="24722"/>
                  </a:lnTo>
                  <a:lnTo>
                    <a:pt x="19956" y="24731"/>
                  </a:lnTo>
                  <a:lnTo>
                    <a:pt x="20008" y="24737"/>
                  </a:lnTo>
                  <a:lnTo>
                    <a:pt x="20059" y="24743"/>
                  </a:lnTo>
                  <a:lnTo>
                    <a:pt x="20107" y="24748"/>
                  </a:lnTo>
                  <a:lnTo>
                    <a:pt x="20155" y="24751"/>
                  </a:lnTo>
                  <a:lnTo>
                    <a:pt x="20243" y="24758"/>
                  </a:lnTo>
                  <a:lnTo>
                    <a:pt x="20325" y="24761"/>
                  </a:lnTo>
                  <a:lnTo>
                    <a:pt x="20399" y="24761"/>
                  </a:lnTo>
                  <a:lnTo>
                    <a:pt x="20464" y="24761"/>
                  </a:lnTo>
                  <a:lnTo>
                    <a:pt x="20522" y="24759"/>
                  </a:lnTo>
                  <a:lnTo>
                    <a:pt x="20569" y="24756"/>
                  </a:lnTo>
                  <a:lnTo>
                    <a:pt x="20606" y="24753"/>
                  </a:lnTo>
                  <a:lnTo>
                    <a:pt x="20634" y="24750"/>
                  </a:lnTo>
                  <a:lnTo>
                    <a:pt x="20657" y="24748"/>
                  </a:lnTo>
                  <a:lnTo>
                    <a:pt x="20657" y="24748"/>
                  </a:lnTo>
                  <a:lnTo>
                    <a:pt x="20604" y="24803"/>
                  </a:lnTo>
                  <a:lnTo>
                    <a:pt x="20551" y="24855"/>
                  </a:lnTo>
                  <a:lnTo>
                    <a:pt x="20497" y="24904"/>
                  </a:lnTo>
                  <a:lnTo>
                    <a:pt x="20444" y="24951"/>
                  </a:lnTo>
                  <a:lnTo>
                    <a:pt x="20391" y="24996"/>
                  </a:lnTo>
                  <a:lnTo>
                    <a:pt x="20337" y="25038"/>
                  </a:lnTo>
                  <a:lnTo>
                    <a:pt x="20283" y="25078"/>
                  </a:lnTo>
                  <a:lnTo>
                    <a:pt x="20230" y="25115"/>
                  </a:lnTo>
                  <a:lnTo>
                    <a:pt x="20176" y="25149"/>
                  </a:lnTo>
                  <a:lnTo>
                    <a:pt x="20123" y="25183"/>
                  </a:lnTo>
                  <a:lnTo>
                    <a:pt x="20069" y="25213"/>
                  </a:lnTo>
                  <a:lnTo>
                    <a:pt x="20014" y="25240"/>
                  </a:lnTo>
                  <a:lnTo>
                    <a:pt x="19961" y="25266"/>
                  </a:lnTo>
                  <a:lnTo>
                    <a:pt x="19907" y="25291"/>
                  </a:lnTo>
                  <a:lnTo>
                    <a:pt x="19853" y="25312"/>
                  </a:lnTo>
                  <a:lnTo>
                    <a:pt x="19800" y="25331"/>
                  </a:lnTo>
                  <a:lnTo>
                    <a:pt x="19746" y="25350"/>
                  </a:lnTo>
                  <a:lnTo>
                    <a:pt x="19692" y="25366"/>
                  </a:lnTo>
                  <a:lnTo>
                    <a:pt x="19640" y="25380"/>
                  </a:lnTo>
                  <a:lnTo>
                    <a:pt x="19586" y="25391"/>
                  </a:lnTo>
                  <a:lnTo>
                    <a:pt x="19533" y="25402"/>
                  </a:lnTo>
                  <a:lnTo>
                    <a:pt x="19479" y="25411"/>
                  </a:lnTo>
                  <a:lnTo>
                    <a:pt x="19426" y="25418"/>
                  </a:lnTo>
                  <a:lnTo>
                    <a:pt x="19374" y="25423"/>
                  </a:lnTo>
                  <a:lnTo>
                    <a:pt x="19320" y="25427"/>
                  </a:lnTo>
                  <a:lnTo>
                    <a:pt x="19268" y="25429"/>
                  </a:lnTo>
                  <a:lnTo>
                    <a:pt x="19215" y="25430"/>
                  </a:lnTo>
                  <a:lnTo>
                    <a:pt x="19162" y="25429"/>
                  </a:lnTo>
                  <a:lnTo>
                    <a:pt x="19110" y="25427"/>
                  </a:lnTo>
                  <a:lnTo>
                    <a:pt x="19057" y="25423"/>
                  </a:lnTo>
                  <a:lnTo>
                    <a:pt x="19006" y="25419"/>
                  </a:lnTo>
                  <a:lnTo>
                    <a:pt x="18954" y="25413"/>
                  </a:lnTo>
                  <a:lnTo>
                    <a:pt x="18902" y="25405"/>
                  </a:lnTo>
                  <a:lnTo>
                    <a:pt x="18851" y="25397"/>
                  </a:lnTo>
                  <a:lnTo>
                    <a:pt x="18799" y="25387"/>
                  </a:lnTo>
                  <a:lnTo>
                    <a:pt x="18748" y="25377"/>
                  </a:lnTo>
                  <a:lnTo>
                    <a:pt x="18697" y="25366"/>
                  </a:lnTo>
                  <a:lnTo>
                    <a:pt x="18647" y="25353"/>
                  </a:lnTo>
                  <a:lnTo>
                    <a:pt x="18596" y="25340"/>
                  </a:lnTo>
                  <a:lnTo>
                    <a:pt x="18546" y="25325"/>
                  </a:lnTo>
                  <a:lnTo>
                    <a:pt x="18496" y="25310"/>
                  </a:lnTo>
                  <a:lnTo>
                    <a:pt x="18447" y="25294"/>
                  </a:lnTo>
                  <a:lnTo>
                    <a:pt x="18397" y="25278"/>
                  </a:lnTo>
                  <a:lnTo>
                    <a:pt x="18348" y="25260"/>
                  </a:lnTo>
                  <a:lnTo>
                    <a:pt x="18299" y="25241"/>
                  </a:lnTo>
                  <a:lnTo>
                    <a:pt x="18251" y="25223"/>
                  </a:lnTo>
                  <a:lnTo>
                    <a:pt x="18154" y="25185"/>
                  </a:lnTo>
                  <a:lnTo>
                    <a:pt x="18059" y="25144"/>
                  </a:lnTo>
                  <a:lnTo>
                    <a:pt x="17966" y="25102"/>
                  </a:lnTo>
                  <a:lnTo>
                    <a:pt x="17873" y="25060"/>
                  </a:lnTo>
                  <a:lnTo>
                    <a:pt x="17783" y="25016"/>
                  </a:lnTo>
                  <a:lnTo>
                    <a:pt x="17694" y="24972"/>
                  </a:lnTo>
                  <a:lnTo>
                    <a:pt x="17607" y="24928"/>
                  </a:lnTo>
                  <a:lnTo>
                    <a:pt x="17437" y="24842"/>
                  </a:lnTo>
                  <a:lnTo>
                    <a:pt x="17437" y="24842"/>
                  </a:lnTo>
                  <a:lnTo>
                    <a:pt x="17397" y="24822"/>
                  </a:lnTo>
                  <a:lnTo>
                    <a:pt x="17357" y="24804"/>
                  </a:lnTo>
                  <a:lnTo>
                    <a:pt x="17320" y="24787"/>
                  </a:lnTo>
                  <a:lnTo>
                    <a:pt x="17285" y="24771"/>
                  </a:lnTo>
                  <a:lnTo>
                    <a:pt x="17250" y="24757"/>
                  </a:lnTo>
                  <a:lnTo>
                    <a:pt x="17218" y="24744"/>
                  </a:lnTo>
                  <a:lnTo>
                    <a:pt x="17187" y="24733"/>
                  </a:lnTo>
                  <a:lnTo>
                    <a:pt x="17157" y="24724"/>
                  </a:lnTo>
                  <a:lnTo>
                    <a:pt x="17128" y="24715"/>
                  </a:lnTo>
                  <a:lnTo>
                    <a:pt x="17102" y="24709"/>
                  </a:lnTo>
                  <a:lnTo>
                    <a:pt x="17076" y="24703"/>
                  </a:lnTo>
                  <a:lnTo>
                    <a:pt x="17052" y="24699"/>
                  </a:lnTo>
                  <a:lnTo>
                    <a:pt x="17028" y="24696"/>
                  </a:lnTo>
                  <a:lnTo>
                    <a:pt x="17007" y="24695"/>
                  </a:lnTo>
                  <a:lnTo>
                    <a:pt x="16986" y="24694"/>
                  </a:lnTo>
                  <a:lnTo>
                    <a:pt x="16966" y="24695"/>
                  </a:lnTo>
                  <a:lnTo>
                    <a:pt x="16947" y="24697"/>
                  </a:lnTo>
                  <a:lnTo>
                    <a:pt x="16929" y="24701"/>
                  </a:lnTo>
                  <a:lnTo>
                    <a:pt x="16913" y="24705"/>
                  </a:lnTo>
                  <a:lnTo>
                    <a:pt x="16896" y="24712"/>
                  </a:lnTo>
                  <a:lnTo>
                    <a:pt x="16882" y="24718"/>
                  </a:lnTo>
                  <a:lnTo>
                    <a:pt x="16868" y="24727"/>
                  </a:lnTo>
                  <a:lnTo>
                    <a:pt x="16854" y="24735"/>
                  </a:lnTo>
                  <a:lnTo>
                    <a:pt x="16842" y="24746"/>
                  </a:lnTo>
                  <a:lnTo>
                    <a:pt x="16829" y="24758"/>
                  </a:lnTo>
                  <a:lnTo>
                    <a:pt x="16819" y="24770"/>
                  </a:lnTo>
                  <a:lnTo>
                    <a:pt x="16808" y="24783"/>
                  </a:lnTo>
                  <a:lnTo>
                    <a:pt x="16798" y="24798"/>
                  </a:lnTo>
                  <a:lnTo>
                    <a:pt x="16788" y="24813"/>
                  </a:lnTo>
                  <a:lnTo>
                    <a:pt x="16780" y="24829"/>
                  </a:lnTo>
                  <a:lnTo>
                    <a:pt x="16771" y="24848"/>
                  </a:lnTo>
                  <a:lnTo>
                    <a:pt x="16762" y="24866"/>
                  </a:lnTo>
                  <a:lnTo>
                    <a:pt x="16755" y="24885"/>
                  </a:lnTo>
                  <a:lnTo>
                    <a:pt x="16748" y="24904"/>
                  </a:lnTo>
                  <a:lnTo>
                    <a:pt x="16733" y="24947"/>
                  </a:lnTo>
                  <a:lnTo>
                    <a:pt x="16720" y="24993"/>
                  </a:lnTo>
                  <a:lnTo>
                    <a:pt x="16707" y="25042"/>
                  </a:lnTo>
                  <a:lnTo>
                    <a:pt x="16681" y="25148"/>
                  </a:lnTo>
                  <a:lnTo>
                    <a:pt x="16653" y="25266"/>
                  </a:lnTo>
                  <a:lnTo>
                    <a:pt x="16637" y="25327"/>
                  </a:lnTo>
                  <a:lnTo>
                    <a:pt x="16620" y="25391"/>
                  </a:lnTo>
                  <a:lnTo>
                    <a:pt x="16600" y="25457"/>
                  </a:lnTo>
                  <a:lnTo>
                    <a:pt x="16579" y="25524"/>
                  </a:lnTo>
                  <a:lnTo>
                    <a:pt x="16554" y="25592"/>
                  </a:lnTo>
                  <a:lnTo>
                    <a:pt x="16541" y="25628"/>
                  </a:lnTo>
                  <a:lnTo>
                    <a:pt x="16527" y="25663"/>
                  </a:lnTo>
                  <a:lnTo>
                    <a:pt x="16512" y="25698"/>
                  </a:lnTo>
                  <a:lnTo>
                    <a:pt x="16496" y="25735"/>
                  </a:lnTo>
                  <a:lnTo>
                    <a:pt x="16480" y="25770"/>
                  </a:lnTo>
                  <a:lnTo>
                    <a:pt x="16462" y="25806"/>
                  </a:lnTo>
                  <a:lnTo>
                    <a:pt x="16462" y="25806"/>
                  </a:lnTo>
                  <a:lnTo>
                    <a:pt x="16426" y="25878"/>
                  </a:lnTo>
                  <a:lnTo>
                    <a:pt x="16390" y="25946"/>
                  </a:lnTo>
                  <a:lnTo>
                    <a:pt x="16354" y="26011"/>
                  </a:lnTo>
                  <a:lnTo>
                    <a:pt x="16318" y="26073"/>
                  </a:lnTo>
                  <a:lnTo>
                    <a:pt x="16282" y="26132"/>
                  </a:lnTo>
                  <a:lnTo>
                    <a:pt x="16246" y="26189"/>
                  </a:lnTo>
                  <a:lnTo>
                    <a:pt x="16211" y="26242"/>
                  </a:lnTo>
                  <a:lnTo>
                    <a:pt x="16175" y="26292"/>
                  </a:lnTo>
                  <a:lnTo>
                    <a:pt x="16141" y="26340"/>
                  </a:lnTo>
                  <a:lnTo>
                    <a:pt x="16107" y="26385"/>
                  </a:lnTo>
                  <a:lnTo>
                    <a:pt x="16074" y="26428"/>
                  </a:lnTo>
                  <a:lnTo>
                    <a:pt x="16041" y="26468"/>
                  </a:lnTo>
                  <a:lnTo>
                    <a:pt x="16010" y="26505"/>
                  </a:lnTo>
                  <a:lnTo>
                    <a:pt x="15980" y="26541"/>
                  </a:lnTo>
                  <a:lnTo>
                    <a:pt x="15950" y="26574"/>
                  </a:lnTo>
                  <a:lnTo>
                    <a:pt x="15921" y="26604"/>
                  </a:lnTo>
                  <a:lnTo>
                    <a:pt x="15893" y="26632"/>
                  </a:lnTo>
                  <a:lnTo>
                    <a:pt x="15867" y="26657"/>
                  </a:lnTo>
                  <a:lnTo>
                    <a:pt x="15841" y="26682"/>
                  </a:lnTo>
                  <a:lnTo>
                    <a:pt x="15818" y="26703"/>
                  </a:lnTo>
                  <a:lnTo>
                    <a:pt x="15775" y="26740"/>
                  </a:lnTo>
                  <a:lnTo>
                    <a:pt x="15738" y="26770"/>
                  </a:lnTo>
                  <a:lnTo>
                    <a:pt x="15709" y="26791"/>
                  </a:lnTo>
                  <a:lnTo>
                    <a:pt x="15687" y="26807"/>
                  </a:lnTo>
                  <a:lnTo>
                    <a:pt x="15669" y="26819"/>
                  </a:lnTo>
                  <a:lnTo>
                    <a:pt x="15669" y="26819"/>
                  </a:lnTo>
                  <a:lnTo>
                    <a:pt x="15697" y="26728"/>
                  </a:lnTo>
                  <a:lnTo>
                    <a:pt x="15724" y="26636"/>
                  </a:lnTo>
                  <a:lnTo>
                    <a:pt x="15751" y="26544"/>
                  </a:lnTo>
                  <a:lnTo>
                    <a:pt x="15776" y="26452"/>
                  </a:lnTo>
                  <a:lnTo>
                    <a:pt x="15801" y="26359"/>
                  </a:lnTo>
                  <a:lnTo>
                    <a:pt x="15825" y="26264"/>
                  </a:lnTo>
                  <a:lnTo>
                    <a:pt x="15846" y="26170"/>
                  </a:lnTo>
                  <a:lnTo>
                    <a:pt x="15867" y="26076"/>
                  </a:lnTo>
                  <a:lnTo>
                    <a:pt x="15887" y="25981"/>
                  </a:lnTo>
                  <a:lnTo>
                    <a:pt x="15904" y="25886"/>
                  </a:lnTo>
                  <a:lnTo>
                    <a:pt x="15920" y="25790"/>
                  </a:lnTo>
                  <a:lnTo>
                    <a:pt x="15933" y="25695"/>
                  </a:lnTo>
                  <a:lnTo>
                    <a:pt x="15944" y="25600"/>
                  </a:lnTo>
                  <a:lnTo>
                    <a:pt x="15954" y="25505"/>
                  </a:lnTo>
                  <a:lnTo>
                    <a:pt x="15957" y="25457"/>
                  </a:lnTo>
                  <a:lnTo>
                    <a:pt x="15960" y="25409"/>
                  </a:lnTo>
                  <a:lnTo>
                    <a:pt x="15963" y="25361"/>
                  </a:lnTo>
                  <a:lnTo>
                    <a:pt x="15965" y="25314"/>
                  </a:lnTo>
                  <a:lnTo>
                    <a:pt x="15965" y="25314"/>
                  </a:lnTo>
                  <a:lnTo>
                    <a:pt x="15966" y="25247"/>
                  </a:lnTo>
                  <a:lnTo>
                    <a:pt x="15966" y="25179"/>
                  </a:lnTo>
                  <a:lnTo>
                    <a:pt x="15964" y="25113"/>
                  </a:lnTo>
                  <a:lnTo>
                    <a:pt x="15961" y="25047"/>
                  </a:lnTo>
                  <a:lnTo>
                    <a:pt x="15957" y="24981"/>
                  </a:lnTo>
                  <a:lnTo>
                    <a:pt x="15952" y="24916"/>
                  </a:lnTo>
                  <a:lnTo>
                    <a:pt x="15944" y="24851"/>
                  </a:lnTo>
                  <a:lnTo>
                    <a:pt x="15936" y="24786"/>
                  </a:lnTo>
                  <a:lnTo>
                    <a:pt x="15927" y="24721"/>
                  </a:lnTo>
                  <a:lnTo>
                    <a:pt x="15917" y="24657"/>
                  </a:lnTo>
                  <a:lnTo>
                    <a:pt x="15905" y="24594"/>
                  </a:lnTo>
                  <a:lnTo>
                    <a:pt x="15893" y="24531"/>
                  </a:lnTo>
                  <a:lnTo>
                    <a:pt x="15878" y="24468"/>
                  </a:lnTo>
                  <a:lnTo>
                    <a:pt x="15864" y="24405"/>
                  </a:lnTo>
                  <a:lnTo>
                    <a:pt x="15849" y="24342"/>
                  </a:lnTo>
                  <a:lnTo>
                    <a:pt x="15832" y="24279"/>
                  </a:lnTo>
                  <a:lnTo>
                    <a:pt x="15815" y="24217"/>
                  </a:lnTo>
                  <a:lnTo>
                    <a:pt x="15796" y="24155"/>
                  </a:lnTo>
                  <a:lnTo>
                    <a:pt x="15776" y="24094"/>
                  </a:lnTo>
                  <a:lnTo>
                    <a:pt x="15757" y="24032"/>
                  </a:lnTo>
                  <a:lnTo>
                    <a:pt x="15736" y="23971"/>
                  </a:lnTo>
                  <a:lnTo>
                    <a:pt x="15714" y="23910"/>
                  </a:lnTo>
                  <a:lnTo>
                    <a:pt x="15692" y="23849"/>
                  </a:lnTo>
                  <a:lnTo>
                    <a:pt x="15669" y="23789"/>
                  </a:lnTo>
                  <a:lnTo>
                    <a:pt x="15622" y="23668"/>
                  </a:lnTo>
                  <a:lnTo>
                    <a:pt x="15572" y="23549"/>
                  </a:lnTo>
                  <a:lnTo>
                    <a:pt x="15520" y="23429"/>
                  </a:lnTo>
                  <a:lnTo>
                    <a:pt x="15467" y="23310"/>
                  </a:lnTo>
                  <a:lnTo>
                    <a:pt x="15412" y="23191"/>
                  </a:lnTo>
                  <a:lnTo>
                    <a:pt x="15357" y="23072"/>
                  </a:lnTo>
                  <a:lnTo>
                    <a:pt x="15244" y="22836"/>
                  </a:lnTo>
                  <a:lnTo>
                    <a:pt x="15131" y="22599"/>
                  </a:lnTo>
                  <a:lnTo>
                    <a:pt x="15074" y="22482"/>
                  </a:lnTo>
                  <a:lnTo>
                    <a:pt x="15018" y="22363"/>
                  </a:lnTo>
                  <a:lnTo>
                    <a:pt x="14965" y="22244"/>
                  </a:lnTo>
                  <a:lnTo>
                    <a:pt x="14911" y="22125"/>
                  </a:lnTo>
                  <a:lnTo>
                    <a:pt x="14859" y="22005"/>
                  </a:lnTo>
                  <a:lnTo>
                    <a:pt x="14810" y="21886"/>
                  </a:lnTo>
                  <a:lnTo>
                    <a:pt x="14763" y="21765"/>
                  </a:lnTo>
                  <a:lnTo>
                    <a:pt x="14740" y="21704"/>
                  </a:lnTo>
                  <a:lnTo>
                    <a:pt x="14718" y="21643"/>
                  </a:lnTo>
                  <a:lnTo>
                    <a:pt x="14696" y="21582"/>
                  </a:lnTo>
                  <a:lnTo>
                    <a:pt x="14676" y="21521"/>
                  </a:lnTo>
                  <a:lnTo>
                    <a:pt x="14655" y="21460"/>
                  </a:lnTo>
                  <a:lnTo>
                    <a:pt x="14637" y="21398"/>
                  </a:lnTo>
                  <a:lnTo>
                    <a:pt x="14637" y="21398"/>
                  </a:lnTo>
                  <a:lnTo>
                    <a:pt x="14620" y="21341"/>
                  </a:lnTo>
                  <a:lnTo>
                    <a:pt x="14604" y="21284"/>
                  </a:lnTo>
                  <a:lnTo>
                    <a:pt x="14588" y="21228"/>
                  </a:lnTo>
                  <a:lnTo>
                    <a:pt x="14575" y="21170"/>
                  </a:lnTo>
                  <a:lnTo>
                    <a:pt x="14561" y="21113"/>
                  </a:lnTo>
                  <a:lnTo>
                    <a:pt x="14548" y="21055"/>
                  </a:lnTo>
                  <a:lnTo>
                    <a:pt x="14537" y="20997"/>
                  </a:lnTo>
                  <a:lnTo>
                    <a:pt x="14526" y="20940"/>
                  </a:lnTo>
                  <a:lnTo>
                    <a:pt x="14516" y="20882"/>
                  </a:lnTo>
                  <a:lnTo>
                    <a:pt x="14507" y="20824"/>
                  </a:lnTo>
                  <a:lnTo>
                    <a:pt x="14498" y="20765"/>
                  </a:lnTo>
                  <a:lnTo>
                    <a:pt x="14491" y="20707"/>
                  </a:lnTo>
                  <a:lnTo>
                    <a:pt x="14484" y="20649"/>
                  </a:lnTo>
                  <a:lnTo>
                    <a:pt x="14479" y="20590"/>
                  </a:lnTo>
                  <a:lnTo>
                    <a:pt x="14474" y="20531"/>
                  </a:lnTo>
                  <a:lnTo>
                    <a:pt x="14470" y="20471"/>
                  </a:lnTo>
                  <a:lnTo>
                    <a:pt x="14470" y="20471"/>
                  </a:lnTo>
                  <a:lnTo>
                    <a:pt x="14467" y="20421"/>
                  </a:lnTo>
                  <a:lnTo>
                    <a:pt x="14464" y="20370"/>
                  </a:lnTo>
                  <a:lnTo>
                    <a:pt x="14461" y="20266"/>
                  </a:lnTo>
                  <a:lnTo>
                    <a:pt x="14458" y="20213"/>
                  </a:lnTo>
                  <a:lnTo>
                    <a:pt x="14455" y="20161"/>
                  </a:lnTo>
                  <a:lnTo>
                    <a:pt x="14450" y="20109"/>
                  </a:lnTo>
                  <a:lnTo>
                    <a:pt x="14443" y="20057"/>
                  </a:lnTo>
                  <a:lnTo>
                    <a:pt x="14439" y="20032"/>
                  </a:lnTo>
                  <a:lnTo>
                    <a:pt x="14435" y="20007"/>
                  </a:lnTo>
                  <a:lnTo>
                    <a:pt x="14428" y="19982"/>
                  </a:lnTo>
                  <a:lnTo>
                    <a:pt x="14422" y="19957"/>
                  </a:lnTo>
                  <a:lnTo>
                    <a:pt x="14415" y="19933"/>
                  </a:lnTo>
                  <a:lnTo>
                    <a:pt x="14408" y="19908"/>
                  </a:lnTo>
                  <a:lnTo>
                    <a:pt x="14398" y="19885"/>
                  </a:lnTo>
                  <a:lnTo>
                    <a:pt x="14389" y="19862"/>
                  </a:lnTo>
                  <a:lnTo>
                    <a:pt x="14378" y="19840"/>
                  </a:lnTo>
                  <a:lnTo>
                    <a:pt x="14366" y="19817"/>
                  </a:lnTo>
                  <a:lnTo>
                    <a:pt x="14354" y="19795"/>
                  </a:lnTo>
                  <a:lnTo>
                    <a:pt x="14340" y="19774"/>
                  </a:lnTo>
                  <a:lnTo>
                    <a:pt x="14324" y="19754"/>
                  </a:lnTo>
                  <a:lnTo>
                    <a:pt x="14309" y="19734"/>
                  </a:lnTo>
                  <a:lnTo>
                    <a:pt x="14290" y="19714"/>
                  </a:lnTo>
                  <a:lnTo>
                    <a:pt x="14272" y="19695"/>
                  </a:lnTo>
                  <a:lnTo>
                    <a:pt x="14272" y="19695"/>
                  </a:lnTo>
                  <a:lnTo>
                    <a:pt x="14257" y="19683"/>
                  </a:lnTo>
                  <a:lnTo>
                    <a:pt x="14244" y="19674"/>
                  </a:lnTo>
                  <a:lnTo>
                    <a:pt x="14230" y="19666"/>
                  </a:lnTo>
                  <a:lnTo>
                    <a:pt x="14217" y="19661"/>
                  </a:lnTo>
                  <a:lnTo>
                    <a:pt x="14205" y="19658"/>
                  </a:lnTo>
                  <a:lnTo>
                    <a:pt x="14192" y="19657"/>
                  </a:lnTo>
                  <a:lnTo>
                    <a:pt x="14181" y="19657"/>
                  </a:lnTo>
                  <a:lnTo>
                    <a:pt x="14169" y="19659"/>
                  </a:lnTo>
                  <a:lnTo>
                    <a:pt x="14159" y="19663"/>
                  </a:lnTo>
                  <a:lnTo>
                    <a:pt x="14148" y="19668"/>
                  </a:lnTo>
                  <a:lnTo>
                    <a:pt x="14137" y="19676"/>
                  </a:lnTo>
                  <a:lnTo>
                    <a:pt x="14128" y="19684"/>
                  </a:lnTo>
                  <a:lnTo>
                    <a:pt x="14119" y="19694"/>
                  </a:lnTo>
                  <a:lnTo>
                    <a:pt x="14110" y="19705"/>
                  </a:lnTo>
                  <a:lnTo>
                    <a:pt x="14100" y="19717"/>
                  </a:lnTo>
                  <a:lnTo>
                    <a:pt x="14092" y="19730"/>
                  </a:lnTo>
                  <a:lnTo>
                    <a:pt x="14084" y="19744"/>
                  </a:lnTo>
                  <a:lnTo>
                    <a:pt x="14076" y="19759"/>
                  </a:lnTo>
                  <a:lnTo>
                    <a:pt x="14061" y="19790"/>
                  </a:lnTo>
                  <a:lnTo>
                    <a:pt x="14047" y="19824"/>
                  </a:lnTo>
                  <a:lnTo>
                    <a:pt x="14034" y="19859"/>
                  </a:lnTo>
                  <a:lnTo>
                    <a:pt x="14022" y="19894"/>
                  </a:lnTo>
                  <a:lnTo>
                    <a:pt x="14011" y="19929"/>
                  </a:lnTo>
                  <a:lnTo>
                    <a:pt x="13991" y="19996"/>
                  </a:lnTo>
                  <a:lnTo>
                    <a:pt x="13991" y="19996"/>
                  </a:lnTo>
                  <a:lnTo>
                    <a:pt x="13948" y="20136"/>
                  </a:lnTo>
                  <a:lnTo>
                    <a:pt x="13902" y="20277"/>
                  </a:lnTo>
                  <a:lnTo>
                    <a:pt x="13856" y="20416"/>
                  </a:lnTo>
                  <a:lnTo>
                    <a:pt x="13808" y="20557"/>
                  </a:lnTo>
                  <a:lnTo>
                    <a:pt x="13759" y="20696"/>
                  </a:lnTo>
                  <a:lnTo>
                    <a:pt x="13708" y="20835"/>
                  </a:lnTo>
                  <a:lnTo>
                    <a:pt x="13656" y="20973"/>
                  </a:lnTo>
                  <a:lnTo>
                    <a:pt x="13602" y="21112"/>
                  </a:lnTo>
                  <a:lnTo>
                    <a:pt x="13548" y="21250"/>
                  </a:lnTo>
                  <a:lnTo>
                    <a:pt x="13491" y="21388"/>
                  </a:lnTo>
                  <a:lnTo>
                    <a:pt x="13434" y="21526"/>
                  </a:lnTo>
                  <a:lnTo>
                    <a:pt x="13375" y="21665"/>
                  </a:lnTo>
                  <a:lnTo>
                    <a:pt x="13315" y="21803"/>
                  </a:lnTo>
                  <a:lnTo>
                    <a:pt x="13255" y="21941"/>
                  </a:lnTo>
                  <a:lnTo>
                    <a:pt x="13192" y="22080"/>
                  </a:lnTo>
                  <a:lnTo>
                    <a:pt x="13129" y="22218"/>
                  </a:lnTo>
                  <a:lnTo>
                    <a:pt x="13065" y="22358"/>
                  </a:lnTo>
                  <a:lnTo>
                    <a:pt x="12999" y="22498"/>
                  </a:lnTo>
                  <a:lnTo>
                    <a:pt x="12933" y="22637"/>
                  </a:lnTo>
                  <a:lnTo>
                    <a:pt x="12866" y="22777"/>
                  </a:lnTo>
                  <a:lnTo>
                    <a:pt x="12729" y="23060"/>
                  </a:lnTo>
                  <a:lnTo>
                    <a:pt x="12587" y="23344"/>
                  </a:lnTo>
                  <a:lnTo>
                    <a:pt x="12444" y="23631"/>
                  </a:lnTo>
                  <a:lnTo>
                    <a:pt x="12296" y="23921"/>
                  </a:lnTo>
                  <a:lnTo>
                    <a:pt x="11995" y="24513"/>
                  </a:lnTo>
                  <a:lnTo>
                    <a:pt x="11995" y="24513"/>
                  </a:lnTo>
                  <a:lnTo>
                    <a:pt x="11958" y="24585"/>
                  </a:lnTo>
                  <a:lnTo>
                    <a:pt x="11923" y="24659"/>
                  </a:lnTo>
                  <a:lnTo>
                    <a:pt x="11888" y="24732"/>
                  </a:lnTo>
                  <a:lnTo>
                    <a:pt x="11854" y="24807"/>
                  </a:lnTo>
                  <a:lnTo>
                    <a:pt x="11820" y="24881"/>
                  </a:lnTo>
                  <a:lnTo>
                    <a:pt x="11787" y="24956"/>
                  </a:lnTo>
                  <a:lnTo>
                    <a:pt x="11755" y="25031"/>
                  </a:lnTo>
                  <a:lnTo>
                    <a:pt x="11724" y="25106"/>
                  </a:lnTo>
                  <a:lnTo>
                    <a:pt x="11662" y="25258"/>
                  </a:lnTo>
                  <a:lnTo>
                    <a:pt x="11603" y="25409"/>
                  </a:lnTo>
                  <a:lnTo>
                    <a:pt x="11546" y="25562"/>
                  </a:lnTo>
                  <a:lnTo>
                    <a:pt x="11490" y="25717"/>
                  </a:lnTo>
                  <a:lnTo>
                    <a:pt x="11490" y="25717"/>
                  </a:lnTo>
                  <a:lnTo>
                    <a:pt x="11418" y="25921"/>
                  </a:lnTo>
                  <a:lnTo>
                    <a:pt x="11348" y="26125"/>
                  </a:lnTo>
                  <a:lnTo>
                    <a:pt x="11280" y="26331"/>
                  </a:lnTo>
                  <a:lnTo>
                    <a:pt x="11214" y="26536"/>
                  </a:lnTo>
                  <a:lnTo>
                    <a:pt x="11150" y="26742"/>
                  </a:lnTo>
                  <a:lnTo>
                    <a:pt x="11089" y="26948"/>
                  </a:lnTo>
                  <a:lnTo>
                    <a:pt x="11059" y="27051"/>
                  </a:lnTo>
                  <a:lnTo>
                    <a:pt x="11030" y="27155"/>
                  </a:lnTo>
                  <a:lnTo>
                    <a:pt x="11001" y="27259"/>
                  </a:lnTo>
                  <a:lnTo>
                    <a:pt x="10973" y="27362"/>
                  </a:lnTo>
                  <a:lnTo>
                    <a:pt x="10946" y="27466"/>
                  </a:lnTo>
                  <a:lnTo>
                    <a:pt x="10920" y="27571"/>
                  </a:lnTo>
                  <a:lnTo>
                    <a:pt x="10894" y="27675"/>
                  </a:lnTo>
                  <a:lnTo>
                    <a:pt x="10869" y="27780"/>
                  </a:lnTo>
                  <a:lnTo>
                    <a:pt x="10844" y="27885"/>
                  </a:lnTo>
                  <a:lnTo>
                    <a:pt x="10821" y="27989"/>
                  </a:lnTo>
                  <a:lnTo>
                    <a:pt x="10797" y="28094"/>
                  </a:lnTo>
                  <a:lnTo>
                    <a:pt x="10774" y="28200"/>
                  </a:lnTo>
                  <a:lnTo>
                    <a:pt x="10753" y="28306"/>
                  </a:lnTo>
                  <a:lnTo>
                    <a:pt x="10731" y="28412"/>
                  </a:lnTo>
                  <a:lnTo>
                    <a:pt x="10710" y="28518"/>
                  </a:lnTo>
                  <a:lnTo>
                    <a:pt x="10691" y="28624"/>
                  </a:lnTo>
                  <a:lnTo>
                    <a:pt x="10671" y="28731"/>
                  </a:lnTo>
                  <a:lnTo>
                    <a:pt x="10654" y="28838"/>
                  </a:lnTo>
                  <a:lnTo>
                    <a:pt x="10635" y="28945"/>
                  </a:lnTo>
                  <a:lnTo>
                    <a:pt x="10618" y="29053"/>
                  </a:lnTo>
                  <a:lnTo>
                    <a:pt x="10618" y="29053"/>
                  </a:lnTo>
                  <a:lnTo>
                    <a:pt x="10602" y="29164"/>
                  </a:lnTo>
                  <a:lnTo>
                    <a:pt x="10585" y="29277"/>
                  </a:lnTo>
                  <a:lnTo>
                    <a:pt x="10569" y="29390"/>
                  </a:lnTo>
                  <a:lnTo>
                    <a:pt x="10555" y="29504"/>
                  </a:lnTo>
                  <a:lnTo>
                    <a:pt x="10540" y="29617"/>
                  </a:lnTo>
                  <a:lnTo>
                    <a:pt x="10528" y="29733"/>
                  </a:lnTo>
                  <a:lnTo>
                    <a:pt x="10515" y="29847"/>
                  </a:lnTo>
                  <a:lnTo>
                    <a:pt x="10504" y="29963"/>
                  </a:lnTo>
                  <a:lnTo>
                    <a:pt x="10495" y="30078"/>
                  </a:lnTo>
                  <a:lnTo>
                    <a:pt x="10486" y="30195"/>
                  </a:lnTo>
                  <a:lnTo>
                    <a:pt x="10480" y="30311"/>
                  </a:lnTo>
                  <a:lnTo>
                    <a:pt x="10475" y="30427"/>
                  </a:lnTo>
                  <a:lnTo>
                    <a:pt x="10472" y="30544"/>
                  </a:lnTo>
                  <a:lnTo>
                    <a:pt x="10471" y="30659"/>
                  </a:lnTo>
                  <a:lnTo>
                    <a:pt x="10471" y="30776"/>
                  </a:lnTo>
                  <a:lnTo>
                    <a:pt x="10474" y="30892"/>
                  </a:lnTo>
                  <a:lnTo>
                    <a:pt x="10479" y="31007"/>
                  </a:lnTo>
                  <a:lnTo>
                    <a:pt x="10486" y="31123"/>
                  </a:lnTo>
                  <a:lnTo>
                    <a:pt x="10491" y="31181"/>
                  </a:lnTo>
                  <a:lnTo>
                    <a:pt x="10496" y="31238"/>
                  </a:lnTo>
                  <a:lnTo>
                    <a:pt x="10502" y="31296"/>
                  </a:lnTo>
                  <a:lnTo>
                    <a:pt x="10508" y="31353"/>
                  </a:lnTo>
                  <a:lnTo>
                    <a:pt x="10515" y="31411"/>
                  </a:lnTo>
                  <a:lnTo>
                    <a:pt x="10523" y="31467"/>
                  </a:lnTo>
                  <a:lnTo>
                    <a:pt x="10531" y="31524"/>
                  </a:lnTo>
                  <a:lnTo>
                    <a:pt x="10540" y="31581"/>
                  </a:lnTo>
                  <a:lnTo>
                    <a:pt x="10550" y="31637"/>
                  </a:lnTo>
                  <a:lnTo>
                    <a:pt x="10561" y="31694"/>
                  </a:lnTo>
                  <a:lnTo>
                    <a:pt x="10572" y="31751"/>
                  </a:lnTo>
                  <a:lnTo>
                    <a:pt x="10584" y="31807"/>
                  </a:lnTo>
                  <a:lnTo>
                    <a:pt x="10597" y="31862"/>
                  </a:lnTo>
                  <a:lnTo>
                    <a:pt x="10610" y="31918"/>
                  </a:lnTo>
                  <a:lnTo>
                    <a:pt x="10625" y="31973"/>
                  </a:lnTo>
                  <a:lnTo>
                    <a:pt x="10640" y="32029"/>
                  </a:lnTo>
                  <a:lnTo>
                    <a:pt x="10656" y="32085"/>
                  </a:lnTo>
                  <a:lnTo>
                    <a:pt x="10673" y="32139"/>
                  </a:lnTo>
                  <a:lnTo>
                    <a:pt x="10691" y="32194"/>
                  </a:lnTo>
                  <a:lnTo>
                    <a:pt x="10709" y="32248"/>
                  </a:lnTo>
                  <a:lnTo>
                    <a:pt x="10729" y="32302"/>
                  </a:lnTo>
                  <a:lnTo>
                    <a:pt x="10749" y="32357"/>
                  </a:lnTo>
                  <a:lnTo>
                    <a:pt x="10770" y="32410"/>
                  </a:lnTo>
                  <a:lnTo>
                    <a:pt x="10793" y="32464"/>
                  </a:lnTo>
                  <a:lnTo>
                    <a:pt x="10815" y="32516"/>
                  </a:lnTo>
                  <a:lnTo>
                    <a:pt x="10840" y="32570"/>
                  </a:lnTo>
                  <a:lnTo>
                    <a:pt x="10865" y="32622"/>
                  </a:lnTo>
                  <a:lnTo>
                    <a:pt x="10891" y="32674"/>
                  </a:lnTo>
                  <a:lnTo>
                    <a:pt x="10891" y="32674"/>
                  </a:lnTo>
                  <a:lnTo>
                    <a:pt x="10914" y="32718"/>
                  </a:lnTo>
                  <a:lnTo>
                    <a:pt x="10940" y="32762"/>
                  </a:lnTo>
                  <a:lnTo>
                    <a:pt x="10967" y="32806"/>
                  </a:lnTo>
                  <a:lnTo>
                    <a:pt x="10996" y="32850"/>
                  </a:lnTo>
                  <a:lnTo>
                    <a:pt x="11027" y="32893"/>
                  </a:lnTo>
                  <a:lnTo>
                    <a:pt x="11059" y="32935"/>
                  </a:lnTo>
                  <a:lnTo>
                    <a:pt x="11092" y="32977"/>
                  </a:lnTo>
                  <a:lnTo>
                    <a:pt x="11127" y="33020"/>
                  </a:lnTo>
                  <a:lnTo>
                    <a:pt x="11163" y="33061"/>
                  </a:lnTo>
                  <a:lnTo>
                    <a:pt x="11200" y="33101"/>
                  </a:lnTo>
                  <a:lnTo>
                    <a:pt x="11238" y="33142"/>
                  </a:lnTo>
                  <a:lnTo>
                    <a:pt x="11278" y="33182"/>
                  </a:lnTo>
                  <a:lnTo>
                    <a:pt x="11318" y="33221"/>
                  </a:lnTo>
                  <a:lnTo>
                    <a:pt x="11359" y="33259"/>
                  </a:lnTo>
                  <a:lnTo>
                    <a:pt x="11401" y="33297"/>
                  </a:lnTo>
                  <a:lnTo>
                    <a:pt x="11445" y="33334"/>
                  </a:lnTo>
                  <a:lnTo>
                    <a:pt x="11488" y="33370"/>
                  </a:lnTo>
                  <a:lnTo>
                    <a:pt x="11531" y="33405"/>
                  </a:lnTo>
                  <a:lnTo>
                    <a:pt x="11576" y="33439"/>
                  </a:lnTo>
                  <a:lnTo>
                    <a:pt x="11621" y="33473"/>
                  </a:lnTo>
                  <a:lnTo>
                    <a:pt x="11666" y="33506"/>
                  </a:lnTo>
                  <a:lnTo>
                    <a:pt x="11712" y="33538"/>
                  </a:lnTo>
                  <a:lnTo>
                    <a:pt x="11757" y="33568"/>
                  </a:lnTo>
                  <a:lnTo>
                    <a:pt x="11802" y="33598"/>
                  </a:lnTo>
                  <a:lnTo>
                    <a:pt x="11849" y="33627"/>
                  </a:lnTo>
                  <a:lnTo>
                    <a:pt x="11894" y="33655"/>
                  </a:lnTo>
                  <a:lnTo>
                    <a:pt x="11940" y="33680"/>
                  </a:lnTo>
                  <a:lnTo>
                    <a:pt x="11985" y="33706"/>
                  </a:lnTo>
                  <a:lnTo>
                    <a:pt x="12029" y="33731"/>
                  </a:lnTo>
                  <a:lnTo>
                    <a:pt x="12075" y="33753"/>
                  </a:lnTo>
                  <a:lnTo>
                    <a:pt x="12118" y="33774"/>
                  </a:lnTo>
                  <a:lnTo>
                    <a:pt x="12162" y="33795"/>
                  </a:lnTo>
                  <a:lnTo>
                    <a:pt x="12162" y="33795"/>
                  </a:lnTo>
                  <a:lnTo>
                    <a:pt x="12206" y="33814"/>
                  </a:lnTo>
                  <a:lnTo>
                    <a:pt x="12249" y="33833"/>
                  </a:lnTo>
                  <a:lnTo>
                    <a:pt x="12292" y="33851"/>
                  </a:lnTo>
                  <a:lnTo>
                    <a:pt x="12337" y="33869"/>
                  </a:lnTo>
                  <a:lnTo>
                    <a:pt x="12382" y="33886"/>
                  </a:lnTo>
                  <a:lnTo>
                    <a:pt x="12426" y="33902"/>
                  </a:lnTo>
                  <a:lnTo>
                    <a:pt x="12517" y="33934"/>
                  </a:lnTo>
                  <a:lnTo>
                    <a:pt x="12610" y="33963"/>
                  </a:lnTo>
                  <a:lnTo>
                    <a:pt x="12703" y="33990"/>
                  </a:lnTo>
                  <a:lnTo>
                    <a:pt x="12797" y="34014"/>
                  </a:lnTo>
                  <a:lnTo>
                    <a:pt x="12893" y="34037"/>
                  </a:lnTo>
                  <a:lnTo>
                    <a:pt x="12989" y="34057"/>
                  </a:lnTo>
                  <a:lnTo>
                    <a:pt x="13085" y="34075"/>
                  </a:lnTo>
                  <a:lnTo>
                    <a:pt x="13182" y="34092"/>
                  </a:lnTo>
                  <a:lnTo>
                    <a:pt x="13280" y="34106"/>
                  </a:lnTo>
                  <a:lnTo>
                    <a:pt x="13378" y="34119"/>
                  </a:lnTo>
                  <a:lnTo>
                    <a:pt x="13477" y="34130"/>
                  </a:lnTo>
                  <a:lnTo>
                    <a:pt x="13577" y="34138"/>
                  </a:lnTo>
                  <a:lnTo>
                    <a:pt x="13676" y="34145"/>
                  </a:lnTo>
                  <a:lnTo>
                    <a:pt x="13777" y="34149"/>
                  </a:lnTo>
                  <a:lnTo>
                    <a:pt x="13876" y="34152"/>
                  </a:lnTo>
                  <a:lnTo>
                    <a:pt x="13976" y="34153"/>
                  </a:lnTo>
                  <a:lnTo>
                    <a:pt x="14075" y="34152"/>
                  </a:lnTo>
                  <a:lnTo>
                    <a:pt x="14175" y="34150"/>
                  </a:lnTo>
                  <a:lnTo>
                    <a:pt x="14274" y="34146"/>
                  </a:lnTo>
                  <a:lnTo>
                    <a:pt x="14372" y="34139"/>
                  </a:lnTo>
                  <a:lnTo>
                    <a:pt x="14471" y="34132"/>
                  </a:lnTo>
                  <a:lnTo>
                    <a:pt x="14568" y="34123"/>
                  </a:lnTo>
                  <a:lnTo>
                    <a:pt x="14665" y="34112"/>
                  </a:lnTo>
                  <a:lnTo>
                    <a:pt x="14761" y="34100"/>
                  </a:lnTo>
                  <a:lnTo>
                    <a:pt x="14856" y="34086"/>
                  </a:lnTo>
                  <a:lnTo>
                    <a:pt x="14951" y="34070"/>
                  </a:lnTo>
                  <a:lnTo>
                    <a:pt x="15045" y="34053"/>
                  </a:lnTo>
                  <a:lnTo>
                    <a:pt x="15137" y="34033"/>
                  </a:lnTo>
                  <a:lnTo>
                    <a:pt x="15229" y="34014"/>
                  </a:lnTo>
                  <a:lnTo>
                    <a:pt x="15229" y="34014"/>
                  </a:lnTo>
                  <a:lnTo>
                    <a:pt x="15296" y="33998"/>
                  </a:lnTo>
                  <a:lnTo>
                    <a:pt x="15362" y="33981"/>
                  </a:lnTo>
                  <a:lnTo>
                    <a:pt x="15428" y="33963"/>
                  </a:lnTo>
                  <a:lnTo>
                    <a:pt x="15493" y="33944"/>
                  </a:lnTo>
                  <a:lnTo>
                    <a:pt x="15559" y="33923"/>
                  </a:lnTo>
                  <a:lnTo>
                    <a:pt x="15624" y="33903"/>
                  </a:lnTo>
                  <a:lnTo>
                    <a:pt x="15688" y="33880"/>
                  </a:lnTo>
                  <a:lnTo>
                    <a:pt x="15753" y="33858"/>
                  </a:lnTo>
                  <a:lnTo>
                    <a:pt x="15817" y="33833"/>
                  </a:lnTo>
                  <a:lnTo>
                    <a:pt x="15881" y="33809"/>
                  </a:lnTo>
                  <a:lnTo>
                    <a:pt x="15943" y="33783"/>
                  </a:lnTo>
                  <a:lnTo>
                    <a:pt x="16006" y="33756"/>
                  </a:lnTo>
                  <a:lnTo>
                    <a:pt x="16069" y="33728"/>
                  </a:lnTo>
                  <a:lnTo>
                    <a:pt x="16132" y="33701"/>
                  </a:lnTo>
                  <a:lnTo>
                    <a:pt x="16194" y="33672"/>
                  </a:lnTo>
                  <a:lnTo>
                    <a:pt x="16256" y="33642"/>
                  </a:lnTo>
                  <a:lnTo>
                    <a:pt x="16256" y="33642"/>
                  </a:lnTo>
                  <a:lnTo>
                    <a:pt x="16289" y="33628"/>
                  </a:lnTo>
                  <a:lnTo>
                    <a:pt x="16335" y="33609"/>
                  </a:lnTo>
                  <a:lnTo>
                    <a:pt x="16390" y="33587"/>
                  </a:lnTo>
                  <a:lnTo>
                    <a:pt x="16449" y="33561"/>
                  </a:lnTo>
                  <a:lnTo>
                    <a:pt x="16479" y="33549"/>
                  </a:lnTo>
                  <a:lnTo>
                    <a:pt x="16507" y="33536"/>
                  </a:lnTo>
                  <a:lnTo>
                    <a:pt x="16533" y="33522"/>
                  </a:lnTo>
                  <a:lnTo>
                    <a:pt x="16558" y="33508"/>
                  </a:lnTo>
                  <a:lnTo>
                    <a:pt x="16580" y="33494"/>
                  </a:lnTo>
                  <a:lnTo>
                    <a:pt x="16597" y="33480"/>
                  </a:lnTo>
                  <a:lnTo>
                    <a:pt x="16606" y="33473"/>
                  </a:lnTo>
                  <a:lnTo>
                    <a:pt x="16612" y="33466"/>
                  </a:lnTo>
                  <a:lnTo>
                    <a:pt x="16617" y="33460"/>
                  </a:lnTo>
                  <a:lnTo>
                    <a:pt x="16621" y="33452"/>
                  </a:lnTo>
                  <a:lnTo>
                    <a:pt x="16621" y="33452"/>
                  </a:lnTo>
                  <a:lnTo>
                    <a:pt x="16595" y="33503"/>
                  </a:lnTo>
                  <a:lnTo>
                    <a:pt x="16569" y="33552"/>
                  </a:lnTo>
                  <a:lnTo>
                    <a:pt x="16543" y="33600"/>
                  </a:lnTo>
                  <a:lnTo>
                    <a:pt x="16516" y="33648"/>
                  </a:lnTo>
                  <a:lnTo>
                    <a:pt x="16489" y="33694"/>
                  </a:lnTo>
                  <a:lnTo>
                    <a:pt x="16461" y="33739"/>
                  </a:lnTo>
                  <a:lnTo>
                    <a:pt x="16434" y="33784"/>
                  </a:lnTo>
                  <a:lnTo>
                    <a:pt x="16405" y="33828"/>
                  </a:lnTo>
                  <a:lnTo>
                    <a:pt x="16378" y="33870"/>
                  </a:lnTo>
                  <a:lnTo>
                    <a:pt x="16349" y="33911"/>
                  </a:lnTo>
                  <a:lnTo>
                    <a:pt x="16320" y="33952"/>
                  </a:lnTo>
                  <a:lnTo>
                    <a:pt x="16291" y="33993"/>
                  </a:lnTo>
                  <a:lnTo>
                    <a:pt x="16262" y="34031"/>
                  </a:lnTo>
                  <a:lnTo>
                    <a:pt x="16232" y="34070"/>
                  </a:lnTo>
                  <a:lnTo>
                    <a:pt x="16202" y="34106"/>
                  </a:lnTo>
                  <a:lnTo>
                    <a:pt x="16172" y="34143"/>
                  </a:lnTo>
                  <a:lnTo>
                    <a:pt x="16141" y="34179"/>
                  </a:lnTo>
                  <a:lnTo>
                    <a:pt x="16112" y="34213"/>
                  </a:lnTo>
                  <a:lnTo>
                    <a:pt x="16081" y="34247"/>
                  </a:lnTo>
                  <a:lnTo>
                    <a:pt x="16050" y="34281"/>
                  </a:lnTo>
                  <a:lnTo>
                    <a:pt x="16019" y="34313"/>
                  </a:lnTo>
                  <a:lnTo>
                    <a:pt x="15987" y="34344"/>
                  </a:lnTo>
                  <a:lnTo>
                    <a:pt x="15956" y="34375"/>
                  </a:lnTo>
                  <a:lnTo>
                    <a:pt x="15924" y="34404"/>
                  </a:lnTo>
                  <a:lnTo>
                    <a:pt x="15892" y="34434"/>
                  </a:lnTo>
                  <a:lnTo>
                    <a:pt x="15860" y="34461"/>
                  </a:lnTo>
                  <a:lnTo>
                    <a:pt x="15828" y="34489"/>
                  </a:lnTo>
                  <a:lnTo>
                    <a:pt x="15796" y="34516"/>
                  </a:lnTo>
                  <a:lnTo>
                    <a:pt x="15763" y="34542"/>
                  </a:lnTo>
                  <a:lnTo>
                    <a:pt x="15731" y="34567"/>
                  </a:lnTo>
                  <a:lnTo>
                    <a:pt x="15666" y="34616"/>
                  </a:lnTo>
                  <a:lnTo>
                    <a:pt x="15600" y="34662"/>
                  </a:lnTo>
                  <a:lnTo>
                    <a:pt x="15534" y="34704"/>
                  </a:lnTo>
                  <a:lnTo>
                    <a:pt x="15468" y="34745"/>
                  </a:lnTo>
                  <a:lnTo>
                    <a:pt x="15402" y="34782"/>
                  </a:lnTo>
                  <a:lnTo>
                    <a:pt x="15336" y="34818"/>
                  </a:lnTo>
                  <a:lnTo>
                    <a:pt x="15270" y="34851"/>
                  </a:lnTo>
                  <a:lnTo>
                    <a:pt x="15204" y="34882"/>
                  </a:lnTo>
                  <a:lnTo>
                    <a:pt x="15138" y="34910"/>
                  </a:lnTo>
                  <a:lnTo>
                    <a:pt x="15073" y="34937"/>
                  </a:lnTo>
                  <a:lnTo>
                    <a:pt x="15007" y="34960"/>
                  </a:lnTo>
                  <a:lnTo>
                    <a:pt x="14942" y="34983"/>
                  </a:lnTo>
                  <a:lnTo>
                    <a:pt x="14878" y="35002"/>
                  </a:lnTo>
                  <a:lnTo>
                    <a:pt x="14814" y="35020"/>
                  </a:lnTo>
                  <a:lnTo>
                    <a:pt x="14750" y="35037"/>
                  </a:lnTo>
                  <a:lnTo>
                    <a:pt x="14687" y="35051"/>
                  </a:lnTo>
                  <a:lnTo>
                    <a:pt x="14625" y="35064"/>
                  </a:lnTo>
                  <a:lnTo>
                    <a:pt x="14564" y="35076"/>
                  </a:lnTo>
                  <a:lnTo>
                    <a:pt x="14504" y="35085"/>
                  </a:lnTo>
                  <a:lnTo>
                    <a:pt x="14445" y="35094"/>
                  </a:lnTo>
                  <a:lnTo>
                    <a:pt x="14386" y="35101"/>
                  </a:lnTo>
                  <a:lnTo>
                    <a:pt x="14328" y="35107"/>
                  </a:lnTo>
                  <a:lnTo>
                    <a:pt x="14273" y="35111"/>
                  </a:lnTo>
                  <a:lnTo>
                    <a:pt x="14218" y="35115"/>
                  </a:lnTo>
                  <a:lnTo>
                    <a:pt x="14164" y="35117"/>
                  </a:lnTo>
                  <a:lnTo>
                    <a:pt x="14112" y="35118"/>
                  </a:lnTo>
                  <a:lnTo>
                    <a:pt x="14061" y="35118"/>
                  </a:lnTo>
                  <a:lnTo>
                    <a:pt x="14012" y="35118"/>
                  </a:lnTo>
                  <a:lnTo>
                    <a:pt x="13963" y="35117"/>
                  </a:lnTo>
                  <a:lnTo>
                    <a:pt x="13918" y="35115"/>
                  </a:lnTo>
                  <a:lnTo>
                    <a:pt x="13872" y="35113"/>
                  </a:lnTo>
                  <a:lnTo>
                    <a:pt x="13789" y="35107"/>
                  </a:lnTo>
                  <a:lnTo>
                    <a:pt x="13714" y="35099"/>
                  </a:lnTo>
                  <a:lnTo>
                    <a:pt x="13647" y="35091"/>
                  </a:lnTo>
                  <a:lnTo>
                    <a:pt x="13588" y="35081"/>
                  </a:lnTo>
                  <a:lnTo>
                    <a:pt x="13538" y="35072"/>
                  </a:lnTo>
                  <a:lnTo>
                    <a:pt x="13499" y="35065"/>
                  </a:lnTo>
                  <a:lnTo>
                    <a:pt x="13470" y="35059"/>
                  </a:lnTo>
                  <a:lnTo>
                    <a:pt x="13446" y="35052"/>
                  </a:lnTo>
                  <a:lnTo>
                    <a:pt x="13446" y="35052"/>
                  </a:lnTo>
                  <a:lnTo>
                    <a:pt x="13473" y="35084"/>
                  </a:lnTo>
                  <a:lnTo>
                    <a:pt x="13499" y="35117"/>
                  </a:lnTo>
                  <a:lnTo>
                    <a:pt x="13523" y="35151"/>
                  </a:lnTo>
                  <a:lnTo>
                    <a:pt x="13548" y="35185"/>
                  </a:lnTo>
                  <a:lnTo>
                    <a:pt x="13570" y="35219"/>
                  </a:lnTo>
                  <a:lnTo>
                    <a:pt x="13592" y="35254"/>
                  </a:lnTo>
                  <a:lnTo>
                    <a:pt x="13614" y="35290"/>
                  </a:lnTo>
                  <a:lnTo>
                    <a:pt x="13634" y="35326"/>
                  </a:lnTo>
                  <a:lnTo>
                    <a:pt x="13654" y="35362"/>
                  </a:lnTo>
                  <a:lnTo>
                    <a:pt x="13672" y="35400"/>
                  </a:lnTo>
                  <a:lnTo>
                    <a:pt x="13691" y="35438"/>
                  </a:lnTo>
                  <a:lnTo>
                    <a:pt x="13707" y="35476"/>
                  </a:lnTo>
                  <a:lnTo>
                    <a:pt x="13725" y="35514"/>
                  </a:lnTo>
                  <a:lnTo>
                    <a:pt x="13740" y="35554"/>
                  </a:lnTo>
                  <a:lnTo>
                    <a:pt x="13756" y="35593"/>
                  </a:lnTo>
                  <a:lnTo>
                    <a:pt x="13770" y="35632"/>
                  </a:lnTo>
                  <a:lnTo>
                    <a:pt x="13785" y="35673"/>
                  </a:lnTo>
                  <a:lnTo>
                    <a:pt x="13798" y="35712"/>
                  </a:lnTo>
                  <a:lnTo>
                    <a:pt x="13823" y="35794"/>
                  </a:lnTo>
                  <a:lnTo>
                    <a:pt x="13846" y="35875"/>
                  </a:lnTo>
                  <a:lnTo>
                    <a:pt x="13866" y="35957"/>
                  </a:lnTo>
                  <a:lnTo>
                    <a:pt x="13886" y="36040"/>
                  </a:lnTo>
                  <a:lnTo>
                    <a:pt x="13902" y="36122"/>
                  </a:lnTo>
                  <a:lnTo>
                    <a:pt x="13919" y="36205"/>
                  </a:lnTo>
                  <a:lnTo>
                    <a:pt x="13932" y="36286"/>
                  </a:lnTo>
                  <a:lnTo>
                    <a:pt x="13932" y="36286"/>
                  </a:lnTo>
                  <a:lnTo>
                    <a:pt x="13948" y="36383"/>
                  </a:lnTo>
                  <a:lnTo>
                    <a:pt x="13961" y="36481"/>
                  </a:lnTo>
                  <a:lnTo>
                    <a:pt x="13972" y="36579"/>
                  </a:lnTo>
                  <a:lnTo>
                    <a:pt x="13982" y="36678"/>
                  </a:lnTo>
                  <a:lnTo>
                    <a:pt x="13990" y="36776"/>
                  </a:lnTo>
                  <a:lnTo>
                    <a:pt x="13996" y="36875"/>
                  </a:lnTo>
                  <a:lnTo>
                    <a:pt x="14000" y="36973"/>
                  </a:lnTo>
                  <a:lnTo>
                    <a:pt x="14004" y="37071"/>
                  </a:lnTo>
                  <a:lnTo>
                    <a:pt x="14004" y="37071"/>
                  </a:lnTo>
                  <a:lnTo>
                    <a:pt x="14004" y="37109"/>
                  </a:lnTo>
                  <a:lnTo>
                    <a:pt x="14002" y="37152"/>
                  </a:lnTo>
                  <a:lnTo>
                    <a:pt x="13998" y="37201"/>
                  </a:lnTo>
                  <a:lnTo>
                    <a:pt x="13994" y="37253"/>
                  </a:lnTo>
                  <a:lnTo>
                    <a:pt x="13983" y="37368"/>
                  </a:lnTo>
                  <a:lnTo>
                    <a:pt x="13971" y="37489"/>
                  </a:lnTo>
                  <a:lnTo>
                    <a:pt x="13967" y="37549"/>
                  </a:lnTo>
                  <a:lnTo>
                    <a:pt x="13963" y="37606"/>
                  </a:lnTo>
                  <a:lnTo>
                    <a:pt x="13962" y="37663"/>
                  </a:lnTo>
                  <a:lnTo>
                    <a:pt x="13962" y="37717"/>
                  </a:lnTo>
                  <a:lnTo>
                    <a:pt x="13963" y="37741"/>
                  </a:lnTo>
                  <a:lnTo>
                    <a:pt x="13965" y="37765"/>
                  </a:lnTo>
                  <a:lnTo>
                    <a:pt x="13967" y="37788"/>
                  </a:lnTo>
                  <a:lnTo>
                    <a:pt x="13971" y="37809"/>
                  </a:lnTo>
                  <a:lnTo>
                    <a:pt x="13976" y="37829"/>
                  </a:lnTo>
                  <a:lnTo>
                    <a:pt x="13980" y="37847"/>
                  </a:lnTo>
                  <a:lnTo>
                    <a:pt x="13986" y="37863"/>
                  </a:lnTo>
                  <a:lnTo>
                    <a:pt x="13992" y="37878"/>
                  </a:lnTo>
                  <a:lnTo>
                    <a:pt x="13992" y="37878"/>
                  </a:lnTo>
                  <a:lnTo>
                    <a:pt x="13936" y="37771"/>
                  </a:lnTo>
                  <a:lnTo>
                    <a:pt x="13881" y="37665"/>
                  </a:lnTo>
                  <a:lnTo>
                    <a:pt x="13772" y="37452"/>
                  </a:lnTo>
                  <a:lnTo>
                    <a:pt x="13664" y="37240"/>
                  </a:lnTo>
                  <a:lnTo>
                    <a:pt x="13609" y="37135"/>
                  </a:lnTo>
                  <a:lnTo>
                    <a:pt x="13555" y="37029"/>
                  </a:lnTo>
                  <a:lnTo>
                    <a:pt x="13499" y="36924"/>
                  </a:lnTo>
                  <a:lnTo>
                    <a:pt x="13442" y="36819"/>
                  </a:lnTo>
                  <a:lnTo>
                    <a:pt x="13384" y="36715"/>
                  </a:lnTo>
                  <a:lnTo>
                    <a:pt x="13325" y="36612"/>
                  </a:lnTo>
                  <a:lnTo>
                    <a:pt x="13264" y="36510"/>
                  </a:lnTo>
                  <a:lnTo>
                    <a:pt x="13201" y="36408"/>
                  </a:lnTo>
                  <a:lnTo>
                    <a:pt x="13136" y="36307"/>
                  </a:lnTo>
                  <a:lnTo>
                    <a:pt x="13102" y="36257"/>
                  </a:lnTo>
                  <a:lnTo>
                    <a:pt x="13068" y="36207"/>
                  </a:lnTo>
                  <a:lnTo>
                    <a:pt x="13068" y="36207"/>
                  </a:lnTo>
                  <a:lnTo>
                    <a:pt x="13022" y="36141"/>
                  </a:lnTo>
                  <a:lnTo>
                    <a:pt x="12972" y="36072"/>
                  </a:lnTo>
                  <a:lnTo>
                    <a:pt x="12917" y="35998"/>
                  </a:lnTo>
                  <a:lnTo>
                    <a:pt x="12859" y="35922"/>
                  </a:lnTo>
                  <a:lnTo>
                    <a:pt x="12798" y="35844"/>
                  </a:lnTo>
                  <a:lnTo>
                    <a:pt x="12733" y="35764"/>
                  </a:lnTo>
                  <a:lnTo>
                    <a:pt x="12664" y="35682"/>
                  </a:lnTo>
                  <a:lnTo>
                    <a:pt x="12594" y="35600"/>
                  </a:lnTo>
                  <a:lnTo>
                    <a:pt x="12519" y="35519"/>
                  </a:lnTo>
                  <a:lnTo>
                    <a:pt x="12481" y="35478"/>
                  </a:lnTo>
                  <a:lnTo>
                    <a:pt x="12443" y="35437"/>
                  </a:lnTo>
                  <a:lnTo>
                    <a:pt x="12404" y="35398"/>
                  </a:lnTo>
                  <a:lnTo>
                    <a:pt x="12365" y="35358"/>
                  </a:lnTo>
                  <a:lnTo>
                    <a:pt x="12324" y="35320"/>
                  </a:lnTo>
                  <a:lnTo>
                    <a:pt x="12284" y="35281"/>
                  </a:lnTo>
                  <a:lnTo>
                    <a:pt x="12243" y="35244"/>
                  </a:lnTo>
                  <a:lnTo>
                    <a:pt x="12202" y="35206"/>
                  </a:lnTo>
                  <a:lnTo>
                    <a:pt x="12159" y="35170"/>
                  </a:lnTo>
                  <a:lnTo>
                    <a:pt x="12117" y="35135"/>
                  </a:lnTo>
                  <a:lnTo>
                    <a:pt x="12075" y="35100"/>
                  </a:lnTo>
                  <a:lnTo>
                    <a:pt x="12031" y="35067"/>
                  </a:lnTo>
                  <a:lnTo>
                    <a:pt x="11989" y="35035"/>
                  </a:lnTo>
                  <a:lnTo>
                    <a:pt x="11945" y="35004"/>
                  </a:lnTo>
                  <a:lnTo>
                    <a:pt x="11901" y="34975"/>
                  </a:lnTo>
                  <a:lnTo>
                    <a:pt x="11857" y="34946"/>
                  </a:lnTo>
                  <a:lnTo>
                    <a:pt x="11814" y="34919"/>
                  </a:lnTo>
                  <a:lnTo>
                    <a:pt x="11769" y="34894"/>
                  </a:lnTo>
                  <a:lnTo>
                    <a:pt x="11725" y="34870"/>
                  </a:lnTo>
                  <a:lnTo>
                    <a:pt x="11681" y="34848"/>
                  </a:lnTo>
                  <a:lnTo>
                    <a:pt x="11635" y="34827"/>
                  </a:lnTo>
                  <a:lnTo>
                    <a:pt x="11591" y="34809"/>
                  </a:lnTo>
                  <a:lnTo>
                    <a:pt x="11547" y="34792"/>
                  </a:lnTo>
                  <a:lnTo>
                    <a:pt x="11502" y="34778"/>
                  </a:lnTo>
                  <a:lnTo>
                    <a:pt x="11457" y="34765"/>
                  </a:lnTo>
                  <a:lnTo>
                    <a:pt x="11413" y="34755"/>
                  </a:lnTo>
                  <a:lnTo>
                    <a:pt x="11368" y="34746"/>
                  </a:lnTo>
                  <a:lnTo>
                    <a:pt x="11324" y="34741"/>
                  </a:lnTo>
                  <a:lnTo>
                    <a:pt x="11280" y="34736"/>
                  </a:lnTo>
                  <a:lnTo>
                    <a:pt x="11235" y="34735"/>
                  </a:lnTo>
                  <a:lnTo>
                    <a:pt x="11214" y="34736"/>
                  </a:lnTo>
                  <a:lnTo>
                    <a:pt x="11192" y="34736"/>
                  </a:lnTo>
                  <a:lnTo>
                    <a:pt x="11170" y="34739"/>
                  </a:lnTo>
                  <a:lnTo>
                    <a:pt x="11149" y="34741"/>
                  </a:lnTo>
                  <a:lnTo>
                    <a:pt x="11126" y="34744"/>
                  </a:lnTo>
                  <a:lnTo>
                    <a:pt x="11104" y="34747"/>
                  </a:lnTo>
                  <a:lnTo>
                    <a:pt x="11083" y="34751"/>
                  </a:lnTo>
                  <a:lnTo>
                    <a:pt x="11062" y="34757"/>
                  </a:lnTo>
                  <a:lnTo>
                    <a:pt x="11040" y="34762"/>
                  </a:lnTo>
                  <a:lnTo>
                    <a:pt x="11019" y="34769"/>
                  </a:lnTo>
                  <a:lnTo>
                    <a:pt x="10997" y="34776"/>
                  </a:lnTo>
                  <a:lnTo>
                    <a:pt x="10976" y="34784"/>
                  </a:lnTo>
                  <a:lnTo>
                    <a:pt x="10955" y="34792"/>
                  </a:lnTo>
                  <a:lnTo>
                    <a:pt x="10934" y="34802"/>
                  </a:lnTo>
                  <a:lnTo>
                    <a:pt x="10913" y="34811"/>
                  </a:lnTo>
                  <a:lnTo>
                    <a:pt x="10893" y="34823"/>
                  </a:lnTo>
                  <a:lnTo>
                    <a:pt x="10871" y="34835"/>
                  </a:lnTo>
                  <a:lnTo>
                    <a:pt x="10851" y="34847"/>
                  </a:lnTo>
                  <a:lnTo>
                    <a:pt x="10831" y="34861"/>
                  </a:lnTo>
                  <a:lnTo>
                    <a:pt x="10810" y="34875"/>
                  </a:lnTo>
                  <a:lnTo>
                    <a:pt x="10790" y="34889"/>
                  </a:lnTo>
                  <a:lnTo>
                    <a:pt x="10770" y="34906"/>
                  </a:lnTo>
                  <a:lnTo>
                    <a:pt x="10749" y="34922"/>
                  </a:lnTo>
                  <a:lnTo>
                    <a:pt x="10730" y="34939"/>
                  </a:lnTo>
                  <a:lnTo>
                    <a:pt x="10710" y="34957"/>
                  </a:lnTo>
                  <a:lnTo>
                    <a:pt x="10691" y="34976"/>
                  </a:lnTo>
                  <a:lnTo>
                    <a:pt x="10671" y="34996"/>
                  </a:lnTo>
                  <a:lnTo>
                    <a:pt x="10651" y="35018"/>
                  </a:lnTo>
                  <a:lnTo>
                    <a:pt x="10632" y="35039"/>
                  </a:lnTo>
                  <a:lnTo>
                    <a:pt x="10613" y="35062"/>
                  </a:lnTo>
                  <a:lnTo>
                    <a:pt x="10594" y="35085"/>
                  </a:lnTo>
                  <a:lnTo>
                    <a:pt x="10575" y="35110"/>
                  </a:lnTo>
                  <a:lnTo>
                    <a:pt x="10575" y="35110"/>
                  </a:lnTo>
                  <a:lnTo>
                    <a:pt x="10549" y="35146"/>
                  </a:lnTo>
                  <a:lnTo>
                    <a:pt x="10525" y="35183"/>
                  </a:lnTo>
                  <a:lnTo>
                    <a:pt x="10501" y="35219"/>
                  </a:lnTo>
                  <a:lnTo>
                    <a:pt x="10478" y="35257"/>
                  </a:lnTo>
                  <a:lnTo>
                    <a:pt x="10457" y="35295"/>
                  </a:lnTo>
                  <a:lnTo>
                    <a:pt x="10435" y="35335"/>
                  </a:lnTo>
                  <a:lnTo>
                    <a:pt x="10415" y="35374"/>
                  </a:lnTo>
                  <a:lnTo>
                    <a:pt x="10396" y="35415"/>
                  </a:lnTo>
                  <a:lnTo>
                    <a:pt x="10377" y="35456"/>
                  </a:lnTo>
                  <a:lnTo>
                    <a:pt x="10360" y="35496"/>
                  </a:lnTo>
                  <a:lnTo>
                    <a:pt x="10343" y="35538"/>
                  </a:lnTo>
                  <a:lnTo>
                    <a:pt x="10327" y="35581"/>
                  </a:lnTo>
                  <a:lnTo>
                    <a:pt x="10311" y="35623"/>
                  </a:lnTo>
                  <a:lnTo>
                    <a:pt x="10297" y="35665"/>
                  </a:lnTo>
                  <a:lnTo>
                    <a:pt x="10283" y="35709"/>
                  </a:lnTo>
                  <a:lnTo>
                    <a:pt x="10270" y="35752"/>
                  </a:lnTo>
                  <a:lnTo>
                    <a:pt x="10257" y="35796"/>
                  </a:lnTo>
                  <a:lnTo>
                    <a:pt x="10245" y="35840"/>
                  </a:lnTo>
                  <a:lnTo>
                    <a:pt x="10223" y="35929"/>
                  </a:lnTo>
                  <a:lnTo>
                    <a:pt x="10203" y="36017"/>
                  </a:lnTo>
                  <a:lnTo>
                    <a:pt x="10185" y="36106"/>
                  </a:lnTo>
                  <a:lnTo>
                    <a:pt x="10169" y="36195"/>
                  </a:lnTo>
                  <a:lnTo>
                    <a:pt x="10154" y="36284"/>
                  </a:lnTo>
                  <a:lnTo>
                    <a:pt x="10142" y="36372"/>
                  </a:lnTo>
                  <a:lnTo>
                    <a:pt x="10131" y="36458"/>
                  </a:lnTo>
                  <a:lnTo>
                    <a:pt x="10131" y="36458"/>
                  </a:lnTo>
                  <a:lnTo>
                    <a:pt x="10125" y="36491"/>
                  </a:lnTo>
                  <a:lnTo>
                    <a:pt x="10119" y="36532"/>
                  </a:lnTo>
                  <a:lnTo>
                    <a:pt x="10102" y="36636"/>
                  </a:lnTo>
                  <a:lnTo>
                    <a:pt x="10083" y="36759"/>
                  </a:lnTo>
                  <a:lnTo>
                    <a:pt x="10074" y="36824"/>
                  </a:lnTo>
                  <a:lnTo>
                    <a:pt x="10067" y="36891"/>
                  </a:lnTo>
                  <a:lnTo>
                    <a:pt x="10059" y="36957"/>
                  </a:lnTo>
                  <a:lnTo>
                    <a:pt x="10055" y="37021"/>
                  </a:lnTo>
                  <a:lnTo>
                    <a:pt x="10052" y="37083"/>
                  </a:lnTo>
                  <a:lnTo>
                    <a:pt x="10052" y="37113"/>
                  </a:lnTo>
                  <a:lnTo>
                    <a:pt x="10052" y="37142"/>
                  </a:lnTo>
                  <a:lnTo>
                    <a:pt x="10054" y="37169"/>
                  </a:lnTo>
                  <a:lnTo>
                    <a:pt x="10056" y="37194"/>
                  </a:lnTo>
                  <a:lnTo>
                    <a:pt x="10059" y="37219"/>
                  </a:lnTo>
                  <a:lnTo>
                    <a:pt x="10064" y="37242"/>
                  </a:lnTo>
                  <a:lnTo>
                    <a:pt x="10069" y="37262"/>
                  </a:lnTo>
                  <a:lnTo>
                    <a:pt x="10075" y="37281"/>
                  </a:lnTo>
                  <a:lnTo>
                    <a:pt x="10082" y="37297"/>
                  </a:lnTo>
                  <a:lnTo>
                    <a:pt x="10090" y="37311"/>
                  </a:lnTo>
                  <a:lnTo>
                    <a:pt x="10090" y="37311"/>
                  </a:lnTo>
                  <a:lnTo>
                    <a:pt x="10043" y="37244"/>
                  </a:lnTo>
                  <a:lnTo>
                    <a:pt x="9996" y="37174"/>
                  </a:lnTo>
                  <a:lnTo>
                    <a:pt x="9949" y="37102"/>
                  </a:lnTo>
                  <a:lnTo>
                    <a:pt x="9904" y="37029"/>
                  </a:lnTo>
                  <a:lnTo>
                    <a:pt x="9859" y="36953"/>
                  </a:lnTo>
                  <a:lnTo>
                    <a:pt x="9817" y="36876"/>
                  </a:lnTo>
                  <a:lnTo>
                    <a:pt x="9797" y="36836"/>
                  </a:lnTo>
                  <a:lnTo>
                    <a:pt x="9777" y="36796"/>
                  </a:lnTo>
                  <a:lnTo>
                    <a:pt x="9758" y="36757"/>
                  </a:lnTo>
                  <a:lnTo>
                    <a:pt x="9739" y="36716"/>
                  </a:lnTo>
                  <a:lnTo>
                    <a:pt x="9721" y="36675"/>
                  </a:lnTo>
                  <a:lnTo>
                    <a:pt x="9704" y="36635"/>
                  </a:lnTo>
                  <a:lnTo>
                    <a:pt x="9687" y="36594"/>
                  </a:lnTo>
                  <a:lnTo>
                    <a:pt x="9671" y="36553"/>
                  </a:lnTo>
                  <a:lnTo>
                    <a:pt x="9656" y="36512"/>
                  </a:lnTo>
                  <a:lnTo>
                    <a:pt x="9642" y="36470"/>
                  </a:lnTo>
                  <a:lnTo>
                    <a:pt x="9628" y="36429"/>
                  </a:lnTo>
                  <a:lnTo>
                    <a:pt x="9616" y="36388"/>
                  </a:lnTo>
                  <a:lnTo>
                    <a:pt x="9605" y="36346"/>
                  </a:lnTo>
                  <a:lnTo>
                    <a:pt x="9593" y="36303"/>
                  </a:lnTo>
                  <a:lnTo>
                    <a:pt x="9584" y="36261"/>
                  </a:lnTo>
                  <a:lnTo>
                    <a:pt x="9576" y="36220"/>
                  </a:lnTo>
                  <a:lnTo>
                    <a:pt x="9569" y="36178"/>
                  </a:lnTo>
                  <a:lnTo>
                    <a:pt x="9562" y="36136"/>
                  </a:lnTo>
                  <a:lnTo>
                    <a:pt x="9557" y="36094"/>
                  </a:lnTo>
                  <a:lnTo>
                    <a:pt x="9553" y="36052"/>
                  </a:lnTo>
                  <a:lnTo>
                    <a:pt x="9553" y="36052"/>
                  </a:lnTo>
                  <a:lnTo>
                    <a:pt x="9551" y="36023"/>
                  </a:lnTo>
                  <a:lnTo>
                    <a:pt x="9550" y="35994"/>
                  </a:lnTo>
                  <a:lnTo>
                    <a:pt x="9549" y="35965"/>
                  </a:lnTo>
                  <a:lnTo>
                    <a:pt x="9549" y="35936"/>
                  </a:lnTo>
                  <a:lnTo>
                    <a:pt x="9550" y="35907"/>
                  </a:lnTo>
                  <a:lnTo>
                    <a:pt x="9551" y="35879"/>
                  </a:lnTo>
                  <a:lnTo>
                    <a:pt x="9556" y="35823"/>
                  </a:lnTo>
                  <a:lnTo>
                    <a:pt x="9562" y="35766"/>
                  </a:lnTo>
                  <a:lnTo>
                    <a:pt x="9572" y="35710"/>
                  </a:lnTo>
                  <a:lnTo>
                    <a:pt x="9582" y="35656"/>
                  </a:lnTo>
                  <a:lnTo>
                    <a:pt x="9594" y="35600"/>
                  </a:lnTo>
                  <a:lnTo>
                    <a:pt x="9609" y="35547"/>
                  </a:lnTo>
                  <a:lnTo>
                    <a:pt x="9624" y="35492"/>
                  </a:lnTo>
                  <a:lnTo>
                    <a:pt x="9642" y="35438"/>
                  </a:lnTo>
                  <a:lnTo>
                    <a:pt x="9660" y="35385"/>
                  </a:lnTo>
                  <a:lnTo>
                    <a:pt x="9680" y="35331"/>
                  </a:lnTo>
                  <a:lnTo>
                    <a:pt x="9700" y="35279"/>
                  </a:lnTo>
                  <a:lnTo>
                    <a:pt x="9721" y="35225"/>
                  </a:lnTo>
                  <a:lnTo>
                    <a:pt x="9743" y="35173"/>
                  </a:lnTo>
                  <a:lnTo>
                    <a:pt x="9788" y="35068"/>
                  </a:lnTo>
                  <a:lnTo>
                    <a:pt x="9834" y="34962"/>
                  </a:lnTo>
                  <a:lnTo>
                    <a:pt x="9879" y="34857"/>
                  </a:lnTo>
                  <a:lnTo>
                    <a:pt x="9923" y="34753"/>
                  </a:lnTo>
                  <a:lnTo>
                    <a:pt x="9944" y="34699"/>
                  </a:lnTo>
                  <a:lnTo>
                    <a:pt x="9965" y="34645"/>
                  </a:lnTo>
                  <a:lnTo>
                    <a:pt x="9984" y="34593"/>
                  </a:lnTo>
                  <a:lnTo>
                    <a:pt x="10003" y="34538"/>
                  </a:lnTo>
                  <a:lnTo>
                    <a:pt x="10019" y="34485"/>
                  </a:lnTo>
                  <a:lnTo>
                    <a:pt x="10035" y="34430"/>
                  </a:lnTo>
                  <a:lnTo>
                    <a:pt x="10049" y="34376"/>
                  </a:lnTo>
                  <a:lnTo>
                    <a:pt x="10062" y="34321"/>
                  </a:lnTo>
                  <a:lnTo>
                    <a:pt x="10062" y="34321"/>
                  </a:lnTo>
                  <a:lnTo>
                    <a:pt x="10079" y="34239"/>
                  </a:lnTo>
                  <a:lnTo>
                    <a:pt x="10095" y="34149"/>
                  </a:lnTo>
                  <a:lnTo>
                    <a:pt x="10110" y="34055"/>
                  </a:lnTo>
                  <a:lnTo>
                    <a:pt x="10117" y="34006"/>
                  </a:lnTo>
                  <a:lnTo>
                    <a:pt x="10123" y="33956"/>
                  </a:lnTo>
                  <a:lnTo>
                    <a:pt x="10130" y="33906"/>
                  </a:lnTo>
                  <a:lnTo>
                    <a:pt x="10135" y="33855"/>
                  </a:lnTo>
                  <a:lnTo>
                    <a:pt x="10138" y="33803"/>
                  </a:lnTo>
                  <a:lnTo>
                    <a:pt x="10141" y="33752"/>
                  </a:lnTo>
                  <a:lnTo>
                    <a:pt x="10143" y="33701"/>
                  </a:lnTo>
                  <a:lnTo>
                    <a:pt x="10143" y="33648"/>
                  </a:lnTo>
                  <a:lnTo>
                    <a:pt x="10143" y="33597"/>
                  </a:lnTo>
                  <a:lnTo>
                    <a:pt x="10140" y="33545"/>
                  </a:lnTo>
                  <a:lnTo>
                    <a:pt x="10137" y="33495"/>
                  </a:lnTo>
                  <a:lnTo>
                    <a:pt x="10131" y="33445"/>
                  </a:lnTo>
                  <a:lnTo>
                    <a:pt x="10123" y="33395"/>
                  </a:lnTo>
                  <a:lnTo>
                    <a:pt x="10114" y="33346"/>
                  </a:lnTo>
                  <a:lnTo>
                    <a:pt x="10104" y="33299"/>
                  </a:lnTo>
                  <a:lnTo>
                    <a:pt x="10090" y="33252"/>
                  </a:lnTo>
                  <a:lnTo>
                    <a:pt x="10082" y="33230"/>
                  </a:lnTo>
                  <a:lnTo>
                    <a:pt x="10075" y="33207"/>
                  </a:lnTo>
                  <a:lnTo>
                    <a:pt x="10066" y="33186"/>
                  </a:lnTo>
                  <a:lnTo>
                    <a:pt x="10056" y="33164"/>
                  </a:lnTo>
                  <a:lnTo>
                    <a:pt x="10047" y="33143"/>
                  </a:lnTo>
                  <a:lnTo>
                    <a:pt x="10037" y="33123"/>
                  </a:lnTo>
                  <a:lnTo>
                    <a:pt x="10025" y="33102"/>
                  </a:lnTo>
                  <a:lnTo>
                    <a:pt x="10014" y="33082"/>
                  </a:lnTo>
                  <a:lnTo>
                    <a:pt x="10002" y="33063"/>
                  </a:lnTo>
                  <a:lnTo>
                    <a:pt x="9988" y="33045"/>
                  </a:lnTo>
                  <a:lnTo>
                    <a:pt x="9975" y="33026"/>
                  </a:lnTo>
                  <a:lnTo>
                    <a:pt x="9960" y="33008"/>
                  </a:lnTo>
                  <a:lnTo>
                    <a:pt x="9945" y="32991"/>
                  </a:lnTo>
                  <a:lnTo>
                    <a:pt x="9930" y="32975"/>
                  </a:lnTo>
                  <a:lnTo>
                    <a:pt x="9913" y="32959"/>
                  </a:lnTo>
                  <a:lnTo>
                    <a:pt x="9895" y="32943"/>
                  </a:lnTo>
                  <a:lnTo>
                    <a:pt x="9878" y="32928"/>
                  </a:lnTo>
                  <a:lnTo>
                    <a:pt x="9858" y="32914"/>
                  </a:lnTo>
                  <a:lnTo>
                    <a:pt x="9839" y="32901"/>
                  </a:lnTo>
                  <a:lnTo>
                    <a:pt x="9818" y="32888"/>
                  </a:lnTo>
                  <a:lnTo>
                    <a:pt x="9818" y="32888"/>
                  </a:lnTo>
                  <a:lnTo>
                    <a:pt x="9789" y="32871"/>
                  </a:lnTo>
                  <a:lnTo>
                    <a:pt x="9759" y="32856"/>
                  </a:lnTo>
                  <a:lnTo>
                    <a:pt x="9728" y="32843"/>
                  </a:lnTo>
                  <a:lnTo>
                    <a:pt x="9698" y="32832"/>
                  </a:lnTo>
                  <a:lnTo>
                    <a:pt x="9668" y="32821"/>
                  </a:lnTo>
                  <a:lnTo>
                    <a:pt x="9637" y="32811"/>
                  </a:lnTo>
                  <a:lnTo>
                    <a:pt x="9606" y="32804"/>
                  </a:lnTo>
                  <a:lnTo>
                    <a:pt x="9574" y="32799"/>
                  </a:lnTo>
                  <a:lnTo>
                    <a:pt x="9542" y="32793"/>
                  </a:lnTo>
                  <a:lnTo>
                    <a:pt x="9510" y="32790"/>
                  </a:lnTo>
                  <a:lnTo>
                    <a:pt x="9478" y="32788"/>
                  </a:lnTo>
                  <a:lnTo>
                    <a:pt x="9446" y="32787"/>
                  </a:lnTo>
                  <a:lnTo>
                    <a:pt x="9414" y="32788"/>
                  </a:lnTo>
                  <a:lnTo>
                    <a:pt x="9381" y="32789"/>
                  </a:lnTo>
                  <a:lnTo>
                    <a:pt x="9348" y="32792"/>
                  </a:lnTo>
                  <a:lnTo>
                    <a:pt x="9316" y="32795"/>
                  </a:lnTo>
                  <a:lnTo>
                    <a:pt x="9283" y="32801"/>
                  </a:lnTo>
                  <a:lnTo>
                    <a:pt x="9250" y="32807"/>
                  </a:lnTo>
                  <a:lnTo>
                    <a:pt x="9217" y="32813"/>
                  </a:lnTo>
                  <a:lnTo>
                    <a:pt x="9184" y="32822"/>
                  </a:lnTo>
                  <a:lnTo>
                    <a:pt x="9151" y="32831"/>
                  </a:lnTo>
                  <a:lnTo>
                    <a:pt x="9118" y="32841"/>
                  </a:lnTo>
                  <a:lnTo>
                    <a:pt x="9084" y="32852"/>
                  </a:lnTo>
                  <a:lnTo>
                    <a:pt x="9051" y="32864"/>
                  </a:lnTo>
                  <a:lnTo>
                    <a:pt x="9018" y="32877"/>
                  </a:lnTo>
                  <a:lnTo>
                    <a:pt x="8985" y="32889"/>
                  </a:lnTo>
                  <a:lnTo>
                    <a:pt x="8952" y="32903"/>
                  </a:lnTo>
                  <a:lnTo>
                    <a:pt x="8919" y="32918"/>
                  </a:lnTo>
                  <a:lnTo>
                    <a:pt x="8886" y="32934"/>
                  </a:lnTo>
                  <a:lnTo>
                    <a:pt x="8854" y="32950"/>
                  </a:lnTo>
                  <a:lnTo>
                    <a:pt x="8789" y="32985"/>
                  </a:lnTo>
                  <a:lnTo>
                    <a:pt x="8724" y="33021"/>
                  </a:lnTo>
                  <a:lnTo>
                    <a:pt x="8660" y="33060"/>
                  </a:lnTo>
                  <a:lnTo>
                    <a:pt x="8597" y="33100"/>
                  </a:lnTo>
                  <a:lnTo>
                    <a:pt x="8535" y="33142"/>
                  </a:lnTo>
                  <a:lnTo>
                    <a:pt x="8474" y="33184"/>
                  </a:lnTo>
                  <a:lnTo>
                    <a:pt x="8414" y="33228"/>
                  </a:lnTo>
                  <a:lnTo>
                    <a:pt x="8356" y="33273"/>
                  </a:lnTo>
                  <a:lnTo>
                    <a:pt x="8299" y="33316"/>
                  </a:lnTo>
                  <a:lnTo>
                    <a:pt x="8243" y="33361"/>
                  </a:lnTo>
                  <a:lnTo>
                    <a:pt x="8190" y="33406"/>
                  </a:lnTo>
                  <a:lnTo>
                    <a:pt x="8137" y="33450"/>
                  </a:lnTo>
                  <a:lnTo>
                    <a:pt x="8087" y="33494"/>
                  </a:lnTo>
                  <a:lnTo>
                    <a:pt x="7993" y="33578"/>
                  </a:lnTo>
                  <a:lnTo>
                    <a:pt x="7908" y="33655"/>
                  </a:lnTo>
                  <a:lnTo>
                    <a:pt x="7908" y="33655"/>
                  </a:lnTo>
                  <a:lnTo>
                    <a:pt x="7861" y="33698"/>
                  </a:lnTo>
                  <a:lnTo>
                    <a:pt x="7815" y="33743"/>
                  </a:lnTo>
                  <a:lnTo>
                    <a:pt x="7771" y="33788"/>
                  </a:lnTo>
                  <a:lnTo>
                    <a:pt x="7726" y="33834"/>
                  </a:lnTo>
                  <a:lnTo>
                    <a:pt x="7685" y="33880"/>
                  </a:lnTo>
                  <a:lnTo>
                    <a:pt x="7644" y="33929"/>
                  </a:lnTo>
                  <a:lnTo>
                    <a:pt x="7605" y="33976"/>
                  </a:lnTo>
                  <a:lnTo>
                    <a:pt x="7567" y="34025"/>
                  </a:lnTo>
                  <a:lnTo>
                    <a:pt x="7530" y="34074"/>
                  </a:lnTo>
                  <a:lnTo>
                    <a:pt x="7494" y="34123"/>
                  </a:lnTo>
                  <a:lnTo>
                    <a:pt x="7460" y="34174"/>
                  </a:lnTo>
                  <a:lnTo>
                    <a:pt x="7428" y="34225"/>
                  </a:lnTo>
                  <a:lnTo>
                    <a:pt x="7397" y="34277"/>
                  </a:lnTo>
                  <a:lnTo>
                    <a:pt x="7369" y="34330"/>
                  </a:lnTo>
                  <a:lnTo>
                    <a:pt x="7341" y="34383"/>
                  </a:lnTo>
                  <a:lnTo>
                    <a:pt x="7315" y="34438"/>
                  </a:lnTo>
                  <a:lnTo>
                    <a:pt x="7291" y="34492"/>
                  </a:lnTo>
                  <a:lnTo>
                    <a:pt x="7269" y="34548"/>
                  </a:lnTo>
                  <a:lnTo>
                    <a:pt x="7249" y="34605"/>
                  </a:lnTo>
                  <a:lnTo>
                    <a:pt x="7229" y="34663"/>
                  </a:lnTo>
                  <a:lnTo>
                    <a:pt x="7213" y="34720"/>
                  </a:lnTo>
                  <a:lnTo>
                    <a:pt x="7198" y="34779"/>
                  </a:lnTo>
                  <a:lnTo>
                    <a:pt x="7185" y="34839"/>
                  </a:lnTo>
                  <a:lnTo>
                    <a:pt x="7174" y="34899"/>
                  </a:lnTo>
                  <a:lnTo>
                    <a:pt x="7165" y="34960"/>
                  </a:lnTo>
                  <a:lnTo>
                    <a:pt x="7158" y="35023"/>
                  </a:lnTo>
                  <a:lnTo>
                    <a:pt x="7153" y="35085"/>
                  </a:lnTo>
                  <a:lnTo>
                    <a:pt x="7151" y="35150"/>
                  </a:lnTo>
                  <a:lnTo>
                    <a:pt x="7150" y="35215"/>
                  </a:lnTo>
                  <a:lnTo>
                    <a:pt x="7152" y="35280"/>
                  </a:lnTo>
                  <a:lnTo>
                    <a:pt x="7155" y="35346"/>
                  </a:lnTo>
                  <a:lnTo>
                    <a:pt x="7161" y="35414"/>
                  </a:lnTo>
                  <a:lnTo>
                    <a:pt x="7161" y="35414"/>
                  </a:lnTo>
                  <a:lnTo>
                    <a:pt x="7169" y="35472"/>
                  </a:lnTo>
                  <a:lnTo>
                    <a:pt x="7176" y="35528"/>
                  </a:lnTo>
                  <a:lnTo>
                    <a:pt x="7183" y="35586"/>
                  </a:lnTo>
                  <a:lnTo>
                    <a:pt x="7192" y="35643"/>
                  </a:lnTo>
                  <a:lnTo>
                    <a:pt x="7200" y="35701"/>
                  </a:lnTo>
                  <a:lnTo>
                    <a:pt x="7211" y="35758"/>
                  </a:lnTo>
                  <a:lnTo>
                    <a:pt x="7232" y="35873"/>
                  </a:lnTo>
                  <a:lnTo>
                    <a:pt x="7256" y="35988"/>
                  </a:lnTo>
                  <a:lnTo>
                    <a:pt x="7282" y="36103"/>
                  </a:lnTo>
                  <a:lnTo>
                    <a:pt x="7311" y="36217"/>
                  </a:lnTo>
                  <a:lnTo>
                    <a:pt x="7341" y="36332"/>
                  </a:lnTo>
                  <a:lnTo>
                    <a:pt x="7373" y="36445"/>
                  </a:lnTo>
                  <a:lnTo>
                    <a:pt x="7407" y="36559"/>
                  </a:lnTo>
                  <a:lnTo>
                    <a:pt x="7443" y="36671"/>
                  </a:lnTo>
                  <a:lnTo>
                    <a:pt x="7480" y="36782"/>
                  </a:lnTo>
                  <a:lnTo>
                    <a:pt x="7518" y="36893"/>
                  </a:lnTo>
                  <a:lnTo>
                    <a:pt x="7558" y="37002"/>
                  </a:lnTo>
                  <a:lnTo>
                    <a:pt x="7600" y="37110"/>
                  </a:lnTo>
                  <a:lnTo>
                    <a:pt x="7642" y="37217"/>
                  </a:lnTo>
                  <a:lnTo>
                    <a:pt x="7642" y="37217"/>
                  </a:lnTo>
                  <a:lnTo>
                    <a:pt x="7600" y="37199"/>
                  </a:lnTo>
                  <a:lnTo>
                    <a:pt x="7558" y="37181"/>
                  </a:lnTo>
                  <a:lnTo>
                    <a:pt x="7518" y="37162"/>
                  </a:lnTo>
                  <a:lnTo>
                    <a:pt x="7479" y="37143"/>
                  </a:lnTo>
                  <a:lnTo>
                    <a:pt x="7441" y="37123"/>
                  </a:lnTo>
                  <a:lnTo>
                    <a:pt x="7404" y="37102"/>
                  </a:lnTo>
                  <a:lnTo>
                    <a:pt x="7367" y="37082"/>
                  </a:lnTo>
                  <a:lnTo>
                    <a:pt x="7331" y="37061"/>
                  </a:lnTo>
                  <a:lnTo>
                    <a:pt x="7296" y="37039"/>
                  </a:lnTo>
                  <a:lnTo>
                    <a:pt x="7262" y="37018"/>
                  </a:lnTo>
                  <a:lnTo>
                    <a:pt x="7229" y="36995"/>
                  </a:lnTo>
                  <a:lnTo>
                    <a:pt x="7197" y="36973"/>
                  </a:lnTo>
                  <a:lnTo>
                    <a:pt x="7166" y="36949"/>
                  </a:lnTo>
                  <a:lnTo>
                    <a:pt x="7136" y="36927"/>
                  </a:lnTo>
                  <a:lnTo>
                    <a:pt x="7106" y="36902"/>
                  </a:lnTo>
                  <a:lnTo>
                    <a:pt x="7077" y="36879"/>
                  </a:lnTo>
                  <a:lnTo>
                    <a:pt x="7049" y="36854"/>
                  </a:lnTo>
                  <a:lnTo>
                    <a:pt x="7022" y="36830"/>
                  </a:lnTo>
                  <a:lnTo>
                    <a:pt x="6995" y="36804"/>
                  </a:lnTo>
                  <a:lnTo>
                    <a:pt x="6969" y="36778"/>
                  </a:lnTo>
                  <a:lnTo>
                    <a:pt x="6945" y="36753"/>
                  </a:lnTo>
                  <a:lnTo>
                    <a:pt x="6920" y="36727"/>
                  </a:lnTo>
                  <a:lnTo>
                    <a:pt x="6896" y="36700"/>
                  </a:lnTo>
                  <a:lnTo>
                    <a:pt x="6874" y="36673"/>
                  </a:lnTo>
                  <a:lnTo>
                    <a:pt x="6851" y="36647"/>
                  </a:lnTo>
                  <a:lnTo>
                    <a:pt x="6830" y="36619"/>
                  </a:lnTo>
                  <a:lnTo>
                    <a:pt x="6809" y="36591"/>
                  </a:lnTo>
                  <a:lnTo>
                    <a:pt x="6789" y="36563"/>
                  </a:lnTo>
                  <a:lnTo>
                    <a:pt x="6769" y="36535"/>
                  </a:lnTo>
                  <a:lnTo>
                    <a:pt x="6751" y="36506"/>
                  </a:lnTo>
                  <a:lnTo>
                    <a:pt x="6732" y="36479"/>
                  </a:lnTo>
                  <a:lnTo>
                    <a:pt x="6715" y="36450"/>
                  </a:lnTo>
                  <a:lnTo>
                    <a:pt x="6698" y="36421"/>
                  </a:lnTo>
                  <a:lnTo>
                    <a:pt x="6682" y="36391"/>
                  </a:lnTo>
                  <a:lnTo>
                    <a:pt x="6651" y="36332"/>
                  </a:lnTo>
                  <a:lnTo>
                    <a:pt x="6622" y="36272"/>
                  </a:lnTo>
                  <a:lnTo>
                    <a:pt x="6595" y="36211"/>
                  </a:lnTo>
                  <a:lnTo>
                    <a:pt x="6571" y="36150"/>
                  </a:lnTo>
                  <a:lnTo>
                    <a:pt x="6549" y="36088"/>
                  </a:lnTo>
                  <a:lnTo>
                    <a:pt x="6528" y="36026"/>
                  </a:lnTo>
                  <a:lnTo>
                    <a:pt x="6509" y="35963"/>
                  </a:lnTo>
                  <a:lnTo>
                    <a:pt x="6493" y="35900"/>
                  </a:lnTo>
                  <a:lnTo>
                    <a:pt x="6478" y="35837"/>
                  </a:lnTo>
                  <a:lnTo>
                    <a:pt x="6464" y="35772"/>
                  </a:lnTo>
                  <a:lnTo>
                    <a:pt x="6452" y="35709"/>
                  </a:lnTo>
                  <a:lnTo>
                    <a:pt x="6441" y="35645"/>
                  </a:lnTo>
                  <a:lnTo>
                    <a:pt x="6432" y="35581"/>
                  </a:lnTo>
                  <a:lnTo>
                    <a:pt x="6424" y="35517"/>
                  </a:lnTo>
                  <a:lnTo>
                    <a:pt x="6417" y="35452"/>
                  </a:lnTo>
                  <a:lnTo>
                    <a:pt x="6411" y="35388"/>
                  </a:lnTo>
                  <a:lnTo>
                    <a:pt x="6406" y="35325"/>
                  </a:lnTo>
                  <a:lnTo>
                    <a:pt x="6402" y="35262"/>
                  </a:lnTo>
                  <a:lnTo>
                    <a:pt x="6399" y="35199"/>
                  </a:lnTo>
                  <a:lnTo>
                    <a:pt x="6397" y="35136"/>
                  </a:lnTo>
                  <a:lnTo>
                    <a:pt x="6395" y="35074"/>
                  </a:lnTo>
                  <a:lnTo>
                    <a:pt x="6393" y="34950"/>
                  </a:lnTo>
                  <a:lnTo>
                    <a:pt x="6392" y="34831"/>
                  </a:lnTo>
                  <a:lnTo>
                    <a:pt x="6392" y="34714"/>
                  </a:lnTo>
                  <a:lnTo>
                    <a:pt x="6392" y="34601"/>
                  </a:lnTo>
                  <a:lnTo>
                    <a:pt x="6392" y="34491"/>
                  </a:lnTo>
                  <a:lnTo>
                    <a:pt x="6390" y="34387"/>
                  </a:lnTo>
                  <a:lnTo>
                    <a:pt x="6388" y="34336"/>
                  </a:lnTo>
                  <a:lnTo>
                    <a:pt x="6386" y="34287"/>
                  </a:lnTo>
                  <a:lnTo>
                    <a:pt x="6383" y="34240"/>
                  </a:lnTo>
                  <a:lnTo>
                    <a:pt x="6380" y="34194"/>
                  </a:lnTo>
                  <a:lnTo>
                    <a:pt x="6374" y="34149"/>
                  </a:lnTo>
                  <a:lnTo>
                    <a:pt x="6369" y="34106"/>
                  </a:lnTo>
                  <a:lnTo>
                    <a:pt x="6363" y="34064"/>
                  </a:lnTo>
                  <a:lnTo>
                    <a:pt x="6355" y="34026"/>
                  </a:lnTo>
                  <a:lnTo>
                    <a:pt x="6347" y="33987"/>
                  </a:lnTo>
                  <a:lnTo>
                    <a:pt x="6336" y="33952"/>
                  </a:lnTo>
                  <a:lnTo>
                    <a:pt x="6325" y="33918"/>
                  </a:lnTo>
                  <a:lnTo>
                    <a:pt x="6311" y="33887"/>
                  </a:lnTo>
                  <a:lnTo>
                    <a:pt x="6297" y="33857"/>
                  </a:lnTo>
                  <a:lnTo>
                    <a:pt x="6290" y="33843"/>
                  </a:lnTo>
                  <a:lnTo>
                    <a:pt x="6282" y="33829"/>
                  </a:lnTo>
                  <a:lnTo>
                    <a:pt x="6282" y="33829"/>
                  </a:lnTo>
                  <a:lnTo>
                    <a:pt x="6263" y="33803"/>
                  </a:lnTo>
                  <a:lnTo>
                    <a:pt x="6243" y="33779"/>
                  </a:lnTo>
                  <a:lnTo>
                    <a:pt x="6222" y="33754"/>
                  </a:lnTo>
                  <a:lnTo>
                    <a:pt x="6199" y="33731"/>
                  </a:lnTo>
                  <a:lnTo>
                    <a:pt x="6174" y="33708"/>
                  </a:lnTo>
                  <a:lnTo>
                    <a:pt x="6147" y="33687"/>
                  </a:lnTo>
                  <a:lnTo>
                    <a:pt x="6121" y="33666"/>
                  </a:lnTo>
                  <a:lnTo>
                    <a:pt x="6091" y="33647"/>
                  </a:lnTo>
                  <a:lnTo>
                    <a:pt x="6061" y="33628"/>
                  </a:lnTo>
                  <a:lnTo>
                    <a:pt x="6029" y="33610"/>
                  </a:lnTo>
                  <a:lnTo>
                    <a:pt x="5996" y="33593"/>
                  </a:lnTo>
                  <a:lnTo>
                    <a:pt x="5962" y="33576"/>
                  </a:lnTo>
                  <a:lnTo>
                    <a:pt x="5927" y="33560"/>
                  </a:lnTo>
                  <a:lnTo>
                    <a:pt x="5891" y="33545"/>
                  </a:lnTo>
                  <a:lnTo>
                    <a:pt x="5855" y="33532"/>
                  </a:lnTo>
                  <a:lnTo>
                    <a:pt x="5816" y="33518"/>
                  </a:lnTo>
                  <a:lnTo>
                    <a:pt x="5777" y="33505"/>
                  </a:lnTo>
                  <a:lnTo>
                    <a:pt x="5738" y="33492"/>
                  </a:lnTo>
                  <a:lnTo>
                    <a:pt x="5698" y="33481"/>
                  </a:lnTo>
                  <a:lnTo>
                    <a:pt x="5658" y="33469"/>
                  </a:lnTo>
                  <a:lnTo>
                    <a:pt x="5616" y="33460"/>
                  </a:lnTo>
                  <a:lnTo>
                    <a:pt x="5575" y="33450"/>
                  </a:lnTo>
                  <a:lnTo>
                    <a:pt x="5490" y="33432"/>
                  </a:lnTo>
                  <a:lnTo>
                    <a:pt x="5405" y="33417"/>
                  </a:lnTo>
                  <a:lnTo>
                    <a:pt x="5319" y="33403"/>
                  </a:lnTo>
                  <a:lnTo>
                    <a:pt x="5233" y="33392"/>
                  </a:lnTo>
                  <a:lnTo>
                    <a:pt x="5147" y="33382"/>
                  </a:lnTo>
                  <a:lnTo>
                    <a:pt x="5062" y="33374"/>
                  </a:lnTo>
                  <a:lnTo>
                    <a:pt x="4980" y="33368"/>
                  </a:lnTo>
                  <a:lnTo>
                    <a:pt x="4900" y="33362"/>
                  </a:lnTo>
                  <a:lnTo>
                    <a:pt x="4821" y="33358"/>
                  </a:lnTo>
                  <a:lnTo>
                    <a:pt x="4747" y="33356"/>
                  </a:lnTo>
                  <a:lnTo>
                    <a:pt x="4676" y="33354"/>
                  </a:lnTo>
                  <a:lnTo>
                    <a:pt x="4609" y="33353"/>
                  </a:lnTo>
                  <a:lnTo>
                    <a:pt x="4547" y="33353"/>
                  </a:lnTo>
                  <a:lnTo>
                    <a:pt x="4438" y="33354"/>
                  </a:lnTo>
                  <a:lnTo>
                    <a:pt x="4357" y="33356"/>
                  </a:lnTo>
                  <a:lnTo>
                    <a:pt x="4286" y="33358"/>
                  </a:lnTo>
                  <a:lnTo>
                    <a:pt x="4286" y="33358"/>
                  </a:lnTo>
                  <a:lnTo>
                    <a:pt x="4324" y="33328"/>
                  </a:lnTo>
                  <a:lnTo>
                    <a:pt x="4362" y="33299"/>
                  </a:lnTo>
                  <a:lnTo>
                    <a:pt x="4401" y="33273"/>
                  </a:lnTo>
                  <a:lnTo>
                    <a:pt x="4440" y="33246"/>
                  </a:lnTo>
                  <a:lnTo>
                    <a:pt x="4479" y="33221"/>
                  </a:lnTo>
                  <a:lnTo>
                    <a:pt x="4517" y="33198"/>
                  </a:lnTo>
                  <a:lnTo>
                    <a:pt x="4556" y="33175"/>
                  </a:lnTo>
                  <a:lnTo>
                    <a:pt x="4595" y="33154"/>
                  </a:lnTo>
                  <a:lnTo>
                    <a:pt x="4634" y="33133"/>
                  </a:lnTo>
                  <a:lnTo>
                    <a:pt x="4674" y="33114"/>
                  </a:lnTo>
                  <a:lnTo>
                    <a:pt x="4713" y="33097"/>
                  </a:lnTo>
                  <a:lnTo>
                    <a:pt x="4752" y="33080"/>
                  </a:lnTo>
                  <a:lnTo>
                    <a:pt x="4791" y="33064"/>
                  </a:lnTo>
                  <a:lnTo>
                    <a:pt x="4830" y="33050"/>
                  </a:lnTo>
                  <a:lnTo>
                    <a:pt x="4870" y="33036"/>
                  </a:lnTo>
                  <a:lnTo>
                    <a:pt x="4909" y="33023"/>
                  </a:lnTo>
                  <a:lnTo>
                    <a:pt x="4949" y="33011"/>
                  </a:lnTo>
                  <a:lnTo>
                    <a:pt x="4988" y="33001"/>
                  </a:lnTo>
                  <a:lnTo>
                    <a:pt x="5027" y="32991"/>
                  </a:lnTo>
                  <a:lnTo>
                    <a:pt x="5067" y="32983"/>
                  </a:lnTo>
                  <a:lnTo>
                    <a:pt x="5106" y="32974"/>
                  </a:lnTo>
                  <a:lnTo>
                    <a:pt x="5145" y="32968"/>
                  </a:lnTo>
                  <a:lnTo>
                    <a:pt x="5184" y="32961"/>
                  </a:lnTo>
                  <a:lnTo>
                    <a:pt x="5223" y="32955"/>
                  </a:lnTo>
                  <a:lnTo>
                    <a:pt x="5263" y="32950"/>
                  </a:lnTo>
                  <a:lnTo>
                    <a:pt x="5301" y="32946"/>
                  </a:lnTo>
                  <a:lnTo>
                    <a:pt x="5340" y="32943"/>
                  </a:lnTo>
                  <a:lnTo>
                    <a:pt x="5379" y="32940"/>
                  </a:lnTo>
                  <a:lnTo>
                    <a:pt x="5456" y="32937"/>
                  </a:lnTo>
                  <a:lnTo>
                    <a:pt x="5533" y="32935"/>
                  </a:lnTo>
                  <a:lnTo>
                    <a:pt x="5609" y="32937"/>
                  </a:lnTo>
                  <a:lnTo>
                    <a:pt x="5684" y="32940"/>
                  </a:lnTo>
                  <a:lnTo>
                    <a:pt x="5760" y="32944"/>
                  </a:lnTo>
                  <a:lnTo>
                    <a:pt x="5834" y="32950"/>
                  </a:lnTo>
                  <a:lnTo>
                    <a:pt x="5907" y="32958"/>
                  </a:lnTo>
                  <a:lnTo>
                    <a:pt x="5980" y="32968"/>
                  </a:lnTo>
                  <a:lnTo>
                    <a:pt x="6052" y="32977"/>
                  </a:lnTo>
                  <a:lnTo>
                    <a:pt x="6123" y="32988"/>
                  </a:lnTo>
                  <a:lnTo>
                    <a:pt x="6261" y="33011"/>
                  </a:lnTo>
                  <a:lnTo>
                    <a:pt x="6394" y="33035"/>
                  </a:lnTo>
                  <a:lnTo>
                    <a:pt x="6522" y="33056"/>
                  </a:lnTo>
                  <a:lnTo>
                    <a:pt x="6584" y="33067"/>
                  </a:lnTo>
                  <a:lnTo>
                    <a:pt x="6644" y="33077"/>
                  </a:lnTo>
                  <a:lnTo>
                    <a:pt x="6644" y="33077"/>
                  </a:lnTo>
                  <a:lnTo>
                    <a:pt x="6666" y="33079"/>
                  </a:lnTo>
                  <a:lnTo>
                    <a:pt x="6689" y="33081"/>
                  </a:lnTo>
                  <a:lnTo>
                    <a:pt x="6711" y="33083"/>
                  </a:lnTo>
                  <a:lnTo>
                    <a:pt x="6733" y="33083"/>
                  </a:lnTo>
                  <a:lnTo>
                    <a:pt x="6756" y="33083"/>
                  </a:lnTo>
                  <a:lnTo>
                    <a:pt x="6779" y="33082"/>
                  </a:lnTo>
                  <a:lnTo>
                    <a:pt x="6801" y="33081"/>
                  </a:lnTo>
                  <a:lnTo>
                    <a:pt x="6824" y="33079"/>
                  </a:lnTo>
                  <a:lnTo>
                    <a:pt x="6847" y="33076"/>
                  </a:lnTo>
                  <a:lnTo>
                    <a:pt x="6869" y="33072"/>
                  </a:lnTo>
                  <a:lnTo>
                    <a:pt x="6916" y="33063"/>
                  </a:lnTo>
                  <a:lnTo>
                    <a:pt x="6961" y="33051"/>
                  </a:lnTo>
                  <a:lnTo>
                    <a:pt x="7007" y="33037"/>
                  </a:lnTo>
                  <a:lnTo>
                    <a:pt x="7053" y="33022"/>
                  </a:lnTo>
                  <a:lnTo>
                    <a:pt x="7098" y="33004"/>
                  </a:lnTo>
                  <a:lnTo>
                    <a:pt x="7144" y="32984"/>
                  </a:lnTo>
                  <a:lnTo>
                    <a:pt x="7189" y="32962"/>
                  </a:lnTo>
                  <a:lnTo>
                    <a:pt x="7233" y="32940"/>
                  </a:lnTo>
                  <a:lnTo>
                    <a:pt x="7279" y="32915"/>
                  </a:lnTo>
                  <a:lnTo>
                    <a:pt x="7323" y="32888"/>
                  </a:lnTo>
                  <a:lnTo>
                    <a:pt x="7367" y="32862"/>
                  </a:lnTo>
                  <a:lnTo>
                    <a:pt x="7410" y="32834"/>
                  </a:lnTo>
                  <a:lnTo>
                    <a:pt x="7453" y="32805"/>
                  </a:lnTo>
                  <a:lnTo>
                    <a:pt x="7495" y="32775"/>
                  </a:lnTo>
                  <a:lnTo>
                    <a:pt x="7538" y="32744"/>
                  </a:lnTo>
                  <a:lnTo>
                    <a:pt x="7579" y="32713"/>
                  </a:lnTo>
                  <a:lnTo>
                    <a:pt x="7620" y="32682"/>
                  </a:lnTo>
                  <a:lnTo>
                    <a:pt x="7699" y="32618"/>
                  </a:lnTo>
                  <a:lnTo>
                    <a:pt x="7775" y="32555"/>
                  </a:lnTo>
                  <a:lnTo>
                    <a:pt x="7847" y="32492"/>
                  </a:lnTo>
                  <a:lnTo>
                    <a:pt x="7979" y="32376"/>
                  </a:lnTo>
                  <a:lnTo>
                    <a:pt x="7979" y="32376"/>
                  </a:lnTo>
                  <a:lnTo>
                    <a:pt x="8031" y="32330"/>
                  </a:lnTo>
                  <a:lnTo>
                    <a:pt x="8080" y="32283"/>
                  </a:lnTo>
                  <a:lnTo>
                    <a:pt x="8129" y="32236"/>
                  </a:lnTo>
                  <a:lnTo>
                    <a:pt x="8176" y="32189"/>
                  </a:lnTo>
                  <a:lnTo>
                    <a:pt x="8222" y="32141"/>
                  </a:lnTo>
                  <a:lnTo>
                    <a:pt x="8266" y="32093"/>
                  </a:lnTo>
                  <a:lnTo>
                    <a:pt x="8308" y="32045"/>
                  </a:lnTo>
                  <a:lnTo>
                    <a:pt x="8350" y="31996"/>
                  </a:lnTo>
                  <a:lnTo>
                    <a:pt x="8391" y="31947"/>
                  </a:lnTo>
                  <a:lnTo>
                    <a:pt x="8430" y="31897"/>
                  </a:lnTo>
                  <a:lnTo>
                    <a:pt x="8467" y="31848"/>
                  </a:lnTo>
                  <a:lnTo>
                    <a:pt x="8504" y="31798"/>
                  </a:lnTo>
                  <a:lnTo>
                    <a:pt x="8539" y="31748"/>
                  </a:lnTo>
                  <a:lnTo>
                    <a:pt x="8573" y="31696"/>
                  </a:lnTo>
                  <a:lnTo>
                    <a:pt x="8606" y="31646"/>
                  </a:lnTo>
                  <a:lnTo>
                    <a:pt x="8637" y="31595"/>
                  </a:lnTo>
                  <a:lnTo>
                    <a:pt x="8668" y="31542"/>
                  </a:lnTo>
                  <a:lnTo>
                    <a:pt x="8697" y="31491"/>
                  </a:lnTo>
                  <a:lnTo>
                    <a:pt x="8726" y="31438"/>
                  </a:lnTo>
                  <a:lnTo>
                    <a:pt x="8753" y="31386"/>
                  </a:lnTo>
                  <a:lnTo>
                    <a:pt x="8778" y="31332"/>
                  </a:lnTo>
                  <a:lnTo>
                    <a:pt x="8803" y="31279"/>
                  </a:lnTo>
                  <a:lnTo>
                    <a:pt x="8827" y="31225"/>
                  </a:lnTo>
                  <a:lnTo>
                    <a:pt x="8851" y="31171"/>
                  </a:lnTo>
                  <a:lnTo>
                    <a:pt x="8872" y="31116"/>
                  </a:lnTo>
                  <a:lnTo>
                    <a:pt x="8893" y="31062"/>
                  </a:lnTo>
                  <a:lnTo>
                    <a:pt x="8913" y="31007"/>
                  </a:lnTo>
                  <a:lnTo>
                    <a:pt x="8932" y="30952"/>
                  </a:lnTo>
                  <a:lnTo>
                    <a:pt x="8950" y="30896"/>
                  </a:lnTo>
                  <a:lnTo>
                    <a:pt x="8967" y="30839"/>
                  </a:lnTo>
                  <a:lnTo>
                    <a:pt x="8983" y="30784"/>
                  </a:lnTo>
                  <a:lnTo>
                    <a:pt x="8998" y="30727"/>
                  </a:lnTo>
                  <a:lnTo>
                    <a:pt x="9013" y="30669"/>
                  </a:lnTo>
                  <a:lnTo>
                    <a:pt x="9026" y="30612"/>
                  </a:lnTo>
                  <a:lnTo>
                    <a:pt x="9038" y="30555"/>
                  </a:lnTo>
                  <a:lnTo>
                    <a:pt x="9051" y="30497"/>
                  </a:lnTo>
                  <a:lnTo>
                    <a:pt x="9062" y="30438"/>
                  </a:lnTo>
                  <a:lnTo>
                    <a:pt x="9071" y="30379"/>
                  </a:lnTo>
                  <a:lnTo>
                    <a:pt x="9082" y="30320"/>
                  </a:lnTo>
                  <a:lnTo>
                    <a:pt x="9090" y="30260"/>
                  </a:lnTo>
                  <a:lnTo>
                    <a:pt x="9098" y="30201"/>
                  </a:lnTo>
                  <a:lnTo>
                    <a:pt x="9105" y="30140"/>
                  </a:lnTo>
                  <a:lnTo>
                    <a:pt x="9113" y="30080"/>
                  </a:lnTo>
                  <a:lnTo>
                    <a:pt x="9119" y="30019"/>
                  </a:lnTo>
                  <a:lnTo>
                    <a:pt x="9124" y="29958"/>
                  </a:lnTo>
                  <a:lnTo>
                    <a:pt x="9128" y="29897"/>
                  </a:lnTo>
                  <a:lnTo>
                    <a:pt x="9132" y="29835"/>
                  </a:lnTo>
                  <a:lnTo>
                    <a:pt x="9136" y="29773"/>
                  </a:lnTo>
                  <a:lnTo>
                    <a:pt x="9142" y="29649"/>
                  </a:lnTo>
                  <a:lnTo>
                    <a:pt x="9145" y="29523"/>
                  </a:lnTo>
                  <a:lnTo>
                    <a:pt x="9146" y="29395"/>
                  </a:lnTo>
                  <a:lnTo>
                    <a:pt x="9145" y="29266"/>
                  </a:lnTo>
                  <a:lnTo>
                    <a:pt x="9143" y="29136"/>
                  </a:lnTo>
                  <a:lnTo>
                    <a:pt x="9138" y="29005"/>
                  </a:lnTo>
                  <a:lnTo>
                    <a:pt x="9133" y="28872"/>
                  </a:lnTo>
                  <a:lnTo>
                    <a:pt x="9127" y="28737"/>
                  </a:lnTo>
                  <a:lnTo>
                    <a:pt x="9127" y="28737"/>
                  </a:lnTo>
                  <a:lnTo>
                    <a:pt x="9112" y="28457"/>
                  </a:lnTo>
                  <a:lnTo>
                    <a:pt x="9098" y="28176"/>
                  </a:lnTo>
                  <a:lnTo>
                    <a:pt x="9070" y="27613"/>
                  </a:lnTo>
                  <a:lnTo>
                    <a:pt x="9055" y="27332"/>
                  </a:lnTo>
                  <a:lnTo>
                    <a:pt x="9039" y="27051"/>
                  </a:lnTo>
                  <a:lnTo>
                    <a:pt x="9022" y="26770"/>
                  </a:lnTo>
                  <a:lnTo>
                    <a:pt x="9002" y="26489"/>
                  </a:lnTo>
                  <a:lnTo>
                    <a:pt x="9002" y="26489"/>
                  </a:lnTo>
                  <a:lnTo>
                    <a:pt x="8937" y="26515"/>
                  </a:lnTo>
                  <a:lnTo>
                    <a:pt x="8871" y="26539"/>
                  </a:lnTo>
                  <a:lnTo>
                    <a:pt x="8804" y="26564"/>
                  </a:lnTo>
                  <a:lnTo>
                    <a:pt x="8735" y="26588"/>
                  </a:lnTo>
                  <a:lnTo>
                    <a:pt x="8665" y="26610"/>
                  </a:lnTo>
                  <a:lnTo>
                    <a:pt x="8593" y="26632"/>
                  </a:lnTo>
                  <a:lnTo>
                    <a:pt x="8521" y="26652"/>
                  </a:lnTo>
                  <a:lnTo>
                    <a:pt x="8446" y="26672"/>
                  </a:lnTo>
                  <a:lnTo>
                    <a:pt x="8372" y="26691"/>
                  </a:lnTo>
                  <a:lnTo>
                    <a:pt x="8296" y="26711"/>
                  </a:lnTo>
                  <a:lnTo>
                    <a:pt x="8218" y="26729"/>
                  </a:lnTo>
                  <a:lnTo>
                    <a:pt x="8141" y="26746"/>
                  </a:lnTo>
                  <a:lnTo>
                    <a:pt x="8063" y="26762"/>
                  </a:lnTo>
                  <a:lnTo>
                    <a:pt x="7983" y="26779"/>
                  </a:lnTo>
                  <a:lnTo>
                    <a:pt x="7823" y="26809"/>
                  </a:lnTo>
                  <a:lnTo>
                    <a:pt x="7660" y="26838"/>
                  </a:lnTo>
                  <a:lnTo>
                    <a:pt x="7496" y="26866"/>
                  </a:lnTo>
                  <a:lnTo>
                    <a:pt x="7331" y="26892"/>
                  </a:lnTo>
                  <a:lnTo>
                    <a:pt x="7165" y="26916"/>
                  </a:lnTo>
                  <a:lnTo>
                    <a:pt x="6999" y="26940"/>
                  </a:lnTo>
                  <a:lnTo>
                    <a:pt x="6834" y="26962"/>
                  </a:lnTo>
                  <a:lnTo>
                    <a:pt x="6507" y="27006"/>
                  </a:lnTo>
                  <a:lnTo>
                    <a:pt x="6348" y="27029"/>
                  </a:lnTo>
                  <a:lnTo>
                    <a:pt x="6190" y="27051"/>
                  </a:lnTo>
                  <a:lnTo>
                    <a:pt x="6035" y="27073"/>
                  </a:lnTo>
                  <a:lnTo>
                    <a:pt x="5884" y="27097"/>
                  </a:lnTo>
                  <a:lnTo>
                    <a:pt x="5738" y="27122"/>
                  </a:lnTo>
                  <a:lnTo>
                    <a:pt x="5596" y="27147"/>
                  </a:lnTo>
                  <a:lnTo>
                    <a:pt x="5527" y="27161"/>
                  </a:lnTo>
                  <a:lnTo>
                    <a:pt x="5460" y="27175"/>
                  </a:lnTo>
                  <a:lnTo>
                    <a:pt x="5394" y="27189"/>
                  </a:lnTo>
                  <a:lnTo>
                    <a:pt x="5329" y="27204"/>
                  </a:lnTo>
                  <a:lnTo>
                    <a:pt x="5266" y="27219"/>
                  </a:lnTo>
                  <a:lnTo>
                    <a:pt x="5205" y="27234"/>
                  </a:lnTo>
                  <a:lnTo>
                    <a:pt x="5145" y="27250"/>
                  </a:lnTo>
                  <a:lnTo>
                    <a:pt x="5087" y="27267"/>
                  </a:lnTo>
                  <a:lnTo>
                    <a:pt x="5032" y="27284"/>
                  </a:lnTo>
                  <a:lnTo>
                    <a:pt x="4977" y="27302"/>
                  </a:lnTo>
                  <a:lnTo>
                    <a:pt x="4925" y="27322"/>
                  </a:lnTo>
                  <a:lnTo>
                    <a:pt x="4875" y="27341"/>
                  </a:lnTo>
                  <a:lnTo>
                    <a:pt x="4827" y="27360"/>
                  </a:lnTo>
                  <a:lnTo>
                    <a:pt x="4782" y="27382"/>
                  </a:lnTo>
                  <a:lnTo>
                    <a:pt x="4739" y="27403"/>
                  </a:lnTo>
                  <a:lnTo>
                    <a:pt x="4697" y="27426"/>
                  </a:lnTo>
                  <a:lnTo>
                    <a:pt x="4659" y="27449"/>
                  </a:lnTo>
                  <a:lnTo>
                    <a:pt x="4622" y="27473"/>
                  </a:lnTo>
                  <a:lnTo>
                    <a:pt x="4589" y="27498"/>
                  </a:lnTo>
                  <a:lnTo>
                    <a:pt x="4558" y="27524"/>
                  </a:lnTo>
                  <a:lnTo>
                    <a:pt x="4558" y="27524"/>
                  </a:lnTo>
                  <a:lnTo>
                    <a:pt x="4543" y="27538"/>
                  </a:lnTo>
                  <a:lnTo>
                    <a:pt x="4528" y="27553"/>
                  </a:lnTo>
                  <a:lnTo>
                    <a:pt x="4515" y="27568"/>
                  </a:lnTo>
                  <a:lnTo>
                    <a:pt x="4500" y="27584"/>
                  </a:lnTo>
                  <a:lnTo>
                    <a:pt x="4487" y="27601"/>
                  </a:lnTo>
                  <a:lnTo>
                    <a:pt x="4474" y="27619"/>
                  </a:lnTo>
                  <a:lnTo>
                    <a:pt x="4461" y="27638"/>
                  </a:lnTo>
                  <a:lnTo>
                    <a:pt x="4448" y="27659"/>
                  </a:lnTo>
                  <a:lnTo>
                    <a:pt x="4435" y="27679"/>
                  </a:lnTo>
                  <a:lnTo>
                    <a:pt x="4423" y="27701"/>
                  </a:lnTo>
                  <a:lnTo>
                    <a:pt x="4400" y="27745"/>
                  </a:lnTo>
                  <a:lnTo>
                    <a:pt x="4378" y="27794"/>
                  </a:lnTo>
                  <a:lnTo>
                    <a:pt x="4356" y="27844"/>
                  </a:lnTo>
                  <a:lnTo>
                    <a:pt x="4335" y="27897"/>
                  </a:lnTo>
                  <a:lnTo>
                    <a:pt x="4316" y="27953"/>
                  </a:lnTo>
                  <a:lnTo>
                    <a:pt x="4297" y="28012"/>
                  </a:lnTo>
                  <a:lnTo>
                    <a:pt x="4280" y="28073"/>
                  </a:lnTo>
                  <a:lnTo>
                    <a:pt x="4263" y="28135"/>
                  </a:lnTo>
                  <a:lnTo>
                    <a:pt x="4248" y="28200"/>
                  </a:lnTo>
                  <a:lnTo>
                    <a:pt x="4233" y="28267"/>
                  </a:lnTo>
                  <a:lnTo>
                    <a:pt x="4219" y="28336"/>
                  </a:lnTo>
                  <a:lnTo>
                    <a:pt x="4206" y="28406"/>
                  </a:lnTo>
                  <a:lnTo>
                    <a:pt x="4194" y="28477"/>
                  </a:lnTo>
                  <a:lnTo>
                    <a:pt x="4182" y="28551"/>
                  </a:lnTo>
                  <a:lnTo>
                    <a:pt x="4171" y="28625"/>
                  </a:lnTo>
                  <a:lnTo>
                    <a:pt x="4161" y="28701"/>
                  </a:lnTo>
                  <a:lnTo>
                    <a:pt x="4152" y="28778"/>
                  </a:lnTo>
                  <a:lnTo>
                    <a:pt x="4144" y="28855"/>
                  </a:lnTo>
                  <a:lnTo>
                    <a:pt x="4135" y="28933"/>
                  </a:lnTo>
                  <a:lnTo>
                    <a:pt x="4128" y="29012"/>
                  </a:lnTo>
                  <a:lnTo>
                    <a:pt x="4121" y="29092"/>
                  </a:lnTo>
                  <a:lnTo>
                    <a:pt x="4109" y="29251"/>
                  </a:lnTo>
                  <a:lnTo>
                    <a:pt x="4100" y="29412"/>
                  </a:lnTo>
                  <a:lnTo>
                    <a:pt x="4093" y="29571"/>
                  </a:lnTo>
                  <a:lnTo>
                    <a:pt x="4088" y="29728"/>
                  </a:lnTo>
                  <a:lnTo>
                    <a:pt x="4084" y="29884"/>
                  </a:lnTo>
                  <a:lnTo>
                    <a:pt x="4082" y="30036"/>
                  </a:lnTo>
                  <a:lnTo>
                    <a:pt x="4081" y="30182"/>
                  </a:lnTo>
                  <a:lnTo>
                    <a:pt x="4081" y="30322"/>
                  </a:lnTo>
                  <a:lnTo>
                    <a:pt x="4082" y="30457"/>
                  </a:lnTo>
                  <a:lnTo>
                    <a:pt x="4084" y="30583"/>
                  </a:lnTo>
                  <a:lnTo>
                    <a:pt x="4086" y="30700"/>
                  </a:lnTo>
                  <a:lnTo>
                    <a:pt x="4092" y="30904"/>
                  </a:lnTo>
                  <a:lnTo>
                    <a:pt x="4098" y="31060"/>
                  </a:lnTo>
                  <a:lnTo>
                    <a:pt x="4102" y="31159"/>
                  </a:lnTo>
                  <a:lnTo>
                    <a:pt x="4104" y="31194"/>
                  </a:lnTo>
                  <a:lnTo>
                    <a:pt x="4104" y="31194"/>
                  </a:lnTo>
                  <a:lnTo>
                    <a:pt x="4084" y="31181"/>
                  </a:lnTo>
                  <a:lnTo>
                    <a:pt x="4063" y="31167"/>
                  </a:lnTo>
                  <a:lnTo>
                    <a:pt x="4042" y="31151"/>
                  </a:lnTo>
                  <a:lnTo>
                    <a:pt x="4023" y="31136"/>
                  </a:lnTo>
                  <a:lnTo>
                    <a:pt x="4003" y="31118"/>
                  </a:lnTo>
                  <a:lnTo>
                    <a:pt x="3985" y="31101"/>
                  </a:lnTo>
                  <a:lnTo>
                    <a:pt x="3966" y="31083"/>
                  </a:lnTo>
                  <a:lnTo>
                    <a:pt x="3948" y="31064"/>
                  </a:lnTo>
                  <a:lnTo>
                    <a:pt x="3930" y="31045"/>
                  </a:lnTo>
                  <a:lnTo>
                    <a:pt x="3912" y="31024"/>
                  </a:lnTo>
                  <a:lnTo>
                    <a:pt x="3896" y="31003"/>
                  </a:lnTo>
                  <a:lnTo>
                    <a:pt x="3878" y="30981"/>
                  </a:lnTo>
                  <a:lnTo>
                    <a:pt x="3863" y="30960"/>
                  </a:lnTo>
                  <a:lnTo>
                    <a:pt x="3846" y="30937"/>
                  </a:lnTo>
                  <a:lnTo>
                    <a:pt x="3831" y="30913"/>
                  </a:lnTo>
                  <a:lnTo>
                    <a:pt x="3817" y="30889"/>
                  </a:lnTo>
                  <a:lnTo>
                    <a:pt x="3787" y="30839"/>
                  </a:lnTo>
                  <a:lnTo>
                    <a:pt x="3759" y="30787"/>
                  </a:lnTo>
                  <a:lnTo>
                    <a:pt x="3733" y="30732"/>
                  </a:lnTo>
                  <a:lnTo>
                    <a:pt x="3707" y="30675"/>
                  </a:lnTo>
                  <a:lnTo>
                    <a:pt x="3684" y="30617"/>
                  </a:lnTo>
                  <a:lnTo>
                    <a:pt x="3661" y="30557"/>
                  </a:lnTo>
                  <a:lnTo>
                    <a:pt x="3640" y="30494"/>
                  </a:lnTo>
                  <a:lnTo>
                    <a:pt x="3620" y="30429"/>
                  </a:lnTo>
                  <a:lnTo>
                    <a:pt x="3600" y="30364"/>
                  </a:lnTo>
                  <a:lnTo>
                    <a:pt x="3582" y="30297"/>
                  </a:lnTo>
                  <a:lnTo>
                    <a:pt x="3566" y="30227"/>
                  </a:lnTo>
                  <a:lnTo>
                    <a:pt x="3549" y="30158"/>
                  </a:lnTo>
                  <a:lnTo>
                    <a:pt x="3535" y="30086"/>
                  </a:lnTo>
                  <a:lnTo>
                    <a:pt x="3521" y="30013"/>
                  </a:lnTo>
                  <a:lnTo>
                    <a:pt x="3507" y="29939"/>
                  </a:lnTo>
                  <a:lnTo>
                    <a:pt x="3495" y="29864"/>
                  </a:lnTo>
                  <a:lnTo>
                    <a:pt x="3483" y="29788"/>
                  </a:lnTo>
                  <a:lnTo>
                    <a:pt x="3473" y="29712"/>
                  </a:lnTo>
                  <a:lnTo>
                    <a:pt x="3464" y="29635"/>
                  </a:lnTo>
                  <a:lnTo>
                    <a:pt x="3455" y="29557"/>
                  </a:lnTo>
                  <a:lnTo>
                    <a:pt x="3445" y="29479"/>
                  </a:lnTo>
                  <a:lnTo>
                    <a:pt x="3438" y="29400"/>
                  </a:lnTo>
                  <a:lnTo>
                    <a:pt x="3424" y="29241"/>
                  </a:lnTo>
                  <a:lnTo>
                    <a:pt x="3412" y="29083"/>
                  </a:lnTo>
                  <a:lnTo>
                    <a:pt x="3402" y="28924"/>
                  </a:lnTo>
                  <a:lnTo>
                    <a:pt x="3394" y="28766"/>
                  </a:lnTo>
                  <a:lnTo>
                    <a:pt x="3386" y="28610"/>
                  </a:lnTo>
                  <a:lnTo>
                    <a:pt x="3375" y="28306"/>
                  </a:lnTo>
                  <a:lnTo>
                    <a:pt x="3365" y="28018"/>
                  </a:lnTo>
                  <a:lnTo>
                    <a:pt x="3359" y="27882"/>
                  </a:lnTo>
                  <a:lnTo>
                    <a:pt x="3352" y="27752"/>
                  </a:lnTo>
                  <a:lnTo>
                    <a:pt x="3346" y="27630"/>
                  </a:lnTo>
                  <a:lnTo>
                    <a:pt x="3338" y="27514"/>
                  </a:lnTo>
                  <a:lnTo>
                    <a:pt x="3329" y="27408"/>
                  </a:lnTo>
                  <a:lnTo>
                    <a:pt x="3323" y="27358"/>
                  </a:lnTo>
                  <a:lnTo>
                    <a:pt x="3317" y="27311"/>
                  </a:lnTo>
                  <a:lnTo>
                    <a:pt x="3310" y="27266"/>
                  </a:lnTo>
                  <a:lnTo>
                    <a:pt x="3304" y="27224"/>
                  </a:lnTo>
                  <a:lnTo>
                    <a:pt x="3296" y="27185"/>
                  </a:lnTo>
                  <a:lnTo>
                    <a:pt x="3287" y="27147"/>
                  </a:lnTo>
                  <a:lnTo>
                    <a:pt x="3287" y="27147"/>
                  </a:lnTo>
                  <a:lnTo>
                    <a:pt x="3283" y="27130"/>
                  </a:lnTo>
                  <a:lnTo>
                    <a:pt x="3277" y="27113"/>
                  </a:lnTo>
                  <a:lnTo>
                    <a:pt x="3271" y="27096"/>
                  </a:lnTo>
                  <a:lnTo>
                    <a:pt x="3263" y="27079"/>
                  </a:lnTo>
                  <a:lnTo>
                    <a:pt x="3253" y="27062"/>
                  </a:lnTo>
                  <a:lnTo>
                    <a:pt x="3244" y="27045"/>
                  </a:lnTo>
                  <a:lnTo>
                    <a:pt x="3233" y="27029"/>
                  </a:lnTo>
                  <a:lnTo>
                    <a:pt x="3221" y="27012"/>
                  </a:lnTo>
                  <a:lnTo>
                    <a:pt x="3208" y="26995"/>
                  </a:lnTo>
                  <a:lnTo>
                    <a:pt x="3195" y="26979"/>
                  </a:lnTo>
                  <a:lnTo>
                    <a:pt x="3180" y="26964"/>
                  </a:lnTo>
                  <a:lnTo>
                    <a:pt x="3165" y="26948"/>
                  </a:lnTo>
                  <a:lnTo>
                    <a:pt x="3148" y="26932"/>
                  </a:lnTo>
                  <a:lnTo>
                    <a:pt x="3132" y="26917"/>
                  </a:lnTo>
                  <a:lnTo>
                    <a:pt x="3113" y="26902"/>
                  </a:lnTo>
                  <a:lnTo>
                    <a:pt x="3095" y="26887"/>
                  </a:lnTo>
                  <a:lnTo>
                    <a:pt x="3054" y="26857"/>
                  </a:lnTo>
                  <a:lnTo>
                    <a:pt x="3012" y="26828"/>
                  </a:lnTo>
                  <a:lnTo>
                    <a:pt x="2966" y="26801"/>
                  </a:lnTo>
                  <a:lnTo>
                    <a:pt x="2917" y="26773"/>
                  </a:lnTo>
                  <a:lnTo>
                    <a:pt x="2866" y="26746"/>
                  </a:lnTo>
                  <a:lnTo>
                    <a:pt x="2812" y="26719"/>
                  </a:lnTo>
                  <a:lnTo>
                    <a:pt x="2756" y="26694"/>
                  </a:lnTo>
                  <a:lnTo>
                    <a:pt x="2698" y="26668"/>
                  </a:lnTo>
                  <a:lnTo>
                    <a:pt x="2638" y="26643"/>
                  </a:lnTo>
                  <a:lnTo>
                    <a:pt x="2575" y="26620"/>
                  </a:lnTo>
                  <a:lnTo>
                    <a:pt x="2511" y="26596"/>
                  </a:lnTo>
                  <a:lnTo>
                    <a:pt x="2445" y="26574"/>
                  </a:lnTo>
                  <a:lnTo>
                    <a:pt x="2378" y="26552"/>
                  </a:lnTo>
                  <a:lnTo>
                    <a:pt x="2309" y="26531"/>
                  </a:lnTo>
                  <a:lnTo>
                    <a:pt x="2239" y="26510"/>
                  </a:lnTo>
                  <a:lnTo>
                    <a:pt x="2168" y="26489"/>
                  </a:lnTo>
                  <a:lnTo>
                    <a:pt x="2096" y="26470"/>
                  </a:lnTo>
                  <a:lnTo>
                    <a:pt x="2023" y="26451"/>
                  </a:lnTo>
                  <a:lnTo>
                    <a:pt x="1950" y="26431"/>
                  </a:lnTo>
                  <a:lnTo>
                    <a:pt x="1876" y="26414"/>
                  </a:lnTo>
                  <a:lnTo>
                    <a:pt x="1726" y="26380"/>
                  </a:lnTo>
                  <a:lnTo>
                    <a:pt x="1576" y="26348"/>
                  </a:lnTo>
                  <a:lnTo>
                    <a:pt x="1427" y="26318"/>
                  </a:lnTo>
                  <a:lnTo>
                    <a:pt x="1278" y="26290"/>
                  </a:lnTo>
                  <a:lnTo>
                    <a:pt x="1134" y="26264"/>
                  </a:lnTo>
                  <a:lnTo>
                    <a:pt x="993" y="26242"/>
                  </a:lnTo>
                  <a:lnTo>
                    <a:pt x="857" y="26221"/>
                  </a:lnTo>
                  <a:lnTo>
                    <a:pt x="727" y="26201"/>
                  </a:lnTo>
                  <a:lnTo>
                    <a:pt x="603" y="26183"/>
                  </a:lnTo>
                  <a:lnTo>
                    <a:pt x="488" y="26168"/>
                  </a:lnTo>
                  <a:lnTo>
                    <a:pt x="383" y="26155"/>
                  </a:lnTo>
                  <a:lnTo>
                    <a:pt x="288" y="26144"/>
                  </a:lnTo>
                  <a:lnTo>
                    <a:pt x="134" y="26126"/>
                  </a:lnTo>
                  <a:lnTo>
                    <a:pt x="35" y="26116"/>
                  </a:lnTo>
                  <a:lnTo>
                    <a:pt x="0" y="26113"/>
                  </a:lnTo>
                  <a:lnTo>
                    <a:pt x="0" y="26113"/>
                  </a:lnTo>
                  <a:lnTo>
                    <a:pt x="226" y="26121"/>
                  </a:lnTo>
                  <a:lnTo>
                    <a:pt x="449" y="26128"/>
                  </a:lnTo>
                  <a:lnTo>
                    <a:pt x="669" y="26133"/>
                  </a:lnTo>
                  <a:lnTo>
                    <a:pt x="885" y="26137"/>
                  </a:lnTo>
                  <a:lnTo>
                    <a:pt x="1100" y="26140"/>
                  </a:lnTo>
                  <a:lnTo>
                    <a:pt x="1310" y="26141"/>
                  </a:lnTo>
                  <a:lnTo>
                    <a:pt x="1519" y="26141"/>
                  </a:lnTo>
                  <a:lnTo>
                    <a:pt x="1724" y="26140"/>
                  </a:lnTo>
                  <a:lnTo>
                    <a:pt x="1926" y="26138"/>
                  </a:lnTo>
                  <a:lnTo>
                    <a:pt x="2126" y="26135"/>
                  </a:lnTo>
                  <a:lnTo>
                    <a:pt x="2322" y="26130"/>
                  </a:lnTo>
                  <a:lnTo>
                    <a:pt x="2516" y="26123"/>
                  </a:lnTo>
                  <a:lnTo>
                    <a:pt x="2707" y="26116"/>
                  </a:lnTo>
                  <a:lnTo>
                    <a:pt x="2896" y="26107"/>
                  </a:lnTo>
                  <a:lnTo>
                    <a:pt x="3081" y="26098"/>
                  </a:lnTo>
                  <a:lnTo>
                    <a:pt x="3264" y="26087"/>
                  </a:lnTo>
                  <a:lnTo>
                    <a:pt x="3444" y="26074"/>
                  </a:lnTo>
                  <a:lnTo>
                    <a:pt x="3622" y="26060"/>
                  </a:lnTo>
                  <a:lnTo>
                    <a:pt x="3796" y="26045"/>
                  </a:lnTo>
                  <a:lnTo>
                    <a:pt x="3968" y="26029"/>
                  </a:lnTo>
                  <a:lnTo>
                    <a:pt x="4137" y="26012"/>
                  </a:lnTo>
                  <a:lnTo>
                    <a:pt x="4304" y="25994"/>
                  </a:lnTo>
                  <a:lnTo>
                    <a:pt x="4468" y="25974"/>
                  </a:lnTo>
                  <a:lnTo>
                    <a:pt x="4630" y="25953"/>
                  </a:lnTo>
                  <a:lnTo>
                    <a:pt x="4789" y="25932"/>
                  </a:lnTo>
                  <a:lnTo>
                    <a:pt x="4946" y="25908"/>
                  </a:lnTo>
                  <a:lnTo>
                    <a:pt x="5100" y="25884"/>
                  </a:lnTo>
                  <a:lnTo>
                    <a:pt x="5251" y="25858"/>
                  </a:lnTo>
                  <a:lnTo>
                    <a:pt x="5401" y="25832"/>
                  </a:lnTo>
                  <a:lnTo>
                    <a:pt x="5547" y="25804"/>
                  </a:lnTo>
                  <a:lnTo>
                    <a:pt x="5692" y="25775"/>
                  </a:lnTo>
                  <a:lnTo>
                    <a:pt x="5834" y="25744"/>
                  </a:lnTo>
                  <a:lnTo>
                    <a:pt x="5973" y="25713"/>
                  </a:lnTo>
                  <a:lnTo>
                    <a:pt x="6110" y="25681"/>
                  </a:lnTo>
                  <a:lnTo>
                    <a:pt x="6245" y="25648"/>
                  </a:lnTo>
                  <a:lnTo>
                    <a:pt x="6378" y="25614"/>
                  </a:lnTo>
                  <a:lnTo>
                    <a:pt x="6508" y="25579"/>
                  </a:lnTo>
                  <a:lnTo>
                    <a:pt x="6636" y="25541"/>
                  </a:lnTo>
                  <a:lnTo>
                    <a:pt x="6762" y="25504"/>
                  </a:lnTo>
                  <a:lnTo>
                    <a:pt x="6886" y="25465"/>
                  </a:lnTo>
                  <a:lnTo>
                    <a:pt x="7008" y="25424"/>
                  </a:lnTo>
                  <a:lnTo>
                    <a:pt x="7126" y="25384"/>
                  </a:lnTo>
                  <a:lnTo>
                    <a:pt x="7244" y="25342"/>
                  </a:lnTo>
                  <a:lnTo>
                    <a:pt x="7358" y="25299"/>
                  </a:lnTo>
                  <a:lnTo>
                    <a:pt x="7472" y="25255"/>
                  </a:lnTo>
                  <a:lnTo>
                    <a:pt x="7582" y="25210"/>
                  </a:lnTo>
                  <a:lnTo>
                    <a:pt x="7690" y="25163"/>
                  </a:lnTo>
                  <a:lnTo>
                    <a:pt x="7798" y="25116"/>
                  </a:lnTo>
                  <a:lnTo>
                    <a:pt x="7902" y="25068"/>
                  </a:lnTo>
                  <a:lnTo>
                    <a:pt x="8004" y="25019"/>
                  </a:lnTo>
                  <a:lnTo>
                    <a:pt x="8105" y="24970"/>
                  </a:lnTo>
                  <a:lnTo>
                    <a:pt x="8203" y="24918"/>
                  </a:lnTo>
                  <a:lnTo>
                    <a:pt x="8300" y="24866"/>
                  </a:lnTo>
                  <a:lnTo>
                    <a:pt x="8395" y="24813"/>
                  </a:lnTo>
                  <a:lnTo>
                    <a:pt x="8488" y="24759"/>
                  </a:lnTo>
                  <a:lnTo>
                    <a:pt x="8578" y="24704"/>
                  </a:lnTo>
                  <a:lnTo>
                    <a:pt x="8667" y="24648"/>
                  </a:lnTo>
                  <a:lnTo>
                    <a:pt x="8755" y="24591"/>
                  </a:lnTo>
                  <a:lnTo>
                    <a:pt x="8840" y="24533"/>
                  </a:lnTo>
                  <a:lnTo>
                    <a:pt x="8924" y="24474"/>
                  </a:lnTo>
                  <a:lnTo>
                    <a:pt x="9005" y="24415"/>
                  </a:lnTo>
                  <a:lnTo>
                    <a:pt x="9085" y="24354"/>
                  </a:lnTo>
                  <a:lnTo>
                    <a:pt x="9163" y="24292"/>
                  </a:lnTo>
                  <a:lnTo>
                    <a:pt x="9241" y="24230"/>
                  </a:lnTo>
                  <a:lnTo>
                    <a:pt x="9315" y="24167"/>
                  </a:lnTo>
                  <a:lnTo>
                    <a:pt x="9388" y="24103"/>
                  </a:lnTo>
                  <a:lnTo>
                    <a:pt x="9460" y="24038"/>
                  </a:lnTo>
                  <a:lnTo>
                    <a:pt x="9529" y="23972"/>
                  </a:lnTo>
                  <a:lnTo>
                    <a:pt x="9598" y="23905"/>
                  </a:lnTo>
                  <a:lnTo>
                    <a:pt x="9664" y="23837"/>
                  </a:lnTo>
                  <a:lnTo>
                    <a:pt x="9730" y="23769"/>
                  </a:lnTo>
                  <a:lnTo>
                    <a:pt x="9793" y="23699"/>
                  </a:lnTo>
                  <a:lnTo>
                    <a:pt x="9855" y="23629"/>
                  </a:lnTo>
                  <a:lnTo>
                    <a:pt x="9916" y="23558"/>
                  </a:lnTo>
                  <a:lnTo>
                    <a:pt x="9976" y="23487"/>
                  </a:lnTo>
                  <a:lnTo>
                    <a:pt x="10033" y="23414"/>
                  </a:lnTo>
                  <a:lnTo>
                    <a:pt x="10089" y="23340"/>
                  </a:lnTo>
                  <a:lnTo>
                    <a:pt x="10144" y="23266"/>
                  </a:lnTo>
                  <a:lnTo>
                    <a:pt x="10198" y="23190"/>
                  </a:lnTo>
                  <a:lnTo>
                    <a:pt x="10249" y="23115"/>
                  </a:lnTo>
                  <a:lnTo>
                    <a:pt x="10300" y="23038"/>
                  </a:lnTo>
                  <a:lnTo>
                    <a:pt x="10349" y="22960"/>
                  </a:lnTo>
                  <a:lnTo>
                    <a:pt x="10398" y="22882"/>
                  </a:lnTo>
                  <a:lnTo>
                    <a:pt x="10444" y="22804"/>
                  </a:lnTo>
                  <a:lnTo>
                    <a:pt x="10490" y="22724"/>
                  </a:lnTo>
                  <a:lnTo>
                    <a:pt x="10534" y="22643"/>
                  </a:lnTo>
                  <a:lnTo>
                    <a:pt x="10577" y="22562"/>
                  </a:lnTo>
                  <a:lnTo>
                    <a:pt x="10618" y="22480"/>
                  </a:lnTo>
                  <a:lnTo>
                    <a:pt x="10659" y="22397"/>
                  </a:lnTo>
                  <a:lnTo>
                    <a:pt x="10699" y="22314"/>
                  </a:lnTo>
                  <a:lnTo>
                    <a:pt x="10737" y="22229"/>
                  </a:lnTo>
                  <a:lnTo>
                    <a:pt x="10774" y="22145"/>
                  </a:lnTo>
                  <a:lnTo>
                    <a:pt x="10810" y="22059"/>
                  </a:lnTo>
                  <a:lnTo>
                    <a:pt x="10845" y="21973"/>
                  </a:lnTo>
                  <a:lnTo>
                    <a:pt x="10879" y="21886"/>
                  </a:lnTo>
                  <a:lnTo>
                    <a:pt x="10911" y="21798"/>
                  </a:lnTo>
                  <a:lnTo>
                    <a:pt x="10943" y="21710"/>
                  </a:lnTo>
                  <a:lnTo>
                    <a:pt x="10974" y="21621"/>
                  </a:lnTo>
                  <a:lnTo>
                    <a:pt x="11004" y="21531"/>
                  </a:lnTo>
                  <a:lnTo>
                    <a:pt x="11033" y="21442"/>
                  </a:lnTo>
                  <a:lnTo>
                    <a:pt x="11061" y="21351"/>
                  </a:lnTo>
                  <a:lnTo>
                    <a:pt x="11089" y="21259"/>
                  </a:lnTo>
                  <a:lnTo>
                    <a:pt x="11115" y="21167"/>
                  </a:lnTo>
                  <a:lnTo>
                    <a:pt x="11140" y="21073"/>
                  </a:lnTo>
                  <a:lnTo>
                    <a:pt x="11164" y="20980"/>
                  </a:lnTo>
                  <a:lnTo>
                    <a:pt x="11188" y="20886"/>
                  </a:lnTo>
                  <a:lnTo>
                    <a:pt x="11210" y="20792"/>
                  </a:lnTo>
                  <a:lnTo>
                    <a:pt x="11233" y="20697"/>
                  </a:lnTo>
                  <a:lnTo>
                    <a:pt x="11254" y="20600"/>
                  </a:lnTo>
                  <a:lnTo>
                    <a:pt x="11274" y="20504"/>
                  </a:lnTo>
                  <a:lnTo>
                    <a:pt x="11294" y="20408"/>
                  </a:lnTo>
                  <a:lnTo>
                    <a:pt x="11314" y="20309"/>
                  </a:lnTo>
                  <a:lnTo>
                    <a:pt x="11332" y="20212"/>
                  </a:lnTo>
                  <a:lnTo>
                    <a:pt x="11350" y="20114"/>
                  </a:lnTo>
                  <a:lnTo>
                    <a:pt x="11367" y="20014"/>
                  </a:lnTo>
                  <a:lnTo>
                    <a:pt x="11384" y="19915"/>
                  </a:lnTo>
                  <a:lnTo>
                    <a:pt x="11399" y="19814"/>
                  </a:lnTo>
                  <a:lnTo>
                    <a:pt x="11415" y="19713"/>
                  </a:lnTo>
                  <a:lnTo>
                    <a:pt x="11444" y="19510"/>
                  </a:lnTo>
                  <a:lnTo>
                    <a:pt x="11471" y="19305"/>
                  </a:lnTo>
                  <a:lnTo>
                    <a:pt x="11496" y="19098"/>
                  </a:lnTo>
                  <a:lnTo>
                    <a:pt x="11520" y="18889"/>
                  </a:lnTo>
                  <a:lnTo>
                    <a:pt x="11542" y="18679"/>
                  </a:lnTo>
                  <a:lnTo>
                    <a:pt x="11542" y="18679"/>
                  </a:lnTo>
                  <a:lnTo>
                    <a:pt x="11592" y="17524"/>
                  </a:lnTo>
                  <a:lnTo>
                    <a:pt x="11684" y="15417"/>
                  </a:lnTo>
                  <a:lnTo>
                    <a:pt x="11684" y="11411"/>
                  </a:lnTo>
                  <a:lnTo>
                    <a:pt x="11685" y="11364"/>
                  </a:lnTo>
                  <a:lnTo>
                    <a:pt x="11686" y="11317"/>
                  </a:lnTo>
                  <a:lnTo>
                    <a:pt x="11686" y="11270"/>
                  </a:lnTo>
                  <a:lnTo>
                    <a:pt x="11685" y="11222"/>
                  </a:lnTo>
                  <a:lnTo>
                    <a:pt x="11684" y="11176"/>
                  </a:lnTo>
                  <a:lnTo>
                    <a:pt x="11683" y="11129"/>
                  </a:lnTo>
                  <a:lnTo>
                    <a:pt x="11680" y="11082"/>
                  </a:lnTo>
                  <a:lnTo>
                    <a:pt x="11677" y="11035"/>
                  </a:lnTo>
                  <a:lnTo>
                    <a:pt x="11673" y="10989"/>
                  </a:lnTo>
                  <a:lnTo>
                    <a:pt x="11668" y="10942"/>
                  </a:lnTo>
                  <a:lnTo>
                    <a:pt x="11663" y="10895"/>
                  </a:lnTo>
                  <a:lnTo>
                    <a:pt x="11657" y="10849"/>
                  </a:lnTo>
                  <a:lnTo>
                    <a:pt x="11651" y="10802"/>
                  </a:lnTo>
                  <a:lnTo>
                    <a:pt x="11644" y="10756"/>
                  </a:lnTo>
                  <a:lnTo>
                    <a:pt x="11636" y="10710"/>
                  </a:lnTo>
                  <a:lnTo>
                    <a:pt x="11627" y="10663"/>
                  </a:lnTo>
                  <a:lnTo>
                    <a:pt x="11618" y="10617"/>
                  </a:lnTo>
                  <a:lnTo>
                    <a:pt x="11608" y="10571"/>
                  </a:lnTo>
                  <a:lnTo>
                    <a:pt x="11597" y="10525"/>
                  </a:lnTo>
                  <a:lnTo>
                    <a:pt x="11586" y="10481"/>
                  </a:lnTo>
                  <a:lnTo>
                    <a:pt x="11575" y="10436"/>
                  </a:lnTo>
                  <a:lnTo>
                    <a:pt x="11562" y="10391"/>
                  </a:lnTo>
                  <a:lnTo>
                    <a:pt x="11549" y="10346"/>
                  </a:lnTo>
                  <a:lnTo>
                    <a:pt x="11534" y="10301"/>
                  </a:lnTo>
                  <a:lnTo>
                    <a:pt x="11519" y="10256"/>
                  </a:lnTo>
                  <a:lnTo>
                    <a:pt x="11504" y="10212"/>
                  </a:lnTo>
                  <a:lnTo>
                    <a:pt x="11488" y="10168"/>
                  </a:lnTo>
                  <a:lnTo>
                    <a:pt x="11471" y="10124"/>
                  </a:lnTo>
                  <a:lnTo>
                    <a:pt x="11453" y="10080"/>
                  </a:lnTo>
                  <a:lnTo>
                    <a:pt x="11435" y="10037"/>
                  </a:lnTo>
                  <a:lnTo>
                    <a:pt x="11417" y="9995"/>
                  </a:lnTo>
                  <a:lnTo>
                    <a:pt x="11397" y="9952"/>
                  </a:lnTo>
                  <a:lnTo>
                    <a:pt x="11378" y="9908"/>
                  </a:lnTo>
                  <a:lnTo>
                    <a:pt x="11356" y="9866"/>
                  </a:lnTo>
                  <a:lnTo>
                    <a:pt x="11335" y="9825"/>
                  </a:lnTo>
                  <a:lnTo>
                    <a:pt x="11313" y="9783"/>
                  </a:lnTo>
                  <a:lnTo>
                    <a:pt x="11290" y="9741"/>
                  </a:lnTo>
                  <a:lnTo>
                    <a:pt x="11266" y="9700"/>
                  </a:lnTo>
                  <a:lnTo>
                    <a:pt x="11242" y="9660"/>
                  </a:lnTo>
                  <a:lnTo>
                    <a:pt x="11218" y="9619"/>
                  </a:lnTo>
                  <a:lnTo>
                    <a:pt x="11192" y="9579"/>
                  </a:lnTo>
                  <a:lnTo>
                    <a:pt x="11165" y="9540"/>
                  </a:lnTo>
                  <a:lnTo>
                    <a:pt x="11138" y="9500"/>
                  </a:lnTo>
                  <a:lnTo>
                    <a:pt x="11110" y="9461"/>
                  </a:lnTo>
                  <a:lnTo>
                    <a:pt x="11082" y="9422"/>
                  </a:lnTo>
                  <a:lnTo>
                    <a:pt x="11054" y="9385"/>
                  </a:lnTo>
                  <a:lnTo>
                    <a:pt x="11023" y="9346"/>
                  </a:lnTo>
                  <a:lnTo>
                    <a:pt x="10993" y="9309"/>
                  </a:lnTo>
                  <a:lnTo>
                    <a:pt x="10962" y="9272"/>
                  </a:lnTo>
                  <a:lnTo>
                    <a:pt x="10930" y="9236"/>
                  </a:lnTo>
                  <a:lnTo>
                    <a:pt x="10897" y="9200"/>
                  </a:lnTo>
                  <a:lnTo>
                    <a:pt x="10864" y="9163"/>
                  </a:lnTo>
                  <a:lnTo>
                    <a:pt x="10830" y="9128"/>
                  </a:lnTo>
                  <a:lnTo>
                    <a:pt x="10796" y="9093"/>
                  </a:lnTo>
                  <a:lnTo>
                    <a:pt x="10760" y="9058"/>
                  </a:lnTo>
                  <a:lnTo>
                    <a:pt x="10725" y="9025"/>
                  </a:lnTo>
                  <a:lnTo>
                    <a:pt x="10688" y="8991"/>
                  </a:lnTo>
                  <a:lnTo>
                    <a:pt x="10650" y="8959"/>
                  </a:lnTo>
                  <a:lnTo>
                    <a:pt x="10611" y="8926"/>
                  </a:lnTo>
                  <a:lnTo>
                    <a:pt x="10573" y="8894"/>
                  </a:lnTo>
                  <a:lnTo>
                    <a:pt x="10533" y="8863"/>
                  </a:lnTo>
                  <a:lnTo>
                    <a:pt x="10494" y="8830"/>
                  </a:lnTo>
                  <a:lnTo>
                    <a:pt x="10453" y="8800"/>
                  </a:lnTo>
                  <a:lnTo>
                    <a:pt x="10411" y="8770"/>
                  </a:lnTo>
                  <a:lnTo>
                    <a:pt x="10370" y="8741"/>
                  </a:lnTo>
                  <a:lnTo>
                    <a:pt x="10327" y="8712"/>
                  </a:lnTo>
                  <a:lnTo>
                    <a:pt x="10283" y="8684"/>
                  </a:lnTo>
                  <a:lnTo>
                    <a:pt x="10238" y="8657"/>
                  </a:lnTo>
                  <a:lnTo>
                    <a:pt x="10193" y="8629"/>
                  </a:lnTo>
                  <a:lnTo>
                    <a:pt x="10147" y="8602"/>
                  </a:lnTo>
                  <a:lnTo>
                    <a:pt x="10101" y="8577"/>
                  </a:lnTo>
                  <a:lnTo>
                    <a:pt x="10054" y="8551"/>
                  </a:lnTo>
                  <a:lnTo>
                    <a:pt x="10006" y="8527"/>
                  </a:lnTo>
                  <a:lnTo>
                    <a:pt x="9958" y="8502"/>
                  </a:lnTo>
                  <a:lnTo>
                    <a:pt x="9908" y="8478"/>
                  </a:lnTo>
                  <a:lnTo>
                    <a:pt x="9858" y="8455"/>
                  </a:lnTo>
                  <a:lnTo>
                    <a:pt x="9808" y="8433"/>
                  </a:lnTo>
                  <a:lnTo>
                    <a:pt x="9756" y="8411"/>
                  </a:lnTo>
                  <a:lnTo>
                    <a:pt x="9705" y="8391"/>
                  </a:lnTo>
                  <a:lnTo>
                    <a:pt x="9652" y="8370"/>
                  </a:lnTo>
                  <a:lnTo>
                    <a:pt x="9597" y="8350"/>
                  </a:lnTo>
                  <a:lnTo>
                    <a:pt x="9544" y="8332"/>
                  </a:lnTo>
                  <a:lnTo>
                    <a:pt x="9489" y="8312"/>
                  </a:lnTo>
                  <a:lnTo>
                    <a:pt x="9433" y="8295"/>
                  </a:lnTo>
                  <a:lnTo>
                    <a:pt x="9378" y="8278"/>
                  </a:lnTo>
                  <a:lnTo>
                    <a:pt x="9320" y="8262"/>
                  </a:lnTo>
                  <a:lnTo>
                    <a:pt x="9262" y="8247"/>
                  </a:lnTo>
                  <a:lnTo>
                    <a:pt x="9203" y="8232"/>
                  </a:lnTo>
                  <a:lnTo>
                    <a:pt x="9146" y="8218"/>
                  </a:lnTo>
                  <a:lnTo>
                    <a:pt x="9085" y="8205"/>
                  </a:lnTo>
                  <a:lnTo>
                    <a:pt x="9024" y="8193"/>
                  </a:lnTo>
                  <a:lnTo>
                    <a:pt x="8963" y="8181"/>
                  </a:lnTo>
                  <a:lnTo>
                    <a:pt x="8805" y="8238"/>
                  </a:lnTo>
                  <a:lnTo>
                    <a:pt x="8649" y="8294"/>
                  </a:lnTo>
                  <a:lnTo>
                    <a:pt x="8492" y="8352"/>
                  </a:lnTo>
                  <a:lnTo>
                    <a:pt x="8334" y="8409"/>
                  </a:lnTo>
                  <a:lnTo>
                    <a:pt x="8255" y="8437"/>
                  </a:lnTo>
                  <a:lnTo>
                    <a:pt x="8174" y="8464"/>
                  </a:lnTo>
                  <a:lnTo>
                    <a:pt x="8094" y="8491"/>
                  </a:lnTo>
                  <a:lnTo>
                    <a:pt x="8012" y="8519"/>
                  </a:lnTo>
                  <a:lnTo>
                    <a:pt x="7931" y="8546"/>
                  </a:lnTo>
                  <a:lnTo>
                    <a:pt x="7847" y="8570"/>
                  </a:lnTo>
                  <a:lnTo>
                    <a:pt x="7763" y="8596"/>
                  </a:lnTo>
                  <a:lnTo>
                    <a:pt x="7677" y="8621"/>
                  </a:lnTo>
                  <a:lnTo>
                    <a:pt x="7590" y="8644"/>
                  </a:lnTo>
                  <a:lnTo>
                    <a:pt x="7502" y="8667"/>
                  </a:lnTo>
                  <a:lnTo>
                    <a:pt x="7412" y="8689"/>
                  </a:lnTo>
                  <a:lnTo>
                    <a:pt x="7320" y="8709"/>
                  </a:lnTo>
                  <a:lnTo>
                    <a:pt x="7226" y="8730"/>
                  </a:lnTo>
                  <a:lnTo>
                    <a:pt x="7178" y="8739"/>
                  </a:lnTo>
                  <a:lnTo>
                    <a:pt x="7129" y="8748"/>
                  </a:lnTo>
                  <a:lnTo>
                    <a:pt x="7082" y="8757"/>
                  </a:lnTo>
                  <a:lnTo>
                    <a:pt x="7032" y="8766"/>
                  </a:lnTo>
                  <a:lnTo>
                    <a:pt x="6983" y="8774"/>
                  </a:lnTo>
                  <a:lnTo>
                    <a:pt x="6932" y="8781"/>
                  </a:lnTo>
                  <a:lnTo>
                    <a:pt x="6881" y="8789"/>
                  </a:lnTo>
                  <a:lnTo>
                    <a:pt x="6830" y="8796"/>
                  </a:lnTo>
                  <a:lnTo>
                    <a:pt x="6778" y="8804"/>
                  </a:lnTo>
                  <a:lnTo>
                    <a:pt x="6726" y="8810"/>
                  </a:lnTo>
                  <a:lnTo>
                    <a:pt x="6672" y="8815"/>
                  </a:lnTo>
                  <a:lnTo>
                    <a:pt x="6618" y="8822"/>
                  </a:lnTo>
                  <a:lnTo>
                    <a:pt x="6564" y="8827"/>
                  </a:lnTo>
                  <a:lnTo>
                    <a:pt x="6508" y="8833"/>
                  </a:lnTo>
                  <a:lnTo>
                    <a:pt x="6452" y="8837"/>
                  </a:lnTo>
                  <a:lnTo>
                    <a:pt x="6396" y="8841"/>
                  </a:lnTo>
                  <a:lnTo>
                    <a:pt x="6338" y="8844"/>
                  </a:lnTo>
                  <a:lnTo>
                    <a:pt x="6279" y="8848"/>
                  </a:lnTo>
                  <a:lnTo>
                    <a:pt x="6221" y="8851"/>
                  </a:lnTo>
                  <a:lnTo>
                    <a:pt x="6161" y="8853"/>
                  </a:lnTo>
                  <a:lnTo>
                    <a:pt x="6100" y="8856"/>
                  </a:lnTo>
                  <a:lnTo>
                    <a:pt x="6039" y="8857"/>
                  </a:lnTo>
                  <a:lnTo>
                    <a:pt x="6061" y="8838"/>
                  </a:lnTo>
                  <a:lnTo>
                    <a:pt x="6082" y="8821"/>
                  </a:lnTo>
                  <a:lnTo>
                    <a:pt x="6105" y="8804"/>
                  </a:lnTo>
                  <a:lnTo>
                    <a:pt x="6129" y="8787"/>
                  </a:lnTo>
                  <a:lnTo>
                    <a:pt x="6155" y="8770"/>
                  </a:lnTo>
                  <a:lnTo>
                    <a:pt x="6180" y="8754"/>
                  </a:lnTo>
                  <a:lnTo>
                    <a:pt x="6207" y="8739"/>
                  </a:lnTo>
                  <a:lnTo>
                    <a:pt x="6236" y="8726"/>
                  </a:lnTo>
                  <a:lnTo>
                    <a:pt x="6264" y="8712"/>
                  </a:lnTo>
                  <a:lnTo>
                    <a:pt x="6294" y="8698"/>
                  </a:lnTo>
                  <a:lnTo>
                    <a:pt x="6325" y="8685"/>
                  </a:lnTo>
                  <a:lnTo>
                    <a:pt x="6356" y="8672"/>
                  </a:lnTo>
                  <a:lnTo>
                    <a:pt x="6387" y="8660"/>
                  </a:lnTo>
                  <a:lnTo>
                    <a:pt x="6420" y="8649"/>
                  </a:lnTo>
                  <a:lnTo>
                    <a:pt x="6454" y="8637"/>
                  </a:lnTo>
                  <a:lnTo>
                    <a:pt x="6487" y="8626"/>
                  </a:lnTo>
                  <a:lnTo>
                    <a:pt x="6521" y="8614"/>
                  </a:lnTo>
                  <a:lnTo>
                    <a:pt x="6557" y="8605"/>
                  </a:lnTo>
                  <a:lnTo>
                    <a:pt x="6627" y="8584"/>
                  </a:lnTo>
                  <a:lnTo>
                    <a:pt x="6699" y="8565"/>
                  </a:lnTo>
                  <a:lnTo>
                    <a:pt x="6774" y="8546"/>
                  </a:lnTo>
                  <a:lnTo>
                    <a:pt x="6848" y="8528"/>
                  </a:lnTo>
                  <a:lnTo>
                    <a:pt x="6923" y="8510"/>
                  </a:lnTo>
                  <a:lnTo>
                    <a:pt x="7075" y="8475"/>
                  </a:lnTo>
                  <a:lnTo>
                    <a:pt x="7150" y="8457"/>
                  </a:lnTo>
                  <a:lnTo>
                    <a:pt x="7225" y="8439"/>
                  </a:lnTo>
                  <a:lnTo>
                    <a:pt x="7298" y="8421"/>
                  </a:lnTo>
                  <a:lnTo>
                    <a:pt x="7371" y="8401"/>
                  </a:lnTo>
                  <a:lnTo>
                    <a:pt x="7442" y="8381"/>
                  </a:lnTo>
                  <a:lnTo>
                    <a:pt x="7477" y="8370"/>
                  </a:lnTo>
                  <a:lnTo>
                    <a:pt x="7511" y="8360"/>
                  </a:lnTo>
                  <a:lnTo>
                    <a:pt x="7545" y="8349"/>
                  </a:lnTo>
                  <a:lnTo>
                    <a:pt x="7577" y="8337"/>
                  </a:lnTo>
                  <a:lnTo>
                    <a:pt x="7610" y="8325"/>
                  </a:lnTo>
                  <a:lnTo>
                    <a:pt x="7642" y="8312"/>
                  </a:lnTo>
                  <a:lnTo>
                    <a:pt x="7673" y="8301"/>
                  </a:lnTo>
                  <a:lnTo>
                    <a:pt x="7703" y="8287"/>
                  </a:lnTo>
                  <a:lnTo>
                    <a:pt x="7733" y="8273"/>
                  </a:lnTo>
                  <a:lnTo>
                    <a:pt x="7762" y="8259"/>
                  </a:lnTo>
                  <a:lnTo>
                    <a:pt x="7789" y="8245"/>
                  </a:lnTo>
                  <a:lnTo>
                    <a:pt x="7816" y="8230"/>
                  </a:lnTo>
                  <a:lnTo>
                    <a:pt x="7842" y="8214"/>
                  </a:lnTo>
                  <a:lnTo>
                    <a:pt x="7868" y="8198"/>
                  </a:lnTo>
                  <a:lnTo>
                    <a:pt x="7892" y="8182"/>
                  </a:lnTo>
                  <a:lnTo>
                    <a:pt x="7914" y="8164"/>
                  </a:lnTo>
                  <a:lnTo>
                    <a:pt x="7936" y="8146"/>
                  </a:lnTo>
                  <a:lnTo>
                    <a:pt x="7956" y="8127"/>
                  </a:lnTo>
                  <a:lnTo>
                    <a:pt x="7977" y="8108"/>
                  </a:lnTo>
                  <a:lnTo>
                    <a:pt x="7995" y="8088"/>
                  </a:lnTo>
                  <a:lnTo>
                    <a:pt x="8011" y="8067"/>
                  </a:lnTo>
                  <a:lnTo>
                    <a:pt x="8029" y="8046"/>
                  </a:lnTo>
                  <a:lnTo>
                    <a:pt x="7969" y="8033"/>
                  </a:lnTo>
                  <a:lnTo>
                    <a:pt x="7909" y="8022"/>
                  </a:lnTo>
                  <a:lnTo>
                    <a:pt x="7789" y="8000"/>
                  </a:lnTo>
                  <a:lnTo>
                    <a:pt x="7667" y="7979"/>
                  </a:lnTo>
                  <a:lnTo>
                    <a:pt x="7542" y="7958"/>
                  </a:lnTo>
                  <a:lnTo>
                    <a:pt x="7417" y="7939"/>
                  </a:lnTo>
                  <a:lnTo>
                    <a:pt x="7290" y="7921"/>
                  </a:lnTo>
                  <a:lnTo>
                    <a:pt x="7160" y="7903"/>
                  </a:lnTo>
                  <a:lnTo>
                    <a:pt x="7031" y="7887"/>
                  </a:lnTo>
                  <a:lnTo>
                    <a:pt x="6899" y="7871"/>
                  </a:lnTo>
                  <a:lnTo>
                    <a:pt x="6766" y="7856"/>
                  </a:lnTo>
                  <a:lnTo>
                    <a:pt x="6634" y="7841"/>
                  </a:lnTo>
                  <a:lnTo>
                    <a:pt x="6499" y="7827"/>
                  </a:lnTo>
                  <a:lnTo>
                    <a:pt x="6363" y="7813"/>
                  </a:lnTo>
                  <a:lnTo>
                    <a:pt x="6228" y="7799"/>
                  </a:lnTo>
                  <a:lnTo>
                    <a:pt x="6091" y="7787"/>
                  </a:lnTo>
                  <a:lnTo>
                    <a:pt x="5955" y="7774"/>
                  </a:lnTo>
                  <a:lnTo>
                    <a:pt x="5678" y="7750"/>
                  </a:lnTo>
                  <a:lnTo>
                    <a:pt x="5403" y="7725"/>
                  </a:lnTo>
                  <a:lnTo>
                    <a:pt x="5125" y="7700"/>
                  </a:lnTo>
                  <a:lnTo>
                    <a:pt x="4850" y="7676"/>
                  </a:lnTo>
                  <a:lnTo>
                    <a:pt x="4577" y="7651"/>
                  </a:lnTo>
                  <a:lnTo>
                    <a:pt x="4441" y="7637"/>
                  </a:lnTo>
                  <a:lnTo>
                    <a:pt x="4304" y="7624"/>
                  </a:lnTo>
                  <a:lnTo>
                    <a:pt x="4170" y="7609"/>
                  </a:lnTo>
                  <a:lnTo>
                    <a:pt x="4036" y="7596"/>
                  </a:lnTo>
                  <a:lnTo>
                    <a:pt x="3904" y="7581"/>
                  </a:lnTo>
                  <a:lnTo>
                    <a:pt x="3772" y="7563"/>
                  </a:lnTo>
                  <a:lnTo>
                    <a:pt x="3642" y="7547"/>
                  </a:lnTo>
                  <a:lnTo>
                    <a:pt x="3513" y="7530"/>
                  </a:lnTo>
                  <a:lnTo>
                    <a:pt x="3385" y="7512"/>
                  </a:lnTo>
                  <a:lnTo>
                    <a:pt x="3260" y="7493"/>
                  </a:lnTo>
                  <a:lnTo>
                    <a:pt x="3136" y="7472"/>
                  </a:lnTo>
                  <a:lnTo>
                    <a:pt x="3013" y="7451"/>
                  </a:lnTo>
                  <a:lnTo>
                    <a:pt x="2891" y="7430"/>
                  </a:lnTo>
                  <a:lnTo>
                    <a:pt x="2833" y="7418"/>
                  </a:lnTo>
                  <a:lnTo>
                    <a:pt x="2773" y="7406"/>
                  </a:lnTo>
                  <a:lnTo>
                    <a:pt x="2714" y="7394"/>
                  </a:lnTo>
                  <a:lnTo>
                    <a:pt x="2657" y="7382"/>
                  </a:lnTo>
                  <a:lnTo>
                    <a:pt x="2599" y="7369"/>
                  </a:lnTo>
                  <a:lnTo>
                    <a:pt x="2543" y="7356"/>
                  </a:lnTo>
                  <a:lnTo>
                    <a:pt x="2486" y="7343"/>
                  </a:lnTo>
                  <a:lnTo>
                    <a:pt x="2429" y="7329"/>
                  </a:lnTo>
                  <a:lnTo>
                    <a:pt x="2374" y="7315"/>
                  </a:lnTo>
                  <a:lnTo>
                    <a:pt x="2320" y="7300"/>
                  </a:lnTo>
                  <a:lnTo>
                    <a:pt x="2265" y="7286"/>
                  </a:lnTo>
                  <a:lnTo>
                    <a:pt x="2212" y="7271"/>
                  </a:lnTo>
                  <a:lnTo>
                    <a:pt x="2160" y="7255"/>
                  </a:lnTo>
                  <a:lnTo>
                    <a:pt x="2108" y="7239"/>
                  </a:lnTo>
                  <a:lnTo>
                    <a:pt x="2055" y="7223"/>
                  </a:lnTo>
                  <a:lnTo>
                    <a:pt x="2005" y="7207"/>
                  </a:lnTo>
                  <a:lnTo>
                    <a:pt x="1956" y="7190"/>
                  </a:lnTo>
                  <a:lnTo>
                    <a:pt x="1905" y="7173"/>
                  </a:lnTo>
                  <a:lnTo>
                    <a:pt x="1857" y="7155"/>
                  </a:lnTo>
                  <a:lnTo>
                    <a:pt x="1810" y="7136"/>
                  </a:lnTo>
                  <a:lnTo>
                    <a:pt x="1762" y="7117"/>
                  </a:lnTo>
                  <a:lnTo>
                    <a:pt x="1716" y="7098"/>
                  </a:lnTo>
                  <a:lnTo>
                    <a:pt x="1670" y="7079"/>
                  </a:lnTo>
                  <a:lnTo>
                    <a:pt x="1625" y="7059"/>
                  </a:lnTo>
                  <a:lnTo>
                    <a:pt x="1581" y="7039"/>
                  </a:lnTo>
                  <a:lnTo>
                    <a:pt x="1537" y="7018"/>
                  </a:lnTo>
                  <a:lnTo>
                    <a:pt x="1495" y="6996"/>
                  </a:lnTo>
                  <a:lnTo>
                    <a:pt x="1453" y="6974"/>
                  </a:lnTo>
                  <a:lnTo>
                    <a:pt x="1412" y="6951"/>
                  </a:lnTo>
                  <a:lnTo>
                    <a:pt x="1372" y="6929"/>
                  </a:lnTo>
                  <a:lnTo>
                    <a:pt x="1334" y="6906"/>
                  </a:lnTo>
                  <a:lnTo>
                    <a:pt x="1296" y="6882"/>
                  </a:lnTo>
                  <a:lnTo>
                    <a:pt x="1259" y="6857"/>
                  </a:lnTo>
                  <a:lnTo>
                    <a:pt x="1223" y="6833"/>
                  </a:lnTo>
                  <a:lnTo>
                    <a:pt x="1187" y="6807"/>
                  </a:lnTo>
                  <a:lnTo>
                    <a:pt x="1153" y="6781"/>
                  </a:lnTo>
                  <a:lnTo>
                    <a:pt x="1118" y="6754"/>
                  </a:lnTo>
                  <a:lnTo>
                    <a:pt x="1087" y="6728"/>
                  </a:lnTo>
                  <a:lnTo>
                    <a:pt x="1054" y="6700"/>
                  </a:lnTo>
                  <a:lnTo>
                    <a:pt x="1024" y="6671"/>
                  </a:lnTo>
                  <a:lnTo>
                    <a:pt x="995" y="6642"/>
                  </a:lnTo>
                  <a:lnTo>
                    <a:pt x="966" y="6613"/>
                  </a:lnTo>
                  <a:lnTo>
                    <a:pt x="938" y="6583"/>
                  </a:lnTo>
                  <a:lnTo>
                    <a:pt x="912" y="6552"/>
                  </a:lnTo>
                  <a:lnTo>
                    <a:pt x="886" y="6521"/>
                  </a:lnTo>
                  <a:lnTo>
                    <a:pt x="862" y="6489"/>
                  </a:lnTo>
                  <a:lnTo>
                    <a:pt x="839" y="6457"/>
                  </a:lnTo>
                  <a:lnTo>
                    <a:pt x="817" y="6424"/>
                  </a:lnTo>
                  <a:lnTo>
                    <a:pt x="795" y="6390"/>
                  </a:lnTo>
                  <a:lnTo>
                    <a:pt x="775" y="6355"/>
                  </a:lnTo>
                  <a:lnTo>
                    <a:pt x="871" y="6397"/>
                  </a:lnTo>
                  <a:lnTo>
                    <a:pt x="966" y="6439"/>
                  </a:lnTo>
                  <a:lnTo>
                    <a:pt x="1158" y="6523"/>
                  </a:lnTo>
                  <a:lnTo>
                    <a:pt x="1253" y="6565"/>
                  </a:lnTo>
                  <a:lnTo>
                    <a:pt x="1350" y="6607"/>
                  </a:lnTo>
                  <a:lnTo>
                    <a:pt x="1446" y="6647"/>
                  </a:lnTo>
                  <a:lnTo>
                    <a:pt x="1545" y="6688"/>
                  </a:lnTo>
                  <a:lnTo>
                    <a:pt x="1647" y="6728"/>
                  </a:lnTo>
                  <a:lnTo>
                    <a:pt x="1696" y="6747"/>
                  </a:lnTo>
                  <a:lnTo>
                    <a:pt x="1748" y="6765"/>
                  </a:lnTo>
                  <a:lnTo>
                    <a:pt x="1800" y="6783"/>
                  </a:lnTo>
                  <a:lnTo>
                    <a:pt x="1852" y="6803"/>
                  </a:lnTo>
                  <a:lnTo>
                    <a:pt x="1905" y="6821"/>
                  </a:lnTo>
                  <a:lnTo>
                    <a:pt x="1958" y="6838"/>
                  </a:lnTo>
                  <a:lnTo>
                    <a:pt x="2013" y="6855"/>
                  </a:lnTo>
                  <a:lnTo>
                    <a:pt x="2067" y="6872"/>
                  </a:lnTo>
                  <a:lnTo>
                    <a:pt x="2122" y="6888"/>
                  </a:lnTo>
                  <a:lnTo>
                    <a:pt x="2179" y="6904"/>
                  </a:lnTo>
                  <a:lnTo>
                    <a:pt x="2237" y="6920"/>
                  </a:lnTo>
                  <a:lnTo>
                    <a:pt x="2294" y="6935"/>
                  </a:lnTo>
                  <a:lnTo>
                    <a:pt x="2353" y="6950"/>
                  </a:lnTo>
                  <a:lnTo>
                    <a:pt x="2413" y="6964"/>
                  </a:lnTo>
                  <a:lnTo>
                    <a:pt x="2428" y="6951"/>
                  </a:lnTo>
                  <a:lnTo>
                    <a:pt x="2442" y="6937"/>
                  </a:lnTo>
                  <a:lnTo>
                    <a:pt x="2455" y="6925"/>
                  </a:lnTo>
                  <a:lnTo>
                    <a:pt x="2465" y="6911"/>
                  </a:lnTo>
                  <a:lnTo>
                    <a:pt x="2476" y="6897"/>
                  </a:lnTo>
                  <a:lnTo>
                    <a:pt x="2484" y="6882"/>
                  </a:lnTo>
                  <a:lnTo>
                    <a:pt x="2492" y="6868"/>
                  </a:lnTo>
                  <a:lnTo>
                    <a:pt x="2498" y="6853"/>
                  </a:lnTo>
                  <a:lnTo>
                    <a:pt x="2504" y="6838"/>
                  </a:lnTo>
                  <a:lnTo>
                    <a:pt x="2509" y="6823"/>
                  </a:lnTo>
                  <a:lnTo>
                    <a:pt x="2513" y="6807"/>
                  </a:lnTo>
                  <a:lnTo>
                    <a:pt x="2515" y="6791"/>
                  </a:lnTo>
                  <a:lnTo>
                    <a:pt x="2517" y="6775"/>
                  </a:lnTo>
                  <a:lnTo>
                    <a:pt x="2519" y="6759"/>
                  </a:lnTo>
                  <a:lnTo>
                    <a:pt x="2519" y="6743"/>
                  </a:lnTo>
                  <a:lnTo>
                    <a:pt x="2519" y="6726"/>
                  </a:lnTo>
                  <a:lnTo>
                    <a:pt x="2517" y="6691"/>
                  </a:lnTo>
                  <a:lnTo>
                    <a:pt x="2512" y="6657"/>
                  </a:lnTo>
                  <a:lnTo>
                    <a:pt x="2506" y="6622"/>
                  </a:lnTo>
                  <a:lnTo>
                    <a:pt x="2497" y="6586"/>
                  </a:lnTo>
                  <a:lnTo>
                    <a:pt x="2488" y="6550"/>
                  </a:lnTo>
                  <a:lnTo>
                    <a:pt x="2478" y="6514"/>
                  </a:lnTo>
                  <a:lnTo>
                    <a:pt x="2455" y="6440"/>
                  </a:lnTo>
                  <a:lnTo>
                    <a:pt x="2435" y="6366"/>
                  </a:lnTo>
                  <a:lnTo>
                    <a:pt x="2424" y="6329"/>
                  </a:lnTo>
                  <a:lnTo>
                    <a:pt x="2416" y="6291"/>
                  </a:lnTo>
                  <a:lnTo>
                    <a:pt x="2409" y="6255"/>
                  </a:lnTo>
                  <a:lnTo>
                    <a:pt x="2404" y="6217"/>
                  </a:lnTo>
                  <a:lnTo>
                    <a:pt x="2400" y="6182"/>
                  </a:lnTo>
                  <a:lnTo>
                    <a:pt x="2400" y="6164"/>
                  </a:lnTo>
                  <a:lnTo>
                    <a:pt x="2400" y="6146"/>
                  </a:lnTo>
                  <a:lnTo>
                    <a:pt x="2402" y="6127"/>
                  </a:lnTo>
                  <a:lnTo>
                    <a:pt x="2403" y="6110"/>
                  </a:lnTo>
                  <a:lnTo>
                    <a:pt x="2406" y="6093"/>
                  </a:lnTo>
                  <a:lnTo>
                    <a:pt x="2409" y="6075"/>
                  </a:lnTo>
                  <a:lnTo>
                    <a:pt x="2413" y="6058"/>
                  </a:lnTo>
                  <a:lnTo>
                    <a:pt x="2418" y="6041"/>
                  </a:lnTo>
                  <a:lnTo>
                    <a:pt x="2424" y="6024"/>
                  </a:lnTo>
                  <a:lnTo>
                    <a:pt x="2430" y="6007"/>
                  </a:lnTo>
                  <a:lnTo>
                    <a:pt x="2439" y="5990"/>
                  </a:lnTo>
                  <a:lnTo>
                    <a:pt x="2448" y="5975"/>
                  </a:lnTo>
                  <a:lnTo>
                    <a:pt x="2459" y="5958"/>
                  </a:lnTo>
                  <a:lnTo>
                    <a:pt x="2471" y="5943"/>
                  </a:lnTo>
                  <a:lnTo>
                    <a:pt x="2484" y="5927"/>
                  </a:lnTo>
                  <a:lnTo>
                    <a:pt x="2497" y="5911"/>
                  </a:lnTo>
                  <a:lnTo>
                    <a:pt x="2513" y="5896"/>
                  </a:lnTo>
                  <a:lnTo>
                    <a:pt x="2529" y="5882"/>
                  </a:lnTo>
                  <a:lnTo>
                    <a:pt x="2548" y="5919"/>
                  </a:lnTo>
                  <a:lnTo>
                    <a:pt x="2566" y="5955"/>
                  </a:lnTo>
                  <a:lnTo>
                    <a:pt x="2581" y="5993"/>
                  </a:lnTo>
                  <a:lnTo>
                    <a:pt x="2595" y="6030"/>
                  </a:lnTo>
                  <a:lnTo>
                    <a:pt x="2610" y="6067"/>
                  </a:lnTo>
                  <a:lnTo>
                    <a:pt x="2623" y="6107"/>
                  </a:lnTo>
                  <a:lnTo>
                    <a:pt x="2650" y="6185"/>
                  </a:lnTo>
                  <a:lnTo>
                    <a:pt x="2674" y="6263"/>
                  </a:lnTo>
                  <a:lnTo>
                    <a:pt x="2698" y="6344"/>
                  </a:lnTo>
                  <a:lnTo>
                    <a:pt x="2723" y="6422"/>
                  </a:lnTo>
                  <a:lnTo>
                    <a:pt x="2748" y="6500"/>
                  </a:lnTo>
                  <a:lnTo>
                    <a:pt x="2761" y="6538"/>
                  </a:lnTo>
                  <a:lnTo>
                    <a:pt x="2776" y="6576"/>
                  </a:lnTo>
                  <a:lnTo>
                    <a:pt x="2792" y="6614"/>
                  </a:lnTo>
                  <a:lnTo>
                    <a:pt x="2808" y="6651"/>
                  </a:lnTo>
                  <a:lnTo>
                    <a:pt x="2825" y="6688"/>
                  </a:lnTo>
                  <a:lnTo>
                    <a:pt x="2844" y="6723"/>
                  </a:lnTo>
                  <a:lnTo>
                    <a:pt x="2863" y="6759"/>
                  </a:lnTo>
                  <a:lnTo>
                    <a:pt x="2884" y="6793"/>
                  </a:lnTo>
                  <a:lnTo>
                    <a:pt x="2907" y="6827"/>
                  </a:lnTo>
                  <a:lnTo>
                    <a:pt x="2931" y="6859"/>
                  </a:lnTo>
                  <a:lnTo>
                    <a:pt x="2956" y="6890"/>
                  </a:lnTo>
                  <a:lnTo>
                    <a:pt x="2970" y="6906"/>
                  </a:lnTo>
                  <a:lnTo>
                    <a:pt x="2984" y="6921"/>
                  </a:lnTo>
                  <a:lnTo>
                    <a:pt x="2999" y="6936"/>
                  </a:lnTo>
                  <a:lnTo>
                    <a:pt x="3013" y="6950"/>
                  </a:lnTo>
                  <a:lnTo>
                    <a:pt x="3029" y="6965"/>
                  </a:lnTo>
                  <a:lnTo>
                    <a:pt x="3046" y="6979"/>
                  </a:lnTo>
                  <a:lnTo>
                    <a:pt x="3062" y="6992"/>
                  </a:lnTo>
                  <a:lnTo>
                    <a:pt x="3079" y="7006"/>
                  </a:lnTo>
                  <a:lnTo>
                    <a:pt x="3097" y="7019"/>
                  </a:lnTo>
                  <a:lnTo>
                    <a:pt x="3115" y="7032"/>
                  </a:lnTo>
                  <a:lnTo>
                    <a:pt x="3196" y="7037"/>
                  </a:lnTo>
                  <a:lnTo>
                    <a:pt x="3276" y="7043"/>
                  </a:lnTo>
                  <a:lnTo>
                    <a:pt x="3356" y="7051"/>
                  </a:lnTo>
                  <a:lnTo>
                    <a:pt x="3434" y="7058"/>
                  </a:lnTo>
                  <a:lnTo>
                    <a:pt x="3510" y="7067"/>
                  </a:lnTo>
                  <a:lnTo>
                    <a:pt x="3588" y="7074"/>
                  </a:lnTo>
                  <a:lnTo>
                    <a:pt x="3663" y="7084"/>
                  </a:lnTo>
                  <a:lnTo>
                    <a:pt x="3739" y="7094"/>
                  </a:lnTo>
                  <a:lnTo>
                    <a:pt x="3889" y="7113"/>
                  </a:lnTo>
                  <a:lnTo>
                    <a:pt x="4036" y="7132"/>
                  </a:lnTo>
                  <a:lnTo>
                    <a:pt x="4186" y="7151"/>
                  </a:lnTo>
                  <a:lnTo>
                    <a:pt x="4336" y="7171"/>
                  </a:lnTo>
                  <a:lnTo>
                    <a:pt x="4412" y="7179"/>
                  </a:lnTo>
                  <a:lnTo>
                    <a:pt x="4489" y="7189"/>
                  </a:lnTo>
                  <a:lnTo>
                    <a:pt x="4565" y="7196"/>
                  </a:lnTo>
                  <a:lnTo>
                    <a:pt x="4644" y="7204"/>
                  </a:lnTo>
                  <a:lnTo>
                    <a:pt x="4723" y="7211"/>
                  </a:lnTo>
                  <a:lnTo>
                    <a:pt x="4803" y="7218"/>
                  </a:lnTo>
                  <a:lnTo>
                    <a:pt x="4884" y="7224"/>
                  </a:lnTo>
                  <a:lnTo>
                    <a:pt x="4967" y="7228"/>
                  </a:lnTo>
                  <a:lnTo>
                    <a:pt x="5051" y="7233"/>
                  </a:lnTo>
                  <a:lnTo>
                    <a:pt x="5136" y="7237"/>
                  </a:lnTo>
                  <a:lnTo>
                    <a:pt x="5223" y="7239"/>
                  </a:lnTo>
                  <a:lnTo>
                    <a:pt x="5313" y="7240"/>
                  </a:lnTo>
                  <a:lnTo>
                    <a:pt x="5404" y="7240"/>
                  </a:lnTo>
                  <a:lnTo>
                    <a:pt x="5496" y="7239"/>
                  </a:lnTo>
                  <a:lnTo>
                    <a:pt x="5591" y="7238"/>
                  </a:lnTo>
                  <a:lnTo>
                    <a:pt x="5689" y="7234"/>
                  </a:lnTo>
                  <a:lnTo>
                    <a:pt x="5649" y="7201"/>
                  </a:lnTo>
                  <a:lnTo>
                    <a:pt x="5589" y="7153"/>
                  </a:lnTo>
                  <a:lnTo>
                    <a:pt x="5515" y="7090"/>
                  </a:lnTo>
                  <a:lnTo>
                    <a:pt x="5475" y="7055"/>
                  </a:lnTo>
                  <a:lnTo>
                    <a:pt x="5433" y="7017"/>
                  </a:lnTo>
                  <a:lnTo>
                    <a:pt x="5389" y="6976"/>
                  </a:lnTo>
                  <a:lnTo>
                    <a:pt x="5344" y="6933"/>
                  </a:lnTo>
                  <a:lnTo>
                    <a:pt x="5300" y="6889"/>
                  </a:lnTo>
                  <a:lnTo>
                    <a:pt x="5255" y="6843"/>
                  </a:lnTo>
                  <a:lnTo>
                    <a:pt x="5213" y="6795"/>
                  </a:lnTo>
                  <a:lnTo>
                    <a:pt x="5192" y="6772"/>
                  </a:lnTo>
                  <a:lnTo>
                    <a:pt x="5173" y="6747"/>
                  </a:lnTo>
                  <a:lnTo>
                    <a:pt x="5153" y="6721"/>
                  </a:lnTo>
                  <a:lnTo>
                    <a:pt x="5135" y="6697"/>
                  </a:lnTo>
                  <a:lnTo>
                    <a:pt x="5116" y="6672"/>
                  </a:lnTo>
                  <a:lnTo>
                    <a:pt x="5099" y="6647"/>
                  </a:lnTo>
                  <a:lnTo>
                    <a:pt x="5083" y="6622"/>
                  </a:lnTo>
                  <a:lnTo>
                    <a:pt x="5068" y="6596"/>
                  </a:lnTo>
                  <a:lnTo>
                    <a:pt x="5052" y="6570"/>
                  </a:lnTo>
                  <a:lnTo>
                    <a:pt x="5041" y="6545"/>
                  </a:lnTo>
                  <a:lnTo>
                    <a:pt x="5028" y="6519"/>
                  </a:lnTo>
                  <a:lnTo>
                    <a:pt x="5017" y="6494"/>
                  </a:lnTo>
                  <a:lnTo>
                    <a:pt x="5009" y="6469"/>
                  </a:lnTo>
                  <a:lnTo>
                    <a:pt x="5001" y="6443"/>
                  </a:lnTo>
                  <a:lnTo>
                    <a:pt x="4995" y="6418"/>
                  </a:lnTo>
                  <a:lnTo>
                    <a:pt x="4990" y="6394"/>
                  </a:lnTo>
                  <a:lnTo>
                    <a:pt x="4988" y="6369"/>
                  </a:lnTo>
                  <a:lnTo>
                    <a:pt x="4987" y="6345"/>
                  </a:lnTo>
                  <a:lnTo>
                    <a:pt x="4987" y="6320"/>
                  </a:lnTo>
                  <a:lnTo>
                    <a:pt x="4990" y="6296"/>
                  </a:lnTo>
                  <a:lnTo>
                    <a:pt x="4994" y="6273"/>
                  </a:lnTo>
                  <a:lnTo>
                    <a:pt x="5002" y="6249"/>
                  </a:lnTo>
                  <a:lnTo>
                    <a:pt x="5010" y="6226"/>
                  </a:lnTo>
                  <a:lnTo>
                    <a:pt x="5021" y="6203"/>
                  </a:lnTo>
                  <a:lnTo>
                    <a:pt x="5036" y="6182"/>
                  </a:lnTo>
                  <a:lnTo>
                    <a:pt x="5042" y="6171"/>
                  </a:lnTo>
                  <a:lnTo>
                    <a:pt x="5051" y="6161"/>
                  </a:lnTo>
                  <a:lnTo>
                    <a:pt x="5060" y="6150"/>
                  </a:lnTo>
                  <a:lnTo>
                    <a:pt x="5070" y="6139"/>
                  </a:lnTo>
                  <a:lnTo>
                    <a:pt x="5079" y="6129"/>
                  </a:lnTo>
                  <a:lnTo>
                    <a:pt x="5090" y="6119"/>
                  </a:lnTo>
                  <a:lnTo>
                    <a:pt x="5102" y="6108"/>
                  </a:lnTo>
                  <a:lnTo>
                    <a:pt x="5113" y="6098"/>
                  </a:lnTo>
                  <a:lnTo>
                    <a:pt x="5125" y="6089"/>
                  </a:lnTo>
                  <a:lnTo>
                    <a:pt x="5140" y="6079"/>
                  </a:lnTo>
                  <a:lnTo>
                    <a:pt x="5154" y="6070"/>
                  </a:lnTo>
                  <a:lnTo>
                    <a:pt x="5169" y="6061"/>
                  </a:lnTo>
                  <a:lnTo>
                    <a:pt x="5184" y="6051"/>
                  </a:lnTo>
                  <a:lnTo>
                    <a:pt x="5200" y="6043"/>
                  </a:lnTo>
                  <a:lnTo>
                    <a:pt x="5217" y="6033"/>
                  </a:lnTo>
                  <a:lnTo>
                    <a:pt x="5235" y="6025"/>
                  </a:lnTo>
                  <a:lnTo>
                    <a:pt x="5253" y="6017"/>
                  </a:lnTo>
                  <a:lnTo>
                    <a:pt x="5272" y="6009"/>
                  </a:lnTo>
                  <a:lnTo>
                    <a:pt x="5291" y="6000"/>
                  </a:lnTo>
                  <a:lnTo>
                    <a:pt x="5313" y="5993"/>
                  </a:lnTo>
                  <a:lnTo>
                    <a:pt x="5335" y="5985"/>
                  </a:lnTo>
                  <a:lnTo>
                    <a:pt x="5356" y="5978"/>
                  </a:lnTo>
                  <a:lnTo>
                    <a:pt x="5379" y="5970"/>
                  </a:lnTo>
                  <a:lnTo>
                    <a:pt x="5404" y="5963"/>
                  </a:lnTo>
                  <a:lnTo>
                    <a:pt x="5429" y="5956"/>
                  </a:lnTo>
                  <a:lnTo>
                    <a:pt x="5453" y="5950"/>
                  </a:lnTo>
                  <a:lnTo>
                    <a:pt x="5463" y="5993"/>
                  </a:lnTo>
                  <a:lnTo>
                    <a:pt x="5472" y="6033"/>
                  </a:lnTo>
                  <a:lnTo>
                    <a:pt x="5483" y="6074"/>
                  </a:lnTo>
                  <a:lnTo>
                    <a:pt x="5496" y="6113"/>
                  </a:lnTo>
                  <a:lnTo>
                    <a:pt x="5510" y="6153"/>
                  </a:lnTo>
                  <a:lnTo>
                    <a:pt x="5526" y="6190"/>
                  </a:lnTo>
                  <a:lnTo>
                    <a:pt x="5544" y="6227"/>
                  </a:lnTo>
                  <a:lnTo>
                    <a:pt x="5563" y="6263"/>
                  </a:lnTo>
                  <a:lnTo>
                    <a:pt x="5583" y="6297"/>
                  </a:lnTo>
                  <a:lnTo>
                    <a:pt x="5605" y="6333"/>
                  </a:lnTo>
                  <a:lnTo>
                    <a:pt x="5629" y="6366"/>
                  </a:lnTo>
                  <a:lnTo>
                    <a:pt x="5653" y="6398"/>
                  </a:lnTo>
                  <a:lnTo>
                    <a:pt x="5680" y="6430"/>
                  </a:lnTo>
                  <a:lnTo>
                    <a:pt x="5707" y="6461"/>
                  </a:lnTo>
                  <a:lnTo>
                    <a:pt x="5737" y="6491"/>
                  </a:lnTo>
                  <a:lnTo>
                    <a:pt x="5767" y="6521"/>
                  </a:lnTo>
                  <a:lnTo>
                    <a:pt x="5799" y="6550"/>
                  </a:lnTo>
                  <a:lnTo>
                    <a:pt x="5832" y="6578"/>
                  </a:lnTo>
                  <a:lnTo>
                    <a:pt x="5867" y="6605"/>
                  </a:lnTo>
                  <a:lnTo>
                    <a:pt x="5902" y="6631"/>
                  </a:lnTo>
                  <a:lnTo>
                    <a:pt x="5938" y="6657"/>
                  </a:lnTo>
                  <a:lnTo>
                    <a:pt x="5976" y="6682"/>
                  </a:lnTo>
                  <a:lnTo>
                    <a:pt x="6015" y="6706"/>
                  </a:lnTo>
                  <a:lnTo>
                    <a:pt x="6055" y="6730"/>
                  </a:lnTo>
                  <a:lnTo>
                    <a:pt x="6097" y="6753"/>
                  </a:lnTo>
                  <a:lnTo>
                    <a:pt x="6139" y="6776"/>
                  </a:lnTo>
                  <a:lnTo>
                    <a:pt x="6183" y="6797"/>
                  </a:lnTo>
                  <a:lnTo>
                    <a:pt x="6228" y="6819"/>
                  </a:lnTo>
                  <a:lnTo>
                    <a:pt x="6272" y="6839"/>
                  </a:lnTo>
                  <a:lnTo>
                    <a:pt x="6320" y="6859"/>
                  </a:lnTo>
                  <a:lnTo>
                    <a:pt x="6367" y="6880"/>
                  </a:lnTo>
                  <a:lnTo>
                    <a:pt x="6416" y="6898"/>
                  </a:lnTo>
                  <a:lnTo>
                    <a:pt x="6465" y="6916"/>
                  </a:lnTo>
                  <a:lnTo>
                    <a:pt x="6516" y="6934"/>
                  </a:lnTo>
                  <a:lnTo>
                    <a:pt x="6567" y="6951"/>
                  </a:lnTo>
                  <a:lnTo>
                    <a:pt x="6620" y="6968"/>
                  </a:lnTo>
                  <a:lnTo>
                    <a:pt x="6672" y="6984"/>
                  </a:lnTo>
                  <a:lnTo>
                    <a:pt x="6727" y="7001"/>
                  </a:lnTo>
                  <a:lnTo>
                    <a:pt x="6782" y="7016"/>
                  </a:lnTo>
                  <a:lnTo>
                    <a:pt x="6837" y="7031"/>
                  </a:lnTo>
                  <a:lnTo>
                    <a:pt x="6894" y="7045"/>
                  </a:lnTo>
                  <a:lnTo>
                    <a:pt x="6950" y="7059"/>
                  </a:lnTo>
                  <a:lnTo>
                    <a:pt x="7009" y="7072"/>
                  </a:lnTo>
                  <a:lnTo>
                    <a:pt x="7067" y="7086"/>
                  </a:lnTo>
                  <a:lnTo>
                    <a:pt x="7125" y="7099"/>
                  </a:lnTo>
                  <a:lnTo>
                    <a:pt x="7185" y="7111"/>
                  </a:lnTo>
                  <a:lnTo>
                    <a:pt x="7246" y="7123"/>
                  </a:lnTo>
                  <a:lnTo>
                    <a:pt x="7308" y="7135"/>
                  </a:lnTo>
                  <a:lnTo>
                    <a:pt x="7369" y="7147"/>
                  </a:lnTo>
                  <a:lnTo>
                    <a:pt x="7430" y="7158"/>
                  </a:lnTo>
                  <a:lnTo>
                    <a:pt x="7493" y="7169"/>
                  </a:lnTo>
                  <a:lnTo>
                    <a:pt x="7557" y="7178"/>
                  </a:lnTo>
                  <a:lnTo>
                    <a:pt x="7684" y="7199"/>
                  </a:lnTo>
                  <a:lnTo>
                    <a:pt x="7814" y="7218"/>
                  </a:lnTo>
                  <a:lnTo>
                    <a:pt x="7945" y="7236"/>
                  </a:lnTo>
                  <a:lnTo>
                    <a:pt x="8078" y="7253"/>
                  </a:lnTo>
                  <a:lnTo>
                    <a:pt x="8211" y="7270"/>
                  </a:lnTo>
                  <a:lnTo>
                    <a:pt x="8347" y="7286"/>
                  </a:lnTo>
                  <a:lnTo>
                    <a:pt x="8484" y="7301"/>
                  </a:lnTo>
                  <a:lnTo>
                    <a:pt x="8620" y="7317"/>
                  </a:lnTo>
                  <a:lnTo>
                    <a:pt x="8894" y="7346"/>
                  </a:lnTo>
                  <a:lnTo>
                    <a:pt x="9168" y="7375"/>
                  </a:lnTo>
                  <a:lnTo>
                    <a:pt x="9442" y="7406"/>
                  </a:lnTo>
                  <a:lnTo>
                    <a:pt x="9578" y="7421"/>
                  </a:lnTo>
                  <a:lnTo>
                    <a:pt x="9714" y="7436"/>
                  </a:lnTo>
                  <a:lnTo>
                    <a:pt x="9848" y="7453"/>
                  </a:lnTo>
                  <a:lnTo>
                    <a:pt x="9981" y="7470"/>
                  </a:lnTo>
                  <a:lnTo>
                    <a:pt x="10112" y="7487"/>
                  </a:lnTo>
                  <a:lnTo>
                    <a:pt x="10243" y="7507"/>
                  </a:lnTo>
                  <a:lnTo>
                    <a:pt x="10371" y="7526"/>
                  </a:lnTo>
                  <a:lnTo>
                    <a:pt x="10499" y="7547"/>
                  </a:lnTo>
                  <a:lnTo>
                    <a:pt x="10562" y="7558"/>
                  </a:lnTo>
                  <a:lnTo>
                    <a:pt x="10624" y="7569"/>
                  </a:lnTo>
                  <a:lnTo>
                    <a:pt x="10684" y="7581"/>
                  </a:lnTo>
                  <a:lnTo>
                    <a:pt x="10746" y="7592"/>
                  </a:lnTo>
                  <a:lnTo>
                    <a:pt x="10806" y="7604"/>
                  </a:lnTo>
                  <a:lnTo>
                    <a:pt x="10865" y="7617"/>
                  </a:lnTo>
                  <a:lnTo>
                    <a:pt x="10925" y="7630"/>
                  </a:lnTo>
                  <a:lnTo>
                    <a:pt x="10984" y="7643"/>
                  </a:lnTo>
                  <a:lnTo>
                    <a:pt x="11041" y="7657"/>
                  </a:lnTo>
                  <a:lnTo>
                    <a:pt x="11098" y="7670"/>
                  </a:lnTo>
                  <a:lnTo>
                    <a:pt x="11154" y="7685"/>
                  </a:lnTo>
                  <a:lnTo>
                    <a:pt x="11208" y="7700"/>
                  </a:lnTo>
                  <a:lnTo>
                    <a:pt x="11264" y="7715"/>
                  </a:lnTo>
                  <a:lnTo>
                    <a:pt x="11318" y="7731"/>
                  </a:lnTo>
                  <a:lnTo>
                    <a:pt x="11370" y="7747"/>
                  </a:lnTo>
                  <a:lnTo>
                    <a:pt x="11423" y="7765"/>
                  </a:lnTo>
                  <a:lnTo>
                    <a:pt x="11474" y="7783"/>
                  </a:lnTo>
                  <a:lnTo>
                    <a:pt x="11524" y="7800"/>
                  </a:lnTo>
                  <a:lnTo>
                    <a:pt x="11575" y="7818"/>
                  </a:lnTo>
                  <a:lnTo>
                    <a:pt x="11623" y="7837"/>
                  </a:lnTo>
                  <a:lnTo>
                    <a:pt x="11669" y="7857"/>
                  </a:lnTo>
                  <a:lnTo>
                    <a:pt x="11716" y="7877"/>
                  </a:lnTo>
                  <a:lnTo>
                    <a:pt x="11762" y="7898"/>
                  </a:lnTo>
                  <a:lnTo>
                    <a:pt x="11807" y="7920"/>
                  </a:lnTo>
                  <a:lnTo>
                    <a:pt x="11850" y="7941"/>
                  </a:lnTo>
                  <a:lnTo>
                    <a:pt x="11892" y="7964"/>
                  </a:lnTo>
                  <a:lnTo>
                    <a:pt x="11933" y="7987"/>
                  </a:lnTo>
                  <a:lnTo>
                    <a:pt x="11974" y="8011"/>
                  </a:lnTo>
                  <a:lnTo>
                    <a:pt x="12012" y="8035"/>
                  </a:lnTo>
                  <a:lnTo>
                    <a:pt x="12049" y="8061"/>
                  </a:lnTo>
                  <a:lnTo>
                    <a:pt x="12086" y="8087"/>
                  </a:lnTo>
                  <a:lnTo>
                    <a:pt x="12121" y="8113"/>
                  </a:lnTo>
                  <a:lnTo>
                    <a:pt x="12156" y="8076"/>
                  </a:lnTo>
                  <a:lnTo>
                    <a:pt x="12189" y="8039"/>
                  </a:lnTo>
                  <a:lnTo>
                    <a:pt x="12217" y="8002"/>
                  </a:lnTo>
                  <a:lnTo>
                    <a:pt x="12244" y="7966"/>
                  </a:lnTo>
                  <a:lnTo>
                    <a:pt x="12267" y="7928"/>
                  </a:lnTo>
                  <a:lnTo>
                    <a:pt x="12288" y="7892"/>
                  </a:lnTo>
                  <a:lnTo>
                    <a:pt x="12306" y="7856"/>
                  </a:lnTo>
                  <a:lnTo>
                    <a:pt x="12321" y="7820"/>
                  </a:lnTo>
                  <a:lnTo>
                    <a:pt x="12335" y="7784"/>
                  </a:lnTo>
                  <a:lnTo>
                    <a:pt x="12345" y="7747"/>
                  </a:lnTo>
                  <a:lnTo>
                    <a:pt x="12354" y="7712"/>
                  </a:lnTo>
                  <a:lnTo>
                    <a:pt x="12360" y="7677"/>
                  </a:lnTo>
                  <a:lnTo>
                    <a:pt x="12365" y="7642"/>
                  </a:lnTo>
                  <a:lnTo>
                    <a:pt x="12366" y="7606"/>
                  </a:lnTo>
                  <a:lnTo>
                    <a:pt x="12366" y="7571"/>
                  </a:lnTo>
                  <a:lnTo>
                    <a:pt x="12363" y="7537"/>
                  </a:lnTo>
                  <a:lnTo>
                    <a:pt x="12358" y="7502"/>
                  </a:lnTo>
                  <a:lnTo>
                    <a:pt x="12352" y="7468"/>
                  </a:lnTo>
                  <a:lnTo>
                    <a:pt x="12344" y="7434"/>
                  </a:lnTo>
                  <a:lnTo>
                    <a:pt x="12335" y="7400"/>
                  </a:lnTo>
                  <a:lnTo>
                    <a:pt x="12322" y="7365"/>
                  </a:lnTo>
                  <a:lnTo>
                    <a:pt x="12310" y="7332"/>
                  </a:lnTo>
                  <a:lnTo>
                    <a:pt x="12293" y="7299"/>
                  </a:lnTo>
                  <a:lnTo>
                    <a:pt x="12278" y="7266"/>
                  </a:lnTo>
                  <a:lnTo>
                    <a:pt x="12259" y="7233"/>
                  </a:lnTo>
                  <a:lnTo>
                    <a:pt x="12241" y="7200"/>
                  </a:lnTo>
                  <a:lnTo>
                    <a:pt x="12220" y="7167"/>
                  </a:lnTo>
                  <a:lnTo>
                    <a:pt x="12199" y="7134"/>
                  </a:lnTo>
                  <a:lnTo>
                    <a:pt x="12175" y="7102"/>
                  </a:lnTo>
                  <a:lnTo>
                    <a:pt x="12150" y="7071"/>
                  </a:lnTo>
                  <a:lnTo>
                    <a:pt x="12125" y="7039"/>
                  </a:lnTo>
                  <a:lnTo>
                    <a:pt x="12097" y="7008"/>
                  </a:lnTo>
                  <a:lnTo>
                    <a:pt x="12071" y="6977"/>
                  </a:lnTo>
                  <a:lnTo>
                    <a:pt x="12043" y="6946"/>
                  </a:lnTo>
                  <a:lnTo>
                    <a:pt x="12012" y="6916"/>
                  </a:lnTo>
                  <a:lnTo>
                    <a:pt x="11983" y="6885"/>
                  </a:lnTo>
                  <a:lnTo>
                    <a:pt x="11951" y="6855"/>
                  </a:lnTo>
                  <a:lnTo>
                    <a:pt x="11920" y="6825"/>
                  </a:lnTo>
                  <a:lnTo>
                    <a:pt x="11888" y="6795"/>
                  </a:lnTo>
                  <a:lnTo>
                    <a:pt x="11855" y="6766"/>
                  </a:lnTo>
                  <a:lnTo>
                    <a:pt x="11822" y="6737"/>
                  </a:lnTo>
                  <a:lnTo>
                    <a:pt x="11789" y="6708"/>
                  </a:lnTo>
                  <a:lnTo>
                    <a:pt x="11720" y="6652"/>
                  </a:lnTo>
                  <a:lnTo>
                    <a:pt x="11651" y="6596"/>
                  </a:lnTo>
                  <a:lnTo>
                    <a:pt x="11582" y="6541"/>
                  </a:lnTo>
                  <a:lnTo>
                    <a:pt x="11512" y="6489"/>
                  </a:lnTo>
                  <a:lnTo>
                    <a:pt x="11443" y="6437"/>
                  </a:lnTo>
                  <a:lnTo>
                    <a:pt x="11308" y="6337"/>
                  </a:lnTo>
                  <a:lnTo>
                    <a:pt x="11244" y="6289"/>
                  </a:lnTo>
                  <a:lnTo>
                    <a:pt x="11183" y="6242"/>
                  </a:lnTo>
                  <a:lnTo>
                    <a:pt x="11124" y="6197"/>
                  </a:lnTo>
                  <a:lnTo>
                    <a:pt x="11069" y="6153"/>
                  </a:lnTo>
                  <a:lnTo>
                    <a:pt x="10981" y="6147"/>
                  </a:lnTo>
                  <a:lnTo>
                    <a:pt x="10895" y="6140"/>
                  </a:lnTo>
                  <a:lnTo>
                    <a:pt x="10809" y="6133"/>
                  </a:lnTo>
                  <a:lnTo>
                    <a:pt x="10725" y="6125"/>
                  </a:lnTo>
                  <a:lnTo>
                    <a:pt x="10640" y="6118"/>
                  </a:lnTo>
                  <a:lnTo>
                    <a:pt x="10557" y="6110"/>
                  </a:lnTo>
                  <a:lnTo>
                    <a:pt x="10473" y="6101"/>
                  </a:lnTo>
                  <a:lnTo>
                    <a:pt x="10391" y="6092"/>
                  </a:lnTo>
                  <a:lnTo>
                    <a:pt x="10309" y="6083"/>
                  </a:lnTo>
                  <a:lnTo>
                    <a:pt x="10228" y="6074"/>
                  </a:lnTo>
                  <a:lnTo>
                    <a:pt x="10147" y="6063"/>
                  </a:lnTo>
                  <a:lnTo>
                    <a:pt x="10068" y="6052"/>
                  </a:lnTo>
                  <a:lnTo>
                    <a:pt x="9988" y="6042"/>
                  </a:lnTo>
                  <a:lnTo>
                    <a:pt x="9910" y="6031"/>
                  </a:lnTo>
                  <a:lnTo>
                    <a:pt x="9832" y="6019"/>
                  </a:lnTo>
                  <a:lnTo>
                    <a:pt x="9754" y="6007"/>
                  </a:lnTo>
                  <a:lnTo>
                    <a:pt x="9678" y="5996"/>
                  </a:lnTo>
                  <a:lnTo>
                    <a:pt x="9602" y="5983"/>
                  </a:lnTo>
                  <a:lnTo>
                    <a:pt x="9526" y="5970"/>
                  </a:lnTo>
                  <a:lnTo>
                    <a:pt x="9452" y="5957"/>
                  </a:lnTo>
                  <a:lnTo>
                    <a:pt x="9378" y="5943"/>
                  </a:lnTo>
                  <a:lnTo>
                    <a:pt x="9303" y="5929"/>
                  </a:lnTo>
                  <a:lnTo>
                    <a:pt x="9230" y="5915"/>
                  </a:lnTo>
                  <a:lnTo>
                    <a:pt x="9158" y="5900"/>
                  </a:lnTo>
                  <a:lnTo>
                    <a:pt x="9086" y="5886"/>
                  </a:lnTo>
                  <a:lnTo>
                    <a:pt x="9014" y="5871"/>
                  </a:lnTo>
                  <a:lnTo>
                    <a:pt x="8942" y="5854"/>
                  </a:lnTo>
                  <a:lnTo>
                    <a:pt x="8873" y="5839"/>
                  </a:lnTo>
                  <a:lnTo>
                    <a:pt x="8802" y="5822"/>
                  </a:lnTo>
                  <a:lnTo>
                    <a:pt x="8733" y="5806"/>
                  </a:lnTo>
                  <a:lnTo>
                    <a:pt x="8664" y="5790"/>
                  </a:lnTo>
                  <a:lnTo>
                    <a:pt x="8596" y="5773"/>
                  </a:lnTo>
                  <a:lnTo>
                    <a:pt x="8528" y="5756"/>
                  </a:lnTo>
                  <a:lnTo>
                    <a:pt x="8460" y="5739"/>
                  </a:lnTo>
                  <a:lnTo>
                    <a:pt x="8394" y="5721"/>
                  </a:lnTo>
                  <a:lnTo>
                    <a:pt x="8328" y="5703"/>
                  </a:lnTo>
                  <a:lnTo>
                    <a:pt x="8196" y="5665"/>
                  </a:lnTo>
                  <a:lnTo>
                    <a:pt x="8067" y="5628"/>
                  </a:lnTo>
                  <a:lnTo>
                    <a:pt x="7938" y="5588"/>
                  </a:lnTo>
                  <a:lnTo>
                    <a:pt x="7812" y="5547"/>
                  </a:lnTo>
                  <a:lnTo>
                    <a:pt x="7687" y="5507"/>
                  </a:lnTo>
                  <a:lnTo>
                    <a:pt x="7566" y="5464"/>
                  </a:lnTo>
                  <a:lnTo>
                    <a:pt x="7443" y="5421"/>
                  </a:lnTo>
                  <a:lnTo>
                    <a:pt x="7324" y="5378"/>
                  </a:lnTo>
                  <a:lnTo>
                    <a:pt x="7205" y="5333"/>
                  </a:lnTo>
                  <a:lnTo>
                    <a:pt x="7088" y="5287"/>
                  </a:lnTo>
                  <a:lnTo>
                    <a:pt x="6974" y="5241"/>
                  </a:lnTo>
                  <a:lnTo>
                    <a:pt x="6858" y="5194"/>
                  </a:lnTo>
                  <a:lnTo>
                    <a:pt x="6746" y="5147"/>
                  </a:lnTo>
                  <a:lnTo>
                    <a:pt x="6634" y="5099"/>
                  </a:lnTo>
                  <a:lnTo>
                    <a:pt x="6523" y="5050"/>
                  </a:lnTo>
                  <a:lnTo>
                    <a:pt x="6414" y="5001"/>
                  </a:lnTo>
                  <a:lnTo>
                    <a:pt x="6304" y="4949"/>
                  </a:lnTo>
                  <a:lnTo>
                    <a:pt x="6197" y="4899"/>
                  </a:lnTo>
                  <a:lnTo>
                    <a:pt x="6090" y="4848"/>
                  </a:lnTo>
                  <a:lnTo>
                    <a:pt x="5985" y="4795"/>
                  </a:lnTo>
                  <a:lnTo>
                    <a:pt x="5878" y="4744"/>
                  </a:lnTo>
                  <a:lnTo>
                    <a:pt x="5774" y="4691"/>
                  </a:lnTo>
                  <a:lnTo>
                    <a:pt x="5671" y="4638"/>
                  </a:lnTo>
                  <a:lnTo>
                    <a:pt x="5568" y="4584"/>
                  </a:lnTo>
                  <a:lnTo>
                    <a:pt x="5466" y="4531"/>
                  </a:lnTo>
                  <a:lnTo>
                    <a:pt x="5364" y="4476"/>
                  </a:lnTo>
                  <a:lnTo>
                    <a:pt x="5160" y="4367"/>
                  </a:lnTo>
                  <a:lnTo>
                    <a:pt x="4958" y="4258"/>
                  </a:lnTo>
                  <a:lnTo>
                    <a:pt x="4759" y="4148"/>
                  </a:lnTo>
                  <a:lnTo>
                    <a:pt x="4559" y="4036"/>
                  </a:lnTo>
                  <a:lnTo>
                    <a:pt x="4359" y="3926"/>
                  </a:lnTo>
                  <a:lnTo>
                    <a:pt x="4160" y="3816"/>
                  </a:lnTo>
                  <a:lnTo>
                    <a:pt x="3960" y="3706"/>
                  </a:lnTo>
                  <a:lnTo>
                    <a:pt x="3758" y="3595"/>
                  </a:lnTo>
                  <a:lnTo>
                    <a:pt x="3657" y="3542"/>
                  </a:lnTo>
                  <a:lnTo>
                    <a:pt x="3555" y="3487"/>
                  </a:lnTo>
                  <a:lnTo>
                    <a:pt x="3452" y="3434"/>
                  </a:lnTo>
                  <a:lnTo>
                    <a:pt x="3348" y="3379"/>
                  </a:lnTo>
                  <a:lnTo>
                    <a:pt x="3395" y="3377"/>
                  </a:lnTo>
                  <a:lnTo>
                    <a:pt x="3442" y="3375"/>
                  </a:lnTo>
                  <a:lnTo>
                    <a:pt x="3489" y="3373"/>
                  </a:lnTo>
                  <a:lnTo>
                    <a:pt x="3533" y="3372"/>
                  </a:lnTo>
                  <a:lnTo>
                    <a:pt x="3578" y="3372"/>
                  </a:lnTo>
                  <a:lnTo>
                    <a:pt x="3623" y="3372"/>
                  </a:lnTo>
                  <a:lnTo>
                    <a:pt x="3666" y="3372"/>
                  </a:lnTo>
                  <a:lnTo>
                    <a:pt x="3708" y="3373"/>
                  </a:lnTo>
                  <a:lnTo>
                    <a:pt x="3752" y="3374"/>
                  </a:lnTo>
                  <a:lnTo>
                    <a:pt x="3794" y="3376"/>
                  </a:lnTo>
                  <a:lnTo>
                    <a:pt x="3835" y="3379"/>
                  </a:lnTo>
                  <a:lnTo>
                    <a:pt x="3875" y="3383"/>
                  </a:lnTo>
                  <a:lnTo>
                    <a:pt x="3916" y="3386"/>
                  </a:lnTo>
                  <a:lnTo>
                    <a:pt x="3956" y="3390"/>
                  </a:lnTo>
                  <a:lnTo>
                    <a:pt x="3995" y="3393"/>
                  </a:lnTo>
                  <a:lnTo>
                    <a:pt x="4034" y="3399"/>
                  </a:lnTo>
                  <a:lnTo>
                    <a:pt x="4072" y="3404"/>
                  </a:lnTo>
                  <a:lnTo>
                    <a:pt x="4109" y="3410"/>
                  </a:lnTo>
                  <a:lnTo>
                    <a:pt x="4148" y="3416"/>
                  </a:lnTo>
                  <a:lnTo>
                    <a:pt x="4184" y="3422"/>
                  </a:lnTo>
                  <a:lnTo>
                    <a:pt x="4221" y="3430"/>
                  </a:lnTo>
                  <a:lnTo>
                    <a:pt x="4257" y="3437"/>
                  </a:lnTo>
                  <a:lnTo>
                    <a:pt x="4293" y="3445"/>
                  </a:lnTo>
                  <a:lnTo>
                    <a:pt x="4327" y="3453"/>
                  </a:lnTo>
                  <a:lnTo>
                    <a:pt x="4362" y="3462"/>
                  </a:lnTo>
                  <a:lnTo>
                    <a:pt x="4397" y="3471"/>
                  </a:lnTo>
                  <a:lnTo>
                    <a:pt x="4430" y="3481"/>
                  </a:lnTo>
                  <a:lnTo>
                    <a:pt x="4464" y="3491"/>
                  </a:lnTo>
                  <a:lnTo>
                    <a:pt x="4497" y="3500"/>
                  </a:lnTo>
                  <a:lnTo>
                    <a:pt x="4530" y="3511"/>
                  </a:lnTo>
                  <a:lnTo>
                    <a:pt x="4563" y="3522"/>
                  </a:lnTo>
                  <a:lnTo>
                    <a:pt x="4594" y="3532"/>
                  </a:lnTo>
                  <a:lnTo>
                    <a:pt x="4626" y="3544"/>
                  </a:lnTo>
                  <a:lnTo>
                    <a:pt x="4658" y="3556"/>
                  </a:lnTo>
                  <a:lnTo>
                    <a:pt x="4719" y="3581"/>
                  </a:lnTo>
                  <a:lnTo>
                    <a:pt x="4782" y="3606"/>
                  </a:lnTo>
                  <a:lnTo>
                    <a:pt x="4841" y="3633"/>
                  </a:lnTo>
                  <a:lnTo>
                    <a:pt x="4900" y="3661"/>
                  </a:lnTo>
                  <a:lnTo>
                    <a:pt x="4957" y="3690"/>
                  </a:lnTo>
                  <a:lnTo>
                    <a:pt x="5013" y="3719"/>
                  </a:lnTo>
                  <a:lnTo>
                    <a:pt x="5070" y="3750"/>
                  </a:lnTo>
                  <a:lnTo>
                    <a:pt x="5124" y="3781"/>
                  </a:lnTo>
                  <a:lnTo>
                    <a:pt x="5178" y="3813"/>
                  </a:lnTo>
                  <a:lnTo>
                    <a:pt x="5233" y="3845"/>
                  </a:lnTo>
                  <a:lnTo>
                    <a:pt x="5286" y="3879"/>
                  </a:lnTo>
                  <a:lnTo>
                    <a:pt x="5338" y="3912"/>
                  </a:lnTo>
                  <a:lnTo>
                    <a:pt x="5389" y="3946"/>
                  </a:lnTo>
                  <a:lnTo>
                    <a:pt x="5495" y="4017"/>
                  </a:lnTo>
                  <a:lnTo>
                    <a:pt x="5597" y="4088"/>
                  </a:lnTo>
                  <a:lnTo>
                    <a:pt x="5699" y="4158"/>
                  </a:lnTo>
                  <a:lnTo>
                    <a:pt x="5803" y="4230"/>
                  </a:lnTo>
                  <a:lnTo>
                    <a:pt x="5907" y="4301"/>
                  </a:lnTo>
                  <a:lnTo>
                    <a:pt x="5960" y="4336"/>
                  </a:lnTo>
                  <a:lnTo>
                    <a:pt x="6012" y="4371"/>
                  </a:lnTo>
                  <a:lnTo>
                    <a:pt x="6066" y="4406"/>
                  </a:lnTo>
                  <a:lnTo>
                    <a:pt x="6120" y="4440"/>
                  </a:lnTo>
                  <a:lnTo>
                    <a:pt x="6174" y="4474"/>
                  </a:lnTo>
                  <a:lnTo>
                    <a:pt x="6231" y="4507"/>
                  </a:lnTo>
                  <a:lnTo>
                    <a:pt x="6288" y="4539"/>
                  </a:lnTo>
                  <a:lnTo>
                    <a:pt x="6344" y="4570"/>
                  </a:lnTo>
                  <a:lnTo>
                    <a:pt x="6402" y="4601"/>
                  </a:lnTo>
                  <a:lnTo>
                    <a:pt x="6461" y="4632"/>
                  </a:lnTo>
                  <a:lnTo>
                    <a:pt x="6522" y="4661"/>
                  </a:lnTo>
                  <a:lnTo>
                    <a:pt x="6584" y="4690"/>
                  </a:lnTo>
                  <a:lnTo>
                    <a:pt x="6647" y="4718"/>
                  </a:lnTo>
                  <a:lnTo>
                    <a:pt x="6711" y="4744"/>
                  </a:lnTo>
                  <a:lnTo>
                    <a:pt x="6777" y="4768"/>
                  </a:lnTo>
                  <a:lnTo>
                    <a:pt x="6811" y="4781"/>
                  </a:lnTo>
                  <a:lnTo>
                    <a:pt x="6844" y="4793"/>
                  </a:lnTo>
                  <a:lnTo>
                    <a:pt x="6879" y="4805"/>
                  </a:lnTo>
                  <a:lnTo>
                    <a:pt x="6913" y="4816"/>
                  </a:lnTo>
                  <a:lnTo>
                    <a:pt x="6948" y="4827"/>
                  </a:lnTo>
                  <a:lnTo>
                    <a:pt x="6983" y="4838"/>
                  </a:lnTo>
                  <a:lnTo>
                    <a:pt x="7018" y="4848"/>
                  </a:lnTo>
                  <a:lnTo>
                    <a:pt x="7055" y="4858"/>
                  </a:lnTo>
                  <a:lnTo>
                    <a:pt x="7091" y="4867"/>
                  </a:lnTo>
                  <a:lnTo>
                    <a:pt x="7129" y="4876"/>
                  </a:lnTo>
                  <a:lnTo>
                    <a:pt x="7166" y="4885"/>
                  </a:lnTo>
                  <a:lnTo>
                    <a:pt x="7204" y="4894"/>
                  </a:lnTo>
                  <a:lnTo>
                    <a:pt x="7243" y="4902"/>
                  </a:lnTo>
                  <a:lnTo>
                    <a:pt x="7281" y="4909"/>
                  </a:lnTo>
                  <a:lnTo>
                    <a:pt x="7321" y="4916"/>
                  </a:lnTo>
                  <a:lnTo>
                    <a:pt x="7361" y="4922"/>
                  </a:lnTo>
                  <a:lnTo>
                    <a:pt x="7402" y="4930"/>
                  </a:lnTo>
                  <a:lnTo>
                    <a:pt x="7443" y="4935"/>
                  </a:lnTo>
                  <a:lnTo>
                    <a:pt x="7432" y="4926"/>
                  </a:lnTo>
                  <a:lnTo>
                    <a:pt x="7420" y="4917"/>
                  </a:lnTo>
                  <a:lnTo>
                    <a:pt x="7410" y="4906"/>
                  </a:lnTo>
                  <a:lnTo>
                    <a:pt x="7401" y="4897"/>
                  </a:lnTo>
                  <a:lnTo>
                    <a:pt x="7382" y="4875"/>
                  </a:lnTo>
                  <a:lnTo>
                    <a:pt x="7364" y="4854"/>
                  </a:lnTo>
                  <a:lnTo>
                    <a:pt x="7349" y="4831"/>
                  </a:lnTo>
                  <a:lnTo>
                    <a:pt x="7336" y="4808"/>
                  </a:lnTo>
                  <a:lnTo>
                    <a:pt x="7323" y="4783"/>
                  </a:lnTo>
                  <a:lnTo>
                    <a:pt x="7312" y="4758"/>
                  </a:lnTo>
                  <a:lnTo>
                    <a:pt x="7302" y="4732"/>
                  </a:lnTo>
                  <a:lnTo>
                    <a:pt x="7291" y="4705"/>
                  </a:lnTo>
                  <a:lnTo>
                    <a:pt x="7283" y="4680"/>
                  </a:lnTo>
                  <a:lnTo>
                    <a:pt x="7275" y="4652"/>
                  </a:lnTo>
                  <a:lnTo>
                    <a:pt x="7261" y="4596"/>
                  </a:lnTo>
                  <a:lnTo>
                    <a:pt x="7249" y="4540"/>
                  </a:lnTo>
                  <a:lnTo>
                    <a:pt x="7238" y="4484"/>
                  </a:lnTo>
                  <a:lnTo>
                    <a:pt x="7225" y="4427"/>
                  </a:lnTo>
                  <a:lnTo>
                    <a:pt x="7212" y="4371"/>
                  </a:lnTo>
                  <a:lnTo>
                    <a:pt x="7204" y="4345"/>
                  </a:lnTo>
                  <a:lnTo>
                    <a:pt x="7195" y="4317"/>
                  </a:lnTo>
                  <a:lnTo>
                    <a:pt x="7186" y="4291"/>
                  </a:lnTo>
                  <a:lnTo>
                    <a:pt x="7177" y="4265"/>
                  </a:lnTo>
                  <a:lnTo>
                    <a:pt x="7166" y="4240"/>
                  </a:lnTo>
                  <a:lnTo>
                    <a:pt x="7154" y="4215"/>
                  </a:lnTo>
                  <a:lnTo>
                    <a:pt x="7141" y="4192"/>
                  </a:lnTo>
                  <a:lnTo>
                    <a:pt x="7125" y="4168"/>
                  </a:lnTo>
                  <a:lnTo>
                    <a:pt x="7110" y="4146"/>
                  </a:lnTo>
                  <a:lnTo>
                    <a:pt x="7092" y="4124"/>
                  </a:lnTo>
                  <a:lnTo>
                    <a:pt x="7114" y="4122"/>
                  </a:lnTo>
                  <a:lnTo>
                    <a:pt x="7134" y="4121"/>
                  </a:lnTo>
                  <a:lnTo>
                    <a:pt x="7156" y="4121"/>
                  </a:lnTo>
                  <a:lnTo>
                    <a:pt x="7175" y="4121"/>
                  </a:lnTo>
                  <a:lnTo>
                    <a:pt x="7194" y="4122"/>
                  </a:lnTo>
                  <a:lnTo>
                    <a:pt x="7213" y="4124"/>
                  </a:lnTo>
                  <a:lnTo>
                    <a:pt x="7230" y="4126"/>
                  </a:lnTo>
                  <a:lnTo>
                    <a:pt x="7247" y="4129"/>
                  </a:lnTo>
                  <a:lnTo>
                    <a:pt x="7262" y="4133"/>
                  </a:lnTo>
                  <a:lnTo>
                    <a:pt x="7278" y="4137"/>
                  </a:lnTo>
                  <a:lnTo>
                    <a:pt x="7292" y="4142"/>
                  </a:lnTo>
                  <a:lnTo>
                    <a:pt x="7307" y="4148"/>
                  </a:lnTo>
                  <a:lnTo>
                    <a:pt x="7320" y="4153"/>
                  </a:lnTo>
                  <a:lnTo>
                    <a:pt x="7334" y="4159"/>
                  </a:lnTo>
                  <a:lnTo>
                    <a:pt x="7346" y="4167"/>
                  </a:lnTo>
                  <a:lnTo>
                    <a:pt x="7357" y="4174"/>
                  </a:lnTo>
                  <a:lnTo>
                    <a:pt x="7369" y="4182"/>
                  </a:lnTo>
                  <a:lnTo>
                    <a:pt x="7379" y="4190"/>
                  </a:lnTo>
                  <a:lnTo>
                    <a:pt x="7389" y="4200"/>
                  </a:lnTo>
                  <a:lnTo>
                    <a:pt x="7401" y="4209"/>
                  </a:lnTo>
                  <a:lnTo>
                    <a:pt x="7410" y="4218"/>
                  </a:lnTo>
                  <a:lnTo>
                    <a:pt x="7418" y="4228"/>
                  </a:lnTo>
                  <a:lnTo>
                    <a:pt x="7435" y="4249"/>
                  </a:lnTo>
                  <a:lnTo>
                    <a:pt x="7451" y="4272"/>
                  </a:lnTo>
                  <a:lnTo>
                    <a:pt x="7466" y="4295"/>
                  </a:lnTo>
                  <a:lnTo>
                    <a:pt x="7478" y="4319"/>
                  </a:lnTo>
                  <a:lnTo>
                    <a:pt x="7489" y="4345"/>
                  </a:lnTo>
                  <a:lnTo>
                    <a:pt x="7501" y="4370"/>
                  </a:lnTo>
                  <a:lnTo>
                    <a:pt x="7511" y="4396"/>
                  </a:lnTo>
                  <a:lnTo>
                    <a:pt x="7531" y="4451"/>
                  </a:lnTo>
                  <a:lnTo>
                    <a:pt x="7550" y="4504"/>
                  </a:lnTo>
                  <a:lnTo>
                    <a:pt x="7569" y="4556"/>
                  </a:lnTo>
                  <a:lnTo>
                    <a:pt x="7579" y="4582"/>
                  </a:lnTo>
                  <a:lnTo>
                    <a:pt x="7590" y="4607"/>
                  </a:lnTo>
                  <a:lnTo>
                    <a:pt x="7602" y="4631"/>
                  </a:lnTo>
                  <a:lnTo>
                    <a:pt x="7614" y="4654"/>
                  </a:lnTo>
                  <a:lnTo>
                    <a:pt x="7629" y="4676"/>
                  </a:lnTo>
                  <a:lnTo>
                    <a:pt x="7643" y="4697"/>
                  </a:lnTo>
                  <a:lnTo>
                    <a:pt x="7651" y="4706"/>
                  </a:lnTo>
                  <a:lnTo>
                    <a:pt x="7659" y="4715"/>
                  </a:lnTo>
                  <a:lnTo>
                    <a:pt x="7668" y="4724"/>
                  </a:lnTo>
                  <a:lnTo>
                    <a:pt x="7677" y="4733"/>
                  </a:lnTo>
                  <a:lnTo>
                    <a:pt x="7706" y="4757"/>
                  </a:lnTo>
                  <a:lnTo>
                    <a:pt x="7734" y="4780"/>
                  </a:lnTo>
                  <a:lnTo>
                    <a:pt x="7763" y="4803"/>
                  </a:lnTo>
                  <a:lnTo>
                    <a:pt x="7794" y="4825"/>
                  </a:lnTo>
                  <a:lnTo>
                    <a:pt x="7823" y="4846"/>
                  </a:lnTo>
                  <a:lnTo>
                    <a:pt x="7854" y="4867"/>
                  </a:lnTo>
                  <a:lnTo>
                    <a:pt x="7887" y="4887"/>
                  </a:lnTo>
                  <a:lnTo>
                    <a:pt x="7919" y="4907"/>
                  </a:lnTo>
                  <a:lnTo>
                    <a:pt x="7951" y="4926"/>
                  </a:lnTo>
                  <a:lnTo>
                    <a:pt x="7985" y="4945"/>
                  </a:lnTo>
                  <a:lnTo>
                    <a:pt x="8019" y="4962"/>
                  </a:lnTo>
                  <a:lnTo>
                    <a:pt x="8054" y="4979"/>
                  </a:lnTo>
                  <a:lnTo>
                    <a:pt x="8090" y="4996"/>
                  </a:lnTo>
                  <a:lnTo>
                    <a:pt x="8126" y="5012"/>
                  </a:lnTo>
                  <a:lnTo>
                    <a:pt x="8162" y="5028"/>
                  </a:lnTo>
                  <a:lnTo>
                    <a:pt x="8200" y="5043"/>
                  </a:lnTo>
                  <a:lnTo>
                    <a:pt x="8237" y="5058"/>
                  </a:lnTo>
                  <a:lnTo>
                    <a:pt x="8274" y="5072"/>
                  </a:lnTo>
                  <a:lnTo>
                    <a:pt x="8313" y="5086"/>
                  </a:lnTo>
                  <a:lnTo>
                    <a:pt x="8352" y="5100"/>
                  </a:lnTo>
                  <a:lnTo>
                    <a:pt x="8392" y="5112"/>
                  </a:lnTo>
                  <a:lnTo>
                    <a:pt x="8431" y="5125"/>
                  </a:lnTo>
                  <a:lnTo>
                    <a:pt x="8472" y="5138"/>
                  </a:lnTo>
                  <a:lnTo>
                    <a:pt x="8513" y="5149"/>
                  </a:lnTo>
                  <a:lnTo>
                    <a:pt x="8555" y="5161"/>
                  </a:lnTo>
                  <a:lnTo>
                    <a:pt x="8597" y="5172"/>
                  </a:lnTo>
                  <a:lnTo>
                    <a:pt x="8639" y="5182"/>
                  </a:lnTo>
                  <a:lnTo>
                    <a:pt x="8682" y="5192"/>
                  </a:lnTo>
                  <a:lnTo>
                    <a:pt x="8726" y="5203"/>
                  </a:lnTo>
                  <a:lnTo>
                    <a:pt x="8769" y="5212"/>
                  </a:lnTo>
                  <a:lnTo>
                    <a:pt x="8858" y="5232"/>
                  </a:lnTo>
                  <a:lnTo>
                    <a:pt x="8949" y="5249"/>
                  </a:lnTo>
                  <a:lnTo>
                    <a:pt x="9041" y="5266"/>
                  </a:lnTo>
                  <a:lnTo>
                    <a:pt x="9136" y="5283"/>
                  </a:lnTo>
                  <a:lnTo>
                    <a:pt x="9231" y="5298"/>
                  </a:lnTo>
                  <a:lnTo>
                    <a:pt x="9328" y="5313"/>
                  </a:lnTo>
                  <a:lnTo>
                    <a:pt x="9427" y="5328"/>
                  </a:lnTo>
                  <a:lnTo>
                    <a:pt x="9527" y="5342"/>
                  </a:lnTo>
                  <a:lnTo>
                    <a:pt x="9628" y="5356"/>
                  </a:lnTo>
                  <a:lnTo>
                    <a:pt x="10048" y="5414"/>
                  </a:lnTo>
                  <a:lnTo>
                    <a:pt x="10155" y="5428"/>
                  </a:lnTo>
                  <a:lnTo>
                    <a:pt x="10264" y="5444"/>
                  </a:lnTo>
                  <a:lnTo>
                    <a:pt x="10374" y="5460"/>
                  </a:lnTo>
                  <a:lnTo>
                    <a:pt x="10484" y="5477"/>
                  </a:lnTo>
                  <a:lnTo>
                    <a:pt x="10446" y="5453"/>
                  </a:lnTo>
                  <a:lnTo>
                    <a:pt x="10410" y="5429"/>
                  </a:lnTo>
                  <a:lnTo>
                    <a:pt x="10374" y="5404"/>
                  </a:lnTo>
                  <a:lnTo>
                    <a:pt x="10338" y="5378"/>
                  </a:lnTo>
                  <a:lnTo>
                    <a:pt x="10304" y="5353"/>
                  </a:lnTo>
                  <a:lnTo>
                    <a:pt x="10269" y="5326"/>
                  </a:lnTo>
                  <a:lnTo>
                    <a:pt x="10236" y="5299"/>
                  </a:lnTo>
                  <a:lnTo>
                    <a:pt x="10204" y="5271"/>
                  </a:lnTo>
                  <a:lnTo>
                    <a:pt x="10171" y="5242"/>
                  </a:lnTo>
                  <a:lnTo>
                    <a:pt x="10139" y="5213"/>
                  </a:lnTo>
                  <a:lnTo>
                    <a:pt x="10107" y="5185"/>
                  </a:lnTo>
                  <a:lnTo>
                    <a:pt x="10077" y="5155"/>
                  </a:lnTo>
                  <a:lnTo>
                    <a:pt x="10047" y="5124"/>
                  </a:lnTo>
                  <a:lnTo>
                    <a:pt x="10017" y="5093"/>
                  </a:lnTo>
                  <a:lnTo>
                    <a:pt x="9987" y="5062"/>
                  </a:lnTo>
                  <a:lnTo>
                    <a:pt x="9959" y="5030"/>
                  </a:lnTo>
                  <a:lnTo>
                    <a:pt x="9902" y="4965"/>
                  </a:lnTo>
                  <a:lnTo>
                    <a:pt x="9846" y="4900"/>
                  </a:lnTo>
                  <a:lnTo>
                    <a:pt x="9790" y="4833"/>
                  </a:lnTo>
                  <a:lnTo>
                    <a:pt x="9738" y="4763"/>
                  </a:lnTo>
                  <a:lnTo>
                    <a:pt x="9683" y="4693"/>
                  </a:lnTo>
                  <a:lnTo>
                    <a:pt x="9631" y="4624"/>
                  </a:lnTo>
                  <a:lnTo>
                    <a:pt x="9524" y="4482"/>
                  </a:lnTo>
                  <a:lnTo>
                    <a:pt x="9418" y="4336"/>
                  </a:lnTo>
                  <a:lnTo>
                    <a:pt x="9363" y="4264"/>
                  </a:lnTo>
                  <a:lnTo>
                    <a:pt x="9309" y="4192"/>
                  </a:lnTo>
                  <a:lnTo>
                    <a:pt x="9252" y="4120"/>
                  </a:lnTo>
                  <a:lnTo>
                    <a:pt x="9194" y="4047"/>
                  </a:lnTo>
                  <a:lnTo>
                    <a:pt x="9134" y="3976"/>
                  </a:lnTo>
                  <a:lnTo>
                    <a:pt x="9073" y="3905"/>
                  </a:lnTo>
                  <a:lnTo>
                    <a:pt x="9041" y="3871"/>
                  </a:lnTo>
                  <a:lnTo>
                    <a:pt x="9011" y="3835"/>
                  </a:lnTo>
                  <a:lnTo>
                    <a:pt x="8979" y="3801"/>
                  </a:lnTo>
                  <a:lnTo>
                    <a:pt x="8945" y="3767"/>
                  </a:lnTo>
                  <a:lnTo>
                    <a:pt x="8912" y="3731"/>
                  </a:lnTo>
                  <a:lnTo>
                    <a:pt x="8879" y="3698"/>
                  </a:lnTo>
                  <a:lnTo>
                    <a:pt x="8842" y="3665"/>
                  </a:lnTo>
                  <a:lnTo>
                    <a:pt x="8807" y="3632"/>
                  </a:lnTo>
                  <a:lnTo>
                    <a:pt x="8771" y="3599"/>
                  </a:lnTo>
                  <a:lnTo>
                    <a:pt x="8734" y="3567"/>
                  </a:lnTo>
                  <a:lnTo>
                    <a:pt x="8696" y="3534"/>
                  </a:lnTo>
                  <a:lnTo>
                    <a:pt x="8658" y="3502"/>
                  </a:lnTo>
                  <a:lnTo>
                    <a:pt x="8620" y="3471"/>
                  </a:lnTo>
                  <a:lnTo>
                    <a:pt x="8578" y="3440"/>
                  </a:lnTo>
                  <a:lnTo>
                    <a:pt x="8537" y="3410"/>
                  </a:lnTo>
                  <a:lnTo>
                    <a:pt x="8496" y="3379"/>
                  </a:lnTo>
                  <a:lnTo>
                    <a:pt x="8468" y="3361"/>
                  </a:lnTo>
                  <a:lnTo>
                    <a:pt x="8438" y="3342"/>
                  </a:lnTo>
                  <a:lnTo>
                    <a:pt x="8410" y="3325"/>
                  </a:lnTo>
                  <a:lnTo>
                    <a:pt x="8380" y="3307"/>
                  </a:lnTo>
                  <a:lnTo>
                    <a:pt x="8350" y="3289"/>
                  </a:lnTo>
                  <a:lnTo>
                    <a:pt x="8320" y="3273"/>
                  </a:lnTo>
                  <a:lnTo>
                    <a:pt x="8289" y="3257"/>
                  </a:lnTo>
                  <a:lnTo>
                    <a:pt x="8258" y="3242"/>
                  </a:lnTo>
                  <a:lnTo>
                    <a:pt x="8226" y="3227"/>
                  </a:lnTo>
                  <a:lnTo>
                    <a:pt x="8193" y="3213"/>
                  </a:lnTo>
                  <a:lnTo>
                    <a:pt x="8161" y="3198"/>
                  </a:lnTo>
                  <a:lnTo>
                    <a:pt x="8128" y="3185"/>
                  </a:lnTo>
                  <a:lnTo>
                    <a:pt x="8095" y="3172"/>
                  </a:lnTo>
                  <a:lnTo>
                    <a:pt x="8062" y="3159"/>
                  </a:lnTo>
                  <a:lnTo>
                    <a:pt x="7995" y="3133"/>
                  </a:lnTo>
                  <a:lnTo>
                    <a:pt x="7926" y="3110"/>
                  </a:lnTo>
                  <a:lnTo>
                    <a:pt x="7856" y="3086"/>
                  </a:lnTo>
                  <a:lnTo>
                    <a:pt x="7786" y="3065"/>
                  </a:lnTo>
                  <a:lnTo>
                    <a:pt x="7717" y="3043"/>
                  </a:lnTo>
                  <a:lnTo>
                    <a:pt x="7647" y="3022"/>
                  </a:lnTo>
                  <a:lnTo>
                    <a:pt x="7577" y="3002"/>
                  </a:lnTo>
                  <a:lnTo>
                    <a:pt x="7437" y="2960"/>
                  </a:lnTo>
                  <a:lnTo>
                    <a:pt x="7369" y="2940"/>
                  </a:lnTo>
                  <a:lnTo>
                    <a:pt x="7300" y="2918"/>
                  </a:lnTo>
                  <a:lnTo>
                    <a:pt x="7231" y="2897"/>
                  </a:lnTo>
                  <a:lnTo>
                    <a:pt x="7164" y="2875"/>
                  </a:lnTo>
                  <a:lnTo>
                    <a:pt x="7099" y="2852"/>
                  </a:lnTo>
                  <a:lnTo>
                    <a:pt x="7035" y="2828"/>
                  </a:lnTo>
                  <a:lnTo>
                    <a:pt x="7004" y="2816"/>
                  </a:lnTo>
                  <a:lnTo>
                    <a:pt x="6973" y="2804"/>
                  </a:lnTo>
                  <a:lnTo>
                    <a:pt x="6942" y="2790"/>
                  </a:lnTo>
                  <a:lnTo>
                    <a:pt x="6912" y="2777"/>
                  </a:lnTo>
                  <a:lnTo>
                    <a:pt x="6883" y="2763"/>
                  </a:lnTo>
                  <a:lnTo>
                    <a:pt x="6853" y="2750"/>
                  </a:lnTo>
                  <a:lnTo>
                    <a:pt x="6824" y="2735"/>
                  </a:lnTo>
                  <a:lnTo>
                    <a:pt x="6796" y="2720"/>
                  </a:lnTo>
                  <a:lnTo>
                    <a:pt x="6768" y="2705"/>
                  </a:lnTo>
                  <a:lnTo>
                    <a:pt x="6742" y="2689"/>
                  </a:lnTo>
                  <a:lnTo>
                    <a:pt x="6715" y="2672"/>
                  </a:lnTo>
                  <a:lnTo>
                    <a:pt x="6689" y="2656"/>
                  </a:lnTo>
                  <a:lnTo>
                    <a:pt x="6663" y="2639"/>
                  </a:lnTo>
                  <a:lnTo>
                    <a:pt x="6639" y="2621"/>
                  </a:lnTo>
                  <a:lnTo>
                    <a:pt x="6616" y="2602"/>
                  </a:lnTo>
                  <a:lnTo>
                    <a:pt x="6592" y="2583"/>
                  </a:lnTo>
                  <a:lnTo>
                    <a:pt x="6569" y="2564"/>
                  </a:lnTo>
                  <a:lnTo>
                    <a:pt x="6549" y="2544"/>
                  </a:lnTo>
                  <a:lnTo>
                    <a:pt x="6527" y="2522"/>
                  </a:lnTo>
                  <a:lnTo>
                    <a:pt x="6507" y="2501"/>
                  </a:lnTo>
                  <a:lnTo>
                    <a:pt x="6525" y="2494"/>
                  </a:lnTo>
                  <a:lnTo>
                    <a:pt x="6544" y="2488"/>
                  </a:lnTo>
                  <a:lnTo>
                    <a:pt x="6562" y="2482"/>
                  </a:lnTo>
                  <a:lnTo>
                    <a:pt x="6580" y="2477"/>
                  </a:lnTo>
                  <a:lnTo>
                    <a:pt x="6598" y="2472"/>
                  </a:lnTo>
                  <a:lnTo>
                    <a:pt x="6616" y="2469"/>
                  </a:lnTo>
                  <a:lnTo>
                    <a:pt x="6635" y="2464"/>
                  </a:lnTo>
                  <a:lnTo>
                    <a:pt x="6653" y="2461"/>
                  </a:lnTo>
                  <a:lnTo>
                    <a:pt x="6671" y="2460"/>
                  </a:lnTo>
                  <a:lnTo>
                    <a:pt x="6689" y="2458"/>
                  </a:lnTo>
                  <a:lnTo>
                    <a:pt x="6709" y="2457"/>
                  </a:lnTo>
                  <a:lnTo>
                    <a:pt x="6726" y="2456"/>
                  </a:lnTo>
                  <a:lnTo>
                    <a:pt x="6745" y="2456"/>
                  </a:lnTo>
                  <a:lnTo>
                    <a:pt x="6763" y="2456"/>
                  </a:lnTo>
                  <a:lnTo>
                    <a:pt x="6782" y="2456"/>
                  </a:lnTo>
                  <a:lnTo>
                    <a:pt x="6800" y="2458"/>
                  </a:lnTo>
                  <a:lnTo>
                    <a:pt x="6837" y="2460"/>
                  </a:lnTo>
                  <a:lnTo>
                    <a:pt x="6876" y="2465"/>
                  </a:lnTo>
                  <a:lnTo>
                    <a:pt x="6914" y="2471"/>
                  </a:lnTo>
                  <a:lnTo>
                    <a:pt x="6953" y="2477"/>
                  </a:lnTo>
                  <a:lnTo>
                    <a:pt x="6991" y="2485"/>
                  </a:lnTo>
                  <a:lnTo>
                    <a:pt x="7031" y="2493"/>
                  </a:lnTo>
                  <a:lnTo>
                    <a:pt x="7112" y="2510"/>
                  </a:lnTo>
                  <a:lnTo>
                    <a:pt x="7197" y="2530"/>
                  </a:lnTo>
                  <a:lnTo>
                    <a:pt x="7241" y="2538"/>
                  </a:lnTo>
                  <a:lnTo>
                    <a:pt x="7285" y="2547"/>
                  </a:lnTo>
                  <a:lnTo>
                    <a:pt x="7330" y="2555"/>
                  </a:lnTo>
                  <a:lnTo>
                    <a:pt x="7376" y="2563"/>
                  </a:lnTo>
                  <a:lnTo>
                    <a:pt x="7424" y="2570"/>
                  </a:lnTo>
                  <a:lnTo>
                    <a:pt x="7473" y="2576"/>
                  </a:lnTo>
                  <a:lnTo>
                    <a:pt x="7522" y="2581"/>
                  </a:lnTo>
                  <a:lnTo>
                    <a:pt x="7549" y="2582"/>
                  </a:lnTo>
                  <a:lnTo>
                    <a:pt x="7574" y="2584"/>
                  </a:lnTo>
                  <a:lnTo>
                    <a:pt x="7600" y="2585"/>
                  </a:lnTo>
                  <a:lnTo>
                    <a:pt x="7626" y="2586"/>
                  </a:lnTo>
                  <a:lnTo>
                    <a:pt x="7653" y="2586"/>
                  </a:lnTo>
                  <a:lnTo>
                    <a:pt x="7680" y="2586"/>
                  </a:lnTo>
                  <a:lnTo>
                    <a:pt x="7707" y="2586"/>
                  </a:lnTo>
                  <a:lnTo>
                    <a:pt x="7736" y="2585"/>
                  </a:lnTo>
                  <a:lnTo>
                    <a:pt x="7764" y="2583"/>
                  </a:lnTo>
                  <a:lnTo>
                    <a:pt x="7793" y="2582"/>
                  </a:lnTo>
                  <a:lnTo>
                    <a:pt x="7821" y="2579"/>
                  </a:lnTo>
                  <a:lnTo>
                    <a:pt x="7850" y="2577"/>
                  </a:lnTo>
                  <a:lnTo>
                    <a:pt x="7881" y="2572"/>
                  </a:lnTo>
                  <a:lnTo>
                    <a:pt x="7911" y="2568"/>
                  </a:lnTo>
                  <a:lnTo>
                    <a:pt x="7911" y="2541"/>
                  </a:lnTo>
                  <a:lnTo>
                    <a:pt x="7911" y="2513"/>
                  </a:lnTo>
                  <a:lnTo>
                    <a:pt x="7909" y="2480"/>
                  </a:lnTo>
                  <a:lnTo>
                    <a:pt x="7905" y="2445"/>
                  </a:lnTo>
                  <a:lnTo>
                    <a:pt x="7901" y="2409"/>
                  </a:lnTo>
                  <a:lnTo>
                    <a:pt x="7895" y="2369"/>
                  </a:lnTo>
                  <a:lnTo>
                    <a:pt x="7881" y="2286"/>
                  </a:lnTo>
                  <a:lnTo>
                    <a:pt x="7847" y="2098"/>
                  </a:lnTo>
                  <a:lnTo>
                    <a:pt x="7832" y="1998"/>
                  </a:lnTo>
                  <a:lnTo>
                    <a:pt x="7823" y="1945"/>
                  </a:lnTo>
                  <a:lnTo>
                    <a:pt x="7816" y="1893"/>
                  </a:lnTo>
                  <a:lnTo>
                    <a:pt x="7810" y="1839"/>
                  </a:lnTo>
                  <a:lnTo>
                    <a:pt x="7805" y="1787"/>
                  </a:lnTo>
                  <a:lnTo>
                    <a:pt x="7800" y="1734"/>
                  </a:lnTo>
                  <a:lnTo>
                    <a:pt x="7798" y="1679"/>
                  </a:lnTo>
                  <a:lnTo>
                    <a:pt x="7795" y="1625"/>
                  </a:lnTo>
                  <a:lnTo>
                    <a:pt x="7795" y="1572"/>
                  </a:lnTo>
                  <a:lnTo>
                    <a:pt x="7796" y="1518"/>
                  </a:lnTo>
                  <a:lnTo>
                    <a:pt x="7800" y="1466"/>
                  </a:lnTo>
                  <a:lnTo>
                    <a:pt x="7805" y="1415"/>
                  </a:lnTo>
                  <a:lnTo>
                    <a:pt x="7812" y="1363"/>
                  </a:lnTo>
                  <a:lnTo>
                    <a:pt x="7816" y="1339"/>
                  </a:lnTo>
                  <a:lnTo>
                    <a:pt x="7821" y="1313"/>
                  </a:lnTo>
                  <a:lnTo>
                    <a:pt x="7828" y="1288"/>
                  </a:lnTo>
                  <a:lnTo>
                    <a:pt x="7834" y="1264"/>
                  </a:lnTo>
                  <a:lnTo>
                    <a:pt x="7841" y="1240"/>
                  </a:lnTo>
                  <a:lnTo>
                    <a:pt x="7848" y="1217"/>
                  </a:lnTo>
                  <a:lnTo>
                    <a:pt x="7856" y="1193"/>
                  </a:lnTo>
                  <a:lnTo>
                    <a:pt x="7867" y="1170"/>
                  </a:lnTo>
                  <a:lnTo>
                    <a:pt x="7877" y="1147"/>
                  </a:lnTo>
                  <a:lnTo>
                    <a:pt x="7887" y="1125"/>
                  </a:lnTo>
                  <a:lnTo>
                    <a:pt x="7899" y="1103"/>
                  </a:lnTo>
                  <a:lnTo>
                    <a:pt x="7911" y="1081"/>
                  </a:lnTo>
                  <a:lnTo>
                    <a:pt x="7869" y="1071"/>
                  </a:lnTo>
                  <a:lnTo>
                    <a:pt x="7828" y="1061"/>
                  </a:lnTo>
                  <a:lnTo>
                    <a:pt x="7785" y="1052"/>
                  </a:lnTo>
                  <a:lnTo>
                    <a:pt x="7742" y="1043"/>
                  </a:lnTo>
                  <a:lnTo>
                    <a:pt x="7698" y="1036"/>
                  </a:lnTo>
                  <a:lnTo>
                    <a:pt x="7654" y="1027"/>
                  </a:lnTo>
                  <a:lnTo>
                    <a:pt x="7565" y="1011"/>
                  </a:lnTo>
                  <a:lnTo>
                    <a:pt x="7382" y="981"/>
                  </a:lnTo>
                  <a:lnTo>
                    <a:pt x="7291" y="966"/>
                  </a:lnTo>
                  <a:lnTo>
                    <a:pt x="7203" y="949"/>
                  </a:lnTo>
                  <a:lnTo>
                    <a:pt x="7158" y="941"/>
                  </a:lnTo>
                  <a:lnTo>
                    <a:pt x="7115" y="932"/>
                  </a:lnTo>
                  <a:lnTo>
                    <a:pt x="7073" y="923"/>
                  </a:lnTo>
                  <a:lnTo>
                    <a:pt x="7031" y="914"/>
                  </a:lnTo>
                  <a:lnTo>
                    <a:pt x="6990" y="903"/>
                  </a:lnTo>
                  <a:lnTo>
                    <a:pt x="6950" y="892"/>
                  </a:lnTo>
                  <a:lnTo>
                    <a:pt x="6912" y="882"/>
                  </a:lnTo>
                  <a:lnTo>
                    <a:pt x="6874" y="869"/>
                  </a:lnTo>
                  <a:lnTo>
                    <a:pt x="6836" y="857"/>
                  </a:lnTo>
                  <a:lnTo>
                    <a:pt x="6802" y="843"/>
                  </a:lnTo>
                  <a:lnTo>
                    <a:pt x="6767" y="828"/>
                  </a:lnTo>
                  <a:lnTo>
                    <a:pt x="6736" y="813"/>
                  </a:lnTo>
                  <a:lnTo>
                    <a:pt x="6704" y="797"/>
                  </a:lnTo>
                  <a:lnTo>
                    <a:pt x="6677" y="780"/>
                  </a:lnTo>
                  <a:lnTo>
                    <a:pt x="6662" y="771"/>
                  </a:lnTo>
                  <a:lnTo>
                    <a:pt x="6650" y="763"/>
                  </a:lnTo>
                  <a:lnTo>
                    <a:pt x="6636" y="752"/>
                  </a:lnTo>
                  <a:lnTo>
                    <a:pt x="6625" y="743"/>
                  </a:lnTo>
                  <a:lnTo>
                    <a:pt x="6636" y="736"/>
                  </a:lnTo>
                  <a:lnTo>
                    <a:pt x="6650" y="731"/>
                  </a:lnTo>
                  <a:lnTo>
                    <a:pt x="6663" y="725"/>
                  </a:lnTo>
                  <a:lnTo>
                    <a:pt x="6677" y="720"/>
                  </a:lnTo>
                  <a:lnTo>
                    <a:pt x="6690" y="717"/>
                  </a:lnTo>
                  <a:lnTo>
                    <a:pt x="6703" y="713"/>
                  </a:lnTo>
                  <a:lnTo>
                    <a:pt x="6719" y="709"/>
                  </a:lnTo>
                  <a:lnTo>
                    <a:pt x="6733" y="707"/>
                  </a:lnTo>
                  <a:lnTo>
                    <a:pt x="6748" y="705"/>
                  </a:lnTo>
                  <a:lnTo>
                    <a:pt x="6762" y="704"/>
                  </a:lnTo>
                  <a:lnTo>
                    <a:pt x="6777" y="703"/>
                  </a:lnTo>
                  <a:lnTo>
                    <a:pt x="6792" y="703"/>
                  </a:lnTo>
                  <a:lnTo>
                    <a:pt x="6808" y="703"/>
                  </a:lnTo>
                  <a:lnTo>
                    <a:pt x="6825" y="703"/>
                  </a:lnTo>
                  <a:lnTo>
                    <a:pt x="6841" y="704"/>
                  </a:lnTo>
                  <a:lnTo>
                    <a:pt x="6857" y="705"/>
                  </a:lnTo>
                  <a:lnTo>
                    <a:pt x="6891" y="708"/>
                  </a:lnTo>
                  <a:lnTo>
                    <a:pt x="6925" y="714"/>
                  </a:lnTo>
                  <a:lnTo>
                    <a:pt x="6960" y="719"/>
                  </a:lnTo>
                  <a:lnTo>
                    <a:pt x="6997" y="727"/>
                  </a:lnTo>
                  <a:lnTo>
                    <a:pt x="7035" y="733"/>
                  </a:lnTo>
                  <a:lnTo>
                    <a:pt x="7073" y="742"/>
                  </a:lnTo>
                  <a:lnTo>
                    <a:pt x="7152" y="760"/>
                  </a:lnTo>
                  <a:lnTo>
                    <a:pt x="7235" y="778"/>
                  </a:lnTo>
                  <a:lnTo>
                    <a:pt x="7277" y="786"/>
                  </a:lnTo>
                  <a:lnTo>
                    <a:pt x="7321" y="796"/>
                  </a:lnTo>
                  <a:lnTo>
                    <a:pt x="7366" y="804"/>
                  </a:lnTo>
                  <a:lnTo>
                    <a:pt x="7411" y="811"/>
                  </a:lnTo>
                  <a:lnTo>
                    <a:pt x="7457" y="818"/>
                  </a:lnTo>
                  <a:lnTo>
                    <a:pt x="7505" y="823"/>
                  </a:lnTo>
                  <a:lnTo>
                    <a:pt x="7553" y="827"/>
                  </a:lnTo>
                  <a:lnTo>
                    <a:pt x="7577" y="828"/>
                  </a:lnTo>
                  <a:lnTo>
                    <a:pt x="7601" y="830"/>
                  </a:lnTo>
                  <a:lnTo>
                    <a:pt x="7626" y="831"/>
                  </a:lnTo>
                  <a:lnTo>
                    <a:pt x="7651" y="831"/>
                  </a:lnTo>
                  <a:lnTo>
                    <a:pt x="7676" y="831"/>
                  </a:lnTo>
                  <a:lnTo>
                    <a:pt x="7702" y="831"/>
                  </a:lnTo>
                  <a:lnTo>
                    <a:pt x="7726" y="830"/>
                  </a:lnTo>
                  <a:lnTo>
                    <a:pt x="7752" y="829"/>
                  </a:lnTo>
                  <a:lnTo>
                    <a:pt x="7779" y="827"/>
                  </a:lnTo>
                  <a:lnTo>
                    <a:pt x="7805" y="825"/>
                  </a:lnTo>
                  <a:lnTo>
                    <a:pt x="7831" y="823"/>
                  </a:lnTo>
                  <a:lnTo>
                    <a:pt x="7856" y="820"/>
                  </a:lnTo>
                  <a:lnTo>
                    <a:pt x="7883" y="815"/>
                  </a:lnTo>
                  <a:lnTo>
                    <a:pt x="7911" y="811"/>
                  </a:lnTo>
                  <a:lnTo>
                    <a:pt x="7908" y="780"/>
                  </a:lnTo>
                  <a:lnTo>
                    <a:pt x="7904" y="751"/>
                  </a:lnTo>
                  <a:lnTo>
                    <a:pt x="7899" y="723"/>
                  </a:lnTo>
                  <a:lnTo>
                    <a:pt x="7892" y="696"/>
                  </a:lnTo>
                  <a:lnTo>
                    <a:pt x="7882" y="669"/>
                  </a:lnTo>
                  <a:lnTo>
                    <a:pt x="7872" y="643"/>
                  </a:lnTo>
                  <a:lnTo>
                    <a:pt x="7860" y="618"/>
                  </a:lnTo>
                  <a:lnTo>
                    <a:pt x="7847" y="594"/>
                  </a:lnTo>
                  <a:lnTo>
                    <a:pt x="7833" y="570"/>
                  </a:lnTo>
                  <a:lnTo>
                    <a:pt x="7818" y="548"/>
                  </a:lnTo>
                  <a:lnTo>
                    <a:pt x="7803" y="525"/>
                  </a:lnTo>
                  <a:lnTo>
                    <a:pt x="7785" y="503"/>
                  </a:lnTo>
                  <a:lnTo>
                    <a:pt x="7768" y="482"/>
                  </a:lnTo>
                  <a:lnTo>
                    <a:pt x="7750" y="460"/>
                  </a:lnTo>
                  <a:lnTo>
                    <a:pt x="7712" y="417"/>
                  </a:lnTo>
                  <a:lnTo>
                    <a:pt x="7675" y="377"/>
                  </a:lnTo>
                  <a:lnTo>
                    <a:pt x="7637" y="336"/>
                  </a:lnTo>
                  <a:lnTo>
                    <a:pt x="7598" y="294"/>
                  </a:lnTo>
                  <a:lnTo>
                    <a:pt x="7561" y="252"/>
                  </a:lnTo>
                  <a:lnTo>
                    <a:pt x="7544" y="230"/>
                  </a:lnTo>
                  <a:lnTo>
                    <a:pt x="7526" y="209"/>
                  </a:lnTo>
                  <a:lnTo>
                    <a:pt x="7510" y="186"/>
                  </a:lnTo>
                  <a:lnTo>
                    <a:pt x="7494" y="164"/>
                  </a:lnTo>
                  <a:lnTo>
                    <a:pt x="7480" y="141"/>
                  </a:lnTo>
                  <a:lnTo>
                    <a:pt x="7467" y="117"/>
                  </a:lnTo>
                  <a:lnTo>
                    <a:pt x="7453" y="92"/>
                  </a:lnTo>
                  <a:lnTo>
                    <a:pt x="7443" y="67"/>
                  </a:lnTo>
                  <a:lnTo>
                    <a:pt x="7485" y="79"/>
                  </a:lnTo>
                  <a:lnTo>
                    <a:pt x="7525" y="91"/>
                  </a:lnTo>
                  <a:lnTo>
                    <a:pt x="7566" y="105"/>
                  </a:lnTo>
                  <a:lnTo>
                    <a:pt x="7605" y="119"/>
                  </a:lnTo>
                  <a:lnTo>
                    <a:pt x="7643" y="134"/>
                  </a:lnTo>
                  <a:lnTo>
                    <a:pt x="7680" y="149"/>
                  </a:lnTo>
                  <a:lnTo>
                    <a:pt x="7716" y="165"/>
                  </a:lnTo>
                  <a:lnTo>
                    <a:pt x="7751" y="182"/>
                  </a:lnTo>
                  <a:lnTo>
                    <a:pt x="7784" y="199"/>
                  </a:lnTo>
                  <a:lnTo>
                    <a:pt x="7818" y="216"/>
                  </a:lnTo>
                  <a:lnTo>
                    <a:pt x="7850" y="235"/>
                  </a:lnTo>
                  <a:lnTo>
                    <a:pt x="7882" y="255"/>
                  </a:lnTo>
                  <a:lnTo>
                    <a:pt x="7912" y="275"/>
                  </a:lnTo>
                  <a:lnTo>
                    <a:pt x="7942" y="295"/>
                  </a:lnTo>
                  <a:lnTo>
                    <a:pt x="7971" y="316"/>
                  </a:lnTo>
                  <a:lnTo>
                    <a:pt x="7999" y="337"/>
                  </a:lnTo>
                  <a:lnTo>
                    <a:pt x="8026" y="360"/>
                  </a:lnTo>
                  <a:lnTo>
                    <a:pt x="8052" y="382"/>
                  </a:lnTo>
                  <a:lnTo>
                    <a:pt x="8077" y="406"/>
                  </a:lnTo>
                  <a:lnTo>
                    <a:pt x="8101" y="428"/>
                  </a:lnTo>
                  <a:lnTo>
                    <a:pt x="8126" y="452"/>
                  </a:lnTo>
                  <a:lnTo>
                    <a:pt x="8148" y="477"/>
                  </a:lnTo>
                  <a:lnTo>
                    <a:pt x="8170" y="502"/>
                  </a:lnTo>
                  <a:lnTo>
                    <a:pt x="8191" y="526"/>
                  </a:lnTo>
                  <a:lnTo>
                    <a:pt x="8211" y="552"/>
                  </a:lnTo>
                  <a:lnTo>
                    <a:pt x="8232" y="579"/>
                  </a:lnTo>
                  <a:lnTo>
                    <a:pt x="8250" y="605"/>
                  </a:lnTo>
                  <a:lnTo>
                    <a:pt x="8268" y="631"/>
                  </a:lnTo>
                  <a:lnTo>
                    <a:pt x="8285" y="659"/>
                  </a:lnTo>
                  <a:lnTo>
                    <a:pt x="8303" y="686"/>
                  </a:lnTo>
                  <a:lnTo>
                    <a:pt x="8318" y="714"/>
                  </a:lnTo>
                  <a:lnTo>
                    <a:pt x="8333" y="742"/>
                  </a:lnTo>
                  <a:lnTo>
                    <a:pt x="8347" y="769"/>
                  </a:lnTo>
                  <a:lnTo>
                    <a:pt x="8361" y="798"/>
                  </a:lnTo>
                  <a:lnTo>
                    <a:pt x="8375" y="826"/>
                  </a:lnTo>
                  <a:lnTo>
                    <a:pt x="8387" y="855"/>
                  </a:lnTo>
                  <a:lnTo>
                    <a:pt x="8399" y="884"/>
                  </a:lnTo>
                  <a:lnTo>
                    <a:pt x="8409" y="914"/>
                  </a:lnTo>
                  <a:lnTo>
                    <a:pt x="8420" y="944"/>
                  </a:lnTo>
                  <a:lnTo>
                    <a:pt x="8430" y="973"/>
                  </a:lnTo>
                  <a:lnTo>
                    <a:pt x="8438" y="1003"/>
                  </a:lnTo>
                  <a:lnTo>
                    <a:pt x="8448" y="1033"/>
                  </a:lnTo>
                  <a:lnTo>
                    <a:pt x="8463" y="1093"/>
                  </a:lnTo>
                  <a:lnTo>
                    <a:pt x="8475" y="1152"/>
                  </a:lnTo>
                  <a:lnTo>
                    <a:pt x="8486" y="1215"/>
                  </a:lnTo>
                  <a:lnTo>
                    <a:pt x="8494" y="1274"/>
                  </a:lnTo>
                  <a:lnTo>
                    <a:pt x="8500" y="1334"/>
                  </a:lnTo>
                  <a:lnTo>
                    <a:pt x="8504" y="1395"/>
                  </a:lnTo>
                  <a:lnTo>
                    <a:pt x="8506" y="1455"/>
                  </a:lnTo>
                  <a:lnTo>
                    <a:pt x="8506" y="1515"/>
                  </a:lnTo>
                  <a:lnTo>
                    <a:pt x="8504" y="1574"/>
                  </a:lnTo>
                  <a:lnTo>
                    <a:pt x="8501" y="1632"/>
                  </a:lnTo>
                  <a:lnTo>
                    <a:pt x="8496" y="1690"/>
                  </a:lnTo>
                  <a:lnTo>
                    <a:pt x="8526" y="1692"/>
                  </a:lnTo>
                  <a:lnTo>
                    <a:pt x="8558" y="1692"/>
                  </a:lnTo>
                  <a:lnTo>
                    <a:pt x="8588" y="1692"/>
                  </a:lnTo>
                  <a:lnTo>
                    <a:pt x="8618" y="1691"/>
                  </a:lnTo>
                  <a:lnTo>
                    <a:pt x="8648" y="1688"/>
                  </a:lnTo>
                  <a:lnTo>
                    <a:pt x="8676" y="1684"/>
                  </a:lnTo>
                  <a:lnTo>
                    <a:pt x="8705" y="1680"/>
                  </a:lnTo>
                  <a:lnTo>
                    <a:pt x="8734" y="1675"/>
                  </a:lnTo>
                  <a:lnTo>
                    <a:pt x="8762" y="1669"/>
                  </a:lnTo>
                  <a:lnTo>
                    <a:pt x="8791" y="1663"/>
                  </a:lnTo>
                  <a:lnTo>
                    <a:pt x="8819" y="1654"/>
                  </a:lnTo>
                  <a:lnTo>
                    <a:pt x="8846" y="1646"/>
                  </a:lnTo>
                  <a:lnTo>
                    <a:pt x="8873" y="1637"/>
                  </a:lnTo>
                  <a:lnTo>
                    <a:pt x="8900" y="1628"/>
                  </a:lnTo>
                  <a:lnTo>
                    <a:pt x="8927" y="1617"/>
                  </a:lnTo>
                  <a:lnTo>
                    <a:pt x="8953" y="1605"/>
                  </a:lnTo>
                  <a:lnTo>
                    <a:pt x="8980" y="1593"/>
                  </a:lnTo>
                  <a:lnTo>
                    <a:pt x="9005" y="1580"/>
                  </a:lnTo>
                  <a:lnTo>
                    <a:pt x="9031" y="1568"/>
                  </a:lnTo>
                  <a:lnTo>
                    <a:pt x="9056" y="1554"/>
                  </a:lnTo>
                  <a:lnTo>
                    <a:pt x="9081" y="1540"/>
                  </a:lnTo>
                  <a:lnTo>
                    <a:pt x="9105" y="1524"/>
                  </a:lnTo>
                  <a:lnTo>
                    <a:pt x="9130" y="1509"/>
                  </a:lnTo>
                  <a:lnTo>
                    <a:pt x="9155" y="1493"/>
                  </a:lnTo>
                  <a:lnTo>
                    <a:pt x="9179" y="1477"/>
                  </a:lnTo>
                  <a:lnTo>
                    <a:pt x="9202" y="1461"/>
                  </a:lnTo>
                  <a:lnTo>
                    <a:pt x="9251" y="1425"/>
                  </a:lnTo>
                  <a:lnTo>
                    <a:pt x="9296" y="1389"/>
                  </a:lnTo>
                  <a:lnTo>
                    <a:pt x="9343" y="1351"/>
                  </a:lnTo>
                  <a:lnTo>
                    <a:pt x="9389" y="1313"/>
                  </a:lnTo>
                  <a:lnTo>
                    <a:pt x="9432" y="1273"/>
                  </a:lnTo>
                  <a:lnTo>
                    <a:pt x="9477" y="1233"/>
                  </a:lnTo>
                  <a:lnTo>
                    <a:pt x="9520" y="1193"/>
                  </a:lnTo>
                  <a:lnTo>
                    <a:pt x="9606" y="1111"/>
                  </a:lnTo>
                  <a:lnTo>
                    <a:pt x="9689" y="1030"/>
                  </a:lnTo>
                  <a:lnTo>
                    <a:pt x="9772" y="951"/>
                  </a:lnTo>
                  <a:lnTo>
                    <a:pt x="9813" y="913"/>
                  </a:lnTo>
                  <a:lnTo>
                    <a:pt x="9853" y="876"/>
                  </a:lnTo>
                  <a:lnTo>
                    <a:pt x="9894" y="840"/>
                  </a:lnTo>
                  <a:lnTo>
                    <a:pt x="9935" y="806"/>
                  </a:lnTo>
                  <a:lnTo>
                    <a:pt x="9976" y="774"/>
                  </a:lnTo>
                  <a:lnTo>
                    <a:pt x="10016" y="743"/>
                  </a:lnTo>
                  <a:lnTo>
                    <a:pt x="10023" y="771"/>
                  </a:lnTo>
                  <a:lnTo>
                    <a:pt x="10026" y="800"/>
                  </a:lnTo>
                  <a:lnTo>
                    <a:pt x="10030" y="827"/>
                  </a:lnTo>
                  <a:lnTo>
                    <a:pt x="10031" y="856"/>
                  </a:lnTo>
                  <a:lnTo>
                    <a:pt x="10031" y="884"/>
                  </a:lnTo>
                  <a:lnTo>
                    <a:pt x="10029" y="912"/>
                  </a:lnTo>
                  <a:lnTo>
                    <a:pt x="10025" y="940"/>
                  </a:lnTo>
                  <a:lnTo>
                    <a:pt x="10021" y="966"/>
                  </a:lnTo>
                  <a:lnTo>
                    <a:pt x="10015" y="994"/>
                  </a:lnTo>
                  <a:lnTo>
                    <a:pt x="10008" y="1022"/>
                  </a:lnTo>
                  <a:lnTo>
                    <a:pt x="10000" y="1049"/>
                  </a:lnTo>
                  <a:lnTo>
                    <a:pt x="9990" y="1075"/>
                  </a:lnTo>
                  <a:lnTo>
                    <a:pt x="9979" y="1103"/>
                  </a:lnTo>
                  <a:lnTo>
                    <a:pt x="9968" y="1129"/>
                  </a:lnTo>
                  <a:lnTo>
                    <a:pt x="9954" y="1156"/>
                  </a:lnTo>
                  <a:lnTo>
                    <a:pt x="9939" y="1182"/>
                  </a:lnTo>
                  <a:lnTo>
                    <a:pt x="9923" y="1209"/>
                  </a:lnTo>
                  <a:lnTo>
                    <a:pt x="9907" y="1236"/>
                  </a:lnTo>
                  <a:lnTo>
                    <a:pt x="9889" y="1263"/>
                  </a:lnTo>
                  <a:lnTo>
                    <a:pt x="9871" y="1288"/>
                  </a:lnTo>
                  <a:lnTo>
                    <a:pt x="9851" y="1314"/>
                  </a:lnTo>
                  <a:lnTo>
                    <a:pt x="9830" y="1340"/>
                  </a:lnTo>
                  <a:lnTo>
                    <a:pt x="9810" y="1366"/>
                  </a:lnTo>
                  <a:lnTo>
                    <a:pt x="9786" y="1391"/>
                  </a:lnTo>
                  <a:lnTo>
                    <a:pt x="9763" y="1417"/>
                  </a:lnTo>
                  <a:lnTo>
                    <a:pt x="9741" y="1442"/>
                  </a:lnTo>
                  <a:lnTo>
                    <a:pt x="9716" y="1467"/>
                  </a:lnTo>
                  <a:lnTo>
                    <a:pt x="9690" y="1493"/>
                  </a:lnTo>
                  <a:lnTo>
                    <a:pt x="9664" y="1517"/>
                  </a:lnTo>
                  <a:lnTo>
                    <a:pt x="9639" y="1542"/>
                  </a:lnTo>
                  <a:lnTo>
                    <a:pt x="9583" y="1592"/>
                  </a:lnTo>
                  <a:lnTo>
                    <a:pt x="9526" y="1640"/>
                  </a:lnTo>
                  <a:lnTo>
                    <a:pt x="9467" y="1689"/>
                  </a:lnTo>
                  <a:lnTo>
                    <a:pt x="9408" y="1736"/>
                  </a:lnTo>
                  <a:lnTo>
                    <a:pt x="9346" y="1783"/>
                  </a:lnTo>
                  <a:lnTo>
                    <a:pt x="9283" y="1830"/>
                  </a:lnTo>
                  <a:lnTo>
                    <a:pt x="9221" y="1876"/>
                  </a:lnTo>
                  <a:lnTo>
                    <a:pt x="9157" y="1921"/>
                  </a:lnTo>
                  <a:lnTo>
                    <a:pt x="9093" y="1966"/>
                  </a:lnTo>
                  <a:lnTo>
                    <a:pt x="8966" y="2052"/>
                  </a:lnTo>
                  <a:lnTo>
                    <a:pt x="8842" y="2137"/>
                  </a:lnTo>
                  <a:lnTo>
                    <a:pt x="8724" y="2219"/>
                  </a:lnTo>
                  <a:lnTo>
                    <a:pt x="8667" y="2259"/>
                  </a:lnTo>
                  <a:lnTo>
                    <a:pt x="8612" y="2299"/>
                  </a:lnTo>
                  <a:lnTo>
                    <a:pt x="8651" y="2384"/>
                  </a:lnTo>
                  <a:lnTo>
                    <a:pt x="8690" y="2468"/>
                  </a:lnTo>
                  <a:lnTo>
                    <a:pt x="8731" y="2550"/>
                  </a:lnTo>
                  <a:lnTo>
                    <a:pt x="8773" y="2631"/>
                  </a:lnTo>
                  <a:lnTo>
                    <a:pt x="8818" y="2711"/>
                  </a:lnTo>
                  <a:lnTo>
                    <a:pt x="8862" y="2790"/>
                  </a:lnTo>
                  <a:lnTo>
                    <a:pt x="8909" y="2867"/>
                  </a:lnTo>
                  <a:lnTo>
                    <a:pt x="8958" y="2943"/>
                  </a:lnTo>
                  <a:lnTo>
                    <a:pt x="9008" y="3018"/>
                  </a:lnTo>
                  <a:lnTo>
                    <a:pt x="9060" y="3091"/>
                  </a:lnTo>
                  <a:lnTo>
                    <a:pt x="9114" y="3165"/>
                  </a:lnTo>
                  <a:lnTo>
                    <a:pt x="9169" y="3237"/>
                  </a:lnTo>
                  <a:lnTo>
                    <a:pt x="9227" y="3309"/>
                  </a:lnTo>
                  <a:lnTo>
                    <a:pt x="9285" y="3379"/>
                  </a:lnTo>
                  <a:lnTo>
                    <a:pt x="9347" y="3449"/>
                  </a:lnTo>
                  <a:lnTo>
                    <a:pt x="9410" y="3518"/>
                  </a:lnTo>
                  <a:lnTo>
                    <a:pt x="9475" y="3588"/>
                  </a:lnTo>
                  <a:lnTo>
                    <a:pt x="9541" y="3655"/>
                  </a:lnTo>
                  <a:lnTo>
                    <a:pt x="9610" y="3724"/>
                  </a:lnTo>
                  <a:lnTo>
                    <a:pt x="9682" y="3791"/>
                  </a:lnTo>
                  <a:lnTo>
                    <a:pt x="9755" y="3859"/>
                  </a:lnTo>
                  <a:lnTo>
                    <a:pt x="9830" y="3925"/>
                  </a:lnTo>
                  <a:lnTo>
                    <a:pt x="9909" y="3992"/>
                  </a:lnTo>
                  <a:lnTo>
                    <a:pt x="9989" y="4059"/>
                  </a:lnTo>
                  <a:lnTo>
                    <a:pt x="10072" y="4126"/>
                  </a:lnTo>
                  <a:lnTo>
                    <a:pt x="10156" y="4193"/>
                  </a:lnTo>
                  <a:lnTo>
                    <a:pt x="10243" y="4260"/>
                  </a:lnTo>
                  <a:lnTo>
                    <a:pt x="10333" y="4326"/>
                  </a:lnTo>
                  <a:lnTo>
                    <a:pt x="10426" y="4394"/>
                  </a:lnTo>
                  <a:lnTo>
                    <a:pt x="10520" y="4461"/>
                  </a:lnTo>
                  <a:lnTo>
                    <a:pt x="10617" y="4530"/>
                  </a:lnTo>
                  <a:lnTo>
                    <a:pt x="10718" y="4597"/>
                  </a:lnTo>
                  <a:lnTo>
                    <a:pt x="10873" y="4702"/>
                  </a:lnTo>
                  <a:lnTo>
                    <a:pt x="10967" y="4765"/>
                  </a:lnTo>
                  <a:lnTo>
                    <a:pt x="11071" y="4834"/>
                  </a:lnTo>
                  <a:lnTo>
                    <a:pt x="11185" y="4909"/>
                  </a:lnTo>
                  <a:lnTo>
                    <a:pt x="11307" y="4987"/>
                  </a:lnTo>
                  <a:lnTo>
                    <a:pt x="11436" y="5068"/>
                  </a:lnTo>
                  <a:lnTo>
                    <a:pt x="11574" y="5152"/>
                  </a:lnTo>
                  <a:lnTo>
                    <a:pt x="11645" y="5195"/>
                  </a:lnTo>
                  <a:lnTo>
                    <a:pt x="11716" y="5238"/>
                  </a:lnTo>
                  <a:lnTo>
                    <a:pt x="11790" y="5282"/>
                  </a:lnTo>
                  <a:lnTo>
                    <a:pt x="11866" y="5326"/>
                  </a:lnTo>
                  <a:lnTo>
                    <a:pt x="11942" y="5369"/>
                  </a:lnTo>
                  <a:lnTo>
                    <a:pt x="12018" y="5411"/>
                  </a:lnTo>
                  <a:lnTo>
                    <a:pt x="12096" y="5454"/>
                  </a:lnTo>
                  <a:lnTo>
                    <a:pt x="12176" y="5497"/>
                  </a:lnTo>
                  <a:lnTo>
                    <a:pt x="12255" y="5539"/>
                  </a:lnTo>
                  <a:lnTo>
                    <a:pt x="12336" y="5581"/>
                  </a:lnTo>
                  <a:lnTo>
                    <a:pt x="12417" y="5621"/>
                  </a:lnTo>
                  <a:lnTo>
                    <a:pt x="12499" y="5661"/>
                  </a:lnTo>
                  <a:lnTo>
                    <a:pt x="12580" y="5699"/>
                  </a:lnTo>
                  <a:lnTo>
                    <a:pt x="12663" y="5738"/>
                  </a:lnTo>
                  <a:lnTo>
                    <a:pt x="12745" y="5774"/>
                  </a:lnTo>
                  <a:lnTo>
                    <a:pt x="12828" y="5811"/>
                  </a:lnTo>
                  <a:lnTo>
                    <a:pt x="12910" y="5844"/>
                  </a:lnTo>
                  <a:lnTo>
                    <a:pt x="12992" y="5877"/>
                  </a:lnTo>
                  <a:lnTo>
                    <a:pt x="13074" y="5907"/>
                  </a:lnTo>
                  <a:lnTo>
                    <a:pt x="13156" y="5937"/>
                  </a:lnTo>
                  <a:lnTo>
                    <a:pt x="13197" y="5951"/>
                  </a:lnTo>
                  <a:lnTo>
                    <a:pt x="13237" y="5964"/>
                  </a:lnTo>
                  <a:lnTo>
                    <a:pt x="13277" y="5978"/>
                  </a:lnTo>
                  <a:lnTo>
                    <a:pt x="13319" y="5990"/>
                  </a:lnTo>
                  <a:lnTo>
                    <a:pt x="13358" y="6002"/>
                  </a:lnTo>
                  <a:lnTo>
                    <a:pt x="13399" y="6014"/>
                  </a:lnTo>
                  <a:lnTo>
                    <a:pt x="13438" y="6025"/>
                  </a:lnTo>
                  <a:lnTo>
                    <a:pt x="13478" y="6035"/>
                  </a:lnTo>
                  <a:lnTo>
                    <a:pt x="13518" y="6044"/>
                  </a:lnTo>
                  <a:lnTo>
                    <a:pt x="13558" y="6054"/>
                  </a:lnTo>
                  <a:lnTo>
                    <a:pt x="13596" y="6062"/>
                  </a:lnTo>
                  <a:lnTo>
                    <a:pt x="13635" y="6071"/>
                  </a:lnTo>
                  <a:lnTo>
                    <a:pt x="13673" y="6078"/>
                  </a:lnTo>
                  <a:lnTo>
                    <a:pt x="13712" y="6085"/>
                  </a:lnTo>
                  <a:lnTo>
                    <a:pt x="13751" y="6091"/>
                  </a:lnTo>
                  <a:lnTo>
                    <a:pt x="13789" y="6096"/>
                  </a:lnTo>
                  <a:lnTo>
                    <a:pt x="13826" y="6101"/>
                  </a:lnTo>
                  <a:lnTo>
                    <a:pt x="13862" y="6105"/>
                  </a:lnTo>
                  <a:lnTo>
                    <a:pt x="13900" y="6108"/>
                  </a:lnTo>
                  <a:lnTo>
                    <a:pt x="13936" y="6111"/>
                  </a:lnTo>
                  <a:lnTo>
                    <a:pt x="13972" y="6113"/>
                  </a:lnTo>
                  <a:lnTo>
                    <a:pt x="14009" y="6115"/>
                  </a:lnTo>
                  <a:lnTo>
                    <a:pt x="14044" y="6115"/>
                  </a:lnTo>
                  <a:lnTo>
                    <a:pt x="14079" y="6115"/>
                  </a:lnTo>
                  <a:lnTo>
                    <a:pt x="14113" y="6113"/>
                  </a:lnTo>
                  <a:lnTo>
                    <a:pt x="14148" y="6111"/>
                  </a:lnTo>
                  <a:lnTo>
                    <a:pt x="14182" y="6108"/>
                  </a:lnTo>
                  <a:lnTo>
                    <a:pt x="14215" y="6105"/>
                  </a:lnTo>
                  <a:lnTo>
                    <a:pt x="14248" y="6101"/>
                  </a:lnTo>
                  <a:lnTo>
                    <a:pt x="14282" y="6095"/>
                  </a:lnTo>
                  <a:lnTo>
                    <a:pt x="14313" y="6089"/>
                  </a:lnTo>
                  <a:lnTo>
                    <a:pt x="14345" y="6081"/>
                  </a:lnTo>
                  <a:lnTo>
                    <a:pt x="14376" y="6074"/>
                  </a:lnTo>
                  <a:lnTo>
                    <a:pt x="14407" y="6065"/>
                  </a:lnTo>
                  <a:lnTo>
                    <a:pt x="14437" y="6056"/>
                  </a:lnTo>
                  <a:lnTo>
                    <a:pt x="14467" y="6045"/>
                  </a:lnTo>
                  <a:lnTo>
                    <a:pt x="14495" y="6033"/>
                  </a:lnTo>
                  <a:lnTo>
                    <a:pt x="14523" y="6020"/>
                  </a:lnTo>
                  <a:lnTo>
                    <a:pt x="14552" y="6006"/>
                  </a:lnTo>
                  <a:lnTo>
                    <a:pt x="14579" y="5993"/>
                  </a:lnTo>
                  <a:lnTo>
                    <a:pt x="14606" y="5976"/>
                  </a:lnTo>
                  <a:lnTo>
                    <a:pt x="14633" y="5960"/>
                  </a:lnTo>
                  <a:lnTo>
                    <a:pt x="14657" y="5942"/>
                  </a:lnTo>
                  <a:lnTo>
                    <a:pt x="14682" y="5924"/>
                  </a:lnTo>
                  <a:lnTo>
                    <a:pt x="14708" y="5904"/>
                  </a:lnTo>
                  <a:lnTo>
                    <a:pt x="14731" y="5882"/>
                  </a:lnTo>
                  <a:lnTo>
                    <a:pt x="14753" y="5861"/>
                  </a:lnTo>
                  <a:lnTo>
                    <a:pt x="14776" y="5838"/>
                  </a:lnTo>
                  <a:lnTo>
                    <a:pt x="14797" y="5814"/>
                  </a:lnTo>
                  <a:lnTo>
                    <a:pt x="14818" y="5788"/>
                  </a:lnTo>
                  <a:lnTo>
                    <a:pt x="14839" y="5761"/>
                  </a:lnTo>
                  <a:lnTo>
                    <a:pt x="14858" y="5735"/>
                  </a:lnTo>
                  <a:lnTo>
                    <a:pt x="14877" y="5705"/>
                  </a:lnTo>
                  <a:lnTo>
                    <a:pt x="14896" y="5675"/>
                  </a:lnTo>
                  <a:lnTo>
                    <a:pt x="14912" y="5644"/>
                  </a:lnTo>
                  <a:lnTo>
                    <a:pt x="14929" y="5612"/>
                  </a:lnTo>
                  <a:lnTo>
                    <a:pt x="14948" y="5569"/>
                  </a:lnTo>
                  <a:lnTo>
                    <a:pt x="14968" y="5528"/>
                  </a:lnTo>
                  <a:lnTo>
                    <a:pt x="14983" y="5486"/>
                  </a:lnTo>
                  <a:lnTo>
                    <a:pt x="14999" y="5446"/>
                  </a:lnTo>
                  <a:lnTo>
                    <a:pt x="15012" y="5405"/>
                  </a:lnTo>
                  <a:lnTo>
                    <a:pt x="15023" y="5364"/>
                  </a:lnTo>
                  <a:lnTo>
                    <a:pt x="15035" y="5326"/>
                  </a:lnTo>
                  <a:lnTo>
                    <a:pt x="15044" y="5286"/>
                  </a:lnTo>
                  <a:lnTo>
                    <a:pt x="15051" y="5247"/>
                  </a:lnTo>
                  <a:lnTo>
                    <a:pt x="15057" y="5209"/>
                  </a:lnTo>
                  <a:lnTo>
                    <a:pt x="15062" y="5171"/>
                  </a:lnTo>
                  <a:lnTo>
                    <a:pt x="15065" y="5133"/>
                  </a:lnTo>
                  <a:lnTo>
                    <a:pt x="15067" y="5096"/>
                  </a:lnTo>
                  <a:lnTo>
                    <a:pt x="15068" y="5058"/>
                  </a:lnTo>
                  <a:lnTo>
                    <a:pt x="15067" y="5022"/>
                  </a:lnTo>
                  <a:lnTo>
                    <a:pt x="15065" y="4986"/>
                  </a:lnTo>
                  <a:lnTo>
                    <a:pt x="15062" y="4950"/>
                  </a:lnTo>
                  <a:lnTo>
                    <a:pt x="15057" y="4915"/>
                  </a:lnTo>
                  <a:lnTo>
                    <a:pt x="15051" y="4880"/>
                  </a:lnTo>
                  <a:lnTo>
                    <a:pt x="15044" y="4844"/>
                  </a:lnTo>
                  <a:lnTo>
                    <a:pt x="15036" y="4810"/>
                  </a:lnTo>
                  <a:lnTo>
                    <a:pt x="15027" y="4776"/>
                  </a:lnTo>
                  <a:lnTo>
                    <a:pt x="15016" y="4742"/>
                  </a:lnTo>
                  <a:lnTo>
                    <a:pt x="15004" y="4708"/>
                  </a:lnTo>
                  <a:lnTo>
                    <a:pt x="14991" y="4674"/>
                  </a:lnTo>
                  <a:lnTo>
                    <a:pt x="14978" y="4642"/>
                  </a:lnTo>
                  <a:lnTo>
                    <a:pt x="14963" y="4608"/>
                  </a:lnTo>
                  <a:lnTo>
                    <a:pt x="14947" y="4577"/>
                  </a:lnTo>
                  <a:lnTo>
                    <a:pt x="14931" y="4544"/>
                  </a:lnTo>
                  <a:lnTo>
                    <a:pt x="14913" y="4511"/>
                  </a:lnTo>
                  <a:lnTo>
                    <a:pt x="14895" y="4480"/>
                  </a:lnTo>
                  <a:lnTo>
                    <a:pt x="14875" y="4449"/>
                  </a:lnTo>
                  <a:lnTo>
                    <a:pt x="14854" y="4417"/>
                  </a:lnTo>
                  <a:lnTo>
                    <a:pt x="14834" y="4386"/>
                  </a:lnTo>
                  <a:lnTo>
                    <a:pt x="14812" y="4356"/>
                  </a:lnTo>
                  <a:lnTo>
                    <a:pt x="14789" y="4325"/>
                  </a:lnTo>
                  <a:lnTo>
                    <a:pt x="14765" y="4295"/>
                  </a:lnTo>
                  <a:lnTo>
                    <a:pt x="14740" y="4265"/>
                  </a:lnTo>
                  <a:lnTo>
                    <a:pt x="14715" y="4235"/>
                  </a:lnTo>
                  <a:lnTo>
                    <a:pt x="14688" y="4205"/>
                  </a:lnTo>
                  <a:lnTo>
                    <a:pt x="14662" y="4175"/>
                  </a:lnTo>
                  <a:lnTo>
                    <a:pt x="14636" y="4147"/>
                  </a:lnTo>
                  <a:lnTo>
                    <a:pt x="14607" y="4118"/>
                  </a:lnTo>
                  <a:lnTo>
                    <a:pt x="14578" y="4089"/>
                  </a:lnTo>
                  <a:lnTo>
                    <a:pt x="14549" y="4060"/>
                  </a:lnTo>
                  <a:lnTo>
                    <a:pt x="14519" y="4031"/>
                  </a:lnTo>
                  <a:lnTo>
                    <a:pt x="14458" y="3975"/>
                  </a:lnTo>
                  <a:lnTo>
                    <a:pt x="14394" y="3919"/>
                  </a:lnTo>
                  <a:lnTo>
                    <a:pt x="14329" y="3863"/>
                  </a:lnTo>
                  <a:lnTo>
                    <a:pt x="14262" y="3808"/>
                  </a:lnTo>
                  <a:lnTo>
                    <a:pt x="14194" y="3754"/>
                  </a:lnTo>
                  <a:lnTo>
                    <a:pt x="14125" y="3699"/>
                  </a:lnTo>
                  <a:lnTo>
                    <a:pt x="14054" y="3646"/>
                  </a:lnTo>
                  <a:lnTo>
                    <a:pt x="13982" y="3593"/>
                  </a:lnTo>
                  <a:lnTo>
                    <a:pt x="13910" y="3540"/>
                  </a:lnTo>
                  <a:lnTo>
                    <a:pt x="13763" y="3434"/>
                  </a:lnTo>
                  <a:lnTo>
                    <a:pt x="13618" y="3329"/>
                  </a:lnTo>
                  <a:lnTo>
                    <a:pt x="13472" y="3224"/>
                  </a:lnTo>
                  <a:lnTo>
                    <a:pt x="13400" y="3172"/>
                  </a:lnTo>
                  <a:lnTo>
                    <a:pt x="13328" y="3118"/>
                  </a:lnTo>
                  <a:lnTo>
                    <a:pt x="13258" y="3066"/>
                  </a:lnTo>
                  <a:lnTo>
                    <a:pt x="13189" y="3013"/>
                  </a:lnTo>
                  <a:lnTo>
                    <a:pt x="13121" y="2959"/>
                  </a:lnTo>
                  <a:lnTo>
                    <a:pt x="13056" y="2905"/>
                  </a:lnTo>
                  <a:lnTo>
                    <a:pt x="12992" y="2851"/>
                  </a:lnTo>
                  <a:lnTo>
                    <a:pt x="12929" y="2797"/>
                  </a:lnTo>
                  <a:lnTo>
                    <a:pt x="12869" y="2742"/>
                  </a:lnTo>
                  <a:lnTo>
                    <a:pt x="12839" y="2714"/>
                  </a:lnTo>
                  <a:lnTo>
                    <a:pt x="12811" y="2686"/>
                  </a:lnTo>
                  <a:lnTo>
                    <a:pt x="12782" y="2658"/>
                  </a:lnTo>
                  <a:lnTo>
                    <a:pt x="12755" y="2630"/>
                  </a:lnTo>
                  <a:lnTo>
                    <a:pt x="12729" y="2602"/>
                  </a:lnTo>
                  <a:lnTo>
                    <a:pt x="12703" y="2574"/>
                  </a:lnTo>
                  <a:lnTo>
                    <a:pt x="12677" y="2545"/>
                  </a:lnTo>
                  <a:lnTo>
                    <a:pt x="12653" y="2517"/>
                  </a:lnTo>
                  <a:lnTo>
                    <a:pt x="12630" y="2488"/>
                  </a:lnTo>
                  <a:lnTo>
                    <a:pt x="12606" y="2459"/>
                  </a:lnTo>
                  <a:lnTo>
                    <a:pt x="12584" y="2429"/>
                  </a:lnTo>
                  <a:lnTo>
                    <a:pt x="12563" y="2399"/>
                  </a:lnTo>
                  <a:lnTo>
                    <a:pt x="12542" y="2370"/>
                  </a:lnTo>
                  <a:lnTo>
                    <a:pt x="12522" y="2340"/>
                  </a:lnTo>
                  <a:lnTo>
                    <a:pt x="12504" y="2310"/>
                  </a:lnTo>
                  <a:lnTo>
                    <a:pt x="12486" y="2280"/>
                  </a:lnTo>
                  <a:lnTo>
                    <a:pt x="12470" y="2249"/>
                  </a:lnTo>
                  <a:lnTo>
                    <a:pt x="12454" y="2218"/>
                  </a:lnTo>
                  <a:lnTo>
                    <a:pt x="12439" y="2187"/>
                  </a:lnTo>
                  <a:lnTo>
                    <a:pt x="12425" y="2156"/>
                  </a:lnTo>
                  <a:lnTo>
                    <a:pt x="12413" y="2125"/>
                  </a:lnTo>
                  <a:lnTo>
                    <a:pt x="12402" y="2093"/>
                  </a:lnTo>
                  <a:lnTo>
                    <a:pt x="12391" y="2061"/>
                  </a:lnTo>
                  <a:lnTo>
                    <a:pt x="12381" y="2029"/>
                  </a:lnTo>
                  <a:lnTo>
                    <a:pt x="12374" y="1997"/>
                  </a:lnTo>
                  <a:lnTo>
                    <a:pt x="12366" y="1963"/>
                  </a:lnTo>
                  <a:lnTo>
                    <a:pt x="12360" y="1930"/>
                  </a:lnTo>
                  <a:lnTo>
                    <a:pt x="12355" y="1896"/>
                  </a:lnTo>
                  <a:lnTo>
                    <a:pt x="12352" y="1863"/>
                  </a:lnTo>
                  <a:lnTo>
                    <a:pt x="12350" y="1829"/>
                  </a:lnTo>
                  <a:lnTo>
                    <a:pt x="12349" y="1795"/>
                  </a:lnTo>
                  <a:lnTo>
                    <a:pt x="12350" y="1760"/>
                  </a:lnTo>
                  <a:lnTo>
                    <a:pt x="12352" y="1725"/>
                  </a:lnTo>
                  <a:lnTo>
                    <a:pt x="12355" y="1690"/>
                  </a:lnTo>
                  <a:lnTo>
                    <a:pt x="12390" y="1722"/>
                  </a:lnTo>
                  <a:lnTo>
                    <a:pt x="12425" y="1755"/>
                  </a:lnTo>
                  <a:lnTo>
                    <a:pt x="12463" y="1787"/>
                  </a:lnTo>
                  <a:lnTo>
                    <a:pt x="12499" y="1818"/>
                  </a:lnTo>
                  <a:lnTo>
                    <a:pt x="12537" y="1850"/>
                  </a:lnTo>
                  <a:lnTo>
                    <a:pt x="12574" y="1880"/>
                  </a:lnTo>
                  <a:lnTo>
                    <a:pt x="12612" y="1911"/>
                  </a:lnTo>
                  <a:lnTo>
                    <a:pt x="12651" y="1941"/>
                  </a:lnTo>
                  <a:lnTo>
                    <a:pt x="12690" y="1971"/>
                  </a:lnTo>
                  <a:lnTo>
                    <a:pt x="12732" y="2001"/>
                  </a:lnTo>
                  <a:lnTo>
                    <a:pt x="12772" y="2030"/>
                  </a:lnTo>
                  <a:lnTo>
                    <a:pt x="12813" y="2059"/>
                  </a:lnTo>
                  <a:lnTo>
                    <a:pt x="12855" y="2088"/>
                  </a:lnTo>
                  <a:lnTo>
                    <a:pt x="12898" y="2116"/>
                  </a:lnTo>
                  <a:lnTo>
                    <a:pt x="12940" y="2144"/>
                  </a:lnTo>
                  <a:lnTo>
                    <a:pt x="12984" y="2171"/>
                  </a:lnTo>
                  <a:lnTo>
                    <a:pt x="13030" y="2199"/>
                  </a:lnTo>
                  <a:lnTo>
                    <a:pt x="13073" y="2226"/>
                  </a:lnTo>
                  <a:lnTo>
                    <a:pt x="13118" y="2253"/>
                  </a:lnTo>
                  <a:lnTo>
                    <a:pt x="13165" y="2279"/>
                  </a:lnTo>
                  <a:lnTo>
                    <a:pt x="13211" y="2305"/>
                  </a:lnTo>
                  <a:lnTo>
                    <a:pt x="13258" y="2331"/>
                  </a:lnTo>
                  <a:lnTo>
                    <a:pt x="13306" y="2355"/>
                  </a:lnTo>
                  <a:lnTo>
                    <a:pt x="13354" y="2381"/>
                  </a:lnTo>
                  <a:lnTo>
                    <a:pt x="13403" y="2404"/>
                  </a:lnTo>
                  <a:lnTo>
                    <a:pt x="13452" y="2430"/>
                  </a:lnTo>
                  <a:lnTo>
                    <a:pt x="13502" y="2454"/>
                  </a:lnTo>
                  <a:lnTo>
                    <a:pt x="13553" y="2477"/>
                  </a:lnTo>
                  <a:lnTo>
                    <a:pt x="13603" y="2501"/>
                  </a:lnTo>
                  <a:lnTo>
                    <a:pt x="13655" y="2523"/>
                  </a:lnTo>
                  <a:lnTo>
                    <a:pt x="13706" y="2546"/>
                  </a:lnTo>
                  <a:lnTo>
                    <a:pt x="13759" y="2568"/>
                  </a:lnTo>
                  <a:lnTo>
                    <a:pt x="13781" y="2564"/>
                  </a:lnTo>
                  <a:lnTo>
                    <a:pt x="13803" y="2560"/>
                  </a:lnTo>
                  <a:lnTo>
                    <a:pt x="13844" y="2550"/>
                  </a:lnTo>
                  <a:lnTo>
                    <a:pt x="13884" y="2539"/>
                  </a:lnTo>
                  <a:lnTo>
                    <a:pt x="13921" y="2528"/>
                  </a:lnTo>
                  <a:lnTo>
                    <a:pt x="13958" y="2515"/>
                  </a:lnTo>
                  <a:lnTo>
                    <a:pt x="13993" y="2501"/>
                  </a:lnTo>
                  <a:lnTo>
                    <a:pt x="14027" y="2486"/>
                  </a:lnTo>
                  <a:lnTo>
                    <a:pt x="14058" y="2472"/>
                  </a:lnTo>
                  <a:lnTo>
                    <a:pt x="14089" y="2455"/>
                  </a:lnTo>
                  <a:lnTo>
                    <a:pt x="14120" y="2439"/>
                  </a:lnTo>
                  <a:lnTo>
                    <a:pt x="14148" y="2422"/>
                  </a:lnTo>
                  <a:lnTo>
                    <a:pt x="14176" y="2403"/>
                  </a:lnTo>
                  <a:lnTo>
                    <a:pt x="14204" y="2385"/>
                  </a:lnTo>
                  <a:lnTo>
                    <a:pt x="14229" y="2367"/>
                  </a:lnTo>
                  <a:lnTo>
                    <a:pt x="14255" y="2349"/>
                  </a:lnTo>
                  <a:lnTo>
                    <a:pt x="14280" y="2328"/>
                  </a:lnTo>
                  <a:lnTo>
                    <a:pt x="14329" y="2290"/>
                  </a:lnTo>
                  <a:lnTo>
                    <a:pt x="14379" y="2250"/>
                  </a:lnTo>
                  <a:lnTo>
                    <a:pt x="14426" y="2211"/>
                  </a:lnTo>
                  <a:lnTo>
                    <a:pt x="14476" y="2171"/>
                  </a:lnTo>
                  <a:lnTo>
                    <a:pt x="14501" y="2152"/>
                  </a:lnTo>
                  <a:lnTo>
                    <a:pt x="14526" y="2134"/>
                  </a:lnTo>
                  <a:lnTo>
                    <a:pt x="14552" y="2114"/>
                  </a:lnTo>
                  <a:lnTo>
                    <a:pt x="14579" y="2096"/>
                  </a:lnTo>
                  <a:lnTo>
                    <a:pt x="14607" y="2078"/>
                  </a:lnTo>
                  <a:lnTo>
                    <a:pt x="14636" y="2061"/>
                  </a:lnTo>
                  <a:lnTo>
                    <a:pt x="14665" y="2044"/>
                  </a:lnTo>
                  <a:lnTo>
                    <a:pt x="14694" y="2028"/>
                  </a:lnTo>
                  <a:lnTo>
                    <a:pt x="14686" y="1991"/>
                  </a:lnTo>
                  <a:lnTo>
                    <a:pt x="14677" y="1956"/>
                  </a:lnTo>
                  <a:lnTo>
                    <a:pt x="14666" y="1921"/>
                  </a:lnTo>
                  <a:lnTo>
                    <a:pt x="14654" y="1887"/>
                  </a:lnTo>
                  <a:lnTo>
                    <a:pt x="14641" y="1853"/>
                  </a:lnTo>
                  <a:lnTo>
                    <a:pt x="14627" y="1820"/>
                  </a:lnTo>
                  <a:lnTo>
                    <a:pt x="14611" y="1787"/>
                  </a:lnTo>
                  <a:lnTo>
                    <a:pt x="14595" y="1756"/>
                  </a:lnTo>
                  <a:lnTo>
                    <a:pt x="14579" y="1724"/>
                  </a:lnTo>
                  <a:lnTo>
                    <a:pt x="14561" y="1693"/>
                  </a:lnTo>
                  <a:lnTo>
                    <a:pt x="14542" y="1663"/>
                  </a:lnTo>
                  <a:lnTo>
                    <a:pt x="14522" y="1633"/>
                  </a:lnTo>
                  <a:lnTo>
                    <a:pt x="14503" y="1603"/>
                  </a:lnTo>
                  <a:lnTo>
                    <a:pt x="14482" y="1574"/>
                  </a:lnTo>
                  <a:lnTo>
                    <a:pt x="14461" y="1545"/>
                  </a:lnTo>
                  <a:lnTo>
                    <a:pt x="14439" y="1516"/>
                  </a:lnTo>
                  <a:lnTo>
                    <a:pt x="14417" y="1488"/>
                  </a:lnTo>
                  <a:lnTo>
                    <a:pt x="14394" y="1461"/>
                  </a:lnTo>
                  <a:lnTo>
                    <a:pt x="14347" y="1405"/>
                  </a:lnTo>
                  <a:lnTo>
                    <a:pt x="14297" y="1350"/>
                  </a:lnTo>
                  <a:lnTo>
                    <a:pt x="14249" y="1297"/>
                  </a:lnTo>
                  <a:lnTo>
                    <a:pt x="14150" y="1190"/>
                  </a:lnTo>
                  <a:lnTo>
                    <a:pt x="14099" y="1136"/>
                  </a:lnTo>
                  <a:lnTo>
                    <a:pt x="14051" y="1082"/>
                  </a:lnTo>
                  <a:lnTo>
                    <a:pt x="14001" y="1027"/>
                  </a:lnTo>
                  <a:lnTo>
                    <a:pt x="13955" y="973"/>
                  </a:lnTo>
                  <a:lnTo>
                    <a:pt x="13931" y="945"/>
                  </a:lnTo>
                  <a:lnTo>
                    <a:pt x="13910" y="916"/>
                  </a:lnTo>
                  <a:lnTo>
                    <a:pt x="13887" y="888"/>
                  </a:lnTo>
                  <a:lnTo>
                    <a:pt x="13866" y="859"/>
                  </a:lnTo>
                  <a:lnTo>
                    <a:pt x="13845" y="830"/>
                  </a:lnTo>
                  <a:lnTo>
                    <a:pt x="13825" y="800"/>
                  </a:lnTo>
                  <a:lnTo>
                    <a:pt x="13805" y="770"/>
                  </a:lnTo>
                  <a:lnTo>
                    <a:pt x="13788" y="740"/>
                  </a:lnTo>
                  <a:lnTo>
                    <a:pt x="13768" y="709"/>
                  </a:lnTo>
                  <a:lnTo>
                    <a:pt x="13752" y="678"/>
                  </a:lnTo>
                  <a:lnTo>
                    <a:pt x="13736" y="646"/>
                  </a:lnTo>
                  <a:lnTo>
                    <a:pt x="13721" y="613"/>
                  </a:lnTo>
                  <a:lnTo>
                    <a:pt x="13705" y="581"/>
                  </a:lnTo>
                  <a:lnTo>
                    <a:pt x="13693" y="547"/>
                  </a:lnTo>
                  <a:lnTo>
                    <a:pt x="13681" y="513"/>
                  </a:lnTo>
                  <a:lnTo>
                    <a:pt x="13670" y="478"/>
                  </a:lnTo>
                  <a:lnTo>
                    <a:pt x="13660" y="443"/>
                  </a:lnTo>
                  <a:lnTo>
                    <a:pt x="13652" y="407"/>
                  </a:lnTo>
                  <a:lnTo>
                    <a:pt x="13644" y="369"/>
                  </a:lnTo>
                  <a:lnTo>
                    <a:pt x="13638" y="332"/>
                  </a:lnTo>
                  <a:lnTo>
                    <a:pt x="13633" y="293"/>
                  </a:lnTo>
                  <a:lnTo>
                    <a:pt x="13630" y="254"/>
                  </a:lnTo>
                  <a:lnTo>
                    <a:pt x="13628" y="214"/>
                  </a:lnTo>
                  <a:lnTo>
                    <a:pt x="13628" y="172"/>
                  </a:lnTo>
                  <a:lnTo>
                    <a:pt x="13628" y="131"/>
                  </a:lnTo>
                  <a:lnTo>
                    <a:pt x="13632" y="88"/>
                  </a:lnTo>
                  <a:lnTo>
                    <a:pt x="13636" y="44"/>
                  </a:lnTo>
                  <a:lnTo>
                    <a:pt x="13642" y="0"/>
                  </a:lnTo>
                  <a:lnTo>
                    <a:pt x="13661" y="11"/>
                  </a:lnTo>
                  <a:lnTo>
                    <a:pt x="13679" y="22"/>
                  </a:lnTo>
                  <a:lnTo>
                    <a:pt x="13696" y="34"/>
                  </a:lnTo>
                  <a:lnTo>
                    <a:pt x="13714" y="47"/>
                  </a:lnTo>
                  <a:lnTo>
                    <a:pt x="13729" y="60"/>
                  </a:lnTo>
                  <a:lnTo>
                    <a:pt x="13745" y="73"/>
                  </a:lnTo>
                  <a:lnTo>
                    <a:pt x="13760" y="87"/>
                  </a:lnTo>
                  <a:lnTo>
                    <a:pt x="13773" y="101"/>
                  </a:lnTo>
                  <a:lnTo>
                    <a:pt x="13788" y="116"/>
                  </a:lnTo>
                  <a:lnTo>
                    <a:pt x="13801" y="129"/>
                  </a:lnTo>
                  <a:lnTo>
                    <a:pt x="13814" y="144"/>
                  </a:lnTo>
                  <a:lnTo>
                    <a:pt x="13826" y="159"/>
                  </a:lnTo>
                  <a:lnTo>
                    <a:pt x="13849" y="190"/>
                  </a:lnTo>
                  <a:lnTo>
                    <a:pt x="13871" y="223"/>
                  </a:lnTo>
                  <a:lnTo>
                    <a:pt x="13892" y="255"/>
                  </a:lnTo>
                  <a:lnTo>
                    <a:pt x="13911" y="288"/>
                  </a:lnTo>
                  <a:lnTo>
                    <a:pt x="13929" y="322"/>
                  </a:lnTo>
                  <a:lnTo>
                    <a:pt x="13946" y="356"/>
                  </a:lnTo>
                  <a:lnTo>
                    <a:pt x="13981" y="426"/>
                  </a:lnTo>
                  <a:lnTo>
                    <a:pt x="14014" y="494"/>
                  </a:lnTo>
                  <a:lnTo>
                    <a:pt x="14030" y="530"/>
                  </a:lnTo>
                  <a:lnTo>
                    <a:pt x="14049" y="564"/>
                  </a:lnTo>
                  <a:lnTo>
                    <a:pt x="14066" y="598"/>
                  </a:lnTo>
                  <a:lnTo>
                    <a:pt x="14085" y="630"/>
                  </a:lnTo>
                  <a:lnTo>
                    <a:pt x="14106" y="663"/>
                  </a:lnTo>
                  <a:lnTo>
                    <a:pt x="14126" y="696"/>
                  </a:lnTo>
                  <a:lnTo>
                    <a:pt x="14150" y="727"/>
                  </a:lnTo>
                  <a:lnTo>
                    <a:pt x="14175" y="757"/>
                  </a:lnTo>
                  <a:lnTo>
                    <a:pt x="14188" y="770"/>
                  </a:lnTo>
                  <a:lnTo>
                    <a:pt x="14202" y="785"/>
                  </a:lnTo>
                  <a:lnTo>
                    <a:pt x="14215" y="799"/>
                  </a:lnTo>
                  <a:lnTo>
                    <a:pt x="14231" y="813"/>
                  </a:lnTo>
                  <a:lnTo>
                    <a:pt x="14246" y="826"/>
                  </a:lnTo>
                  <a:lnTo>
                    <a:pt x="14262" y="839"/>
                  </a:lnTo>
                  <a:lnTo>
                    <a:pt x="14278" y="852"/>
                  </a:lnTo>
                  <a:lnTo>
                    <a:pt x="14296" y="864"/>
                  </a:lnTo>
                  <a:lnTo>
                    <a:pt x="14314" y="876"/>
                  </a:lnTo>
                  <a:lnTo>
                    <a:pt x="14332" y="887"/>
                  </a:lnTo>
                  <a:lnTo>
                    <a:pt x="14352" y="898"/>
                  </a:lnTo>
                  <a:lnTo>
                    <a:pt x="14372" y="908"/>
                  </a:lnTo>
                  <a:lnTo>
                    <a:pt x="14393" y="919"/>
                  </a:lnTo>
                  <a:lnTo>
                    <a:pt x="14415" y="929"/>
                  </a:lnTo>
                  <a:lnTo>
                    <a:pt x="14438" y="937"/>
                  </a:lnTo>
                  <a:lnTo>
                    <a:pt x="14461" y="946"/>
                  </a:lnTo>
                  <a:lnTo>
                    <a:pt x="14479" y="931"/>
                  </a:lnTo>
                  <a:lnTo>
                    <a:pt x="14496" y="916"/>
                  </a:lnTo>
                  <a:lnTo>
                    <a:pt x="14514" y="901"/>
                  </a:lnTo>
                  <a:lnTo>
                    <a:pt x="14530" y="885"/>
                  </a:lnTo>
                  <a:lnTo>
                    <a:pt x="14547" y="869"/>
                  </a:lnTo>
                  <a:lnTo>
                    <a:pt x="14562" y="852"/>
                  </a:lnTo>
                  <a:lnTo>
                    <a:pt x="14577" y="836"/>
                  </a:lnTo>
                  <a:lnTo>
                    <a:pt x="14591" y="819"/>
                  </a:lnTo>
                  <a:lnTo>
                    <a:pt x="14620" y="784"/>
                  </a:lnTo>
                  <a:lnTo>
                    <a:pt x="14646" y="748"/>
                  </a:lnTo>
                  <a:lnTo>
                    <a:pt x="14670" y="712"/>
                  </a:lnTo>
                  <a:lnTo>
                    <a:pt x="14692" y="674"/>
                  </a:lnTo>
                  <a:lnTo>
                    <a:pt x="14713" y="636"/>
                  </a:lnTo>
                  <a:lnTo>
                    <a:pt x="14733" y="596"/>
                  </a:lnTo>
                  <a:lnTo>
                    <a:pt x="14750" y="555"/>
                  </a:lnTo>
                  <a:lnTo>
                    <a:pt x="14765" y="514"/>
                  </a:lnTo>
                  <a:lnTo>
                    <a:pt x="14780" y="471"/>
                  </a:lnTo>
                  <a:lnTo>
                    <a:pt x="14791" y="427"/>
                  </a:lnTo>
                  <a:lnTo>
                    <a:pt x="14803" y="383"/>
                  </a:lnTo>
                  <a:lnTo>
                    <a:pt x="14812" y="337"/>
                  </a:lnTo>
                  <a:lnTo>
                    <a:pt x="14825" y="355"/>
                  </a:lnTo>
                  <a:lnTo>
                    <a:pt x="14838" y="373"/>
                  </a:lnTo>
                  <a:lnTo>
                    <a:pt x="14849" y="392"/>
                  </a:lnTo>
                  <a:lnTo>
                    <a:pt x="14859" y="411"/>
                  </a:lnTo>
                  <a:lnTo>
                    <a:pt x="14870" y="431"/>
                  </a:lnTo>
                  <a:lnTo>
                    <a:pt x="14879" y="450"/>
                  </a:lnTo>
                  <a:lnTo>
                    <a:pt x="14887" y="472"/>
                  </a:lnTo>
                  <a:lnTo>
                    <a:pt x="14895" y="492"/>
                  </a:lnTo>
                  <a:lnTo>
                    <a:pt x="14902" y="515"/>
                  </a:lnTo>
                  <a:lnTo>
                    <a:pt x="14907" y="536"/>
                  </a:lnTo>
                  <a:lnTo>
                    <a:pt x="14913" y="559"/>
                  </a:lnTo>
                  <a:lnTo>
                    <a:pt x="14917" y="581"/>
                  </a:lnTo>
                  <a:lnTo>
                    <a:pt x="14925" y="627"/>
                  </a:lnTo>
                  <a:lnTo>
                    <a:pt x="14931" y="674"/>
                  </a:lnTo>
                  <a:lnTo>
                    <a:pt x="14935" y="722"/>
                  </a:lnTo>
                  <a:lnTo>
                    <a:pt x="14938" y="771"/>
                  </a:lnTo>
                  <a:lnTo>
                    <a:pt x="14939" y="822"/>
                  </a:lnTo>
                  <a:lnTo>
                    <a:pt x="14940" y="871"/>
                  </a:lnTo>
                  <a:lnTo>
                    <a:pt x="14939" y="974"/>
                  </a:lnTo>
                  <a:lnTo>
                    <a:pt x="14938" y="1076"/>
                  </a:lnTo>
                  <a:lnTo>
                    <a:pt x="14937" y="1127"/>
                  </a:lnTo>
                  <a:lnTo>
                    <a:pt x="14938" y="1178"/>
                  </a:lnTo>
                  <a:lnTo>
                    <a:pt x="14939" y="1227"/>
                  </a:lnTo>
                  <a:lnTo>
                    <a:pt x="14942" y="1277"/>
                  </a:lnTo>
                  <a:lnTo>
                    <a:pt x="14946" y="1325"/>
                  </a:lnTo>
                  <a:lnTo>
                    <a:pt x="14952" y="1373"/>
                  </a:lnTo>
                  <a:lnTo>
                    <a:pt x="14958" y="1419"/>
                  </a:lnTo>
                  <a:lnTo>
                    <a:pt x="14963" y="1441"/>
                  </a:lnTo>
                  <a:lnTo>
                    <a:pt x="14970" y="1464"/>
                  </a:lnTo>
                  <a:lnTo>
                    <a:pt x="14975" y="1485"/>
                  </a:lnTo>
                  <a:lnTo>
                    <a:pt x="14981" y="1508"/>
                  </a:lnTo>
                  <a:lnTo>
                    <a:pt x="14988" y="1528"/>
                  </a:lnTo>
                  <a:lnTo>
                    <a:pt x="14997" y="1548"/>
                  </a:lnTo>
                  <a:lnTo>
                    <a:pt x="15006" y="1570"/>
                  </a:lnTo>
                  <a:lnTo>
                    <a:pt x="15015" y="1589"/>
                  </a:lnTo>
                  <a:lnTo>
                    <a:pt x="15026" y="1608"/>
                  </a:lnTo>
                  <a:lnTo>
                    <a:pt x="15037" y="1628"/>
                  </a:lnTo>
                  <a:lnTo>
                    <a:pt x="15049" y="1646"/>
                  </a:lnTo>
                  <a:lnTo>
                    <a:pt x="15063" y="1664"/>
                  </a:lnTo>
                  <a:lnTo>
                    <a:pt x="15076" y="1680"/>
                  </a:lnTo>
                  <a:lnTo>
                    <a:pt x="15092" y="1697"/>
                  </a:lnTo>
                  <a:lnTo>
                    <a:pt x="15108" y="1713"/>
                  </a:lnTo>
                  <a:lnTo>
                    <a:pt x="15125" y="1729"/>
                  </a:lnTo>
                  <a:lnTo>
                    <a:pt x="15143" y="1743"/>
                  </a:lnTo>
                  <a:lnTo>
                    <a:pt x="15163" y="1757"/>
                  </a:lnTo>
                  <a:lnTo>
                    <a:pt x="15206" y="1751"/>
                  </a:lnTo>
                  <a:lnTo>
                    <a:pt x="15249" y="1744"/>
                  </a:lnTo>
                  <a:lnTo>
                    <a:pt x="15338" y="1732"/>
                  </a:lnTo>
                  <a:lnTo>
                    <a:pt x="15517" y="1709"/>
                  </a:lnTo>
                  <a:lnTo>
                    <a:pt x="15607" y="1697"/>
                  </a:lnTo>
                  <a:lnTo>
                    <a:pt x="15695" y="1684"/>
                  </a:lnTo>
                  <a:lnTo>
                    <a:pt x="15738" y="1678"/>
                  </a:lnTo>
                  <a:lnTo>
                    <a:pt x="15780" y="1670"/>
                  </a:lnTo>
                  <a:lnTo>
                    <a:pt x="15823" y="1663"/>
                  </a:lnTo>
                  <a:lnTo>
                    <a:pt x="15863" y="1655"/>
                  </a:lnTo>
                  <a:lnTo>
                    <a:pt x="15904" y="1647"/>
                  </a:lnTo>
                  <a:lnTo>
                    <a:pt x="15942" y="1637"/>
                  </a:lnTo>
                  <a:lnTo>
                    <a:pt x="15981" y="1628"/>
                  </a:lnTo>
                  <a:lnTo>
                    <a:pt x="16018" y="1618"/>
                  </a:lnTo>
                  <a:lnTo>
                    <a:pt x="16054" y="1607"/>
                  </a:lnTo>
                  <a:lnTo>
                    <a:pt x="16088" y="1594"/>
                  </a:lnTo>
                  <a:lnTo>
                    <a:pt x="16121" y="1583"/>
                  </a:lnTo>
                  <a:lnTo>
                    <a:pt x="16152" y="1568"/>
                  </a:lnTo>
                  <a:lnTo>
                    <a:pt x="16181" y="1554"/>
                  </a:lnTo>
                  <a:lnTo>
                    <a:pt x="16195" y="1546"/>
                  </a:lnTo>
                  <a:lnTo>
                    <a:pt x="16210" y="1538"/>
                  </a:lnTo>
                  <a:lnTo>
                    <a:pt x="16222" y="1529"/>
                  </a:lnTo>
                  <a:lnTo>
                    <a:pt x="16234" y="1522"/>
                  </a:lnTo>
                  <a:lnTo>
                    <a:pt x="16247" y="1512"/>
                  </a:lnTo>
                  <a:lnTo>
                    <a:pt x="16258" y="1503"/>
                  </a:lnTo>
                  <a:lnTo>
                    <a:pt x="16269" y="1494"/>
                  </a:lnTo>
                  <a:lnTo>
                    <a:pt x="16281" y="1484"/>
                  </a:lnTo>
                  <a:lnTo>
                    <a:pt x="16291" y="1475"/>
                  </a:lnTo>
                  <a:lnTo>
                    <a:pt x="16300" y="1464"/>
                  </a:lnTo>
                  <a:lnTo>
                    <a:pt x="16310" y="1453"/>
                  </a:lnTo>
                  <a:lnTo>
                    <a:pt x="16318" y="1442"/>
                  </a:lnTo>
                  <a:lnTo>
                    <a:pt x="16325" y="1431"/>
                  </a:lnTo>
                  <a:lnTo>
                    <a:pt x="16332" y="1419"/>
                  </a:lnTo>
                  <a:lnTo>
                    <a:pt x="16334" y="1434"/>
                  </a:lnTo>
                  <a:lnTo>
                    <a:pt x="16336" y="1448"/>
                  </a:lnTo>
                  <a:lnTo>
                    <a:pt x="16337" y="1462"/>
                  </a:lnTo>
                  <a:lnTo>
                    <a:pt x="16337" y="1475"/>
                  </a:lnTo>
                  <a:lnTo>
                    <a:pt x="16337" y="1488"/>
                  </a:lnTo>
                  <a:lnTo>
                    <a:pt x="16336" y="1502"/>
                  </a:lnTo>
                  <a:lnTo>
                    <a:pt x="16335" y="1515"/>
                  </a:lnTo>
                  <a:lnTo>
                    <a:pt x="16333" y="1528"/>
                  </a:lnTo>
                  <a:lnTo>
                    <a:pt x="16330" y="1541"/>
                  </a:lnTo>
                  <a:lnTo>
                    <a:pt x="16327" y="1554"/>
                  </a:lnTo>
                  <a:lnTo>
                    <a:pt x="16319" y="1578"/>
                  </a:lnTo>
                  <a:lnTo>
                    <a:pt x="16307" y="1602"/>
                  </a:lnTo>
                  <a:lnTo>
                    <a:pt x="16295" y="1627"/>
                  </a:lnTo>
                  <a:lnTo>
                    <a:pt x="16279" y="1649"/>
                  </a:lnTo>
                  <a:lnTo>
                    <a:pt x="16262" y="1673"/>
                  </a:lnTo>
                  <a:lnTo>
                    <a:pt x="16244" y="1694"/>
                  </a:lnTo>
                  <a:lnTo>
                    <a:pt x="16223" y="1715"/>
                  </a:lnTo>
                  <a:lnTo>
                    <a:pt x="16199" y="1737"/>
                  </a:lnTo>
                  <a:lnTo>
                    <a:pt x="16174" y="1758"/>
                  </a:lnTo>
                  <a:lnTo>
                    <a:pt x="16149" y="1778"/>
                  </a:lnTo>
                  <a:lnTo>
                    <a:pt x="16121" y="1799"/>
                  </a:lnTo>
                  <a:lnTo>
                    <a:pt x="16092" y="1818"/>
                  </a:lnTo>
                  <a:lnTo>
                    <a:pt x="16062" y="1837"/>
                  </a:lnTo>
                  <a:lnTo>
                    <a:pt x="16030" y="1857"/>
                  </a:lnTo>
                  <a:lnTo>
                    <a:pt x="15997" y="1876"/>
                  </a:lnTo>
                  <a:lnTo>
                    <a:pt x="15963" y="1894"/>
                  </a:lnTo>
                  <a:lnTo>
                    <a:pt x="15928" y="1913"/>
                  </a:lnTo>
                  <a:lnTo>
                    <a:pt x="15892" y="1931"/>
                  </a:lnTo>
                  <a:lnTo>
                    <a:pt x="15855" y="1950"/>
                  </a:lnTo>
                  <a:lnTo>
                    <a:pt x="15818" y="1967"/>
                  </a:lnTo>
                  <a:lnTo>
                    <a:pt x="15778" y="1985"/>
                  </a:lnTo>
                  <a:lnTo>
                    <a:pt x="15700" y="2020"/>
                  </a:lnTo>
                  <a:lnTo>
                    <a:pt x="15619" y="2056"/>
                  </a:lnTo>
                  <a:lnTo>
                    <a:pt x="15537" y="2092"/>
                  </a:lnTo>
                  <a:lnTo>
                    <a:pt x="15455" y="2127"/>
                  </a:lnTo>
                  <a:lnTo>
                    <a:pt x="15371" y="2164"/>
                  </a:lnTo>
                  <a:lnTo>
                    <a:pt x="15290" y="2201"/>
                  </a:lnTo>
                  <a:lnTo>
                    <a:pt x="15207" y="2239"/>
                  </a:lnTo>
                  <a:lnTo>
                    <a:pt x="15168" y="2258"/>
                  </a:lnTo>
                  <a:lnTo>
                    <a:pt x="15129" y="2278"/>
                  </a:lnTo>
                  <a:lnTo>
                    <a:pt x="15090" y="2299"/>
                  </a:lnTo>
                  <a:lnTo>
                    <a:pt x="15053" y="2319"/>
                  </a:lnTo>
                  <a:lnTo>
                    <a:pt x="15015" y="2339"/>
                  </a:lnTo>
                  <a:lnTo>
                    <a:pt x="14980" y="2361"/>
                  </a:lnTo>
                  <a:lnTo>
                    <a:pt x="14944" y="2382"/>
                  </a:lnTo>
                  <a:lnTo>
                    <a:pt x="14911" y="2403"/>
                  </a:lnTo>
                  <a:lnTo>
                    <a:pt x="14878" y="2427"/>
                  </a:lnTo>
                  <a:lnTo>
                    <a:pt x="14846" y="2449"/>
                  </a:lnTo>
                  <a:lnTo>
                    <a:pt x="14816" y="2473"/>
                  </a:lnTo>
                  <a:lnTo>
                    <a:pt x="14786" y="2498"/>
                  </a:lnTo>
                  <a:lnTo>
                    <a:pt x="14759" y="2522"/>
                  </a:lnTo>
                  <a:lnTo>
                    <a:pt x="14734" y="2548"/>
                  </a:lnTo>
                  <a:lnTo>
                    <a:pt x="14709" y="2574"/>
                  </a:lnTo>
                  <a:lnTo>
                    <a:pt x="14686" y="2600"/>
                  </a:lnTo>
                  <a:lnTo>
                    <a:pt x="14667" y="2627"/>
                  </a:lnTo>
                  <a:lnTo>
                    <a:pt x="14648" y="2655"/>
                  </a:lnTo>
                  <a:lnTo>
                    <a:pt x="14630" y="2684"/>
                  </a:lnTo>
                  <a:lnTo>
                    <a:pt x="14615" y="2714"/>
                  </a:lnTo>
                  <a:lnTo>
                    <a:pt x="14603" y="2744"/>
                  </a:lnTo>
                  <a:lnTo>
                    <a:pt x="14592" y="2775"/>
                  </a:lnTo>
                  <a:lnTo>
                    <a:pt x="14587" y="2791"/>
                  </a:lnTo>
                  <a:lnTo>
                    <a:pt x="14584" y="2807"/>
                  </a:lnTo>
                  <a:lnTo>
                    <a:pt x="14581" y="2823"/>
                  </a:lnTo>
                  <a:lnTo>
                    <a:pt x="14578" y="2839"/>
                  </a:lnTo>
                  <a:lnTo>
                    <a:pt x="14601" y="2868"/>
                  </a:lnTo>
                  <a:lnTo>
                    <a:pt x="14625" y="2895"/>
                  </a:lnTo>
                  <a:lnTo>
                    <a:pt x="14649" y="2921"/>
                  </a:lnTo>
                  <a:lnTo>
                    <a:pt x="14673" y="2949"/>
                  </a:lnTo>
                  <a:lnTo>
                    <a:pt x="14724" y="3002"/>
                  </a:lnTo>
                  <a:lnTo>
                    <a:pt x="14776" y="3054"/>
                  </a:lnTo>
                  <a:lnTo>
                    <a:pt x="14830" y="3105"/>
                  </a:lnTo>
                  <a:lnTo>
                    <a:pt x="14885" y="3157"/>
                  </a:lnTo>
                  <a:lnTo>
                    <a:pt x="14940" y="3207"/>
                  </a:lnTo>
                  <a:lnTo>
                    <a:pt x="14997" y="3256"/>
                  </a:lnTo>
                  <a:lnTo>
                    <a:pt x="15054" y="3305"/>
                  </a:lnTo>
                  <a:lnTo>
                    <a:pt x="15113" y="3355"/>
                  </a:lnTo>
                  <a:lnTo>
                    <a:pt x="15229" y="3452"/>
                  </a:lnTo>
                  <a:lnTo>
                    <a:pt x="15344" y="3551"/>
                  </a:lnTo>
                  <a:lnTo>
                    <a:pt x="15401" y="3600"/>
                  </a:lnTo>
                  <a:lnTo>
                    <a:pt x="15457" y="3649"/>
                  </a:lnTo>
                  <a:lnTo>
                    <a:pt x="15512" y="3699"/>
                  </a:lnTo>
                  <a:lnTo>
                    <a:pt x="15567" y="3751"/>
                  </a:lnTo>
                  <a:lnTo>
                    <a:pt x="15621" y="3802"/>
                  </a:lnTo>
                  <a:lnTo>
                    <a:pt x="15671" y="3854"/>
                  </a:lnTo>
                  <a:lnTo>
                    <a:pt x="15722" y="3909"/>
                  </a:lnTo>
                  <a:lnTo>
                    <a:pt x="15745" y="3936"/>
                  </a:lnTo>
                  <a:lnTo>
                    <a:pt x="15769" y="3964"/>
                  </a:lnTo>
                  <a:lnTo>
                    <a:pt x="15793" y="3991"/>
                  </a:lnTo>
                  <a:lnTo>
                    <a:pt x="15816" y="4020"/>
                  </a:lnTo>
                  <a:lnTo>
                    <a:pt x="15837" y="4048"/>
                  </a:lnTo>
                  <a:lnTo>
                    <a:pt x="15858" y="4077"/>
                  </a:lnTo>
                  <a:lnTo>
                    <a:pt x="15879" y="4106"/>
                  </a:lnTo>
                  <a:lnTo>
                    <a:pt x="15899" y="4136"/>
                  </a:lnTo>
                  <a:lnTo>
                    <a:pt x="15919" y="4166"/>
                  </a:lnTo>
                  <a:lnTo>
                    <a:pt x="15937" y="4196"/>
                  </a:lnTo>
                  <a:lnTo>
                    <a:pt x="15955" y="4227"/>
                  </a:lnTo>
                  <a:lnTo>
                    <a:pt x="15973" y="4258"/>
                  </a:lnTo>
                  <a:lnTo>
                    <a:pt x="15989" y="4290"/>
                  </a:lnTo>
                  <a:lnTo>
                    <a:pt x="16004" y="4322"/>
                  </a:lnTo>
                  <a:lnTo>
                    <a:pt x="16020" y="4354"/>
                  </a:lnTo>
                  <a:lnTo>
                    <a:pt x="16033" y="4387"/>
                  </a:lnTo>
                  <a:lnTo>
                    <a:pt x="16048" y="4422"/>
                  </a:lnTo>
                  <a:lnTo>
                    <a:pt x="16059" y="4455"/>
                  </a:lnTo>
                  <a:lnTo>
                    <a:pt x="16070" y="4490"/>
                  </a:lnTo>
                  <a:lnTo>
                    <a:pt x="16081" y="4525"/>
                  </a:lnTo>
                  <a:lnTo>
                    <a:pt x="16090" y="4561"/>
                  </a:lnTo>
                  <a:lnTo>
                    <a:pt x="16098" y="4597"/>
                  </a:lnTo>
                  <a:lnTo>
                    <a:pt x="16129" y="4558"/>
                  </a:lnTo>
                  <a:lnTo>
                    <a:pt x="16160" y="4519"/>
                  </a:lnTo>
                  <a:lnTo>
                    <a:pt x="16194" y="4482"/>
                  </a:lnTo>
                  <a:lnTo>
                    <a:pt x="16228" y="4444"/>
                  </a:lnTo>
                  <a:lnTo>
                    <a:pt x="16263" y="4408"/>
                  </a:lnTo>
                  <a:lnTo>
                    <a:pt x="16301" y="4372"/>
                  </a:lnTo>
                  <a:lnTo>
                    <a:pt x="16339" y="4337"/>
                  </a:lnTo>
                  <a:lnTo>
                    <a:pt x="16381" y="4304"/>
                  </a:lnTo>
                  <a:lnTo>
                    <a:pt x="16421" y="4271"/>
                  </a:lnTo>
                  <a:lnTo>
                    <a:pt x="16464" y="4239"/>
                  </a:lnTo>
                  <a:lnTo>
                    <a:pt x="16508" y="4207"/>
                  </a:lnTo>
                  <a:lnTo>
                    <a:pt x="16553" y="4175"/>
                  </a:lnTo>
                  <a:lnTo>
                    <a:pt x="16598" y="4144"/>
                  </a:lnTo>
                  <a:lnTo>
                    <a:pt x="16646" y="4114"/>
                  </a:lnTo>
                  <a:lnTo>
                    <a:pt x="16693" y="4086"/>
                  </a:lnTo>
                  <a:lnTo>
                    <a:pt x="16743" y="4057"/>
                  </a:lnTo>
                  <a:lnTo>
                    <a:pt x="16793" y="4029"/>
                  </a:lnTo>
                  <a:lnTo>
                    <a:pt x="16843" y="4001"/>
                  </a:lnTo>
                  <a:lnTo>
                    <a:pt x="16895" y="3974"/>
                  </a:lnTo>
                  <a:lnTo>
                    <a:pt x="16947" y="3946"/>
                  </a:lnTo>
                  <a:lnTo>
                    <a:pt x="17001" y="3921"/>
                  </a:lnTo>
                  <a:lnTo>
                    <a:pt x="17054" y="3895"/>
                  </a:lnTo>
                  <a:lnTo>
                    <a:pt x="17109" y="3868"/>
                  </a:lnTo>
                  <a:lnTo>
                    <a:pt x="17164" y="3844"/>
                  </a:lnTo>
                  <a:lnTo>
                    <a:pt x="17220" y="3819"/>
                  </a:lnTo>
                  <a:lnTo>
                    <a:pt x="17275" y="3795"/>
                  </a:lnTo>
                  <a:lnTo>
                    <a:pt x="17333" y="3770"/>
                  </a:lnTo>
                  <a:lnTo>
                    <a:pt x="17389" y="3746"/>
                  </a:lnTo>
                  <a:lnTo>
                    <a:pt x="17505" y="3698"/>
                  </a:lnTo>
                  <a:lnTo>
                    <a:pt x="17622" y="3652"/>
                  </a:lnTo>
                  <a:lnTo>
                    <a:pt x="17739" y="3606"/>
                  </a:lnTo>
                  <a:lnTo>
                    <a:pt x="17857" y="3560"/>
                  </a:lnTo>
                  <a:lnTo>
                    <a:pt x="18094" y="3468"/>
                  </a:lnTo>
                  <a:lnTo>
                    <a:pt x="18211" y="3422"/>
                  </a:lnTo>
                  <a:lnTo>
                    <a:pt x="18328" y="3375"/>
                  </a:lnTo>
                  <a:lnTo>
                    <a:pt x="18443" y="3329"/>
                  </a:lnTo>
                  <a:lnTo>
                    <a:pt x="18558" y="3280"/>
                  </a:lnTo>
                  <a:lnTo>
                    <a:pt x="18615" y="3256"/>
                  </a:lnTo>
                  <a:lnTo>
                    <a:pt x="18670" y="3232"/>
                  </a:lnTo>
                  <a:lnTo>
                    <a:pt x="18725" y="3206"/>
                  </a:lnTo>
                  <a:lnTo>
                    <a:pt x="18781" y="3180"/>
                  </a:lnTo>
                  <a:lnTo>
                    <a:pt x="18834" y="3155"/>
                  </a:lnTo>
                  <a:lnTo>
                    <a:pt x="18888" y="3129"/>
                  </a:lnTo>
                  <a:lnTo>
                    <a:pt x="18941" y="3102"/>
                  </a:lnTo>
                  <a:lnTo>
                    <a:pt x="18992" y="3075"/>
                  </a:lnTo>
                  <a:lnTo>
                    <a:pt x="19044" y="3048"/>
                  </a:lnTo>
                  <a:lnTo>
                    <a:pt x="19093" y="3020"/>
                  </a:lnTo>
                  <a:lnTo>
                    <a:pt x="19143" y="2991"/>
                  </a:lnTo>
                  <a:lnTo>
                    <a:pt x="19191" y="2961"/>
                  </a:lnTo>
                  <a:lnTo>
                    <a:pt x="19238" y="2932"/>
                  </a:lnTo>
                  <a:lnTo>
                    <a:pt x="19284" y="2902"/>
                  </a:lnTo>
                  <a:lnTo>
                    <a:pt x="19329" y="2871"/>
                  </a:lnTo>
                  <a:lnTo>
                    <a:pt x="19373" y="2839"/>
                  </a:lnTo>
                  <a:lnTo>
                    <a:pt x="19345" y="2781"/>
                  </a:lnTo>
                  <a:lnTo>
                    <a:pt x="19318" y="2723"/>
                  </a:lnTo>
                  <a:lnTo>
                    <a:pt x="19294" y="2665"/>
                  </a:lnTo>
                  <a:lnTo>
                    <a:pt x="19272" y="2607"/>
                  </a:lnTo>
                  <a:lnTo>
                    <a:pt x="19253" y="2549"/>
                  </a:lnTo>
                  <a:lnTo>
                    <a:pt x="19236" y="2490"/>
                  </a:lnTo>
                  <a:lnTo>
                    <a:pt x="19221" y="2431"/>
                  </a:lnTo>
                  <a:lnTo>
                    <a:pt x="19209" y="2372"/>
                  </a:lnTo>
                  <a:lnTo>
                    <a:pt x="19197" y="2314"/>
                  </a:lnTo>
                  <a:lnTo>
                    <a:pt x="19190" y="2255"/>
                  </a:lnTo>
                  <a:lnTo>
                    <a:pt x="19183" y="2196"/>
                  </a:lnTo>
                  <a:lnTo>
                    <a:pt x="19179" y="2137"/>
                  </a:lnTo>
                  <a:lnTo>
                    <a:pt x="19177" y="2078"/>
                  </a:lnTo>
                  <a:lnTo>
                    <a:pt x="19177" y="2020"/>
                  </a:lnTo>
                  <a:lnTo>
                    <a:pt x="19179" y="1961"/>
                  </a:lnTo>
                  <a:lnTo>
                    <a:pt x="19183" y="1904"/>
                  </a:lnTo>
                  <a:lnTo>
                    <a:pt x="19190" y="1845"/>
                  </a:lnTo>
                  <a:lnTo>
                    <a:pt x="19196" y="1787"/>
                  </a:lnTo>
                  <a:lnTo>
                    <a:pt x="19207" y="1729"/>
                  </a:lnTo>
                  <a:lnTo>
                    <a:pt x="19219" y="1673"/>
                  </a:lnTo>
                  <a:lnTo>
                    <a:pt x="19231" y="1615"/>
                  </a:lnTo>
                  <a:lnTo>
                    <a:pt x="19247" y="1558"/>
                  </a:lnTo>
                  <a:lnTo>
                    <a:pt x="19263" y="1502"/>
                  </a:lnTo>
                  <a:lnTo>
                    <a:pt x="19283" y="1446"/>
                  </a:lnTo>
                  <a:lnTo>
                    <a:pt x="19304" y="1390"/>
                  </a:lnTo>
                  <a:lnTo>
                    <a:pt x="19325" y="1334"/>
                  </a:lnTo>
                  <a:lnTo>
                    <a:pt x="19349" y="1280"/>
                  </a:lnTo>
                  <a:lnTo>
                    <a:pt x="19375" y="1225"/>
                  </a:lnTo>
                  <a:lnTo>
                    <a:pt x="19401" y="1172"/>
                  </a:lnTo>
                  <a:lnTo>
                    <a:pt x="19429" y="1118"/>
                  </a:lnTo>
                  <a:lnTo>
                    <a:pt x="19459" y="1066"/>
                  </a:lnTo>
                  <a:lnTo>
                    <a:pt x="19490" y="1013"/>
                  </a:lnTo>
                  <a:lnTo>
                    <a:pt x="19504" y="1030"/>
                  </a:lnTo>
                  <a:lnTo>
                    <a:pt x="19516" y="1050"/>
                  </a:lnTo>
                  <a:lnTo>
                    <a:pt x="19528" y="1068"/>
                  </a:lnTo>
                  <a:lnTo>
                    <a:pt x="19539" y="1087"/>
                  </a:lnTo>
                  <a:lnTo>
                    <a:pt x="19549" y="1108"/>
                  </a:lnTo>
                  <a:lnTo>
                    <a:pt x="19557" y="1127"/>
                  </a:lnTo>
                  <a:lnTo>
                    <a:pt x="19566" y="1147"/>
                  </a:lnTo>
                  <a:lnTo>
                    <a:pt x="19573" y="1169"/>
                  </a:lnTo>
                  <a:lnTo>
                    <a:pt x="19580" y="1190"/>
                  </a:lnTo>
                  <a:lnTo>
                    <a:pt x="19586" y="1212"/>
                  </a:lnTo>
                  <a:lnTo>
                    <a:pt x="19591" y="1235"/>
                  </a:lnTo>
                  <a:lnTo>
                    <a:pt x="19597" y="1257"/>
                  </a:lnTo>
                  <a:lnTo>
                    <a:pt x="19604" y="1303"/>
                  </a:lnTo>
                  <a:lnTo>
                    <a:pt x="19611" y="1350"/>
                  </a:lnTo>
                  <a:lnTo>
                    <a:pt x="19615" y="1399"/>
                  </a:lnTo>
                  <a:lnTo>
                    <a:pt x="19617" y="1448"/>
                  </a:lnTo>
                  <a:lnTo>
                    <a:pt x="19618" y="1498"/>
                  </a:lnTo>
                  <a:lnTo>
                    <a:pt x="19618" y="1548"/>
                  </a:lnTo>
                  <a:lnTo>
                    <a:pt x="19617" y="1650"/>
                  </a:lnTo>
                  <a:lnTo>
                    <a:pt x="19617" y="1753"/>
                  </a:lnTo>
                  <a:lnTo>
                    <a:pt x="19617" y="1803"/>
                  </a:lnTo>
                  <a:lnTo>
                    <a:pt x="19617" y="1853"/>
                  </a:lnTo>
                  <a:lnTo>
                    <a:pt x="19617" y="1904"/>
                  </a:lnTo>
                  <a:lnTo>
                    <a:pt x="19621" y="1953"/>
                  </a:lnTo>
                  <a:lnTo>
                    <a:pt x="19624" y="2001"/>
                  </a:lnTo>
                  <a:lnTo>
                    <a:pt x="19631" y="2048"/>
                  </a:lnTo>
                  <a:lnTo>
                    <a:pt x="19638" y="2095"/>
                  </a:lnTo>
                  <a:lnTo>
                    <a:pt x="19643" y="2118"/>
                  </a:lnTo>
                  <a:lnTo>
                    <a:pt x="19648" y="2140"/>
                  </a:lnTo>
                  <a:lnTo>
                    <a:pt x="19653" y="2162"/>
                  </a:lnTo>
                  <a:lnTo>
                    <a:pt x="19660" y="2183"/>
                  </a:lnTo>
                  <a:lnTo>
                    <a:pt x="19668" y="2204"/>
                  </a:lnTo>
                  <a:lnTo>
                    <a:pt x="19675" y="2225"/>
                  </a:lnTo>
                  <a:lnTo>
                    <a:pt x="19684" y="2245"/>
                  </a:lnTo>
                  <a:lnTo>
                    <a:pt x="19695" y="2265"/>
                  </a:lnTo>
                  <a:lnTo>
                    <a:pt x="19705" y="2285"/>
                  </a:lnTo>
                  <a:lnTo>
                    <a:pt x="19716" y="2304"/>
                  </a:lnTo>
                  <a:lnTo>
                    <a:pt x="19729" y="2322"/>
                  </a:lnTo>
                  <a:lnTo>
                    <a:pt x="19741" y="2339"/>
                  </a:lnTo>
                  <a:lnTo>
                    <a:pt x="19755" y="2356"/>
                  </a:lnTo>
                  <a:lnTo>
                    <a:pt x="19770" y="2373"/>
                  </a:lnTo>
                  <a:lnTo>
                    <a:pt x="19787" y="2389"/>
                  </a:lnTo>
                  <a:lnTo>
                    <a:pt x="19804" y="2404"/>
                  </a:lnTo>
                  <a:lnTo>
                    <a:pt x="19822" y="2419"/>
                  </a:lnTo>
                  <a:lnTo>
                    <a:pt x="19841" y="2433"/>
                  </a:lnTo>
                  <a:lnTo>
                    <a:pt x="19881" y="2414"/>
                  </a:lnTo>
                  <a:lnTo>
                    <a:pt x="19919" y="2396"/>
                  </a:lnTo>
                  <a:lnTo>
                    <a:pt x="19958" y="2377"/>
                  </a:lnTo>
                  <a:lnTo>
                    <a:pt x="19994" y="2356"/>
                  </a:lnTo>
                  <a:lnTo>
                    <a:pt x="20032" y="2337"/>
                  </a:lnTo>
                  <a:lnTo>
                    <a:pt x="20067" y="2317"/>
                  </a:lnTo>
                  <a:lnTo>
                    <a:pt x="20102" y="2296"/>
                  </a:lnTo>
                  <a:lnTo>
                    <a:pt x="20138" y="2275"/>
                  </a:lnTo>
                  <a:lnTo>
                    <a:pt x="20172" y="2254"/>
                  </a:lnTo>
                  <a:lnTo>
                    <a:pt x="20207" y="2232"/>
                  </a:lnTo>
                  <a:lnTo>
                    <a:pt x="20240" y="2211"/>
                  </a:lnTo>
                  <a:lnTo>
                    <a:pt x="20273" y="2189"/>
                  </a:lnTo>
                  <a:lnTo>
                    <a:pt x="20339" y="2144"/>
                  </a:lnTo>
                  <a:lnTo>
                    <a:pt x="20403" y="2098"/>
                  </a:lnTo>
                  <a:lnTo>
                    <a:pt x="20465" y="2052"/>
                  </a:lnTo>
                  <a:lnTo>
                    <a:pt x="20526" y="2004"/>
                  </a:lnTo>
                  <a:lnTo>
                    <a:pt x="20585" y="1957"/>
                  </a:lnTo>
                  <a:lnTo>
                    <a:pt x="20643" y="1908"/>
                  </a:lnTo>
                  <a:lnTo>
                    <a:pt x="20701" y="1859"/>
                  </a:lnTo>
                  <a:lnTo>
                    <a:pt x="20756" y="1808"/>
                  </a:lnTo>
                  <a:lnTo>
                    <a:pt x="20811" y="1758"/>
                  </a:lnTo>
                  <a:lnTo>
                    <a:pt x="20865" y="1707"/>
                  </a:lnTo>
                  <a:lnTo>
                    <a:pt x="20920" y="1655"/>
                  </a:lnTo>
                  <a:lnTo>
                    <a:pt x="20973" y="1604"/>
                  </a:lnTo>
                  <a:lnTo>
                    <a:pt x="21078" y="1500"/>
                  </a:lnTo>
                  <a:lnTo>
                    <a:pt x="21181" y="1395"/>
                  </a:lnTo>
                  <a:lnTo>
                    <a:pt x="21284" y="1289"/>
                  </a:lnTo>
                  <a:lnTo>
                    <a:pt x="21389" y="1186"/>
                  </a:lnTo>
                  <a:lnTo>
                    <a:pt x="21441" y="1134"/>
                  </a:lnTo>
                  <a:lnTo>
                    <a:pt x="21494" y="1082"/>
                  </a:lnTo>
                  <a:lnTo>
                    <a:pt x="21548" y="1030"/>
                  </a:lnTo>
                  <a:lnTo>
                    <a:pt x="21602" y="979"/>
                  </a:lnTo>
                  <a:lnTo>
                    <a:pt x="21657" y="929"/>
                  </a:lnTo>
                  <a:lnTo>
                    <a:pt x="21714" y="879"/>
                  </a:lnTo>
                  <a:lnTo>
                    <a:pt x="21707" y="932"/>
                  </a:lnTo>
                  <a:lnTo>
                    <a:pt x="21700" y="986"/>
                  </a:lnTo>
                  <a:lnTo>
                    <a:pt x="21689" y="1039"/>
                  </a:lnTo>
                  <a:lnTo>
                    <a:pt x="21680" y="1091"/>
                  </a:lnTo>
                  <a:lnTo>
                    <a:pt x="21669" y="1143"/>
                  </a:lnTo>
                  <a:lnTo>
                    <a:pt x="21656" y="1194"/>
                  </a:lnTo>
                  <a:lnTo>
                    <a:pt x="21643" y="1246"/>
                  </a:lnTo>
                  <a:lnTo>
                    <a:pt x="21627" y="1296"/>
                  </a:lnTo>
                  <a:lnTo>
                    <a:pt x="21611" y="1346"/>
                  </a:lnTo>
                  <a:lnTo>
                    <a:pt x="21594" y="1395"/>
                  </a:lnTo>
                  <a:lnTo>
                    <a:pt x="21576" y="1445"/>
                  </a:lnTo>
                  <a:lnTo>
                    <a:pt x="21557" y="1494"/>
                  </a:lnTo>
                  <a:lnTo>
                    <a:pt x="21537" y="1542"/>
                  </a:lnTo>
                  <a:lnTo>
                    <a:pt x="21515" y="1589"/>
                  </a:lnTo>
                  <a:lnTo>
                    <a:pt x="21492" y="1637"/>
                  </a:lnTo>
                  <a:lnTo>
                    <a:pt x="21470" y="1684"/>
                  </a:lnTo>
                  <a:lnTo>
                    <a:pt x="21445" y="1730"/>
                  </a:lnTo>
                  <a:lnTo>
                    <a:pt x="21419" y="1776"/>
                  </a:lnTo>
                  <a:lnTo>
                    <a:pt x="21392" y="1822"/>
                  </a:lnTo>
                  <a:lnTo>
                    <a:pt x="21365" y="1867"/>
                  </a:lnTo>
                  <a:lnTo>
                    <a:pt x="21336" y="1913"/>
                  </a:lnTo>
                  <a:lnTo>
                    <a:pt x="21307" y="1957"/>
                  </a:lnTo>
                  <a:lnTo>
                    <a:pt x="21276" y="2002"/>
                  </a:lnTo>
                  <a:lnTo>
                    <a:pt x="21246" y="2045"/>
                  </a:lnTo>
                  <a:lnTo>
                    <a:pt x="21214" y="2089"/>
                  </a:lnTo>
                  <a:lnTo>
                    <a:pt x="21181" y="2133"/>
                  </a:lnTo>
                  <a:lnTo>
                    <a:pt x="21147" y="2175"/>
                  </a:lnTo>
                  <a:lnTo>
                    <a:pt x="21113" y="2217"/>
                  </a:lnTo>
                  <a:lnTo>
                    <a:pt x="21077" y="2259"/>
                  </a:lnTo>
                  <a:lnTo>
                    <a:pt x="21040" y="2301"/>
                  </a:lnTo>
                  <a:lnTo>
                    <a:pt x="21003" y="2342"/>
                  </a:lnTo>
                  <a:lnTo>
                    <a:pt x="20966" y="2384"/>
                  </a:lnTo>
                  <a:lnTo>
                    <a:pt x="20927" y="2424"/>
                  </a:lnTo>
                  <a:lnTo>
                    <a:pt x="20888" y="2465"/>
                  </a:lnTo>
                  <a:lnTo>
                    <a:pt x="20848" y="2505"/>
                  </a:lnTo>
                  <a:lnTo>
                    <a:pt x="20807" y="2546"/>
                  </a:lnTo>
                  <a:lnTo>
                    <a:pt x="20765" y="2584"/>
                  </a:lnTo>
                  <a:lnTo>
                    <a:pt x="20724" y="2625"/>
                  </a:lnTo>
                  <a:lnTo>
                    <a:pt x="20681" y="2663"/>
                  </a:lnTo>
                  <a:lnTo>
                    <a:pt x="20638" y="2702"/>
                  </a:lnTo>
                  <a:lnTo>
                    <a:pt x="20593" y="2742"/>
                  </a:lnTo>
                  <a:lnTo>
                    <a:pt x="20550" y="2779"/>
                  </a:lnTo>
                  <a:lnTo>
                    <a:pt x="20504" y="2818"/>
                  </a:lnTo>
                  <a:lnTo>
                    <a:pt x="20458" y="2855"/>
                  </a:lnTo>
                  <a:lnTo>
                    <a:pt x="20411" y="2894"/>
                  </a:lnTo>
                  <a:lnTo>
                    <a:pt x="20365" y="2931"/>
                  </a:lnTo>
                  <a:lnTo>
                    <a:pt x="20317" y="2968"/>
                  </a:lnTo>
                  <a:lnTo>
                    <a:pt x="20269" y="3005"/>
                  </a:lnTo>
                  <a:lnTo>
                    <a:pt x="20172" y="3079"/>
                  </a:lnTo>
                  <a:lnTo>
                    <a:pt x="20073" y="3151"/>
                  </a:lnTo>
                  <a:lnTo>
                    <a:pt x="19973" y="3223"/>
                  </a:lnTo>
                  <a:lnTo>
                    <a:pt x="19871" y="3295"/>
                  </a:lnTo>
                  <a:lnTo>
                    <a:pt x="19766" y="3365"/>
                  </a:lnTo>
                  <a:lnTo>
                    <a:pt x="19662" y="3435"/>
                  </a:lnTo>
                  <a:lnTo>
                    <a:pt x="19555" y="3506"/>
                  </a:lnTo>
                  <a:lnTo>
                    <a:pt x="19447" y="3575"/>
                  </a:lnTo>
                  <a:lnTo>
                    <a:pt x="19339" y="3644"/>
                  </a:lnTo>
                  <a:lnTo>
                    <a:pt x="19229" y="3712"/>
                  </a:lnTo>
                  <a:lnTo>
                    <a:pt x="19119" y="3781"/>
                  </a:lnTo>
                  <a:lnTo>
                    <a:pt x="19009" y="3849"/>
                  </a:lnTo>
                  <a:lnTo>
                    <a:pt x="18787" y="3985"/>
                  </a:lnTo>
                  <a:lnTo>
                    <a:pt x="18565" y="4120"/>
                  </a:lnTo>
                  <a:lnTo>
                    <a:pt x="18342" y="4256"/>
                  </a:lnTo>
                  <a:lnTo>
                    <a:pt x="18232" y="4324"/>
                  </a:lnTo>
                  <a:lnTo>
                    <a:pt x="18121" y="4392"/>
                  </a:lnTo>
                  <a:lnTo>
                    <a:pt x="18011" y="4460"/>
                  </a:lnTo>
                  <a:lnTo>
                    <a:pt x="17903" y="4530"/>
                  </a:lnTo>
                  <a:lnTo>
                    <a:pt x="17794" y="4599"/>
                  </a:lnTo>
                  <a:lnTo>
                    <a:pt x="17687" y="4668"/>
                  </a:lnTo>
                  <a:lnTo>
                    <a:pt x="17581" y="4738"/>
                  </a:lnTo>
                  <a:lnTo>
                    <a:pt x="17477" y="4809"/>
                  </a:lnTo>
                  <a:lnTo>
                    <a:pt x="17373" y="4880"/>
                  </a:lnTo>
                  <a:lnTo>
                    <a:pt x="17272" y="4951"/>
                  </a:lnTo>
                  <a:lnTo>
                    <a:pt x="17172" y="5024"/>
                  </a:lnTo>
                  <a:lnTo>
                    <a:pt x="17074" y="5098"/>
                  </a:lnTo>
                  <a:lnTo>
                    <a:pt x="16977" y="5172"/>
                  </a:lnTo>
                  <a:lnTo>
                    <a:pt x="16929" y="5209"/>
                  </a:lnTo>
                  <a:lnTo>
                    <a:pt x="16883" y="5247"/>
                  </a:lnTo>
                  <a:lnTo>
                    <a:pt x="16836" y="5284"/>
                  </a:lnTo>
                  <a:lnTo>
                    <a:pt x="16791" y="5323"/>
                  </a:lnTo>
                  <a:lnTo>
                    <a:pt x="16745" y="5360"/>
                  </a:lnTo>
                  <a:lnTo>
                    <a:pt x="16699" y="5399"/>
                  </a:lnTo>
                  <a:lnTo>
                    <a:pt x="16656" y="5438"/>
                  </a:lnTo>
                  <a:lnTo>
                    <a:pt x="16612" y="5477"/>
                  </a:lnTo>
                  <a:lnTo>
                    <a:pt x="16569" y="5516"/>
                  </a:lnTo>
                  <a:lnTo>
                    <a:pt x="16527" y="5556"/>
                  </a:lnTo>
                  <a:lnTo>
                    <a:pt x="16486" y="5596"/>
                  </a:lnTo>
                  <a:lnTo>
                    <a:pt x="16445" y="5635"/>
                  </a:lnTo>
                  <a:lnTo>
                    <a:pt x="16405" y="5676"/>
                  </a:lnTo>
                  <a:lnTo>
                    <a:pt x="16365" y="5716"/>
                  </a:lnTo>
                  <a:lnTo>
                    <a:pt x="16327" y="5757"/>
                  </a:lnTo>
                  <a:lnTo>
                    <a:pt x="16290" y="5799"/>
                  </a:lnTo>
                  <a:lnTo>
                    <a:pt x="16252" y="5839"/>
                  </a:lnTo>
                  <a:lnTo>
                    <a:pt x="16216" y="5882"/>
                  </a:lnTo>
                  <a:lnTo>
                    <a:pt x="16235" y="5886"/>
                  </a:lnTo>
                  <a:lnTo>
                    <a:pt x="16256" y="5889"/>
                  </a:lnTo>
                  <a:lnTo>
                    <a:pt x="16277" y="5891"/>
                  </a:lnTo>
                  <a:lnTo>
                    <a:pt x="16299" y="5894"/>
                  </a:lnTo>
                  <a:lnTo>
                    <a:pt x="16321" y="5895"/>
                  </a:lnTo>
                  <a:lnTo>
                    <a:pt x="16344" y="5897"/>
                  </a:lnTo>
                  <a:lnTo>
                    <a:pt x="16391" y="5899"/>
                  </a:lnTo>
                  <a:lnTo>
                    <a:pt x="16440" y="5900"/>
                  </a:lnTo>
                  <a:lnTo>
                    <a:pt x="16491" y="5900"/>
                  </a:lnTo>
                  <a:lnTo>
                    <a:pt x="16545" y="5899"/>
                  </a:lnTo>
                  <a:lnTo>
                    <a:pt x="16598" y="5897"/>
                  </a:lnTo>
                  <a:lnTo>
                    <a:pt x="16654" y="5894"/>
                  </a:lnTo>
                  <a:lnTo>
                    <a:pt x="16711" y="5890"/>
                  </a:lnTo>
                  <a:lnTo>
                    <a:pt x="16769" y="5886"/>
                  </a:lnTo>
                  <a:lnTo>
                    <a:pt x="16827" y="5880"/>
                  </a:lnTo>
                  <a:lnTo>
                    <a:pt x="16948" y="5869"/>
                  </a:lnTo>
                  <a:lnTo>
                    <a:pt x="17070" y="5857"/>
                  </a:lnTo>
                  <a:lnTo>
                    <a:pt x="17192" y="5844"/>
                  </a:lnTo>
                  <a:lnTo>
                    <a:pt x="17315" y="5832"/>
                  </a:lnTo>
                  <a:lnTo>
                    <a:pt x="17376" y="5827"/>
                  </a:lnTo>
                  <a:lnTo>
                    <a:pt x="17436" y="5821"/>
                  </a:lnTo>
                  <a:lnTo>
                    <a:pt x="17495" y="5816"/>
                  </a:lnTo>
                  <a:lnTo>
                    <a:pt x="17553" y="5813"/>
                  </a:lnTo>
                  <a:lnTo>
                    <a:pt x="17611" y="5808"/>
                  </a:lnTo>
                  <a:lnTo>
                    <a:pt x="17667" y="5806"/>
                  </a:lnTo>
                  <a:lnTo>
                    <a:pt x="17722" y="5804"/>
                  </a:lnTo>
                  <a:lnTo>
                    <a:pt x="17774" y="5804"/>
                  </a:lnTo>
                  <a:lnTo>
                    <a:pt x="17827" y="5804"/>
                  </a:lnTo>
                  <a:lnTo>
                    <a:pt x="17876" y="5806"/>
                  </a:lnTo>
                  <a:lnTo>
                    <a:pt x="17901" y="5807"/>
                  </a:lnTo>
                  <a:lnTo>
                    <a:pt x="17924" y="5810"/>
                  </a:lnTo>
                  <a:lnTo>
                    <a:pt x="17948" y="5812"/>
                  </a:lnTo>
                  <a:lnTo>
                    <a:pt x="17970" y="5815"/>
                  </a:lnTo>
                  <a:lnTo>
                    <a:pt x="17953" y="5833"/>
                  </a:lnTo>
                  <a:lnTo>
                    <a:pt x="17932" y="5849"/>
                  </a:lnTo>
                  <a:lnTo>
                    <a:pt x="17911" y="5866"/>
                  </a:lnTo>
                  <a:lnTo>
                    <a:pt x="17891" y="5882"/>
                  </a:lnTo>
                  <a:lnTo>
                    <a:pt x="17867" y="5897"/>
                  </a:lnTo>
                  <a:lnTo>
                    <a:pt x="17843" y="5912"/>
                  </a:lnTo>
                  <a:lnTo>
                    <a:pt x="17818" y="5926"/>
                  </a:lnTo>
                  <a:lnTo>
                    <a:pt x="17793" y="5940"/>
                  </a:lnTo>
                  <a:lnTo>
                    <a:pt x="17765" y="5953"/>
                  </a:lnTo>
                  <a:lnTo>
                    <a:pt x="17738" y="5966"/>
                  </a:lnTo>
                  <a:lnTo>
                    <a:pt x="17709" y="5978"/>
                  </a:lnTo>
                  <a:lnTo>
                    <a:pt x="17679" y="5988"/>
                  </a:lnTo>
                  <a:lnTo>
                    <a:pt x="17649" y="6000"/>
                  </a:lnTo>
                  <a:lnTo>
                    <a:pt x="17617" y="6010"/>
                  </a:lnTo>
                  <a:lnTo>
                    <a:pt x="17586" y="6020"/>
                  </a:lnTo>
                  <a:lnTo>
                    <a:pt x="17554" y="6030"/>
                  </a:lnTo>
                  <a:lnTo>
                    <a:pt x="17520" y="6040"/>
                  </a:lnTo>
                  <a:lnTo>
                    <a:pt x="17487" y="6049"/>
                  </a:lnTo>
                  <a:lnTo>
                    <a:pt x="17452" y="6057"/>
                  </a:lnTo>
                  <a:lnTo>
                    <a:pt x="17417" y="6065"/>
                  </a:lnTo>
                  <a:lnTo>
                    <a:pt x="17382" y="6074"/>
                  </a:lnTo>
                  <a:lnTo>
                    <a:pt x="17346" y="6081"/>
                  </a:lnTo>
                  <a:lnTo>
                    <a:pt x="17274" y="6095"/>
                  </a:lnTo>
                  <a:lnTo>
                    <a:pt x="17198" y="6110"/>
                  </a:lnTo>
                  <a:lnTo>
                    <a:pt x="17122" y="6123"/>
                  </a:lnTo>
                  <a:lnTo>
                    <a:pt x="17045" y="6136"/>
                  </a:lnTo>
                  <a:lnTo>
                    <a:pt x="16968" y="6148"/>
                  </a:lnTo>
                  <a:lnTo>
                    <a:pt x="16812" y="6171"/>
                  </a:lnTo>
                  <a:lnTo>
                    <a:pt x="16733" y="6183"/>
                  </a:lnTo>
                  <a:lnTo>
                    <a:pt x="16656" y="6196"/>
                  </a:lnTo>
                  <a:lnTo>
                    <a:pt x="16579" y="6208"/>
                  </a:lnTo>
                  <a:lnTo>
                    <a:pt x="16503" y="6222"/>
                  </a:lnTo>
                  <a:lnTo>
                    <a:pt x="16428" y="6235"/>
                  </a:lnTo>
                  <a:lnTo>
                    <a:pt x="16356" y="6250"/>
                  </a:lnTo>
                  <a:lnTo>
                    <a:pt x="16320" y="6258"/>
                  </a:lnTo>
                  <a:lnTo>
                    <a:pt x="16286" y="6266"/>
                  </a:lnTo>
                  <a:lnTo>
                    <a:pt x="16250" y="6275"/>
                  </a:lnTo>
                  <a:lnTo>
                    <a:pt x="16217" y="6284"/>
                  </a:lnTo>
                  <a:lnTo>
                    <a:pt x="16184" y="6293"/>
                  </a:lnTo>
                  <a:lnTo>
                    <a:pt x="16150" y="6302"/>
                  </a:lnTo>
                  <a:lnTo>
                    <a:pt x="16117" y="6312"/>
                  </a:lnTo>
                  <a:lnTo>
                    <a:pt x="16086" y="6322"/>
                  </a:lnTo>
                  <a:lnTo>
                    <a:pt x="16056" y="6334"/>
                  </a:lnTo>
                  <a:lnTo>
                    <a:pt x="16025" y="6345"/>
                  </a:lnTo>
                  <a:lnTo>
                    <a:pt x="15996" y="6356"/>
                  </a:lnTo>
                  <a:lnTo>
                    <a:pt x="15968" y="6369"/>
                  </a:lnTo>
                  <a:lnTo>
                    <a:pt x="15940" y="6381"/>
                  </a:lnTo>
                  <a:lnTo>
                    <a:pt x="15915" y="6395"/>
                  </a:lnTo>
                  <a:lnTo>
                    <a:pt x="15890" y="6409"/>
                  </a:lnTo>
                  <a:lnTo>
                    <a:pt x="15865" y="6423"/>
                  </a:lnTo>
                  <a:lnTo>
                    <a:pt x="15836" y="6463"/>
                  </a:lnTo>
                  <a:lnTo>
                    <a:pt x="15808" y="6504"/>
                  </a:lnTo>
                  <a:lnTo>
                    <a:pt x="15779" y="6545"/>
                  </a:lnTo>
                  <a:lnTo>
                    <a:pt x="15753" y="6586"/>
                  </a:lnTo>
                  <a:lnTo>
                    <a:pt x="15727" y="6628"/>
                  </a:lnTo>
                  <a:lnTo>
                    <a:pt x="15701" y="6671"/>
                  </a:lnTo>
                  <a:lnTo>
                    <a:pt x="15675" y="6714"/>
                  </a:lnTo>
                  <a:lnTo>
                    <a:pt x="15652" y="6757"/>
                  </a:lnTo>
                  <a:lnTo>
                    <a:pt x="15603" y="6842"/>
                  </a:lnTo>
                  <a:lnTo>
                    <a:pt x="15558" y="6930"/>
                  </a:lnTo>
                  <a:lnTo>
                    <a:pt x="15512" y="7018"/>
                  </a:lnTo>
                  <a:lnTo>
                    <a:pt x="15471" y="7108"/>
                  </a:lnTo>
                  <a:lnTo>
                    <a:pt x="15429" y="7197"/>
                  </a:lnTo>
                  <a:lnTo>
                    <a:pt x="15389" y="7288"/>
                  </a:lnTo>
                  <a:lnTo>
                    <a:pt x="15349" y="7380"/>
                  </a:lnTo>
                  <a:lnTo>
                    <a:pt x="15311" y="7472"/>
                  </a:lnTo>
                  <a:lnTo>
                    <a:pt x="15274" y="7564"/>
                  </a:lnTo>
                  <a:lnTo>
                    <a:pt x="15236" y="7657"/>
                  </a:lnTo>
                  <a:lnTo>
                    <a:pt x="15163" y="7843"/>
                  </a:lnTo>
                  <a:lnTo>
                    <a:pt x="15239" y="7816"/>
                  </a:lnTo>
                  <a:lnTo>
                    <a:pt x="15316" y="7789"/>
                  </a:lnTo>
                  <a:lnTo>
                    <a:pt x="15395" y="7765"/>
                  </a:lnTo>
                  <a:lnTo>
                    <a:pt x="15473" y="7739"/>
                  </a:lnTo>
                  <a:lnTo>
                    <a:pt x="15554" y="7714"/>
                  </a:lnTo>
                  <a:lnTo>
                    <a:pt x="15634" y="7691"/>
                  </a:lnTo>
                  <a:lnTo>
                    <a:pt x="15715" y="7666"/>
                  </a:lnTo>
                  <a:lnTo>
                    <a:pt x="15798" y="7644"/>
                  </a:lnTo>
                  <a:lnTo>
                    <a:pt x="15882" y="7621"/>
                  </a:lnTo>
                  <a:lnTo>
                    <a:pt x="15965" y="7599"/>
                  </a:lnTo>
                  <a:lnTo>
                    <a:pt x="16050" y="7577"/>
                  </a:lnTo>
                  <a:lnTo>
                    <a:pt x="16135" y="7555"/>
                  </a:lnTo>
                  <a:lnTo>
                    <a:pt x="16221" y="7535"/>
                  </a:lnTo>
                  <a:lnTo>
                    <a:pt x="16307" y="7514"/>
                  </a:lnTo>
                  <a:lnTo>
                    <a:pt x="16395" y="7493"/>
                  </a:lnTo>
                  <a:lnTo>
                    <a:pt x="16483" y="7474"/>
                  </a:lnTo>
                  <a:lnTo>
                    <a:pt x="16659" y="7434"/>
                  </a:lnTo>
                  <a:lnTo>
                    <a:pt x="16838" y="7395"/>
                  </a:lnTo>
                  <a:lnTo>
                    <a:pt x="17018" y="7358"/>
                  </a:lnTo>
                  <a:lnTo>
                    <a:pt x="17200" y="7321"/>
                  </a:lnTo>
                  <a:lnTo>
                    <a:pt x="17382" y="7285"/>
                  </a:lnTo>
                  <a:lnTo>
                    <a:pt x="17565" y="7250"/>
                  </a:lnTo>
                  <a:lnTo>
                    <a:pt x="17931" y="7178"/>
                  </a:lnTo>
                  <a:lnTo>
                    <a:pt x="18114" y="7143"/>
                  </a:lnTo>
                  <a:lnTo>
                    <a:pt x="18297" y="7106"/>
                  </a:lnTo>
                  <a:lnTo>
                    <a:pt x="18480" y="7070"/>
                  </a:lnTo>
                  <a:lnTo>
                    <a:pt x="18660" y="7034"/>
                  </a:lnTo>
                  <a:lnTo>
                    <a:pt x="18840" y="6996"/>
                  </a:lnTo>
                  <a:lnTo>
                    <a:pt x="19018" y="6957"/>
                  </a:lnTo>
                  <a:lnTo>
                    <a:pt x="19108" y="6937"/>
                  </a:lnTo>
                  <a:lnTo>
                    <a:pt x="19195" y="6918"/>
                  </a:lnTo>
                  <a:lnTo>
                    <a:pt x="19283" y="6898"/>
                  </a:lnTo>
                  <a:lnTo>
                    <a:pt x="19371" y="6876"/>
                  </a:lnTo>
                  <a:lnTo>
                    <a:pt x="19455" y="6856"/>
                  </a:lnTo>
                  <a:lnTo>
                    <a:pt x="19543" y="6835"/>
                  </a:lnTo>
                  <a:lnTo>
                    <a:pt x="19627" y="6813"/>
                  </a:lnTo>
                  <a:lnTo>
                    <a:pt x="19712" y="6792"/>
                  </a:lnTo>
                  <a:lnTo>
                    <a:pt x="19796" y="6769"/>
                  </a:lnTo>
                  <a:lnTo>
                    <a:pt x="19879" y="6747"/>
                  </a:lnTo>
                  <a:lnTo>
                    <a:pt x="19962" y="6723"/>
                  </a:lnTo>
                  <a:lnTo>
                    <a:pt x="20043" y="6700"/>
                  </a:lnTo>
                  <a:lnTo>
                    <a:pt x="20124" y="6675"/>
                  </a:lnTo>
                  <a:lnTo>
                    <a:pt x="20203" y="6651"/>
                  </a:lnTo>
                  <a:lnTo>
                    <a:pt x="20281" y="6625"/>
                  </a:lnTo>
                  <a:lnTo>
                    <a:pt x="20360" y="6599"/>
                  </a:lnTo>
                  <a:lnTo>
                    <a:pt x="20437" y="6574"/>
                  </a:lnTo>
                  <a:lnTo>
                    <a:pt x="20511" y="6546"/>
                  </a:lnTo>
                  <a:lnTo>
                    <a:pt x="20587" y="6519"/>
                  </a:lnTo>
                  <a:lnTo>
                    <a:pt x="20661" y="6490"/>
                  </a:lnTo>
                  <a:lnTo>
                    <a:pt x="20631" y="6460"/>
                  </a:lnTo>
                  <a:lnTo>
                    <a:pt x="20601" y="6430"/>
                  </a:lnTo>
                  <a:lnTo>
                    <a:pt x="20573" y="6399"/>
                  </a:lnTo>
                  <a:lnTo>
                    <a:pt x="20545" y="6367"/>
                  </a:lnTo>
                  <a:lnTo>
                    <a:pt x="20519" y="6334"/>
                  </a:lnTo>
                  <a:lnTo>
                    <a:pt x="20493" y="6301"/>
                  </a:lnTo>
                  <a:lnTo>
                    <a:pt x="20467" y="6268"/>
                  </a:lnTo>
                  <a:lnTo>
                    <a:pt x="20443" y="6233"/>
                  </a:lnTo>
                  <a:lnTo>
                    <a:pt x="20419" y="6198"/>
                  </a:lnTo>
                  <a:lnTo>
                    <a:pt x="20396" y="6163"/>
                  </a:lnTo>
                  <a:lnTo>
                    <a:pt x="20374" y="6126"/>
                  </a:lnTo>
                  <a:lnTo>
                    <a:pt x="20352" y="6090"/>
                  </a:lnTo>
                  <a:lnTo>
                    <a:pt x="20331" y="6054"/>
                  </a:lnTo>
                  <a:lnTo>
                    <a:pt x="20310" y="6016"/>
                  </a:lnTo>
                  <a:lnTo>
                    <a:pt x="20292" y="5978"/>
                  </a:lnTo>
                  <a:lnTo>
                    <a:pt x="20272" y="5939"/>
                  </a:lnTo>
                  <a:lnTo>
                    <a:pt x="20254" y="5900"/>
                  </a:lnTo>
                  <a:lnTo>
                    <a:pt x="20236" y="5862"/>
                  </a:lnTo>
                  <a:lnTo>
                    <a:pt x="20219" y="5821"/>
                  </a:lnTo>
                  <a:lnTo>
                    <a:pt x="20203" y="5782"/>
                  </a:lnTo>
                  <a:lnTo>
                    <a:pt x="20188" y="5741"/>
                  </a:lnTo>
                  <a:lnTo>
                    <a:pt x="20172" y="5701"/>
                  </a:lnTo>
                  <a:lnTo>
                    <a:pt x="20158" y="5660"/>
                  </a:lnTo>
                  <a:lnTo>
                    <a:pt x="20143" y="5618"/>
                  </a:lnTo>
                  <a:lnTo>
                    <a:pt x="20131" y="5577"/>
                  </a:lnTo>
                  <a:lnTo>
                    <a:pt x="20116" y="5535"/>
                  </a:lnTo>
                  <a:lnTo>
                    <a:pt x="20094" y="5450"/>
                  </a:lnTo>
                  <a:lnTo>
                    <a:pt x="20072" y="5365"/>
                  </a:lnTo>
                  <a:lnTo>
                    <a:pt x="20052" y="5280"/>
                  </a:lnTo>
                  <a:lnTo>
                    <a:pt x="20034" y="5192"/>
                  </a:lnTo>
                  <a:lnTo>
                    <a:pt x="20018" y="5105"/>
                  </a:lnTo>
                  <a:lnTo>
                    <a:pt x="20005" y="5019"/>
                  </a:lnTo>
                  <a:lnTo>
                    <a:pt x="19993" y="4931"/>
                  </a:lnTo>
                  <a:lnTo>
                    <a:pt x="19982" y="4843"/>
                  </a:lnTo>
                  <a:lnTo>
                    <a:pt x="19974" y="4757"/>
                  </a:lnTo>
                  <a:lnTo>
                    <a:pt x="19967" y="4669"/>
                  </a:lnTo>
                  <a:lnTo>
                    <a:pt x="19962" y="4582"/>
                  </a:lnTo>
                  <a:lnTo>
                    <a:pt x="19956" y="4495"/>
                  </a:lnTo>
                  <a:lnTo>
                    <a:pt x="19954" y="4411"/>
                  </a:lnTo>
                  <a:lnTo>
                    <a:pt x="19952" y="4326"/>
                  </a:lnTo>
                  <a:lnTo>
                    <a:pt x="19950" y="4243"/>
                  </a:lnTo>
                  <a:lnTo>
                    <a:pt x="19952" y="4161"/>
                  </a:lnTo>
                  <a:lnTo>
                    <a:pt x="19953" y="4079"/>
                  </a:lnTo>
                  <a:lnTo>
                    <a:pt x="19954" y="3999"/>
                  </a:lnTo>
                  <a:lnTo>
                    <a:pt x="19959" y="3922"/>
                  </a:lnTo>
                  <a:lnTo>
                    <a:pt x="19977" y="3925"/>
                  </a:lnTo>
                  <a:lnTo>
                    <a:pt x="19994" y="3930"/>
                  </a:lnTo>
                  <a:lnTo>
                    <a:pt x="20011" y="3937"/>
                  </a:lnTo>
                  <a:lnTo>
                    <a:pt x="20028" y="3942"/>
                  </a:lnTo>
                  <a:lnTo>
                    <a:pt x="20044" y="3949"/>
                  </a:lnTo>
                  <a:lnTo>
                    <a:pt x="20060" y="3955"/>
                  </a:lnTo>
                  <a:lnTo>
                    <a:pt x="20075" y="3963"/>
                  </a:lnTo>
                  <a:lnTo>
                    <a:pt x="20090" y="3970"/>
                  </a:lnTo>
                  <a:lnTo>
                    <a:pt x="20105" y="3978"/>
                  </a:lnTo>
                  <a:lnTo>
                    <a:pt x="20119" y="3987"/>
                  </a:lnTo>
                  <a:lnTo>
                    <a:pt x="20133" y="3996"/>
                  </a:lnTo>
                  <a:lnTo>
                    <a:pt x="20146" y="4005"/>
                  </a:lnTo>
                  <a:lnTo>
                    <a:pt x="20159" y="4015"/>
                  </a:lnTo>
                  <a:lnTo>
                    <a:pt x="20171" y="4026"/>
                  </a:lnTo>
                  <a:lnTo>
                    <a:pt x="20183" y="4035"/>
                  </a:lnTo>
                  <a:lnTo>
                    <a:pt x="20197" y="4046"/>
                  </a:lnTo>
                  <a:lnTo>
                    <a:pt x="20219" y="4070"/>
                  </a:lnTo>
                  <a:lnTo>
                    <a:pt x="20241" y="4093"/>
                  </a:lnTo>
                  <a:lnTo>
                    <a:pt x="20261" y="4119"/>
                  </a:lnTo>
                  <a:lnTo>
                    <a:pt x="20281" y="4146"/>
                  </a:lnTo>
                  <a:lnTo>
                    <a:pt x="20299" y="4173"/>
                  </a:lnTo>
                  <a:lnTo>
                    <a:pt x="20316" y="4202"/>
                  </a:lnTo>
                  <a:lnTo>
                    <a:pt x="20333" y="4233"/>
                  </a:lnTo>
                  <a:lnTo>
                    <a:pt x="20347" y="4264"/>
                  </a:lnTo>
                  <a:lnTo>
                    <a:pt x="20362" y="4297"/>
                  </a:lnTo>
                  <a:lnTo>
                    <a:pt x="20377" y="4330"/>
                  </a:lnTo>
                  <a:lnTo>
                    <a:pt x="20390" y="4364"/>
                  </a:lnTo>
                  <a:lnTo>
                    <a:pt x="20402" y="4399"/>
                  </a:lnTo>
                  <a:lnTo>
                    <a:pt x="20414" y="4434"/>
                  </a:lnTo>
                  <a:lnTo>
                    <a:pt x="20426" y="4471"/>
                  </a:lnTo>
                  <a:lnTo>
                    <a:pt x="20447" y="4546"/>
                  </a:lnTo>
                  <a:lnTo>
                    <a:pt x="20467" y="4623"/>
                  </a:lnTo>
                  <a:lnTo>
                    <a:pt x="20487" y="4701"/>
                  </a:lnTo>
                  <a:lnTo>
                    <a:pt x="20525" y="4861"/>
                  </a:lnTo>
                  <a:lnTo>
                    <a:pt x="20543" y="4943"/>
                  </a:lnTo>
                  <a:lnTo>
                    <a:pt x="20564" y="5024"/>
                  </a:lnTo>
                  <a:lnTo>
                    <a:pt x="20586" y="5104"/>
                  </a:lnTo>
                  <a:lnTo>
                    <a:pt x="20599" y="5143"/>
                  </a:lnTo>
                  <a:lnTo>
                    <a:pt x="20610" y="5184"/>
                  </a:lnTo>
                  <a:lnTo>
                    <a:pt x="20624" y="5222"/>
                  </a:lnTo>
                  <a:lnTo>
                    <a:pt x="20637" y="5261"/>
                  </a:lnTo>
                  <a:lnTo>
                    <a:pt x="20652" y="5298"/>
                  </a:lnTo>
                  <a:lnTo>
                    <a:pt x="20667" y="5335"/>
                  </a:lnTo>
                  <a:lnTo>
                    <a:pt x="20684" y="5373"/>
                  </a:lnTo>
                  <a:lnTo>
                    <a:pt x="20701" y="5409"/>
                  </a:lnTo>
                  <a:lnTo>
                    <a:pt x="20720" y="5445"/>
                  </a:lnTo>
                  <a:lnTo>
                    <a:pt x="20738" y="5480"/>
                  </a:lnTo>
                  <a:lnTo>
                    <a:pt x="20759" y="5513"/>
                  </a:lnTo>
                  <a:lnTo>
                    <a:pt x="20781" y="5546"/>
                  </a:lnTo>
                  <a:lnTo>
                    <a:pt x="20804" y="5578"/>
                  </a:lnTo>
                  <a:lnTo>
                    <a:pt x="20828" y="5609"/>
                  </a:lnTo>
                  <a:lnTo>
                    <a:pt x="20854" y="5639"/>
                  </a:lnTo>
                  <a:lnTo>
                    <a:pt x="20882" y="5668"/>
                  </a:lnTo>
                  <a:lnTo>
                    <a:pt x="20909" y="5696"/>
                  </a:lnTo>
                  <a:lnTo>
                    <a:pt x="20924" y="5709"/>
                  </a:lnTo>
                  <a:lnTo>
                    <a:pt x="20940" y="5722"/>
                  </a:lnTo>
                  <a:lnTo>
                    <a:pt x="20956" y="5735"/>
                  </a:lnTo>
                  <a:lnTo>
                    <a:pt x="20971" y="5747"/>
                  </a:lnTo>
                  <a:lnTo>
                    <a:pt x="20988" y="5759"/>
                  </a:lnTo>
                  <a:lnTo>
                    <a:pt x="21004" y="5771"/>
                  </a:lnTo>
                  <a:lnTo>
                    <a:pt x="21022" y="5783"/>
                  </a:lnTo>
                  <a:lnTo>
                    <a:pt x="21040" y="5793"/>
                  </a:lnTo>
                  <a:lnTo>
                    <a:pt x="21059" y="5804"/>
                  </a:lnTo>
                  <a:lnTo>
                    <a:pt x="21078" y="5815"/>
                  </a:lnTo>
                  <a:lnTo>
                    <a:pt x="21096" y="5825"/>
                  </a:lnTo>
                  <a:lnTo>
                    <a:pt x="21117" y="5834"/>
                  </a:lnTo>
                  <a:lnTo>
                    <a:pt x="21136" y="5843"/>
                  </a:lnTo>
                  <a:lnTo>
                    <a:pt x="21157" y="5851"/>
                  </a:lnTo>
                  <a:lnTo>
                    <a:pt x="21179" y="5860"/>
                  </a:lnTo>
                  <a:lnTo>
                    <a:pt x="21200" y="5867"/>
                  </a:lnTo>
                  <a:lnTo>
                    <a:pt x="21223" y="5875"/>
                  </a:lnTo>
                  <a:lnTo>
                    <a:pt x="21246" y="5882"/>
                  </a:lnTo>
                  <a:lnTo>
                    <a:pt x="21278" y="5853"/>
                  </a:lnTo>
                  <a:lnTo>
                    <a:pt x="21308" y="5825"/>
                  </a:lnTo>
                  <a:lnTo>
                    <a:pt x="21336" y="5793"/>
                  </a:lnTo>
                  <a:lnTo>
                    <a:pt x="21366" y="5764"/>
                  </a:lnTo>
                  <a:lnTo>
                    <a:pt x="21393" y="5732"/>
                  </a:lnTo>
                  <a:lnTo>
                    <a:pt x="21420" y="5701"/>
                  </a:lnTo>
                  <a:lnTo>
                    <a:pt x="21446" y="5669"/>
                  </a:lnTo>
                  <a:lnTo>
                    <a:pt x="21471" y="5636"/>
                  </a:lnTo>
                  <a:lnTo>
                    <a:pt x="21494" y="5603"/>
                  </a:lnTo>
                  <a:lnTo>
                    <a:pt x="21518" y="5569"/>
                  </a:lnTo>
                  <a:lnTo>
                    <a:pt x="21541" y="5536"/>
                  </a:lnTo>
                  <a:lnTo>
                    <a:pt x="21561" y="5500"/>
                  </a:lnTo>
                  <a:lnTo>
                    <a:pt x="21582" y="5465"/>
                  </a:lnTo>
                  <a:lnTo>
                    <a:pt x="21602" y="5431"/>
                  </a:lnTo>
                  <a:lnTo>
                    <a:pt x="21622" y="5394"/>
                  </a:lnTo>
                  <a:lnTo>
                    <a:pt x="21640" y="5358"/>
                  </a:lnTo>
                  <a:lnTo>
                    <a:pt x="21657" y="5322"/>
                  </a:lnTo>
                  <a:lnTo>
                    <a:pt x="21675" y="5284"/>
                  </a:lnTo>
                  <a:lnTo>
                    <a:pt x="21690" y="5247"/>
                  </a:lnTo>
                  <a:lnTo>
                    <a:pt x="21707" y="5208"/>
                  </a:lnTo>
                  <a:lnTo>
                    <a:pt x="21722" y="5171"/>
                  </a:lnTo>
                  <a:lnTo>
                    <a:pt x="21737" y="5131"/>
                  </a:lnTo>
                  <a:lnTo>
                    <a:pt x="21750" y="5093"/>
                  </a:lnTo>
                  <a:lnTo>
                    <a:pt x="21763" y="5053"/>
                  </a:lnTo>
                  <a:lnTo>
                    <a:pt x="21788" y="4974"/>
                  </a:lnTo>
                  <a:lnTo>
                    <a:pt x="21812" y="4894"/>
                  </a:lnTo>
                  <a:lnTo>
                    <a:pt x="21833" y="4811"/>
                  </a:lnTo>
                  <a:lnTo>
                    <a:pt x="21851" y="4729"/>
                  </a:lnTo>
                  <a:lnTo>
                    <a:pt x="21870" y="4644"/>
                  </a:lnTo>
                  <a:lnTo>
                    <a:pt x="21886" y="4560"/>
                  </a:lnTo>
                  <a:lnTo>
                    <a:pt x="21902" y="4475"/>
                  </a:lnTo>
                  <a:lnTo>
                    <a:pt x="21915" y="4388"/>
                  </a:lnTo>
                  <a:lnTo>
                    <a:pt x="21928" y="4303"/>
                  </a:lnTo>
                  <a:lnTo>
                    <a:pt x="21941" y="4215"/>
                  </a:lnTo>
                  <a:lnTo>
                    <a:pt x="21965" y="4041"/>
                  </a:lnTo>
                  <a:lnTo>
                    <a:pt x="21986" y="3866"/>
                  </a:lnTo>
                  <a:lnTo>
                    <a:pt x="22009" y="3691"/>
                  </a:lnTo>
                  <a:lnTo>
                    <a:pt x="22021" y="3603"/>
                  </a:lnTo>
                  <a:lnTo>
                    <a:pt x="22033" y="3516"/>
                  </a:lnTo>
                  <a:lnTo>
                    <a:pt x="22046" y="3430"/>
                  </a:lnTo>
                  <a:lnTo>
                    <a:pt x="22059" y="3343"/>
                  </a:lnTo>
                  <a:lnTo>
                    <a:pt x="22075" y="3258"/>
                  </a:lnTo>
                  <a:lnTo>
                    <a:pt x="22090" y="3174"/>
                  </a:lnTo>
                  <a:lnTo>
                    <a:pt x="22109" y="3089"/>
                  </a:lnTo>
                  <a:lnTo>
                    <a:pt x="22128" y="3007"/>
                  </a:lnTo>
                  <a:lnTo>
                    <a:pt x="22148" y="2925"/>
                  </a:lnTo>
                  <a:lnTo>
                    <a:pt x="22170" y="2843"/>
                  </a:lnTo>
                  <a:lnTo>
                    <a:pt x="22195" y="2763"/>
                  </a:lnTo>
                  <a:lnTo>
                    <a:pt x="22208" y="2724"/>
                  </a:lnTo>
                  <a:lnTo>
                    <a:pt x="22221" y="2685"/>
                  </a:lnTo>
                  <a:lnTo>
                    <a:pt x="22236" y="2646"/>
                  </a:lnTo>
                  <a:lnTo>
                    <a:pt x="22250" y="2608"/>
                  </a:lnTo>
                  <a:lnTo>
                    <a:pt x="22266" y="2570"/>
                  </a:lnTo>
                  <a:lnTo>
                    <a:pt x="22281" y="2533"/>
                  </a:lnTo>
                  <a:lnTo>
                    <a:pt x="22300" y="2495"/>
                  </a:lnTo>
                  <a:lnTo>
                    <a:pt x="22316" y="2458"/>
                  </a:lnTo>
                  <a:lnTo>
                    <a:pt x="22335" y="2422"/>
                  </a:lnTo>
                  <a:lnTo>
                    <a:pt x="22354" y="2385"/>
                  </a:lnTo>
                  <a:lnTo>
                    <a:pt x="22373" y="2350"/>
                  </a:lnTo>
                  <a:lnTo>
                    <a:pt x="22394" y="2315"/>
                  </a:lnTo>
                  <a:lnTo>
                    <a:pt x="22414" y="2279"/>
                  </a:lnTo>
                  <a:lnTo>
                    <a:pt x="22437" y="2245"/>
                  </a:lnTo>
                  <a:lnTo>
                    <a:pt x="22460" y="2211"/>
                  </a:lnTo>
                  <a:lnTo>
                    <a:pt x="22483" y="2178"/>
                  </a:lnTo>
                  <a:lnTo>
                    <a:pt x="22507" y="2146"/>
                  </a:lnTo>
                  <a:lnTo>
                    <a:pt x="22534" y="2112"/>
                  </a:lnTo>
                  <a:lnTo>
                    <a:pt x="22560" y="2080"/>
                  </a:lnTo>
                  <a:lnTo>
                    <a:pt x="22586" y="2050"/>
                  </a:lnTo>
                  <a:lnTo>
                    <a:pt x="22614" y="2019"/>
                  </a:lnTo>
                  <a:lnTo>
                    <a:pt x="22644" y="1989"/>
                  </a:lnTo>
                  <a:lnTo>
                    <a:pt x="22674" y="1959"/>
                  </a:lnTo>
                  <a:lnTo>
                    <a:pt x="22705" y="1930"/>
                  </a:lnTo>
                  <a:lnTo>
                    <a:pt x="22737" y="1902"/>
                  </a:lnTo>
                  <a:lnTo>
                    <a:pt x="22770" y="1875"/>
                  </a:lnTo>
                  <a:lnTo>
                    <a:pt x="22805" y="1847"/>
                  </a:lnTo>
                  <a:lnTo>
                    <a:pt x="22840" y="1820"/>
                  </a:lnTo>
                  <a:lnTo>
                    <a:pt x="22877" y="1795"/>
                  </a:lnTo>
                  <a:lnTo>
                    <a:pt x="22914" y="1769"/>
                  </a:lnTo>
                  <a:lnTo>
                    <a:pt x="22954" y="1744"/>
                  </a:lnTo>
                  <a:lnTo>
                    <a:pt x="22993" y="1721"/>
                  </a:lnTo>
                  <a:lnTo>
                    <a:pt x="23035" y="1697"/>
                  </a:lnTo>
                  <a:lnTo>
                    <a:pt x="23076" y="1675"/>
                  </a:lnTo>
                  <a:lnTo>
                    <a:pt x="23121" y="1653"/>
                  </a:lnTo>
                  <a:lnTo>
                    <a:pt x="23165" y="1632"/>
                  </a:lnTo>
                  <a:lnTo>
                    <a:pt x="23211" y="1612"/>
                  </a:lnTo>
                  <a:lnTo>
                    <a:pt x="23258" y="1592"/>
                  </a:lnTo>
                  <a:lnTo>
                    <a:pt x="23307" y="1573"/>
                  </a:lnTo>
                  <a:lnTo>
                    <a:pt x="23357" y="1555"/>
                  </a:lnTo>
                  <a:lnTo>
                    <a:pt x="23408" y="1538"/>
                  </a:lnTo>
                  <a:lnTo>
                    <a:pt x="23462" y="1522"/>
                  </a:lnTo>
                  <a:lnTo>
                    <a:pt x="23516" y="1506"/>
                  </a:lnTo>
                  <a:lnTo>
                    <a:pt x="23571" y="1491"/>
                  </a:lnTo>
                  <a:lnTo>
                    <a:pt x="23628" y="1477"/>
                  </a:lnTo>
                  <a:lnTo>
                    <a:pt x="23686" y="1463"/>
                  </a:lnTo>
                  <a:lnTo>
                    <a:pt x="23747" y="1451"/>
                  </a:lnTo>
                  <a:lnTo>
                    <a:pt x="23809" y="1439"/>
                  </a:lnTo>
                  <a:lnTo>
                    <a:pt x="23871" y="1429"/>
                  </a:lnTo>
                  <a:lnTo>
                    <a:pt x="23936" y="1419"/>
                  </a:lnTo>
                  <a:lnTo>
                    <a:pt x="23908" y="1441"/>
                  </a:lnTo>
                  <a:lnTo>
                    <a:pt x="23876" y="1464"/>
                  </a:lnTo>
                  <a:lnTo>
                    <a:pt x="23842" y="1487"/>
                  </a:lnTo>
                  <a:lnTo>
                    <a:pt x="23805" y="1513"/>
                  </a:lnTo>
                  <a:lnTo>
                    <a:pt x="23723" y="1568"/>
                  </a:lnTo>
                  <a:lnTo>
                    <a:pt x="23634" y="1628"/>
                  </a:lnTo>
                  <a:lnTo>
                    <a:pt x="23538" y="1693"/>
                  </a:lnTo>
                  <a:lnTo>
                    <a:pt x="23490" y="1726"/>
                  </a:lnTo>
                  <a:lnTo>
                    <a:pt x="23440" y="1762"/>
                  </a:lnTo>
                  <a:lnTo>
                    <a:pt x="23392" y="1799"/>
                  </a:lnTo>
                  <a:lnTo>
                    <a:pt x="23341" y="1836"/>
                  </a:lnTo>
                  <a:lnTo>
                    <a:pt x="23293" y="1876"/>
                  </a:lnTo>
                  <a:lnTo>
                    <a:pt x="23243" y="1915"/>
                  </a:lnTo>
                  <a:lnTo>
                    <a:pt x="23196" y="1956"/>
                  </a:lnTo>
                  <a:lnTo>
                    <a:pt x="23150" y="1999"/>
                  </a:lnTo>
                  <a:lnTo>
                    <a:pt x="23103" y="2043"/>
                  </a:lnTo>
                  <a:lnTo>
                    <a:pt x="23082" y="2064"/>
                  </a:lnTo>
                  <a:lnTo>
                    <a:pt x="23060" y="2088"/>
                  </a:lnTo>
                  <a:lnTo>
                    <a:pt x="23039" y="2110"/>
                  </a:lnTo>
                  <a:lnTo>
                    <a:pt x="23019" y="2133"/>
                  </a:lnTo>
                  <a:lnTo>
                    <a:pt x="22998" y="2156"/>
                  </a:lnTo>
                  <a:lnTo>
                    <a:pt x="22978" y="2180"/>
                  </a:lnTo>
                  <a:lnTo>
                    <a:pt x="22960" y="2203"/>
                  </a:lnTo>
                  <a:lnTo>
                    <a:pt x="22941" y="2227"/>
                  </a:lnTo>
                  <a:lnTo>
                    <a:pt x="22924" y="2251"/>
                  </a:lnTo>
                  <a:lnTo>
                    <a:pt x="22907" y="2276"/>
                  </a:lnTo>
                  <a:lnTo>
                    <a:pt x="22892" y="2301"/>
                  </a:lnTo>
                  <a:lnTo>
                    <a:pt x="22876" y="2326"/>
                  </a:lnTo>
                  <a:lnTo>
                    <a:pt x="22862" y="2352"/>
                  </a:lnTo>
                  <a:lnTo>
                    <a:pt x="22847" y="2377"/>
                  </a:lnTo>
                  <a:lnTo>
                    <a:pt x="22835" y="2403"/>
                  </a:lnTo>
                  <a:lnTo>
                    <a:pt x="22824" y="2429"/>
                  </a:lnTo>
                  <a:lnTo>
                    <a:pt x="22813" y="2456"/>
                  </a:lnTo>
                  <a:lnTo>
                    <a:pt x="22803" y="2483"/>
                  </a:lnTo>
                  <a:lnTo>
                    <a:pt x="22795" y="2509"/>
                  </a:lnTo>
                  <a:lnTo>
                    <a:pt x="22788" y="2536"/>
                  </a:lnTo>
                  <a:lnTo>
                    <a:pt x="22780" y="2564"/>
                  </a:lnTo>
                  <a:lnTo>
                    <a:pt x="22775" y="2592"/>
                  </a:lnTo>
                  <a:lnTo>
                    <a:pt x="22771" y="2620"/>
                  </a:lnTo>
                  <a:lnTo>
                    <a:pt x="22769" y="2647"/>
                  </a:lnTo>
                  <a:lnTo>
                    <a:pt x="22766" y="2675"/>
                  </a:lnTo>
                  <a:lnTo>
                    <a:pt x="22766" y="2704"/>
                  </a:lnTo>
                  <a:lnTo>
                    <a:pt x="22780" y="2707"/>
                  </a:lnTo>
                  <a:lnTo>
                    <a:pt x="22796" y="2708"/>
                  </a:lnTo>
                  <a:lnTo>
                    <a:pt x="22811" y="2711"/>
                  </a:lnTo>
                  <a:lnTo>
                    <a:pt x="22828" y="2712"/>
                  </a:lnTo>
                  <a:lnTo>
                    <a:pt x="22844" y="2713"/>
                  </a:lnTo>
                  <a:lnTo>
                    <a:pt x="22863" y="2713"/>
                  </a:lnTo>
                  <a:lnTo>
                    <a:pt x="22899" y="2713"/>
                  </a:lnTo>
                  <a:lnTo>
                    <a:pt x="22938" y="2711"/>
                  </a:lnTo>
                  <a:lnTo>
                    <a:pt x="22980" y="2708"/>
                  </a:lnTo>
                  <a:lnTo>
                    <a:pt x="23024" y="2705"/>
                  </a:lnTo>
                  <a:lnTo>
                    <a:pt x="23070" y="2700"/>
                  </a:lnTo>
                  <a:lnTo>
                    <a:pt x="23118" y="2694"/>
                  </a:lnTo>
                  <a:lnTo>
                    <a:pt x="23167" y="2687"/>
                  </a:lnTo>
                  <a:lnTo>
                    <a:pt x="23219" y="2679"/>
                  </a:lnTo>
                  <a:lnTo>
                    <a:pt x="23270" y="2671"/>
                  </a:lnTo>
                  <a:lnTo>
                    <a:pt x="23379" y="2653"/>
                  </a:lnTo>
                  <a:lnTo>
                    <a:pt x="23491" y="2632"/>
                  </a:lnTo>
                  <a:lnTo>
                    <a:pt x="23723" y="2591"/>
                  </a:lnTo>
                  <a:lnTo>
                    <a:pt x="23841" y="2570"/>
                  </a:lnTo>
                  <a:lnTo>
                    <a:pt x="23899" y="2560"/>
                  </a:lnTo>
                  <a:lnTo>
                    <a:pt x="23958" y="2550"/>
                  </a:lnTo>
                  <a:lnTo>
                    <a:pt x="24016" y="2541"/>
                  </a:lnTo>
                  <a:lnTo>
                    <a:pt x="24074" y="2534"/>
                  </a:lnTo>
                  <a:lnTo>
                    <a:pt x="24131" y="2525"/>
                  </a:lnTo>
                  <a:lnTo>
                    <a:pt x="24188" y="2519"/>
                  </a:lnTo>
                  <a:lnTo>
                    <a:pt x="24243" y="2513"/>
                  </a:lnTo>
                  <a:lnTo>
                    <a:pt x="24299" y="2507"/>
                  </a:lnTo>
                  <a:lnTo>
                    <a:pt x="24351" y="2504"/>
                  </a:lnTo>
                  <a:lnTo>
                    <a:pt x="24404" y="2501"/>
                  </a:lnTo>
                  <a:lnTo>
                    <a:pt x="24408" y="2516"/>
                  </a:lnTo>
                  <a:lnTo>
                    <a:pt x="24410" y="2531"/>
                  </a:lnTo>
                  <a:lnTo>
                    <a:pt x="24410" y="2544"/>
                  </a:lnTo>
                  <a:lnTo>
                    <a:pt x="24408" y="2557"/>
                  </a:lnTo>
                  <a:lnTo>
                    <a:pt x="24404" y="2570"/>
                  </a:lnTo>
                  <a:lnTo>
                    <a:pt x="24398" y="2582"/>
                  </a:lnTo>
                  <a:lnTo>
                    <a:pt x="24389" y="2595"/>
                  </a:lnTo>
                  <a:lnTo>
                    <a:pt x="24379" y="2606"/>
                  </a:lnTo>
                  <a:lnTo>
                    <a:pt x="24367" y="2616"/>
                  </a:lnTo>
                  <a:lnTo>
                    <a:pt x="24353" y="2628"/>
                  </a:lnTo>
                  <a:lnTo>
                    <a:pt x="24337" y="2638"/>
                  </a:lnTo>
                  <a:lnTo>
                    <a:pt x="24319" y="2648"/>
                  </a:lnTo>
                  <a:lnTo>
                    <a:pt x="24301" y="2658"/>
                  </a:lnTo>
                  <a:lnTo>
                    <a:pt x="24280" y="2667"/>
                  </a:lnTo>
                  <a:lnTo>
                    <a:pt x="24257" y="2676"/>
                  </a:lnTo>
                  <a:lnTo>
                    <a:pt x="24235" y="2685"/>
                  </a:lnTo>
                  <a:lnTo>
                    <a:pt x="24210" y="2693"/>
                  </a:lnTo>
                  <a:lnTo>
                    <a:pt x="24183" y="2702"/>
                  </a:lnTo>
                  <a:lnTo>
                    <a:pt x="24156" y="2709"/>
                  </a:lnTo>
                  <a:lnTo>
                    <a:pt x="24128" y="2718"/>
                  </a:lnTo>
                  <a:lnTo>
                    <a:pt x="24100" y="2726"/>
                  </a:lnTo>
                  <a:lnTo>
                    <a:pt x="24069" y="2733"/>
                  </a:lnTo>
                  <a:lnTo>
                    <a:pt x="24005" y="2747"/>
                  </a:lnTo>
                  <a:lnTo>
                    <a:pt x="23939" y="2761"/>
                  </a:lnTo>
                  <a:lnTo>
                    <a:pt x="23868" y="2775"/>
                  </a:lnTo>
                  <a:lnTo>
                    <a:pt x="23797" y="2788"/>
                  </a:lnTo>
                  <a:lnTo>
                    <a:pt x="23723" y="2800"/>
                  </a:lnTo>
                  <a:lnTo>
                    <a:pt x="23574" y="2827"/>
                  </a:lnTo>
                  <a:lnTo>
                    <a:pt x="23499" y="2841"/>
                  </a:lnTo>
                  <a:lnTo>
                    <a:pt x="23424" y="2856"/>
                  </a:lnTo>
                  <a:lnTo>
                    <a:pt x="23352" y="2870"/>
                  </a:lnTo>
                  <a:lnTo>
                    <a:pt x="23279" y="2886"/>
                  </a:lnTo>
                  <a:lnTo>
                    <a:pt x="23210" y="2902"/>
                  </a:lnTo>
                  <a:lnTo>
                    <a:pt x="23175" y="2911"/>
                  </a:lnTo>
                  <a:lnTo>
                    <a:pt x="23143" y="2919"/>
                  </a:lnTo>
                  <a:lnTo>
                    <a:pt x="23111" y="2929"/>
                  </a:lnTo>
                  <a:lnTo>
                    <a:pt x="23078" y="2938"/>
                  </a:lnTo>
                  <a:lnTo>
                    <a:pt x="23049" y="2948"/>
                  </a:lnTo>
                  <a:lnTo>
                    <a:pt x="23019" y="2958"/>
                  </a:lnTo>
                  <a:lnTo>
                    <a:pt x="22991" y="2968"/>
                  </a:lnTo>
                  <a:lnTo>
                    <a:pt x="22963" y="2978"/>
                  </a:lnTo>
                  <a:lnTo>
                    <a:pt x="22936" y="2990"/>
                  </a:lnTo>
                  <a:lnTo>
                    <a:pt x="22911" y="3002"/>
                  </a:lnTo>
                  <a:lnTo>
                    <a:pt x="22889" y="3013"/>
                  </a:lnTo>
                  <a:lnTo>
                    <a:pt x="22867" y="3025"/>
                  </a:lnTo>
                  <a:lnTo>
                    <a:pt x="22845" y="3038"/>
                  </a:lnTo>
                  <a:lnTo>
                    <a:pt x="22826" y="3052"/>
                  </a:lnTo>
                  <a:lnTo>
                    <a:pt x="22808" y="3066"/>
                  </a:lnTo>
                  <a:lnTo>
                    <a:pt x="22793" y="3080"/>
                  </a:lnTo>
                  <a:lnTo>
                    <a:pt x="22779" y="3095"/>
                  </a:lnTo>
                  <a:lnTo>
                    <a:pt x="22766" y="3110"/>
                  </a:lnTo>
                  <a:lnTo>
                    <a:pt x="22800" y="3207"/>
                  </a:lnTo>
                  <a:lnTo>
                    <a:pt x="22831" y="3304"/>
                  </a:lnTo>
                  <a:lnTo>
                    <a:pt x="22860" y="3401"/>
                  </a:lnTo>
                  <a:lnTo>
                    <a:pt x="22887" y="3496"/>
                  </a:lnTo>
                  <a:lnTo>
                    <a:pt x="22910" y="3591"/>
                  </a:lnTo>
                  <a:lnTo>
                    <a:pt x="22931" y="3685"/>
                  </a:lnTo>
                  <a:lnTo>
                    <a:pt x="22951" y="3778"/>
                  </a:lnTo>
                  <a:lnTo>
                    <a:pt x="22966" y="3872"/>
                  </a:lnTo>
                  <a:lnTo>
                    <a:pt x="22979" y="3965"/>
                  </a:lnTo>
                  <a:lnTo>
                    <a:pt x="22991" y="4056"/>
                  </a:lnTo>
                  <a:lnTo>
                    <a:pt x="22999" y="4147"/>
                  </a:lnTo>
                  <a:lnTo>
                    <a:pt x="23005" y="4236"/>
                  </a:lnTo>
                  <a:lnTo>
                    <a:pt x="23009" y="4325"/>
                  </a:lnTo>
                  <a:lnTo>
                    <a:pt x="23010" y="4414"/>
                  </a:lnTo>
                  <a:lnTo>
                    <a:pt x="23009" y="4458"/>
                  </a:lnTo>
                  <a:lnTo>
                    <a:pt x="23009" y="4502"/>
                  </a:lnTo>
                  <a:lnTo>
                    <a:pt x="23007" y="4545"/>
                  </a:lnTo>
                  <a:lnTo>
                    <a:pt x="23005" y="4589"/>
                  </a:lnTo>
                  <a:lnTo>
                    <a:pt x="23002" y="4631"/>
                  </a:lnTo>
                  <a:lnTo>
                    <a:pt x="22999" y="4674"/>
                  </a:lnTo>
                  <a:lnTo>
                    <a:pt x="22995" y="4717"/>
                  </a:lnTo>
                  <a:lnTo>
                    <a:pt x="22990" y="4760"/>
                  </a:lnTo>
                  <a:lnTo>
                    <a:pt x="22985" y="4801"/>
                  </a:lnTo>
                  <a:lnTo>
                    <a:pt x="22978" y="4843"/>
                  </a:lnTo>
                  <a:lnTo>
                    <a:pt x="22972" y="4885"/>
                  </a:lnTo>
                  <a:lnTo>
                    <a:pt x="22965" y="4927"/>
                  </a:lnTo>
                  <a:lnTo>
                    <a:pt x="22957" y="4967"/>
                  </a:lnTo>
                  <a:lnTo>
                    <a:pt x="22947" y="5008"/>
                  </a:lnTo>
                  <a:lnTo>
                    <a:pt x="22940" y="5050"/>
                  </a:lnTo>
                  <a:lnTo>
                    <a:pt x="22929" y="5090"/>
                  </a:lnTo>
                  <a:lnTo>
                    <a:pt x="22920" y="5130"/>
                  </a:lnTo>
                  <a:lnTo>
                    <a:pt x="22908" y="5171"/>
                  </a:lnTo>
                  <a:lnTo>
                    <a:pt x="22897" y="5210"/>
                  </a:lnTo>
                  <a:lnTo>
                    <a:pt x="22885" y="5250"/>
                  </a:lnTo>
                  <a:lnTo>
                    <a:pt x="22872" y="5289"/>
                  </a:lnTo>
                  <a:lnTo>
                    <a:pt x="22859" y="5328"/>
                  </a:lnTo>
                  <a:lnTo>
                    <a:pt x="22844" y="5367"/>
                  </a:lnTo>
                  <a:lnTo>
                    <a:pt x="22830" y="5406"/>
                  </a:lnTo>
                  <a:lnTo>
                    <a:pt x="22814" y="5444"/>
                  </a:lnTo>
                  <a:lnTo>
                    <a:pt x="22799" y="5482"/>
                  </a:lnTo>
                  <a:lnTo>
                    <a:pt x="22781" y="5520"/>
                  </a:lnTo>
                  <a:lnTo>
                    <a:pt x="22765" y="5557"/>
                  </a:lnTo>
                  <a:lnTo>
                    <a:pt x="22747" y="5594"/>
                  </a:lnTo>
                  <a:lnTo>
                    <a:pt x="22730" y="5632"/>
                  </a:lnTo>
                  <a:lnTo>
                    <a:pt x="22710" y="5668"/>
                  </a:lnTo>
                  <a:lnTo>
                    <a:pt x="22692" y="5705"/>
                  </a:lnTo>
                  <a:lnTo>
                    <a:pt x="22670" y="5741"/>
                  </a:lnTo>
                  <a:lnTo>
                    <a:pt x="22650" y="5777"/>
                  </a:lnTo>
                  <a:lnTo>
                    <a:pt x="22629" y="5813"/>
                  </a:lnTo>
                  <a:lnTo>
                    <a:pt x="22606" y="5848"/>
                  </a:lnTo>
                  <a:lnTo>
                    <a:pt x="22584" y="5883"/>
                  </a:lnTo>
                  <a:lnTo>
                    <a:pt x="22561" y="5919"/>
                  </a:lnTo>
                  <a:lnTo>
                    <a:pt x="22538" y="5953"/>
                  </a:lnTo>
                  <a:lnTo>
                    <a:pt x="22512" y="5987"/>
                  </a:lnTo>
                  <a:lnTo>
                    <a:pt x="22487" y="6020"/>
                  </a:lnTo>
                  <a:lnTo>
                    <a:pt x="22463" y="6055"/>
                  </a:lnTo>
                  <a:lnTo>
                    <a:pt x="22437" y="6088"/>
                  </a:lnTo>
                  <a:lnTo>
                    <a:pt x="22409" y="6121"/>
                  </a:lnTo>
                  <a:lnTo>
                    <a:pt x="22382" y="6154"/>
                  </a:lnTo>
                  <a:lnTo>
                    <a:pt x="22354" y="6186"/>
                  </a:lnTo>
                  <a:lnTo>
                    <a:pt x="22326" y="6218"/>
                  </a:lnTo>
                  <a:lnTo>
                    <a:pt x="22297" y="6250"/>
                  </a:lnTo>
                  <a:lnTo>
                    <a:pt x="22266" y="6281"/>
                  </a:lnTo>
                  <a:lnTo>
                    <a:pt x="22236" y="6314"/>
                  </a:lnTo>
                  <a:lnTo>
                    <a:pt x="22204" y="6344"/>
                  </a:lnTo>
                  <a:lnTo>
                    <a:pt x="22173" y="6375"/>
                  </a:lnTo>
                  <a:lnTo>
                    <a:pt x="22141" y="6405"/>
                  </a:lnTo>
                  <a:lnTo>
                    <a:pt x="22109" y="6436"/>
                  </a:lnTo>
                  <a:lnTo>
                    <a:pt x="22075" y="6464"/>
                  </a:lnTo>
                  <a:lnTo>
                    <a:pt x="22041" y="6494"/>
                  </a:lnTo>
                  <a:lnTo>
                    <a:pt x="22006" y="6523"/>
                  </a:lnTo>
                  <a:lnTo>
                    <a:pt x="21971" y="6552"/>
                  </a:lnTo>
                  <a:lnTo>
                    <a:pt x="21935" y="6580"/>
                  </a:lnTo>
                  <a:lnTo>
                    <a:pt x="21899" y="6608"/>
                  </a:lnTo>
                  <a:lnTo>
                    <a:pt x="21861" y="6636"/>
                  </a:lnTo>
                  <a:lnTo>
                    <a:pt x="21824" y="6663"/>
                  </a:lnTo>
                  <a:lnTo>
                    <a:pt x="21786" y="6690"/>
                  </a:lnTo>
                  <a:lnTo>
                    <a:pt x="21747" y="6717"/>
                  </a:lnTo>
                  <a:lnTo>
                    <a:pt x="21708" y="6744"/>
                  </a:lnTo>
                  <a:lnTo>
                    <a:pt x="21668" y="6769"/>
                  </a:lnTo>
                  <a:lnTo>
                    <a:pt x="21627" y="6795"/>
                  </a:lnTo>
                  <a:lnTo>
                    <a:pt x="21586" y="6821"/>
                  </a:lnTo>
                  <a:lnTo>
                    <a:pt x="21544" y="6845"/>
                  </a:lnTo>
                  <a:lnTo>
                    <a:pt x="21501" y="6870"/>
                  </a:lnTo>
                  <a:lnTo>
                    <a:pt x="21459" y="6895"/>
                  </a:lnTo>
                  <a:lnTo>
                    <a:pt x="21415" y="6918"/>
                  </a:lnTo>
                  <a:lnTo>
                    <a:pt x="21372" y="6942"/>
                  </a:lnTo>
                  <a:lnTo>
                    <a:pt x="21326" y="6965"/>
                  </a:lnTo>
                  <a:lnTo>
                    <a:pt x="21281" y="6989"/>
                  </a:lnTo>
                  <a:lnTo>
                    <a:pt x="21235" y="7011"/>
                  </a:lnTo>
                  <a:lnTo>
                    <a:pt x="21190" y="7034"/>
                  </a:lnTo>
                  <a:lnTo>
                    <a:pt x="21143" y="7055"/>
                  </a:lnTo>
                  <a:lnTo>
                    <a:pt x="21094" y="7077"/>
                  </a:lnTo>
                  <a:lnTo>
                    <a:pt x="21047" y="7097"/>
                  </a:lnTo>
                  <a:lnTo>
                    <a:pt x="20997" y="7117"/>
                  </a:lnTo>
                  <a:lnTo>
                    <a:pt x="20948" y="7139"/>
                  </a:lnTo>
                  <a:lnTo>
                    <a:pt x="20898" y="7158"/>
                  </a:lnTo>
                  <a:lnTo>
                    <a:pt x="20847" y="7177"/>
                  </a:lnTo>
                  <a:lnTo>
                    <a:pt x="20796" y="7196"/>
                  </a:lnTo>
                  <a:lnTo>
                    <a:pt x="20744" y="7216"/>
                  </a:lnTo>
                  <a:lnTo>
                    <a:pt x="20692" y="7234"/>
                  </a:lnTo>
                  <a:lnTo>
                    <a:pt x="20639" y="7252"/>
                  </a:lnTo>
                  <a:lnTo>
                    <a:pt x="20586" y="7270"/>
                  </a:lnTo>
                  <a:lnTo>
                    <a:pt x="20531" y="7287"/>
                  </a:lnTo>
                  <a:lnTo>
                    <a:pt x="20477" y="7303"/>
                  </a:lnTo>
                  <a:lnTo>
                    <a:pt x="20422" y="7319"/>
                  </a:lnTo>
                  <a:lnTo>
                    <a:pt x="20365" y="7337"/>
                  </a:lnTo>
                  <a:lnTo>
                    <a:pt x="20309" y="7352"/>
                  </a:lnTo>
                  <a:lnTo>
                    <a:pt x="20252" y="7368"/>
                  </a:lnTo>
                  <a:lnTo>
                    <a:pt x="20195" y="7383"/>
                  </a:lnTo>
                  <a:lnTo>
                    <a:pt x="20137" y="7396"/>
                  </a:lnTo>
                  <a:lnTo>
                    <a:pt x="20078" y="7410"/>
                  </a:lnTo>
                  <a:lnTo>
                    <a:pt x="20018" y="7424"/>
                  </a:lnTo>
                  <a:lnTo>
                    <a:pt x="19959" y="7437"/>
                  </a:lnTo>
                  <a:lnTo>
                    <a:pt x="20373" y="7445"/>
                  </a:lnTo>
                  <a:lnTo>
                    <a:pt x="20583" y="7449"/>
                  </a:lnTo>
                  <a:lnTo>
                    <a:pt x="20794" y="7454"/>
                  </a:lnTo>
                  <a:lnTo>
                    <a:pt x="21005" y="7461"/>
                  </a:lnTo>
                  <a:lnTo>
                    <a:pt x="21112" y="7464"/>
                  </a:lnTo>
                  <a:lnTo>
                    <a:pt x="21217" y="7468"/>
                  </a:lnTo>
                  <a:lnTo>
                    <a:pt x="21322" y="7472"/>
                  </a:lnTo>
                  <a:lnTo>
                    <a:pt x="21427" y="7478"/>
                  </a:lnTo>
                  <a:lnTo>
                    <a:pt x="21533" y="7483"/>
                  </a:lnTo>
                  <a:lnTo>
                    <a:pt x="21639" y="7490"/>
                  </a:lnTo>
                  <a:lnTo>
                    <a:pt x="21743" y="7497"/>
                  </a:lnTo>
                  <a:lnTo>
                    <a:pt x="21847" y="7505"/>
                  </a:lnTo>
                  <a:lnTo>
                    <a:pt x="21952" y="7512"/>
                  </a:lnTo>
                  <a:lnTo>
                    <a:pt x="22055" y="7522"/>
                  </a:lnTo>
                  <a:lnTo>
                    <a:pt x="22157" y="7531"/>
                  </a:lnTo>
                  <a:lnTo>
                    <a:pt x="22260" y="7543"/>
                  </a:lnTo>
                  <a:lnTo>
                    <a:pt x="22361" y="7554"/>
                  </a:lnTo>
                  <a:lnTo>
                    <a:pt x="22462" y="7567"/>
                  </a:lnTo>
                  <a:lnTo>
                    <a:pt x="22562" y="7581"/>
                  </a:lnTo>
                  <a:lnTo>
                    <a:pt x="22661" y="7596"/>
                  </a:lnTo>
                  <a:lnTo>
                    <a:pt x="22759" y="7611"/>
                  </a:lnTo>
                  <a:lnTo>
                    <a:pt x="22857" y="7628"/>
                  </a:lnTo>
                  <a:lnTo>
                    <a:pt x="22952" y="7646"/>
                  </a:lnTo>
                  <a:lnTo>
                    <a:pt x="23048" y="7665"/>
                  </a:lnTo>
                  <a:lnTo>
                    <a:pt x="23094" y="7676"/>
                  </a:lnTo>
                  <a:lnTo>
                    <a:pt x="23141" y="7685"/>
                  </a:lnTo>
                  <a:lnTo>
                    <a:pt x="23187" y="7696"/>
                  </a:lnTo>
                  <a:lnTo>
                    <a:pt x="23234" y="7708"/>
                  </a:lnTo>
                  <a:lnTo>
                    <a:pt x="23272" y="7695"/>
                  </a:lnTo>
                  <a:lnTo>
                    <a:pt x="23309" y="7681"/>
                  </a:lnTo>
                  <a:lnTo>
                    <a:pt x="23347" y="7667"/>
                  </a:lnTo>
                  <a:lnTo>
                    <a:pt x="23382" y="7653"/>
                  </a:lnTo>
                  <a:lnTo>
                    <a:pt x="23417" y="7639"/>
                  </a:lnTo>
                  <a:lnTo>
                    <a:pt x="23451" y="7624"/>
                  </a:lnTo>
                  <a:lnTo>
                    <a:pt x="23485" y="7609"/>
                  </a:lnTo>
                  <a:lnTo>
                    <a:pt x="23518" y="7593"/>
                  </a:lnTo>
                  <a:lnTo>
                    <a:pt x="23551" y="7577"/>
                  </a:lnTo>
                  <a:lnTo>
                    <a:pt x="23583" y="7561"/>
                  </a:lnTo>
                  <a:lnTo>
                    <a:pt x="23615" y="7544"/>
                  </a:lnTo>
                  <a:lnTo>
                    <a:pt x="23646" y="7528"/>
                  </a:lnTo>
                  <a:lnTo>
                    <a:pt x="23708" y="7493"/>
                  </a:lnTo>
                  <a:lnTo>
                    <a:pt x="23766" y="7457"/>
                  </a:lnTo>
                  <a:lnTo>
                    <a:pt x="23824" y="7421"/>
                  </a:lnTo>
                  <a:lnTo>
                    <a:pt x="23882" y="7385"/>
                  </a:lnTo>
                  <a:lnTo>
                    <a:pt x="23939" y="7347"/>
                  </a:lnTo>
                  <a:lnTo>
                    <a:pt x="23994" y="7311"/>
                  </a:lnTo>
                  <a:lnTo>
                    <a:pt x="24107" y="7236"/>
                  </a:lnTo>
                  <a:lnTo>
                    <a:pt x="24163" y="7200"/>
                  </a:lnTo>
                  <a:lnTo>
                    <a:pt x="24221" y="7163"/>
                  </a:lnTo>
                  <a:lnTo>
                    <a:pt x="24280" y="7127"/>
                  </a:lnTo>
                  <a:lnTo>
                    <a:pt x="24339" y="7092"/>
                  </a:lnTo>
                  <a:lnTo>
                    <a:pt x="24401" y="7057"/>
                  </a:lnTo>
                  <a:lnTo>
                    <a:pt x="24432" y="7040"/>
                  </a:lnTo>
                  <a:lnTo>
                    <a:pt x="24464" y="7023"/>
                  </a:lnTo>
                  <a:lnTo>
                    <a:pt x="24496" y="7007"/>
                  </a:lnTo>
                  <a:lnTo>
                    <a:pt x="24529" y="6992"/>
                  </a:lnTo>
                  <a:lnTo>
                    <a:pt x="24562" y="6976"/>
                  </a:lnTo>
                  <a:lnTo>
                    <a:pt x="24596" y="6961"/>
                  </a:lnTo>
                  <a:lnTo>
                    <a:pt x="24631" y="6946"/>
                  </a:lnTo>
                  <a:lnTo>
                    <a:pt x="24666" y="6931"/>
                  </a:lnTo>
                  <a:lnTo>
                    <a:pt x="24702" y="6917"/>
                  </a:lnTo>
                  <a:lnTo>
                    <a:pt x="24738" y="6903"/>
                  </a:lnTo>
                  <a:lnTo>
                    <a:pt x="24775" y="6890"/>
                  </a:lnTo>
                  <a:lnTo>
                    <a:pt x="24814" y="6879"/>
                  </a:lnTo>
                  <a:lnTo>
                    <a:pt x="24852" y="6866"/>
                  </a:lnTo>
                  <a:lnTo>
                    <a:pt x="24894" y="6854"/>
                  </a:lnTo>
                  <a:lnTo>
                    <a:pt x="24935" y="6843"/>
                  </a:lnTo>
                  <a:lnTo>
                    <a:pt x="24976" y="6833"/>
                  </a:lnTo>
                  <a:lnTo>
                    <a:pt x="25019" y="6822"/>
                  </a:lnTo>
                  <a:lnTo>
                    <a:pt x="25064" y="6813"/>
                  </a:lnTo>
                  <a:lnTo>
                    <a:pt x="25108" y="6804"/>
                  </a:lnTo>
                  <a:lnTo>
                    <a:pt x="25155" y="6796"/>
                  </a:lnTo>
                  <a:lnTo>
                    <a:pt x="25201" y="6789"/>
                  </a:lnTo>
                  <a:lnTo>
                    <a:pt x="25251" y="6781"/>
                  </a:lnTo>
                  <a:lnTo>
                    <a:pt x="25300" y="6775"/>
                  </a:lnTo>
                  <a:lnTo>
                    <a:pt x="25352" y="6769"/>
                  </a:lnTo>
                  <a:lnTo>
                    <a:pt x="25403" y="6765"/>
                  </a:lnTo>
                  <a:lnTo>
                    <a:pt x="25457" y="6761"/>
                  </a:lnTo>
                  <a:lnTo>
                    <a:pt x="25440" y="6778"/>
                  </a:lnTo>
                  <a:lnTo>
                    <a:pt x="25425" y="6794"/>
                  </a:lnTo>
                  <a:lnTo>
                    <a:pt x="25409" y="6810"/>
                  </a:lnTo>
                  <a:lnTo>
                    <a:pt x="25393" y="6826"/>
                  </a:lnTo>
                  <a:lnTo>
                    <a:pt x="25375" y="6840"/>
                  </a:lnTo>
                  <a:lnTo>
                    <a:pt x="25357" y="6855"/>
                  </a:lnTo>
                  <a:lnTo>
                    <a:pt x="25337" y="6870"/>
                  </a:lnTo>
                  <a:lnTo>
                    <a:pt x="25319" y="6884"/>
                  </a:lnTo>
                  <a:lnTo>
                    <a:pt x="25299" y="6898"/>
                  </a:lnTo>
                  <a:lnTo>
                    <a:pt x="25278" y="6912"/>
                  </a:lnTo>
                  <a:lnTo>
                    <a:pt x="25257" y="6926"/>
                  </a:lnTo>
                  <a:lnTo>
                    <a:pt x="25236" y="6937"/>
                  </a:lnTo>
                  <a:lnTo>
                    <a:pt x="25192" y="6964"/>
                  </a:lnTo>
                  <a:lnTo>
                    <a:pt x="25147" y="6988"/>
                  </a:lnTo>
                  <a:lnTo>
                    <a:pt x="25102" y="7012"/>
                  </a:lnTo>
                  <a:lnTo>
                    <a:pt x="25055" y="7036"/>
                  </a:lnTo>
                  <a:lnTo>
                    <a:pt x="25006" y="7058"/>
                  </a:lnTo>
                  <a:lnTo>
                    <a:pt x="24957" y="7081"/>
                  </a:lnTo>
                  <a:lnTo>
                    <a:pt x="24859" y="7126"/>
                  </a:lnTo>
                  <a:lnTo>
                    <a:pt x="24760" y="7171"/>
                  </a:lnTo>
                  <a:lnTo>
                    <a:pt x="24712" y="7192"/>
                  </a:lnTo>
                  <a:lnTo>
                    <a:pt x="24664" y="7216"/>
                  </a:lnTo>
                  <a:lnTo>
                    <a:pt x="24616" y="7239"/>
                  </a:lnTo>
                  <a:lnTo>
                    <a:pt x="24570" y="7263"/>
                  </a:lnTo>
                  <a:lnTo>
                    <a:pt x="24525" y="7287"/>
                  </a:lnTo>
                  <a:lnTo>
                    <a:pt x="24481" y="7313"/>
                  </a:lnTo>
                  <a:lnTo>
                    <a:pt x="24460" y="7326"/>
                  </a:lnTo>
                  <a:lnTo>
                    <a:pt x="24439" y="7339"/>
                  </a:lnTo>
                  <a:lnTo>
                    <a:pt x="24419" y="7353"/>
                  </a:lnTo>
                  <a:lnTo>
                    <a:pt x="24400" y="7368"/>
                  </a:lnTo>
                  <a:lnTo>
                    <a:pt x="24380" y="7380"/>
                  </a:lnTo>
                  <a:lnTo>
                    <a:pt x="24360" y="7395"/>
                  </a:lnTo>
                  <a:lnTo>
                    <a:pt x="24344" y="7410"/>
                  </a:lnTo>
                  <a:lnTo>
                    <a:pt x="24325" y="7425"/>
                  </a:lnTo>
                  <a:lnTo>
                    <a:pt x="24309" y="7441"/>
                  </a:lnTo>
                  <a:lnTo>
                    <a:pt x="24291" y="7456"/>
                  </a:lnTo>
                  <a:lnTo>
                    <a:pt x="24276" y="7474"/>
                  </a:lnTo>
                  <a:lnTo>
                    <a:pt x="24261" y="7491"/>
                  </a:lnTo>
                  <a:lnTo>
                    <a:pt x="24247" y="7507"/>
                  </a:lnTo>
                  <a:lnTo>
                    <a:pt x="24234" y="7525"/>
                  </a:lnTo>
                  <a:lnTo>
                    <a:pt x="24221" y="7543"/>
                  </a:lnTo>
                  <a:lnTo>
                    <a:pt x="24209" y="7561"/>
                  </a:lnTo>
                  <a:lnTo>
                    <a:pt x="24199" y="7581"/>
                  </a:lnTo>
                  <a:lnTo>
                    <a:pt x="24188" y="7600"/>
                  </a:lnTo>
                  <a:lnTo>
                    <a:pt x="24178" y="7619"/>
                  </a:lnTo>
                  <a:lnTo>
                    <a:pt x="24170" y="7639"/>
                  </a:lnTo>
                  <a:lnTo>
                    <a:pt x="24242" y="7642"/>
                  </a:lnTo>
                  <a:lnTo>
                    <a:pt x="24312" y="7642"/>
                  </a:lnTo>
                  <a:lnTo>
                    <a:pt x="24380" y="7642"/>
                  </a:lnTo>
                  <a:lnTo>
                    <a:pt x="24446" y="7638"/>
                  </a:lnTo>
                  <a:lnTo>
                    <a:pt x="24508" y="7635"/>
                  </a:lnTo>
                  <a:lnTo>
                    <a:pt x="24571" y="7631"/>
                  </a:lnTo>
                  <a:lnTo>
                    <a:pt x="24631" y="7625"/>
                  </a:lnTo>
                  <a:lnTo>
                    <a:pt x="24688" y="7619"/>
                  </a:lnTo>
                  <a:lnTo>
                    <a:pt x="24746" y="7612"/>
                  </a:lnTo>
                  <a:lnTo>
                    <a:pt x="24802" y="7604"/>
                  </a:lnTo>
                  <a:lnTo>
                    <a:pt x="24857" y="7596"/>
                  </a:lnTo>
                  <a:lnTo>
                    <a:pt x="24909" y="7586"/>
                  </a:lnTo>
                  <a:lnTo>
                    <a:pt x="24962" y="7576"/>
                  </a:lnTo>
                  <a:lnTo>
                    <a:pt x="25012" y="7566"/>
                  </a:lnTo>
                  <a:lnTo>
                    <a:pt x="25063" y="7554"/>
                  </a:lnTo>
                  <a:lnTo>
                    <a:pt x="25112" y="7543"/>
                  </a:lnTo>
                  <a:lnTo>
                    <a:pt x="25211" y="7520"/>
                  </a:lnTo>
                  <a:lnTo>
                    <a:pt x="25309" y="7496"/>
                  </a:lnTo>
                  <a:lnTo>
                    <a:pt x="25406" y="7471"/>
                  </a:lnTo>
                  <a:lnTo>
                    <a:pt x="25504" y="7448"/>
                  </a:lnTo>
                  <a:lnTo>
                    <a:pt x="25554" y="7436"/>
                  </a:lnTo>
                  <a:lnTo>
                    <a:pt x="25603" y="7425"/>
                  </a:lnTo>
                  <a:lnTo>
                    <a:pt x="25655" y="7415"/>
                  </a:lnTo>
                  <a:lnTo>
                    <a:pt x="25706" y="7405"/>
                  </a:lnTo>
                  <a:lnTo>
                    <a:pt x="25759" y="7394"/>
                  </a:lnTo>
                  <a:lnTo>
                    <a:pt x="25813" y="7385"/>
                  </a:lnTo>
                  <a:lnTo>
                    <a:pt x="25868" y="7377"/>
                  </a:lnTo>
                  <a:lnTo>
                    <a:pt x="25924" y="7370"/>
                  </a:lnTo>
                  <a:lnTo>
                    <a:pt x="25891" y="7391"/>
                  </a:lnTo>
                  <a:lnTo>
                    <a:pt x="25857" y="7413"/>
                  </a:lnTo>
                  <a:lnTo>
                    <a:pt x="25823" y="7434"/>
                  </a:lnTo>
                  <a:lnTo>
                    <a:pt x="25787" y="7455"/>
                  </a:lnTo>
                  <a:lnTo>
                    <a:pt x="25750" y="7477"/>
                  </a:lnTo>
                  <a:lnTo>
                    <a:pt x="25712" y="7497"/>
                  </a:lnTo>
                  <a:lnTo>
                    <a:pt x="25672" y="7517"/>
                  </a:lnTo>
                  <a:lnTo>
                    <a:pt x="25633" y="7538"/>
                  </a:lnTo>
                  <a:lnTo>
                    <a:pt x="25591" y="7558"/>
                  </a:lnTo>
                  <a:lnTo>
                    <a:pt x="25550" y="7578"/>
                  </a:lnTo>
                  <a:lnTo>
                    <a:pt x="25506" y="7598"/>
                  </a:lnTo>
                  <a:lnTo>
                    <a:pt x="25463" y="7618"/>
                  </a:lnTo>
                  <a:lnTo>
                    <a:pt x="25418" y="7636"/>
                  </a:lnTo>
                  <a:lnTo>
                    <a:pt x="25372" y="7655"/>
                  </a:lnTo>
                  <a:lnTo>
                    <a:pt x="25326" y="7674"/>
                  </a:lnTo>
                  <a:lnTo>
                    <a:pt x="25278" y="7692"/>
                  </a:lnTo>
                  <a:lnTo>
                    <a:pt x="25230" y="7710"/>
                  </a:lnTo>
                  <a:lnTo>
                    <a:pt x="25180" y="7727"/>
                  </a:lnTo>
                  <a:lnTo>
                    <a:pt x="25131" y="7745"/>
                  </a:lnTo>
                  <a:lnTo>
                    <a:pt x="25079" y="7762"/>
                  </a:lnTo>
                  <a:lnTo>
                    <a:pt x="25029" y="7779"/>
                  </a:lnTo>
                  <a:lnTo>
                    <a:pt x="24976" y="7795"/>
                  </a:lnTo>
                  <a:lnTo>
                    <a:pt x="24923" y="7811"/>
                  </a:lnTo>
                  <a:lnTo>
                    <a:pt x="24870" y="7826"/>
                  </a:lnTo>
                  <a:lnTo>
                    <a:pt x="24814" y="7841"/>
                  </a:lnTo>
                  <a:lnTo>
                    <a:pt x="24760" y="7854"/>
                  </a:lnTo>
                  <a:lnTo>
                    <a:pt x="24704" y="7869"/>
                  </a:lnTo>
                  <a:lnTo>
                    <a:pt x="24647" y="7882"/>
                  </a:lnTo>
                  <a:lnTo>
                    <a:pt x="24589" y="7896"/>
                  </a:lnTo>
                  <a:lnTo>
                    <a:pt x="24532" y="7909"/>
                  </a:lnTo>
                  <a:lnTo>
                    <a:pt x="24474" y="7921"/>
                  </a:lnTo>
                  <a:lnTo>
                    <a:pt x="24414" y="7933"/>
                  </a:lnTo>
                  <a:lnTo>
                    <a:pt x="24354" y="7943"/>
                  </a:lnTo>
                  <a:lnTo>
                    <a:pt x="24294" y="7954"/>
                  </a:lnTo>
                  <a:lnTo>
                    <a:pt x="24234" y="7965"/>
                  </a:lnTo>
                  <a:lnTo>
                    <a:pt x="24172" y="7974"/>
                  </a:lnTo>
                  <a:lnTo>
                    <a:pt x="24110" y="7984"/>
                  </a:lnTo>
                  <a:lnTo>
                    <a:pt x="24048" y="7991"/>
                  </a:lnTo>
                  <a:lnTo>
                    <a:pt x="23985" y="8000"/>
                  </a:lnTo>
                  <a:lnTo>
                    <a:pt x="23921" y="8008"/>
                  </a:lnTo>
                  <a:lnTo>
                    <a:pt x="23857" y="8014"/>
                  </a:lnTo>
                  <a:lnTo>
                    <a:pt x="23793" y="8020"/>
                  </a:lnTo>
                  <a:lnTo>
                    <a:pt x="23728" y="8026"/>
                  </a:lnTo>
                  <a:lnTo>
                    <a:pt x="23663" y="8030"/>
                  </a:lnTo>
                  <a:lnTo>
                    <a:pt x="23597" y="8034"/>
                  </a:lnTo>
                  <a:lnTo>
                    <a:pt x="23532" y="8039"/>
                  </a:lnTo>
                  <a:lnTo>
                    <a:pt x="23465" y="8042"/>
                  </a:lnTo>
                  <a:lnTo>
                    <a:pt x="23399" y="8044"/>
                  </a:lnTo>
                  <a:lnTo>
                    <a:pt x="23331" y="8045"/>
                  </a:lnTo>
                  <a:lnTo>
                    <a:pt x="23264" y="8046"/>
                  </a:lnTo>
                  <a:lnTo>
                    <a:pt x="23196" y="8046"/>
                  </a:lnTo>
                  <a:lnTo>
                    <a:pt x="23129" y="8046"/>
                  </a:lnTo>
                  <a:lnTo>
                    <a:pt x="23061" y="8044"/>
                  </a:lnTo>
                  <a:lnTo>
                    <a:pt x="22993" y="8043"/>
                  </a:lnTo>
                  <a:lnTo>
                    <a:pt x="22924" y="8040"/>
                  </a:lnTo>
                  <a:lnTo>
                    <a:pt x="22855" y="8035"/>
                  </a:lnTo>
                  <a:lnTo>
                    <a:pt x="22786" y="8032"/>
                  </a:lnTo>
                  <a:lnTo>
                    <a:pt x="22716" y="8027"/>
                  </a:lnTo>
                  <a:lnTo>
                    <a:pt x="22647" y="8020"/>
                  </a:lnTo>
                  <a:lnTo>
                    <a:pt x="22577" y="8014"/>
                  </a:lnTo>
                  <a:lnTo>
                    <a:pt x="22508" y="8005"/>
                  </a:lnTo>
                  <a:lnTo>
                    <a:pt x="22438" y="7997"/>
                  </a:lnTo>
                  <a:lnTo>
                    <a:pt x="22369" y="7988"/>
                  </a:lnTo>
                  <a:lnTo>
                    <a:pt x="22299" y="7978"/>
                  </a:lnTo>
                  <a:lnTo>
                    <a:pt x="22276" y="7981"/>
                  </a:lnTo>
                  <a:lnTo>
                    <a:pt x="22254" y="7984"/>
                  </a:lnTo>
                  <a:lnTo>
                    <a:pt x="22235" y="7987"/>
                  </a:lnTo>
                  <a:lnTo>
                    <a:pt x="22217" y="7990"/>
                  </a:lnTo>
                  <a:lnTo>
                    <a:pt x="22200" y="7995"/>
                  </a:lnTo>
                  <a:lnTo>
                    <a:pt x="22184" y="7998"/>
                  </a:lnTo>
                  <a:lnTo>
                    <a:pt x="22171" y="8003"/>
                  </a:lnTo>
                  <a:lnTo>
                    <a:pt x="22157" y="8008"/>
                  </a:lnTo>
                  <a:lnTo>
                    <a:pt x="22146" y="8012"/>
                  </a:lnTo>
                  <a:lnTo>
                    <a:pt x="22137" y="8017"/>
                  </a:lnTo>
                  <a:lnTo>
                    <a:pt x="22128" y="8024"/>
                  </a:lnTo>
                  <a:lnTo>
                    <a:pt x="22119" y="8029"/>
                  </a:lnTo>
                  <a:lnTo>
                    <a:pt x="22113" y="8034"/>
                  </a:lnTo>
                  <a:lnTo>
                    <a:pt x="22106" y="8041"/>
                  </a:lnTo>
                  <a:lnTo>
                    <a:pt x="22102" y="8047"/>
                  </a:lnTo>
                  <a:lnTo>
                    <a:pt x="22098" y="8054"/>
                  </a:lnTo>
                  <a:lnTo>
                    <a:pt x="22095" y="8061"/>
                  </a:lnTo>
                  <a:lnTo>
                    <a:pt x="22092" y="8067"/>
                  </a:lnTo>
                  <a:lnTo>
                    <a:pt x="22090" y="8075"/>
                  </a:lnTo>
                  <a:lnTo>
                    <a:pt x="22089" y="8081"/>
                  </a:lnTo>
                  <a:lnTo>
                    <a:pt x="22089" y="8089"/>
                  </a:lnTo>
                  <a:lnTo>
                    <a:pt x="22090" y="8096"/>
                  </a:lnTo>
                  <a:lnTo>
                    <a:pt x="22093" y="8112"/>
                  </a:lnTo>
                  <a:lnTo>
                    <a:pt x="22098" y="8128"/>
                  </a:lnTo>
                  <a:lnTo>
                    <a:pt x="22105" y="8146"/>
                  </a:lnTo>
                  <a:lnTo>
                    <a:pt x="22113" y="8163"/>
                  </a:lnTo>
                  <a:lnTo>
                    <a:pt x="22120" y="8180"/>
                  </a:lnTo>
                  <a:lnTo>
                    <a:pt x="22139" y="8215"/>
                  </a:lnTo>
                  <a:lnTo>
                    <a:pt x="22147" y="8233"/>
                  </a:lnTo>
                  <a:lnTo>
                    <a:pt x="22155" y="8251"/>
                  </a:lnTo>
                  <a:lnTo>
                    <a:pt x="22163" y="8270"/>
                  </a:lnTo>
                  <a:lnTo>
                    <a:pt x="22168" y="8288"/>
                  </a:lnTo>
                  <a:lnTo>
                    <a:pt x="22172" y="8305"/>
                  </a:lnTo>
                  <a:lnTo>
                    <a:pt x="22174" y="8323"/>
                  </a:lnTo>
                  <a:lnTo>
                    <a:pt x="22173" y="8332"/>
                  </a:lnTo>
                  <a:lnTo>
                    <a:pt x="22173" y="8340"/>
                  </a:lnTo>
                  <a:lnTo>
                    <a:pt x="22171" y="8349"/>
                  </a:lnTo>
                  <a:lnTo>
                    <a:pt x="22169" y="8357"/>
                  </a:lnTo>
                  <a:lnTo>
                    <a:pt x="22166" y="8366"/>
                  </a:lnTo>
                  <a:lnTo>
                    <a:pt x="22162" y="8375"/>
                  </a:lnTo>
                  <a:lnTo>
                    <a:pt x="22157" y="8383"/>
                  </a:lnTo>
                  <a:lnTo>
                    <a:pt x="22151" y="8392"/>
                  </a:lnTo>
                  <a:lnTo>
                    <a:pt x="22145" y="8399"/>
                  </a:lnTo>
                  <a:lnTo>
                    <a:pt x="22137" y="8407"/>
                  </a:lnTo>
                  <a:lnTo>
                    <a:pt x="22128" y="8415"/>
                  </a:lnTo>
                  <a:lnTo>
                    <a:pt x="22118" y="8423"/>
                  </a:lnTo>
                  <a:lnTo>
                    <a:pt x="22106" y="8430"/>
                  </a:lnTo>
                  <a:lnTo>
                    <a:pt x="22093" y="8438"/>
                  </a:lnTo>
                  <a:lnTo>
                    <a:pt x="22079" y="8444"/>
                  </a:lnTo>
                  <a:lnTo>
                    <a:pt x="22065" y="8452"/>
                  </a:lnTo>
                  <a:lnTo>
                    <a:pt x="22014" y="8434"/>
                  </a:lnTo>
                  <a:lnTo>
                    <a:pt x="21964" y="8419"/>
                  </a:lnTo>
                  <a:lnTo>
                    <a:pt x="21911" y="8405"/>
                  </a:lnTo>
                  <a:lnTo>
                    <a:pt x="21857" y="8390"/>
                  </a:lnTo>
                  <a:lnTo>
                    <a:pt x="21804" y="8376"/>
                  </a:lnTo>
                  <a:lnTo>
                    <a:pt x="21748" y="8363"/>
                  </a:lnTo>
                  <a:lnTo>
                    <a:pt x="21690" y="8350"/>
                  </a:lnTo>
                  <a:lnTo>
                    <a:pt x="21633" y="8337"/>
                  </a:lnTo>
                  <a:lnTo>
                    <a:pt x="21575" y="8325"/>
                  </a:lnTo>
                  <a:lnTo>
                    <a:pt x="21514" y="8315"/>
                  </a:lnTo>
                  <a:lnTo>
                    <a:pt x="21454" y="8304"/>
                  </a:lnTo>
                  <a:lnTo>
                    <a:pt x="21392" y="8293"/>
                  </a:lnTo>
                  <a:lnTo>
                    <a:pt x="21329" y="8284"/>
                  </a:lnTo>
                  <a:lnTo>
                    <a:pt x="21265" y="8275"/>
                  </a:lnTo>
                  <a:lnTo>
                    <a:pt x="21201" y="8266"/>
                  </a:lnTo>
                  <a:lnTo>
                    <a:pt x="21137" y="8258"/>
                  </a:lnTo>
                  <a:lnTo>
                    <a:pt x="21070" y="8250"/>
                  </a:lnTo>
                  <a:lnTo>
                    <a:pt x="21003" y="8243"/>
                  </a:lnTo>
                  <a:lnTo>
                    <a:pt x="20936" y="8237"/>
                  </a:lnTo>
                  <a:lnTo>
                    <a:pt x="20868" y="8230"/>
                  </a:lnTo>
                  <a:lnTo>
                    <a:pt x="20800" y="8224"/>
                  </a:lnTo>
                  <a:lnTo>
                    <a:pt x="20730" y="8218"/>
                  </a:lnTo>
                  <a:lnTo>
                    <a:pt x="20660" y="8213"/>
                  </a:lnTo>
                  <a:lnTo>
                    <a:pt x="20589" y="8209"/>
                  </a:lnTo>
                  <a:lnTo>
                    <a:pt x="20518" y="8203"/>
                  </a:lnTo>
                  <a:lnTo>
                    <a:pt x="20447" y="8200"/>
                  </a:lnTo>
                  <a:lnTo>
                    <a:pt x="20374" y="8196"/>
                  </a:lnTo>
                  <a:lnTo>
                    <a:pt x="20302" y="8194"/>
                  </a:lnTo>
                  <a:lnTo>
                    <a:pt x="20229" y="8190"/>
                  </a:lnTo>
                  <a:lnTo>
                    <a:pt x="20155" y="8188"/>
                  </a:lnTo>
                  <a:lnTo>
                    <a:pt x="20006" y="8184"/>
                  </a:lnTo>
                  <a:lnTo>
                    <a:pt x="19856" y="8181"/>
                  </a:lnTo>
                  <a:lnTo>
                    <a:pt x="19706" y="8180"/>
                  </a:lnTo>
                  <a:lnTo>
                    <a:pt x="19555" y="8180"/>
                  </a:lnTo>
                  <a:lnTo>
                    <a:pt x="19403" y="8180"/>
                  </a:lnTo>
                  <a:lnTo>
                    <a:pt x="19251" y="8182"/>
                  </a:lnTo>
                  <a:lnTo>
                    <a:pt x="19098" y="8184"/>
                  </a:lnTo>
                  <a:lnTo>
                    <a:pt x="18947" y="8188"/>
                  </a:lnTo>
                  <a:lnTo>
                    <a:pt x="18794" y="8193"/>
                  </a:lnTo>
                  <a:lnTo>
                    <a:pt x="18643" y="8198"/>
                  </a:lnTo>
                  <a:lnTo>
                    <a:pt x="18492" y="8203"/>
                  </a:lnTo>
                  <a:lnTo>
                    <a:pt x="18342" y="8210"/>
                  </a:lnTo>
                  <a:lnTo>
                    <a:pt x="18194" y="8217"/>
                  </a:lnTo>
                  <a:lnTo>
                    <a:pt x="18047" y="8225"/>
                  </a:lnTo>
                  <a:lnTo>
                    <a:pt x="17903" y="8232"/>
                  </a:lnTo>
                  <a:lnTo>
                    <a:pt x="17760" y="8240"/>
                  </a:lnTo>
                  <a:lnTo>
                    <a:pt x="17618" y="8248"/>
                  </a:lnTo>
                  <a:lnTo>
                    <a:pt x="17616" y="8261"/>
                  </a:lnTo>
                  <a:lnTo>
                    <a:pt x="17613" y="8273"/>
                  </a:lnTo>
                  <a:lnTo>
                    <a:pt x="17612" y="8286"/>
                  </a:lnTo>
                  <a:lnTo>
                    <a:pt x="17612" y="8296"/>
                  </a:lnTo>
                  <a:lnTo>
                    <a:pt x="17612" y="8308"/>
                  </a:lnTo>
                  <a:lnTo>
                    <a:pt x="17612" y="8320"/>
                  </a:lnTo>
                  <a:lnTo>
                    <a:pt x="17612" y="8332"/>
                  </a:lnTo>
                  <a:lnTo>
                    <a:pt x="17613" y="8342"/>
                  </a:lnTo>
                  <a:lnTo>
                    <a:pt x="17617" y="8353"/>
                  </a:lnTo>
                  <a:lnTo>
                    <a:pt x="17618" y="8364"/>
                  </a:lnTo>
                  <a:lnTo>
                    <a:pt x="17622" y="8375"/>
                  </a:lnTo>
                  <a:lnTo>
                    <a:pt x="17627" y="8385"/>
                  </a:lnTo>
                  <a:lnTo>
                    <a:pt x="17632" y="8396"/>
                  </a:lnTo>
                  <a:lnTo>
                    <a:pt x="17637" y="8407"/>
                  </a:lnTo>
                  <a:lnTo>
                    <a:pt x="17649" y="8427"/>
                  </a:lnTo>
                  <a:lnTo>
                    <a:pt x="17663" y="8446"/>
                  </a:lnTo>
                  <a:lnTo>
                    <a:pt x="17679" y="8464"/>
                  </a:lnTo>
                  <a:lnTo>
                    <a:pt x="17699" y="8483"/>
                  </a:lnTo>
                  <a:lnTo>
                    <a:pt x="17718" y="8501"/>
                  </a:lnTo>
                  <a:lnTo>
                    <a:pt x="17740" y="8518"/>
                  </a:lnTo>
                  <a:lnTo>
                    <a:pt x="17764" y="8534"/>
                  </a:lnTo>
                  <a:lnTo>
                    <a:pt x="17791" y="8551"/>
                  </a:lnTo>
                  <a:lnTo>
                    <a:pt x="17817" y="8567"/>
                  </a:lnTo>
                  <a:lnTo>
                    <a:pt x="17846" y="8583"/>
                  </a:lnTo>
                  <a:lnTo>
                    <a:pt x="17877" y="8598"/>
                  </a:lnTo>
                  <a:lnTo>
                    <a:pt x="17909" y="8612"/>
                  </a:lnTo>
                  <a:lnTo>
                    <a:pt x="17943" y="8627"/>
                  </a:lnTo>
                  <a:lnTo>
                    <a:pt x="17977" y="8641"/>
                  </a:lnTo>
                  <a:lnTo>
                    <a:pt x="18012" y="8655"/>
                  </a:lnTo>
                  <a:lnTo>
                    <a:pt x="18051" y="8669"/>
                  </a:lnTo>
                  <a:lnTo>
                    <a:pt x="18088" y="8683"/>
                  </a:lnTo>
                  <a:lnTo>
                    <a:pt x="18126" y="8696"/>
                  </a:lnTo>
                  <a:lnTo>
                    <a:pt x="18166" y="8708"/>
                  </a:lnTo>
                  <a:lnTo>
                    <a:pt x="18249" y="8734"/>
                  </a:lnTo>
                  <a:lnTo>
                    <a:pt x="18333" y="8759"/>
                  </a:lnTo>
                  <a:lnTo>
                    <a:pt x="18421" y="8782"/>
                  </a:lnTo>
                  <a:lnTo>
                    <a:pt x="18598" y="8830"/>
                  </a:lnTo>
                  <a:lnTo>
                    <a:pt x="18688" y="8855"/>
                  </a:lnTo>
                  <a:lnTo>
                    <a:pt x="18777" y="8880"/>
                  </a:lnTo>
                  <a:lnTo>
                    <a:pt x="18865" y="8904"/>
                  </a:lnTo>
                  <a:lnTo>
                    <a:pt x="18952" y="8930"/>
                  </a:lnTo>
                  <a:lnTo>
                    <a:pt x="18995" y="8944"/>
                  </a:lnTo>
                  <a:lnTo>
                    <a:pt x="19038" y="8957"/>
                  </a:lnTo>
                  <a:lnTo>
                    <a:pt x="19079" y="8971"/>
                  </a:lnTo>
                  <a:lnTo>
                    <a:pt x="19119" y="8985"/>
                  </a:lnTo>
                  <a:lnTo>
                    <a:pt x="19159" y="8998"/>
                  </a:lnTo>
                  <a:lnTo>
                    <a:pt x="19199" y="9013"/>
                  </a:lnTo>
                  <a:lnTo>
                    <a:pt x="19237" y="9028"/>
                  </a:lnTo>
                  <a:lnTo>
                    <a:pt x="19274" y="9043"/>
                  </a:lnTo>
                  <a:lnTo>
                    <a:pt x="19310" y="9059"/>
                  </a:lnTo>
                  <a:lnTo>
                    <a:pt x="19344" y="9075"/>
                  </a:lnTo>
                  <a:lnTo>
                    <a:pt x="19378" y="9092"/>
                  </a:lnTo>
                  <a:lnTo>
                    <a:pt x="19409" y="9109"/>
                  </a:lnTo>
                  <a:lnTo>
                    <a:pt x="19441" y="9126"/>
                  </a:lnTo>
                  <a:lnTo>
                    <a:pt x="19470" y="9144"/>
                  </a:lnTo>
                  <a:lnTo>
                    <a:pt x="19496" y="9162"/>
                  </a:lnTo>
                  <a:lnTo>
                    <a:pt x="19523" y="9181"/>
                  </a:lnTo>
                  <a:lnTo>
                    <a:pt x="19547" y="9201"/>
                  </a:lnTo>
                  <a:lnTo>
                    <a:pt x="19569" y="9221"/>
                  </a:lnTo>
                  <a:lnTo>
                    <a:pt x="19589" y="9241"/>
                  </a:lnTo>
                  <a:lnTo>
                    <a:pt x="19607" y="9263"/>
                  </a:lnTo>
                  <a:lnTo>
                    <a:pt x="19547" y="9258"/>
                  </a:lnTo>
                  <a:lnTo>
                    <a:pt x="19487" y="9254"/>
                  </a:lnTo>
                  <a:lnTo>
                    <a:pt x="19427" y="9249"/>
                  </a:lnTo>
                  <a:lnTo>
                    <a:pt x="19369" y="9245"/>
                  </a:lnTo>
                  <a:lnTo>
                    <a:pt x="19312" y="9238"/>
                  </a:lnTo>
                  <a:lnTo>
                    <a:pt x="19254" y="9233"/>
                  </a:lnTo>
                  <a:lnTo>
                    <a:pt x="19196" y="9226"/>
                  </a:lnTo>
                  <a:lnTo>
                    <a:pt x="19141" y="9220"/>
                  </a:lnTo>
                  <a:lnTo>
                    <a:pt x="19085" y="9212"/>
                  </a:lnTo>
                  <a:lnTo>
                    <a:pt x="19030" y="9206"/>
                  </a:lnTo>
                  <a:lnTo>
                    <a:pt x="18976" y="9199"/>
                  </a:lnTo>
                  <a:lnTo>
                    <a:pt x="18921" y="9191"/>
                  </a:lnTo>
                  <a:lnTo>
                    <a:pt x="18868" y="9182"/>
                  </a:lnTo>
                  <a:lnTo>
                    <a:pt x="18815" y="9174"/>
                  </a:lnTo>
                  <a:lnTo>
                    <a:pt x="18762" y="9165"/>
                  </a:lnTo>
                  <a:lnTo>
                    <a:pt x="18711" y="9157"/>
                  </a:lnTo>
                  <a:lnTo>
                    <a:pt x="18659" y="9146"/>
                  </a:lnTo>
                  <a:lnTo>
                    <a:pt x="18608" y="9138"/>
                  </a:lnTo>
                  <a:lnTo>
                    <a:pt x="18558" y="9127"/>
                  </a:lnTo>
                  <a:lnTo>
                    <a:pt x="18507" y="9116"/>
                  </a:lnTo>
                  <a:lnTo>
                    <a:pt x="18409" y="9096"/>
                  </a:lnTo>
                  <a:lnTo>
                    <a:pt x="18314" y="9073"/>
                  </a:lnTo>
                  <a:lnTo>
                    <a:pt x="18219" y="9050"/>
                  </a:lnTo>
                  <a:lnTo>
                    <a:pt x="18126" y="9025"/>
                  </a:lnTo>
                  <a:lnTo>
                    <a:pt x="18034" y="8999"/>
                  </a:lnTo>
                  <a:lnTo>
                    <a:pt x="17944" y="8973"/>
                  </a:lnTo>
                  <a:lnTo>
                    <a:pt x="17857" y="8946"/>
                  </a:lnTo>
                  <a:lnTo>
                    <a:pt x="17770" y="8918"/>
                  </a:lnTo>
                  <a:lnTo>
                    <a:pt x="17685" y="8888"/>
                  </a:lnTo>
                  <a:lnTo>
                    <a:pt x="17602" y="8858"/>
                  </a:lnTo>
                  <a:lnTo>
                    <a:pt x="17519" y="8828"/>
                  </a:lnTo>
                  <a:lnTo>
                    <a:pt x="17438" y="8796"/>
                  </a:lnTo>
                  <a:lnTo>
                    <a:pt x="17358" y="8764"/>
                  </a:lnTo>
                  <a:lnTo>
                    <a:pt x="17280" y="8732"/>
                  </a:lnTo>
                  <a:lnTo>
                    <a:pt x="17202" y="8699"/>
                  </a:lnTo>
                  <a:lnTo>
                    <a:pt x="17126" y="8665"/>
                  </a:lnTo>
                  <a:lnTo>
                    <a:pt x="17050" y="8630"/>
                  </a:lnTo>
                  <a:lnTo>
                    <a:pt x="16976" y="8595"/>
                  </a:lnTo>
                  <a:lnTo>
                    <a:pt x="16902" y="8560"/>
                  </a:lnTo>
                  <a:lnTo>
                    <a:pt x="16828" y="8524"/>
                  </a:lnTo>
                  <a:lnTo>
                    <a:pt x="16755" y="8488"/>
                  </a:lnTo>
                  <a:lnTo>
                    <a:pt x="16683" y="8452"/>
                  </a:lnTo>
                  <a:lnTo>
                    <a:pt x="16627" y="8462"/>
                  </a:lnTo>
                  <a:lnTo>
                    <a:pt x="16572" y="8475"/>
                  </a:lnTo>
                  <a:lnTo>
                    <a:pt x="16517" y="8488"/>
                  </a:lnTo>
                  <a:lnTo>
                    <a:pt x="16465" y="8502"/>
                  </a:lnTo>
                  <a:lnTo>
                    <a:pt x="16413" y="8516"/>
                  </a:lnTo>
                  <a:lnTo>
                    <a:pt x="16362" y="8532"/>
                  </a:lnTo>
                  <a:lnTo>
                    <a:pt x="16314" y="8548"/>
                  </a:lnTo>
                  <a:lnTo>
                    <a:pt x="16265" y="8565"/>
                  </a:lnTo>
                  <a:lnTo>
                    <a:pt x="16219" y="8583"/>
                  </a:lnTo>
                  <a:lnTo>
                    <a:pt x="16173" y="8601"/>
                  </a:lnTo>
                  <a:lnTo>
                    <a:pt x="16129" y="8621"/>
                  </a:lnTo>
                  <a:lnTo>
                    <a:pt x="16086" y="8641"/>
                  </a:lnTo>
                  <a:lnTo>
                    <a:pt x="16042" y="8661"/>
                  </a:lnTo>
                  <a:lnTo>
                    <a:pt x="16002" y="8683"/>
                  </a:lnTo>
                  <a:lnTo>
                    <a:pt x="15963" y="8705"/>
                  </a:lnTo>
                  <a:lnTo>
                    <a:pt x="15923" y="8727"/>
                  </a:lnTo>
                  <a:lnTo>
                    <a:pt x="15886" y="8750"/>
                  </a:lnTo>
                  <a:lnTo>
                    <a:pt x="15849" y="8775"/>
                  </a:lnTo>
                  <a:lnTo>
                    <a:pt x="15813" y="8799"/>
                  </a:lnTo>
                  <a:lnTo>
                    <a:pt x="15778" y="8825"/>
                  </a:lnTo>
                  <a:lnTo>
                    <a:pt x="15745" y="8851"/>
                  </a:lnTo>
                  <a:lnTo>
                    <a:pt x="15713" y="8878"/>
                  </a:lnTo>
                  <a:lnTo>
                    <a:pt x="15680" y="8904"/>
                  </a:lnTo>
                  <a:lnTo>
                    <a:pt x="15651" y="8932"/>
                  </a:lnTo>
                  <a:lnTo>
                    <a:pt x="15622" y="8961"/>
                  </a:lnTo>
                  <a:lnTo>
                    <a:pt x="15593" y="8990"/>
                  </a:lnTo>
                  <a:lnTo>
                    <a:pt x="15565" y="9020"/>
                  </a:lnTo>
                  <a:lnTo>
                    <a:pt x="15539" y="9050"/>
                  </a:lnTo>
                  <a:lnTo>
                    <a:pt x="15512" y="9080"/>
                  </a:lnTo>
                  <a:lnTo>
                    <a:pt x="15488" y="9111"/>
                  </a:lnTo>
                  <a:lnTo>
                    <a:pt x="15465" y="9143"/>
                  </a:lnTo>
                  <a:lnTo>
                    <a:pt x="15441" y="9175"/>
                  </a:lnTo>
                  <a:lnTo>
                    <a:pt x="15418" y="9207"/>
                  </a:lnTo>
                  <a:lnTo>
                    <a:pt x="15398" y="9241"/>
                  </a:lnTo>
                  <a:lnTo>
                    <a:pt x="15378" y="9275"/>
                  </a:lnTo>
                  <a:lnTo>
                    <a:pt x="15358" y="9309"/>
                  </a:lnTo>
                  <a:lnTo>
                    <a:pt x="15339" y="9343"/>
                  </a:lnTo>
                  <a:lnTo>
                    <a:pt x="15322" y="9378"/>
                  </a:lnTo>
                  <a:lnTo>
                    <a:pt x="15305" y="9414"/>
                  </a:lnTo>
                  <a:lnTo>
                    <a:pt x="15290" y="9450"/>
                  </a:lnTo>
                  <a:lnTo>
                    <a:pt x="15274" y="9485"/>
                  </a:lnTo>
                  <a:lnTo>
                    <a:pt x="15259" y="9523"/>
                  </a:lnTo>
                  <a:lnTo>
                    <a:pt x="15245" y="9559"/>
                  </a:lnTo>
                  <a:lnTo>
                    <a:pt x="15232" y="9597"/>
                  </a:lnTo>
                  <a:lnTo>
                    <a:pt x="15220" y="9635"/>
                  </a:lnTo>
                  <a:lnTo>
                    <a:pt x="15209" y="9674"/>
                  </a:lnTo>
                  <a:lnTo>
                    <a:pt x="15197" y="9712"/>
                  </a:lnTo>
                  <a:lnTo>
                    <a:pt x="15187" y="9751"/>
                  </a:lnTo>
                  <a:lnTo>
                    <a:pt x="15178" y="9790"/>
                  </a:lnTo>
                  <a:lnTo>
                    <a:pt x="15169" y="9830"/>
                  </a:lnTo>
                  <a:lnTo>
                    <a:pt x="15162" y="9869"/>
                  </a:lnTo>
                  <a:lnTo>
                    <a:pt x="15154" y="9910"/>
                  </a:lnTo>
                  <a:lnTo>
                    <a:pt x="15147" y="9950"/>
                  </a:lnTo>
                  <a:lnTo>
                    <a:pt x="15142" y="9991"/>
                  </a:lnTo>
                  <a:lnTo>
                    <a:pt x="15136" y="10032"/>
                  </a:lnTo>
                  <a:lnTo>
                    <a:pt x="15132" y="10073"/>
                  </a:lnTo>
                  <a:lnTo>
                    <a:pt x="15123" y="10157"/>
                  </a:lnTo>
                  <a:lnTo>
                    <a:pt x="15118" y="10241"/>
                  </a:lnTo>
                  <a:lnTo>
                    <a:pt x="15114" y="10326"/>
                  </a:lnTo>
                  <a:lnTo>
                    <a:pt x="15113" y="10412"/>
                  </a:lnTo>
                  <a:lnTo>
                    <a:pt x="15114" y="10499"/>
                  </a:lnTo>
                  <a:lnTo>
                    <a:pt x="15274" y="15417"/>
                  </a:lnTo>
                  <a:close/>
                </a:path>
              </a:pathLst>
            </a:custGeom>
            <a:solidFill>
              <a:schemeClr val="tx2"/>
            </a:solidFill>
            <a:ln>
              <a:noFill/>
            </a:ln>
          </p:spPr>
          <p:txBody>
            <a:bodyPr vert="horz" wrap="square" lIns="91440" tIns="45720" rIns="91440" bIns="45720" numCol="1" anchor="t" anchorCtr="0" compatLnSpc="1"/>
            <a:lstStyle/>
            <a:p>
              <a:pPr defTabSz="1172210"/>
              <a:endParaRPr lang="fr-FR" sz="2300" dirty="0">
                <a:solidFill>
                  <a:prstClr val="black"/>
                </a:solidFill>
                <a:latin typeface="Arial"/>
                <a:ea typeface="微软雅黑"/>
                <a:sym typeface="Arial"/>
              </a:endParaRPr>
            </a:p>
          </p:txBody>
        </p:sp>
      </p:grpSp>
      <p:sp>
        <p:nvSpPr>
          <p:cNvPr id="65" name="文本框 64"/>
          <p:cNvSpPr txBox="1"/>
          <p:nvPr/>
        </p:nvSpPr>
        <p:spPr>
          <a:xfrm>
            <a:off x="8896296" y="1681013"/>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66" name="文本框 65"/>
          <p:cNvSpPr txBox="1"/>
          <p:nvPr/>
        </p:nvSpPr>
        <p:spPr>
          <a:xfrm>
            <a:off x="8896297" y="2062022"/>
            <a:ext cx="2107791"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69" name="文本框 68"/>
          <p:cNvSpPr txBox="1"/>
          <p:nvPr/>
        </p:nvSpPr>
        <p:spPr>
          <a:xfrm>
            <a:off x="8905739" y="3257575"/>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70" name="文本框 69"/>
          <p:cNvSpPr txBox="1"/>
          <p:nvPr/>
        </p:nvSpPr>
        <p:spPr>
          <a:xfrm>
            <a:off x="8905740" y="3638584"/>
            <a:ext cx="2107791"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71" name="文本框 70"/>
          <p:cNvSpPr txBox="1"/>
          <p:nvPr/>
        </p:nvSpPr>
        <p:spPr>
          <a:xfrm>
            <a:off x="8915182" y="4834137"/>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72" name="文本框 71"/>
          <p:cNvSpPr txBox="1"/>
          <p:nvPr/>
        </p:nvSpPr>
        <p:spPr>
          <a:xfrm>
            <a:off x="8915183" y="5215146"/>
            <a:ext cx="2107791"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79" name="文本框 78"/>
          <p:cNvSpPr txBox="1"/>
          <p:nvPr/>
        </p:nvSpPr>
        <p:spPr>
          <a:xfrm>
            <a:off x="1193204" y="1792668"/>
            <a:ext cx="2107792" cy="461665"/>
          </a:xfrm>
          <a:prstGeom prst="rect">
            <a:avLst/>
          </a:prstGeom>
          <a:noFill/>
        </p:spPr>
        <p:txBody>
          <a:bodyPr wrap="square" rtlCol="0">
            <a:spAutoFit/>
          </a:bodyPr>
          <a:lstStyle/>
          <a:p>
            <a:pPr algn="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80" name="文本框 79"/>
          <p:cNvSpPr txBox="1"/>
          <p:nvPr/>
        </p:nvSpPr>
        <p:spPr>
          <a:xfrm>
            <a:off x="1193205" y="2173677"/>
            <a:ext cx="2107791" cy="1118255"/>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1" name="文本框 80"/>
          <p:cNvSpPr txBox="1"/>
          <p:nvPr/>
        </p:nvSpPr>
        <p:spPr>
          <a:xfrm>
            <a:off x="1202647" y="3369230"/>
            <a:ext cx="2107792" cy="461665"/>
          </a:xfrm>
          <a:prstGeom prst="rect">
            <a:avLst/>
          </a:prstGeom>
          <a:noFill/>
        </p:spPr>
        <p:txBody>
          <a:bodyPr wrap="square" rtlCol="0">
            <a:spAutoFit/>
          </a:bodyPr>
          <a:lstStyle/>
          <a:p>
            <a:pPr algn="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82" name="文本框 81"/>
          <p:cNvSpPr txBox="1"/>
          <p:nvPr/>
        </p:nvSpPr>
        <p:spPr>
          <a:xfrm>
            <a:off x="1202648" y="3750239"/>
            <a:ext cx="2107791" cy="1118255"/>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3" name="文本框 82"/>
          <p:cNvSpPr txBox="1"/>
          <p:nvPr/>
        </p:nvSpPr>
        <p:spPr>
          <a:xfrm>
            <a:off x="1212090" y="4945792"/>
            <a:ext cx="2107792" cy="461665"/>
          </a:xfrm>
          <a:prstGeom prst="rect">
            <a:avLst/>
          </a:prstGeom>
          <a:noFill/>
        </p:spPr>
        <p:txBody>
          <a:bodyPr wrap="square" rtlCol="0">
            <a:spAutoFit/>
          </a:bodyPr>
          <a:lstStyle/>
          <a:p>
            <a:pPr algn="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84" name="文本框 83"/>
          <p:cNvSpPr txBox="1"/>
          <p:nvPr/>
        </p:nvSpPr>
        <p:spPr>
          <a:xfrm>
            <a:off x="1212091" y="5326801"/>
            <a:ext cx="2107791" cy="1118255"/>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1+#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1+#ppt_w/2"/>
                                          </p:val>
                                        </p:tav>
                                        <p:tav tm="100000">
                                          <p:val>
                                            <p:strVal val="#ppt_x"/>
                                          </p:val>
                                        </p:tav>
                                      </p:tavLst>
                                    </p:anim>
                                    <p:anim calcmode="lin" valueType="num">
                                      <p:cBhvr additive="base">
                                        <p:cTn id="27" dur="500" fill="hold"/>
                                        <p:tgtEl>
                                          <p:spTgt spid="6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1+#ppt_w/2"/>
                                          </p:val>
                                        </p:tav>
                                        <p:tav tm="100000">
                                          <p:val>
                                            <p:strVal val="#ppt_x"/>
                                          </p:val>
                                        </p:tav>
                                      </p:tavLst>
                                    </p:anim>
                                    <p:anim calcmode="lin" valueType="num">
                                      <p:cBhvr additive="base">
                                        <p:cTn id="31" dur="500" fill="hold"/>
                                        <p:tgtEl>
                                          <p:spTgt spid="6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500" fill="hold"/>
                                        <p:tgtEl>
                                          <p:spTgt spid="70"/>
                                        </p:tgtEl>
                                        <p:attrNameLst>
                                          <p:attrName>ppt_x</p:attrName>
                                        </p:attrNameLst>
                                      </p:cBhvr>
                                      <p:tavLst>
                                        <p:tav tm="0">
                                          <p:val>
                                            <p:strVal val="1+#ppt_w/2"/>
                                          </p:val>
                                        </p:tav>
                                        <p:tav tm="100000">
                                          <p:val>
                                            <p:strVal val="#ppt_x"/>
                                          </p:val>
                                        </p:tav>
                                      </p:tavLst>
                                    </p:anim>
                                    <p:anim calcmode="lin" valueType="num">
                                      <p:cBhvr additive="base">
                                        <p:cTn id="35" dur="500" fill="hold"/>
                                        <p:tgtEl>
                                          <p:spTgt spid="7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additive="base">
                                        <p:cTn id="38" dur="500" fill="hold"/>
                                        <p:tgtEl>
                                          <p:spTgt spid="71"/>
                                        </p:tgtEl>
                                        <p:attrNameLst>
                                          <p:attrName>ppt_x</p:attrName>
                                        </p:attrNameLst>
                                      </p:cBhvr>
                                      <p:tavLst>
                                        <p:tav tm="0">
                                          <p:val>
                                            <p:strVal val="1+#ppt_w/2"/>
                                          </p:val>
                                        </p:tav>
                                        <p:tav tm="100000">
                                          <p:val>
                                            <p:strVal val="#ppt_x"/>
                                          </p:val>
                                        </p:tav>
                                      </p:tavLst>
                                    </p:anim>
                                    <p:anim calcmode="lin" valueType="num">
                                      <p:cBhvr additive="base">
                                        <p:cTn id="39" dur="500" fill="hold"/>
                                        <p:tgtEl>
                                          <p:spTgt spid="7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1+#ppt_w/2"/>
                                          </p:val>
                                        </p:tav>
                                        <p:tav tm="100000">
                                          <p:val>
                                            <p:strVal val="#ppt_x"/>
                                          </p:val>
                                        </p:tav>
                                      </p:tavLst>
                                    </p:anim>
                                    <p:anim calcmode="lin" valueType="num">
                                      <p:cBhvr additive="base">
                                        <p:cTn id="43" dur="500" fill="hold"/>
                                        <p:tgtEl>
                                          <p:spTgt spid="7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500" fill="hold"/>
                                        <p:tgtEl>
                                          <p:spTgt spid="79"/>
                                        </p:tgtEl>
                                        <p:attrNameLst>
                                          <p:attrName>ppt_x</p:attrName>
                                        </p:attrNameLst>
                                      </p:cBhvr>
                                      <p:tavLst>
                                        <p:tav tm="0">
                                          <p:val>
                                            <p:strVal val="0-#ppt_w/2"/>
                                          </p:val>
                                        </p:tav>
                                        <p:tav tm="100000">
                                          <p:val>
                                            <p:strVal val="#ppt_x"/>
                                          </p:val>
                                        </p:tav>
                                      </p:tavLst>
                                    </p:anim>
                                    <p:anim calcmode="lin" valueType="num">
                                      <p:cBhvr additive="base">
                                        <p:cTn id="47" dur="500" fill="hold"/>
                                        <p:tgtEl>
                                          <p:spTgt spid="7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additive="base">
                                        <p:cTn id="50" dur="500" fill="hold"/>
                                        <p:tgtEl>
                                          <p:spTgt spid="80"/>
                                        </p:tgtEl>
                                        <p:attrNameLst>
                                          <p:attrName>ppt_x</p:attrName>
                                        </p:attrNameLst>
                                      </p:cBhvr>
                                      <p:tavLst>
                                        <p:tav tm="0">
                                          <p:val>
                                            <p:strVal val="0-#ppt_w/2"/>
                                          </p:val>
                                        </p:tav>
                                        <p:tav tm="100000">
                                          <p:val>
                                            <p:strVal val="#ppt_x"/>
                                          </p:val>
                                        </p:tav>
                                      </p:tavLst>
                                    </p:anim>
                                    <p:anim calcmode="lin" valueType="num">
                                      <p:cBhvr additive="base">
                                        <p:cTn id="51" dur="500" fill="hold"/>
                                        <p:tgtEl>
                                          <p:spTgt spid="80"/>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 calcmode="lin" valueType="num">
                                      <p:cBhvr additive="base">
                                        <p:cTn id="54" dur="500" fill="hold"/>
                                        <p:tgtEl>
                                          <p:spTgt spid="81"/>
                                        </p:tgtEl>
                                        <p:attrNameLst>
                                          <p:attrName>ppt_x</p:attrName>
                                        </p:attrNameLst>
                                      </p:cBhvr>
                                      <p:tavLst>
                                        <p:tav tm="0">
                                          <p:val>
                                            <p:strVal val="0-#ppt_w/2"/>
                                          </p:val>
                                        </p:tav>
                                        <p:tav tm="100000">
                                          <p:val>
                                            <p:strVal val="#ppt_x"/>
                                          </p:val>
                                        </p:tav>
                                      </p:tavLst>
                                    </p:anim>
                                    <p:anim calcmode="lin" valueType="num">
                                      <p:cBhvr additive="base">
                                        <p:cTn id="55" dur="500" fill="hold"/>
                                        <p:tgtEl>
                                          <p:spTgt spid="8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 calcmode="lin" valueType="num">
                                      <p:cBhvr additive="base">
                                        <p:cTn id="58" dur="500" fill="hold"/>
                                        <p:tgtEl>
                                          <p:spTgt spid="82"/>
                                        </p:tgtEl>
                                        <p:attrNameLst>
                                          <p:attrName>ppt_x</p:attrName>
                                        </p:attrNameLst>
                                      </p:cBhvr>
                                      <p:tavLst>
                                        <p:tav tm="0">
                                          <p:val>
                                            <p:strVal val="0-#ppt_w/2"/>
                                          </p:val>
                                        </p:tav>
                                        <p:tav tm="100000">
                                          <p:val>
                                            <p:strVal val="#ppt_x"/>
                                          </p:val>
                                        </p:tav>
                                      </p:tavLst>
                                    </p:anim>
                                    <p:anim calcmode="lin" valueType="num">
                                      <p:cBhvr additive="base">
                                        <p:cTn id="59" dur="500" fill="hold"/>
                                        <p:tgtEl>
                                          <p:spTgt spid="8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500" fill="hold"/>
                                        <p:tgtEl>
                                          <p:spTgt spid="83"/>
                                        </p:tgtEl>
                                        <p:attrNameLst>
                                          <p:attrName>ppt_x</p:attrName>
                                        </p:attrNameLst>
                                      </p:cBhvr>
                                      <p:tavLst>
                                        <p:tav tm="0">
                                          <p:val>
                                            <p:strVal val="0-#ppt_w/2"/>
                                          </p:val>
                                        </p:tav>
                                        <p:tav tm="100000">
                                          <p:val>
                                            <p:strVal val="#ppt_x"/>
                                          </p:val>
                                        </p:tav>
                                      </p:tavLst>
                                    </p:anim>
                                    <p:anim calcmode="lin" valueType="num">
                                      <p:cBhvr additive="base">
                                        <p:cTn id="63" dur="500" fill="hold"/>
                                        <p:tgtEl>
                                          <p:spTgt spid="83"/>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additive="base">
                                        <p:cTn id="66" dur="500" fill="hold"/>
                                        <p:tgtEl>
                                          <p:spTgt spid="84"/>
                                        </p:tgtEl>
                                        <p:attrNameLst>
                                          <p:attrName>ppt_x</p:attrName>
                                        </p:attrNameLst>
                                      </p:cBhvr>
                                      <p:tavLst>
                                        <p:tav tm="0">
                                          <p:val>
                                            <p:strVal val="0-#ppt_w/2"/>
                                          </p:val>
                                        </p:tav>
                                        <p:tav tm="100000">
                                          <p:val>
                                            <p:strVal val="#ppt_x"/>
                                          </p:val>
                                        </p:tav>
                                      </p:tavLst>
                                    </p:anim>
                                    <p:anim calcmode="lin" valueType="num">
                                      <p:cBhvr additive="base">
                                        <p:cTn id="67" dur="500" fill="hold"/>
                                        <p:tgtEl>
                                          <p:spTgt spid="84"/>
                                        </p:tgtEl>
                                        <p:attrNameLst>
                                          <p:attrName>ppt_y</p:attrName>
                                        </p:attrNameLst>
                                      </p:cBhvr>
                                      <p:tavLst>
                                        <p:tav tm="0">
                                          <p:val>
                                            <p:strVal val="#ppt_y"/>
                                          </p:val>
                                        </p:tav>
                                        <p:tav tm="100000">
                                          <p:val>
                                            <p:strVal val="#ppt_y"/>
                                          </p:val>
                                        </p:tav>
                                      </p:tavLst>
                                    </p:anim>
                                  </p:childTnLst>
                                </p:cTn>
                              </p:par>
                              <p:par>
                                <p:cTn id="68" presetID="22" presetClass="entr" presetSubtype="4"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00"/>
                                        <p:tgtEl>
                                          <p:spTgt spid="1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00"/>
                                        <p:tgtEl>
                                          <p:spTgt spid="1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down)">
                                      <p:cBhvr>
                                        <p:cTn id="85" dur="500"/>
                                        <p:tgtEl>
                                          <p:spTgt spid="16"/>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down)">
                                      <p:cBhvr>
                                        <p:cTn id="88" dur="500"/>
                                        <p:tgtEl>
                                          <p:spTgt spid="17"/>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00"/>
                                        <p:tgtEl>
                                          <p:spTgt spid="1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down)">
                                      <p:cBhvr>
                                        <p:cTn id="94" dur="500"/>
                                        <p:tgtEl>
                                          <p:spTgt spid="19"/>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500"/>
                                        <p:tgtEl>
                                          <p:spTgt spid="20"/>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down)">
                                      <p:cBhvr>
                                        <p:cTn id="100" dur="500"/>
                                        <p:tgtEl>
                                          <p:spTgt spid="21"/>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down)">
                                      <p:cBhvr>
                                        <p:cTn id="106" dur="500"/>
                                        <p:tgtEl>
                                          <p:spTgt spid="23"/>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down)">
                                      <p:cBhvr>
                                        <p:cTn id="109" dur="500"/>
                                        <p:tgtEl>
                                          <p:spTgt spid="24"/>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down)">
                                      <p:cBhvr>
                                        <p:cTn id="112" dur="500"/>
                                        <p:tgtEl>
                                          <p:spTgt spid="25"/>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wipe(down)">
                                      <p:cBhvr>
                                        <p:cTn id="115" dur="500"/>
                                        <p:tgtEl>
                                          <p:spTgt spid="26"/>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wipe(down)">
                                      <p:cBhvr>
                                        <p:cTn id="118" dur="500"/>
                                        <p:tgtEl>
                                          <p:spTgt spid="27"/>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wipe(down)">
                                      <p:cBhvr>
                                        <p:cTn id="124" dur="500"/>
                                        <p:tgtEl>
                                          <p:spTgt spid="32"/>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wipe(down)">
                                      <p:cBhvr>
                                        <p:cTn id="127" dur="500"/>
                                        <p:tgtEl>
                                          <p:spTgt spid="33"/>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down)">
                                      <p:cBhvr>
                                        <p:cTn id="130" dur="500"/>
                                        <p:tgtEl>
                                          <p:spTgt spid="34"/>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down)">
                                      <p:cBhvr>
                                        <p:cTn id="133" dur="500"/>
                                        <p:tgtEl>
                                          <p:spTgt spid="35"/>
                                        </p:tgtEl>
                                      </p:cBhvr>
                                    </p:animEffect>
                                  </p:childTnLst>
                                </p:cTn>
                              </p:par>
                              <p:par>
                                <p:cTn id="134" presetID="22" presetClass="entr" presetSubtype="4" fill="hold" nodeType="with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wipe(down)">
                                      <p:cBhvr>
                                        <p:cTn id="1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1" grpId="0" animBg="1"/>
      <p:bldP spid="32" grpId="0" animBg="1"/>
      <p:bldP spid="33" grpId="0" animBg="1"/>
      <p:bldP spid="34" grpId="0" animBg="1"/>
      <p:bldP spid="35" grpId="0" animBg="1"/>
      <p:bldP spid="65" grpId="0"/>
      <p:bldP spid="66" grpId="0"/>
      <p:bldP spid="69" grpId="0"/>
      <p:bldP spid="70" grpId="0"/>
      <p:bldP spid="71" grpId="0"/>
      <p:bldP spid="72" grpId="0"/>
      <p:bldP spid="79" grpId="0"/>
      <p:bldP spid="80" grpId="0"/>
      <p:bldP spid="81" grpId="0"/>
      <p:bldP spid="82" grpId="0"/>
      <p:bldP spid="83" grpId="0"/>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15" name="Google Shape;537;p23"/>
          <p:cNvSpPr/>
          <p:nvPr/>
        </p:nvSpPr>
        <p:spPr>
          <a:xfrm>
            <a:off x="624527" y="2729062"/>
            <a:ext cx="500016" cy="458184"/>
          </a:xfrm>
          <a:custGeom>
            <a:avLst/>
            <a:gdLst/>
            <a:ahLst/>
            <a:cxnLst/>
            <a:rect l="l" t="t" r="r" b="b"/>
            <a:pathLst>
              <a:path w="19739" h="23677" extrusionOk="0">
                <a:moveTo>
                  <a:pt x="0" y="0"/>
                </a:moveTo>
                <a:lnTo>
                  <a:pt x="19739" y="23677"/>
                </a:lnTo>
                <a:lnTo>
                  <a:pt x="19739" y="0"/>
                </a:ln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12" name="Google Shape;534;p23"/>
          <p:cNvSpPr/>
          <p:nvPr/>
        </p:nvSpPr>
        <p:spPr>
          <a:xfrm>
            <a:off x="895469" y="46910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13" name="Google Shape;535;p23"/>
          <p:cNvSpPr/>
          <p:nvPr/>
        </p:nvSpPr>
        <p:spPr>
          <a:xfrm>
            <a:off x="894052" y="2143563"/>
            <a:ext cx="2167378"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1">
              <a:lumMod val="95000"/>
            </a:schemeClr>
          </a:solidFill>
          <a:ln>
            <a:noFill/>
          </a:ln>
        </p:spPr>
        <p:txBody>
          <a:bodyPr spcFirstLastPara="1" wrap="square" lIns="121900" tIns="121900" rIns="121900" bIns="121900" anchor="ctr" anchorCtr="0">
            <a:noAutofit/>
          </a:bodyPr>
          <a:lstStyle/>
          <a:p>
            <a:pPr algn="ctr" defTabSz="1219200">
              <a:buClr>
                <a:srgbClr val="000000"/>
              </a:buClr>
              <a:buSzPts val="1100"/>
            </a:pPr>
            <a:endParaRPr sz="1865" kern="0" dirty="0">
              <a:solidFill>
                <a:srgbClr val="000000"/>
              </a:solidFill>
              <a:latin typeface="Arial"/>
              <a:ea typeface="微软雅黑"/>
              <a:cs typeface="字魂105号-简雅黑" panose="00000500000000000000" pitchFamily="2" charset="-122"/>
              <a:sym typeface="Arial"/>
            </a:endParaRPr>
          </a:p>
        </p:txBody>
      </p:sp>
      <p:sp>
        <p:nvSpPr>
          <p:cNvPr id="14" name="Google Shape;536;p23"/>
          <p:cNvSpPr/>
          <p:nvPr/>
        </p:nvSpPr>
        <p:spPr>
          <a:xfrm>
            <a:off x="624527" y="20828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FD6036"/>
          </a:solidFill>
          <a:ln>
            <a:noFill/>
          </a:ln>
          <a:effectLst>
            <a:outerShdw blurRad="57150" dist="19050" dir="5400000" algn="bl" rotWithShape="0">
              <a:srgbClr val="000000">
                <a:alpha val="17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grpSp>
        <p:nvGrpSpPr>
          <p:cNvPr id="16" name="Google Shape;538;p23"/>
          <p:cNvGrpSpPr/>
          <p:nvPr/>
        </p:nvGrpSpPr>
        <p:grpSpPr>
          <a:xfrm>
            <a:off x="1733447" y="2200310"/>
            <a:ext cx="353910" cy="379027"/>
            <a:chOff x="-48237000" y="2342650"/>
            <a:chExt cx="256800" cy="300225"/>
          </a:xfrm>
          <a:solidFill>
            <a:schemeClr val="bg1"/>
          </a:solidFill>
        </p:grpSpPr>
        <p:sp>
          <p:nvSpPr>
            <p:cNvPr id="18" name="Google Shape;539;p23"/>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19" name="Google Shape;540;p23"/>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20" name="Google Shape;541;p23"/>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grpSp>
      <p:sp>
        <p:nvSpPr>
          <p:cNvPr id="17" name="Google Shape;542;p23"/>
          <p:cNvSpPr txBox="1"/>
          <p:nvPr/>
        </p:nvSpPr>
        <p:spPr>
          <a:xfrm>
            <a:off x="1346413" y="5625723"/>
            <a:ext cx="1158365" cy="458279"/>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2665" kern="0" dirty="0">
                <a:solidFill>
                  <a:srgbClr val="FFFFFF"/>
                </a:solidFill>
                <a:latin typeface="Arial"/>
                <a:ea typeface="微软雅黑"/>
                <a:cs typeface="字魂105号-简雅黑" panose="00000500000000000000" pitchFamily="2" charset="-122"/>
                <a:sym typeface="Arial"/>
              </a:rPr>
              <a:t>A</a:t>
            </a:r>
            <a:endParaRPr sz="2665" kern="0" dirty="0">
              <a:solidFill>
                <a:srgbClr val="FFFFFF"/>
              </a:solidFill>
              <a:latin typeface="Arial"/>
              <a:ea typeface="微软雅黑"/>
              <a:cs typeface="字魂105号-简雅黑" panose="00000500000000000000" pitchFamily="2" charset="-122"/>
              <a:sym typeface="Arial"/>
            </a:endParaRPr>
          </a:p>
        </p:txBody>
      </p:sp>
      <p:sp>
        <p:nvSpPr>
          <p:cNvPr id="61" name="文本框 60"/>
          <p:cNvSpPr txBox="1"/>
          <p:nvPr/>
        </p:nvSpPr>
        <p:spPr>
          <a:xfrm>
            <a:off x="890723" y="2931543"/>
            <a:ext cx="2195293" cy="4616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62" name="文本框 61"/>
          <p:cNvSpPr txBox="1"/>
          <p:nvPr/>
        </p:nvSpPr>
        <p:spPr>
          <a:xfrm>
            <a:off x="1060104" y="3571847"/>
            <a:ext cx="1740212"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25" name="Google Shape;547;p23"/>
          <p:cNvSpPr/>
          <p:nvPr/>
        </p:nvSpPr>
        <p:spPr>
          <a:xfrm>
            <a:off x="3339803" y="2729062"/>
            <a:ext cx="500016" cy="458184"/>
          </a:xfrm>
          <a:custGeom>
            <a:avLst/>
            <a:gdLst/>
            <a:ahLst/>
            <a:cxnLst/>
            <a:rect l="l" t="t" r="r" b="b"/>
            <a:pathLst>
              <a:path w="19739" h="23677" extrusionOk="0">
                <a:moveTo>
                  <a:pt x="0" y="0"/>
                </a:moveTo>
                <a:lnTo>
                  <a:pt x="19739" y="23677"/>
                </a:lnTo>
                <a:lnTo>
                  <a:pt x="19739" y="0"/>
                </a:lnTo>
                <a:close/>
              </a:path>
            </a:pathLst>
          </a:custGeom>
          <a:solidFill>
            <a:schemeClr val="tx2"/>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22" name="Google Shape;544;p23"/>
          <p:cNvSpPr/>
          <p:nvPr/>
        </p:nvSpPr>
        <p:spPr>
          <a:xfrm>
            <a:off x="3610744" y="46910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23" name="Google Shape;545;p23"/>
          <p:cNvSpPr/>
          <p:nvPr/>
        </p:nvSpPr>
        <p:spPr>
          <a:xfrm>
            <a:off x="3609328" y="21435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1">
              <a:lumMod val="95000"/>
            </a:schemeClr>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24" name="Google Shape;546;p23"/>
          <p:cNvSpPr/>
          <p:nvPr/>
        </p:nvSpPr>
        <p:spPr>
          <a:xfrm>
            <a:off x="3339803" y="20828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chemeClr val="tx2">
              <a:lumMod val="60000"/>
              <a:lumOff val="40000"/>
            </a:schemeClr>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sp>
        <p:nvSpPr>
          <p:cNvPr id="26" name="Google Shape;548;p23"/>
          <p:cNvSpPr/>
          <p:nvPr/>
        </p:nvSpPr>
        <p:spPr>
          <a:xfrm>
            <a:off x="4420536" y="2204589"/>
            <a:ext cx="405603" cy="369622"/>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27" name="Google Shape;549;p23"/>
          <p:cNvSpPr txBox="1"/>
          <p:nvPr/>
        </p:nvSpPr>
        <p:spPr>
          <a:xfrm>
            <a:off x="4061087" y="5625723"/>
            <a:ext cx="1158365" cy="458279"/>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2665" kern="0" dirty="0">
                <a:solidFill>
                  <a:srgbClr val="FFFFFF"/>
                </a:solidFill>
                <a:latin typeface="Arial"/>
                <a:ea typeface="微软雅黑"/>
                <a:cs typeface="字魂105号-简雅黑" panose="00000500000000000000" pitchFamily="2" charset="-122"/>
                <a:sym typeface="Arial"/>
              </a:rPr>
              <a:t>B</a:t>
            </a:r>
            <a:endParaRPr sz="2665" kern="0" dirty="0">
              <a:solidFill>
                <a:srgbClr val="FFFFFF"/>
              </a:solidFill>
              <a:latin typeface="Arial"/>
              <a:ea typeface="微软雅黑"/>
              <a:cs typeface="字魂105号-简雅黑" panose="00000500000000000000" pitchFamily="2" charset="-122"/>
              <a:sym typeface="Arial"/>
            </a:endParaRPr>
          </a:p>
        </p:txBody>
      </p:sp>
      <p:sp>
        <p:nvSpPr>
          <p:cNvPr id="63" name="文本框 62"/>
          <p:cNvSpPr txBox="1"/>
          <p:nvPr/>
        </p:nvSpPr>
        <p:spPr>
          <a:xfrm>
            <a:off x="3657383" y="2922056"/>
            <a:ext cx="2195293" cy="4616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64" name="文本框 63"/>
          <p:cNvSpPr txBox="1"/>
          <p:nvPr/>
        </p:nvSpPr>
        <p:spPr>
          <a:xfrm>
            <a:off x="3826764" y="3562361"/>
            <a:ext cx="1740212"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35" name="Google Shape;554;p23"/>
          <p:cNvSpPr/>
          <p:nvPr/>
        </p:nvSpPr>
        <p:spPr>
          <a:xfrm>
            <a:off x="6089225" y="2729062"/>
            <a:ext cx="500016" cy="458184"/>
          </a:xfrm>
          <a:custGeom>
            <a:avLst/>
            <a:gdLst/>
            <a:ahLst/>
            <a:cxnLst/>
            <a:rect l="l" t="t" r="r" b="b"/>
            <a:pathLst>
              <a:path w="19739" h="23677" extrusionOk="0">
                <a:moveTo>
                  <a:pt x="0" y="0"/>
                </a:moveTo>
                <a:lnTo>
                  <a:pt x="19739" y="23677"/>
                </a:lnTo>
                <a:lnTo>
                  <a:pt x="19739" y="0"/>
                </a:ln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32" name="Google Shape;551;p23"/>
          <p:cNvSpPr/>
          <p:nvPr/>
        </p:nvSpPr>
        <p:spPr>
          <a:xfrm>
            <a:off x="6360167" y="46910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33" name="Google Shape;552;p23"/>
          <p:cNvSpPr/>
          <p:nvPr/>
        </p:nvSpPr>
        <p:spPr>
          <a:xfrm>
            <a:off x="6358750" y="21435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1">
              <a:lumMod val="95000"/>
            </a:schemeClr>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34" name="Google Shape;553;p23"/>
          <p:cNvSpPr/>
          <p:nvPr/>
        </p:nvSpPr>
        <p:spPr>
          <a:xfrm>
            <a:off x="6089225" y="20828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FD6036"/>
          </a:solidFill>
          <a:ln>
            <a:noFill/>
          </a:ln>
          <a:effectLst>
            <a:outerShdw blurRad="57150" dist="19050" dir="5400000" algn="bl" rotWithShape="0">
              <a:srgbClr val="000000">
                <a:alpha val="12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grpSp>
        <p:nvGrpSpPr>
          <p:cNvPr id="36" name="Google Shape;555;p23"/>
          <p:cNvGrpSpPr/>
          <p:nvPr/>
        </p:nvGrpSpPr>
        <p:grpSpPr>
          <a:xfrm>
            <a:off x="7282582" y="2207743"/>
            <a:ext cx="411552" cy="373958"/>
            <a:chOff x="-31166825" y="1939525"/>
            <a:chExt cx="293800" cy="291425"/>
          </a:xfrm>
          <a:solidFill>
            <a:schemeClr val="bg1"/>
          </a:solidFill>
        </p:grpSpPr>
        <p:sp>
          <p:nvSpPr>
            <p:cNvPr id="38" name="Google Shape;556;p23"/>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41" name="Google Shape;557;p23"/>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42" name="Google Shape;558;p23"/>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43" name="Google Shape;559;p23"/>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44" name="Google Shape;560;p23"/>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45" name="Google Shape;561;p23"/>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46" name="Google Shape;562;p23"/>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47" name="Google Shape;563;p23"/>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48" name="Google Shape;564;p23"/>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49" name="Google Shape;565;p23"/>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50" name="Google Shape;566;p23"/>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grpSp>
      <p:sp>
        <p:nvSpPr>
          <p:cNvPr id="37" name="Google Shape;567;p23"/>
          <p:cNvSpPr txBox="1"/>
          <p:nvPr/>
        </p:nvSpPr>
        <p:spPr>
          <a:xfrm>
            <a:off x="6810488" y="5625723"/>
            <a:ext cx="1158365" cy="458279"/>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2665" kern="0" dirty="0">
                <a:solidFill>
                  <a:srgbClr val="FFFFFF"/>
                </a:solidFill>
                <a:latin typeface="Arial"/>
                <a:ea typeface="微软雅黑"/>
                <a:cs typeface="字魂105号-简雅黑" panose="00000500000000000000" pitchFamily="2" charset="-122"/>
                <a:sym typeface="Arial"/>
              </a:rPr>
              <a:t>C</a:t>
            </a:r>
            <a:endParaRPr sz="2665" kern="0" dirty="0">
              <a:solidFill>
                <a:srgbClr val="FFFFFF"/>
              </a:solidFill>
              <a:latin typeface="Arial"/>
              <a:ea typeface="微软雅黑"/>
              <a:cs typeface="字魂105号-简雅黑" panose="00000500000000000000" pitchFamily="2" charset="-122"/>
              <a:sym typeface="Arial"/>
            </a:endParaRPr>
          </a:p>
        </p:txBody>
      </p:sp>
      <p:sp>
        <p:nvSpPr>
          <p:cNvPr id="65" name="文本框 64"/>
          <p:cNvSpPr txBox="1"/>
          <p:nvPr/>
        </p:nvSpPr>
        <p:spPr>
          <a:xfrm>
            <a:off x="6423170" y="2912570"/>
            <a:ext cx="2195293" cy="4616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66" name="文本框 65"/>
          <p:cNvSpPr txBox="1"/>
          <p:nvPr/>
        </p:nvSpPr>
        <p:spPr>
          <a:xfrm>
            <a:off x="6592552" y="3552875"/>
            <a:ext cx="1740212"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55" name="Google Shape;572;p23"/>
          <p:cNvSpPr/>
          <p:nvPr/>
        </p:nvSpPr>
        <p:spPr>
          <a:xfrm>
            <a:off x="8742711" y="2729062"/>
            <a:ext cx="500016" cy="458184"/>
          </a:xfrm>
          <a:custGeom>
            <a:avLst/>
            <a:gdLst/>
            <a:ahLst/>
            <a:cxnLst/>
            <a:rect l="l" t="t" r="r" b="b"/>
            <a:pathLst>
              <a:path w="19739" h="23677" extrusionOk="0">
                <a:moveTo>
                  <a:pt x="0" y="0"/>
                </a:moveTo>
                <a:lnTo>
                  <a:pt x="19739" y="23677"/>
                </a:lnTo>
                <a:lnTo>
                  <a:pt x="19739" y="0"/>
                </a:lnTo>
                <a:close/>
              </a:path>
            </a:pathLst>
          </a:custGeom>
          <a:solidFill>
            <a:schemeClr val="tx2"/>
          </a:solidFill>
          <a:ln>
            <a:noFill/>
          </a:ln>
        </p:spPr>
        <p:txBody>
          <a:bodyPr spcFirstLastPara="1" wrap="square" lIns="121900" tIns="121900" rIns="121900" bIns="121900" anchor="ctr" anchorCtr="0">
            <a:noAutofit/>
          </a:bodyPr>
          <a:lstStyle/>
          <a:p>
            <a:pPr defTabSz="1219200">
              <a:buClr>
                <a:srgbClr val="000000"/>
              </a:buClr>
            </a:pPr>
            <a:endParaRPr sz="1865" b="1" kern="0" dirty="0">
              <a:solidFill>
                <a:srgbClr val="000000"/>
              </a:solidFill>
              <a:latin typeface="Arial"/>
              <a:ea typeface="微软雅黑"/>
              <a:cs typeface="字魂105号-简雅黑" panose="00000500000000000000" pitchFamily="2" charset="-122"/>
              <a:sym typeface="Arial"/>
            </a:endParaRPr>
          </a:p>
        </p:txBody>
      </p:sp>
      <p:sp>
        <p:nvSpPr>
          <p:cNvPr id="52" name="Google Shape;569;p23"/>
          <p:cNvSpPr/>
          <p:nvPr/>
        </p:nvSpPr>
        <p:spPr>
          <a:xfrm>
            <a:off x="9039307" y="4691009"/>
            <a:ext cx="2165961"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53" name="Google Shape;570;p23"/>
          <p:cNvSpPr/>
          <p:nvPr/>
        </p:nvSpPr>
        <p:spPr>
          <a:xfrm>
            <a:off x="9037890" y="2143563"/>
            <a:ext cx="2167378"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1">
              <a:lumMod val="95000"/>
            </a:schemeClr>
          </a:solidFill>
          <a:ln>
            <a:noFill/>
          </a:ln>
        </p:spPr>
        <p:txBody>
          <a:bodyPr spcFirstLastPara="1" wrap="square" lIns="121900" tIns="121900" rIns="121900" bIns="121900" anchor="ctr" anchorCtr="0">
            <a:noAutofit/>
          </a:bodyPr>
          <a:lstStyle/>
          <a:p>
            <a:pPr algn="ct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54" name="Google Shape;571;p23"/>
          <p:cNvSpPr/>
          <p:nvPr/>
        </p:nvSpPr>
        <p:spPr>
          <a:xfrm>
            <a:off x="8768365" y="20828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chemeClr val="tx2">
              <a:lumMod val="60000"/>
              <a:lumOff val="40000"/>
            </a:schemeClr>
          </a:solidFill>
          <a:ln>
            <a:noFill/>
          </a:ln>
          <a:effectLst>
            <a:outerShdw blurRad="57150" dist="19050" dir="5400000" algn="bl" rotWithShape="0">
              <a:srgbClr val="000000">
                <a:alpha val="15000"/>
              </a:srgbClr>
            </a:outerShdw>
          </a:effectLst>
        </p:spPr>
        <p:txBody>
          <a:bodyPr spcFirstLastPara="1" wrap="square" lIns="121900" tIns="121900" rIns="121900" bIns="121900" anchor="ctr" anchorCtr="0">
            <a:noAutofit/>
          </a:bodyPr>
          <a:lstStyle/>
          <a:p>
            <a:pPr algn="ctr" defTabSz="1219200">
              <a:buClr>
                <a:srgbClr val="000000"/>
              </a:buClr>
            </a:pPr>
            <a:endParaRPr sz="2665" kern="0" dirty="0">
              <a:solidFill>
                <a:srgbClr val="FFFFFF"/>
              </a:solidFill>
              <a:latin typeface="Arial"/>
              <a:ea typeface="微软雅黑"/>
              <a:cs typeface="字魂105号-简雅黑" panose="00000500000000000000" pitchFamily="2" charset="-122"/>
              <a:sym typeface="Arial"/>
            </a:endParaRPr>
          </a:p>
        </p:txBody>
      </p:sp>
      <p:grpSp>
        <p:nvGrpSpPr>
          <p:cNvPr id="56" name="Google Shape;573;p23"/>
          <p:cNvGrpSpPr/>
          <p:nvPr/>
        </p:nvGrpSpPr>
        <p:grpSpPr>
          <a:xfrm>
            <a:off x="9964948" y="2175932"/>
            <a:ext cx="487152" cy="443855"/>
            <a:chOff x="-2571737" y="2764550"/>
            <a:chExt cx="292225" cy="290650"/>
          </a:xfrm>
          <a:solidFill>
            <a:schemeClr val="bg1"/>
          </a:solidFill>
        </p:grpSpPr>
        <p:sp>
          <p:nvSpPr>
            <p:cNvPr id="58" name="Google Shape;574;p23"/>
            <p:cNvSpPr/>
            <p:nvPr/>
          </p:nvSpPr>
          <p:spPr>
            <a:xfrm>
              <a:off x="-2496085" y="3009100"/>
              <a:ext cx="17350" cy="17350"/>
            </a:xfrm>
            <a:custGeom>
              <a:avLst/>
              <a:gdLst/>
              <a:ahLst/>
              <a:cxnLst/>
              <a:rect l="l" t="t" r="r" b="b"/>
              <a:pathLst>
                <a:path w="694" h="694" extrusionOk="0">
                  <a:moveTo>
                    <a:pt x="347" y="1"/>
                  </a:moveTo>
                  <a:cubicBezTo>
                    <a:pt x="127" y="1"/>
                    <a:pt x="0" y="158"/>
                    <a:pt x="0" y="347"/>
                  </a:cubicBezTo>
                  <a:cubicBezTo>
                    <a:pt x="0" y="536"/>
                    <a:pt x="127" y="694"/>
                    <a:pt x="347" y="694"/>
                  </a:cubicBezTo>
                  <a:cubicBezTo>
                    <a:pt x="536" y="694"/>
                    <a:pt x="694" y="536"/>
                    <a:pt x="694" y="347"/>
                  </a:cubicBezTo>
                  <a:cubicBezTo>
                    <a:pt x="662" y="158"/>
                    <a:pt x="505" y="1"/>
                    <a:pt x="347"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59" name="Google Shape;575;p23"/>
            <p:cNvSpPr/>
            <p:nvPr/>
          </p:nvSpPr>
          <p:spPr>
            <a:xfrm>
              <a:off x="-2398548" y="2800375"/>
              <a:ext cx="52000" cy="120525"/>
            </a:xfrm>
            <a:custGeom>
              <a:avLst/>
              <a:gdLst/>
              <a:ahLst/>
              <a:cxnLst/>
              <a:rect l="l" t="t" r="r" b="b"/>
              <a:pathLst>
                <a:path w="2080" h="4821" extrusionOk="0">
                  <a:moveTo>
                    <a:pt x="1008" y="0"/>
                  </a:moveTo>
                  <a:cubicBezTo>
                    <a:pt x="819" y="0"/>
                    <a:pt x="662" y="158"/>
                    <a:pt x="662" y="378"/>
                  </a:cubicBezTo>
                  <a:lnTo>
                    <a:pt x="662" y="757"/>
                  </a:lnTo>
                  <a:cubicBezTo>
                    <a:pt x="252" y="914"/>
                    <a:pt x="0" y="1261"/>
                    <a:pt x="0" y="1733"/>
                  </a:cubicBezTo>
                  <a:cubicBezTo>
                    <a:pt x="0" y="2300"/>
                    <a:pt x="473" y="2773"/>
                    <a:pt x="1008" y="2773"/>
                  </a:cubicBezTo>
                  <a:cubicBezTo>
                    <a:pt x="1323" y="2773"/>
                    <a:pt x="1481" y="3119"/>
                    <a:pt x="1260" y="3371"/>
                  </a:cubicBezTo>
                  <a:cubicBezTo>
                    <a:pt x="1197" y="3419"/>
                    <a:pt x="1103" y="3442"/>
                    <a:pt x="1012" y="3442"/>
                  </a:cubicBezTo>
                  <a:cubicBezTo>
                    <a:pt x="922" y="3442"/>
                    <a:pt x="835" y="3419"/>
                    <a:pt x="788" y="3371"/>
                  </a:cubicBezTo>
                  <a:cubicBezTo>
                    <a:pt x="725" y="3308"/>
                    <a:pt x="630" y="3277"/>
                    <a:pt x="540" y="3277"/>
                  </a:cubicBezTo>
                  <a:cubicBezTo>
                    <a:pt x="449" y="3277"/>
                    <a:pt x="362" y="3308"/>
                    <a:pt x="315" y="3371"/>
                  </a:cubicBezTo>
                  <a:cubicBezTo>
                    <a:pt x="189" y="3466"/>
                    <a:pt x="189" y="3718"/>
                    <a:pt x="315" y="3844"/>
                  </a:cubicBezTo>
                  <a:cubicBezTo>
                    <a:pt x="410" y="3939"/>
                    <a:pt x="536" y="4033"/>
                    <a:pt x="693" y="4065"/>
                  </a:cubicBezTo>
                  <a:lnTo>
                    <a:pt x="693" y="4474"/>
                  </a:lnTo>
                  <a:cubicBezTo>
                    <a:pt x="693" y="4663"/>
                    <a:pt x="851" y="4821"/>
                    <a:pt x="1040" y="4821"/>
                  </a:cubicBezTo>
                  <a:cubicBezTo>
                    <a:pt x="1260" y="4821"/>
                    <a:pt x="1418" y="4663"/>
                    <a:pt x="1418" y="4474"/>
                  </a:cubicBezTo>
                  <a:lnTo>
                    <a:pt x="1418" y="4065"/>
                  </a:lnTo>
                  <a:cubicBezTo>
                    <a:pt x="1796" y="3907"/>
                    <a:pt x="2079" y="3560"/>
                    <a:pt x="2079" y="3088"/>
                  </a:cubicBezTo>
                  <a:cubicBezTo>
                    <a:pt x="2079" y="2521"/>
                    <a:pt x="1607" y="2048"/>
                    <a:pt x="1040" y="2048"/>
                  </a:cubicBezTo>
                  <a:cubicBezTo>
                    <a:pt x="851" y="2048"/>
                    <a:pt x="693" y="1891"/>
                    <a:pt x="693" y="1702"/>
                  </a:cubicBezTo>
                  <a:cubicBezTo>
                    <a:pt x="693" y="1495"/>
                    <a:pt x="842" y="1356"/>
                    <a:pt x="1016" y="1356"/>
                  </a:cubicBezTo>
                  <a:cubicBezTo>
                    <a:pt x="1107" y="1356"/>
                    <a:pt x="1205" y="1394"/>
                    <a:pt x="1292" y="1481"/>
                  </a:cubicBezTo>
                  <a:cubicBezTo>
                    <a:pt x="1355" y="1528"/>
                    <a:pt x="1441" y="1552"/>
                    <a:pt x="1528" y="1552"/>
                  </a:cubicBezTo>
                  <a:cubicBezTo>
                    <a:pt x="1615" y="1552"/>
                    <a:pt x="1701" y="1528"/>
                    <a:pt x="1764" y="1481"/>
                  </a:cubicBezTo>
                  <a:cubicBezTo>
                    <a:pt x="1859" y="1355"/>
                    <a:pt x="1859" y="1103"/>
                    <a:pt x="1764" y="1009"/>
                  </a:cubicBezTo>
                  <a:cubicBezTo>
                    <a:pt x="1638" y="883"/>
                    <a:pt x="1512" y="788"/>
                    <a:pt x="1355" y="757"/>
                  </a:cubicBezTo>
                  <a:lnTo>
                    <a:pt x="1355" y="378"/>
                  </a:lnTo>
                  <a:cubicBezTo>
                    <a:pt x="1355" y="158"/>
                    <a:pt x="1197" y="0"/>
                    <a:pt x="1008" y="0"/>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sp>
          <p:nvSpPr>
            <p:cNvPr id="60" name="Google Shape;576;p23"/>
            <p:cNvSpPr/>
            <p:nvPr/>
          </p:nvSpPr>
          <p:spPr>
            <a:xfrm>
              <a:off x="-2571737" y="2764550"/>
              <a:ext cx="292225" cy="290650"/>
            </a:xfrm>
            <a:custGeom>
              <a:avLst/>
              <a:gdLst/>
              <a:ahLst/>
              <a:cxnLst/>
              <a:rect l="l" t="t" r="r" b="b"/>
              <a:pathLst>
                <a:path w="11689" h="11626" extrusionOk="0">
                  <a:moveTo>
                    <a:pt x="5009" y="1355"/>
                  </a:moveTo>
                  <a:cubicBezTo>
                    <a:pt x="4789" y="1576"/>
                    <a:pt x="4694" y="1796"/>
                    <a:pt x="4537" y="2049"/>
                  </a:cubicBezTo>
                  <a:lnTo>
                    <a:pt x="662" y="2049"/>
                  </a:lnTo>
                  <a:lnTo>
                    <a:pt x="662" y="1670"/>
                  </a:lnTo>
                  <a:cubicBezTo>
                    <a:pt x="662" y="1513"/>
                    <a:pt x="819" y="1355"/>
                    <a:pt x="1008" y="1355"/>
                  </a:cubicBezTo>
                  <a:close/>
                  <a:moveTo>
                    <a:pt x="7908" y="694"/>
                  </a:moveTo>
                  <a:cubicBezTo>
                    <a:pt x="9609" y="694"/>
                    <a:pt x="10995" y="2080"/>
                    <a:pt x="10995" y="3781"/>
                  </a:cubicBezTo>
                  <a:cubicBezTo>
                    <a:pt x="10995" y="5451"/>
                    <a:pt x="9609" y="6837"/>
                    <a:pt x="7908" y="6837"/>
                  </a:cubicBezTo>
                  <a:cubicBezTo>
                    <a:pt x="7309" y="6837"/>
                    <a:pt x="6679" y="6680"/>
                    <a:pt x="6206" y="6365"/>
                  </a:cubicBezTo>
                  <a:cubicBezTo>
                    <a:pt x="6162" y="6342"/>
                    <a:pt x="6086" y="6320"/>
                    <a:pt x="6023" y="6320"/>
                  </a:cubicBezTo>
                  <a:cubicBezTo>
                    <a:pt x="5997" y="6320"/>
                    <a:pt x="5973" y="6324"/>
                    <a:pt x="5954" y="6333"/>
                  </a:cubicBezTo>
                  <a:cubicBezTo>
                    <a:pt x="5671" y="6396"/>
                    <a:pt x="5324" y="6522"/>
                    <a:pt x="5009" y="6648"/>
                  </a:cubicBezTo>
                  <a:lnTo>
                    <a:pt x="5324" y="5703"/>
                  </a:lnTo>
                  <a:cubicBezTo>
                    <a:pt x="5356" y="5609"/>
                    <a:pt x="5324" y="5514"/>
                    <a:pt x="5261" y="5420"/>
                  </a:cubicBezTo>
                  <a:cubicBezTo>
                    <a:pt x="4946" y="4947"/>
                    <a:pt x="4789" y="4348"/>
                    <a:pt x="4789" y="3781"/>
                  </a:cubicBezTo>
                  <a:cubicBezTo>
                    <a:pt x="4789" y="2080"/>
                    <a:pt x="6238" y="694"/>
                    <a:pt x="7908" y="694"/>
                  </a:cubicBezTo>
                  <a:close/>
                  <a:moveTo>
                    <a:pt x="4253" y="2710"/>
                  </a:moveTo>
                  <a:cubicBezTo>
                    <a:pt x="4190" y="3025"/>
                    <a:pt x="4096" y="3372"/>
                    <a:pt x="4096" y="3718"/>
                  </a:cubicBezTo>
                  <a:cubicBezTo>
                    <a:pt x="4096" y="4411"/>
                    <a:pt x="4253" y="5041"/>
                    <a:pt x="4600" y="5609"/>
                  </a:cubicBezTo>
                  <a:lnTo>
                    <a:pt x="4127" y="7089"/>
                  </a:lnTo>
                  <a:cubicBezTo>
                    <a:pt x="4096" y="7184"/>
                    <a:pt x="4127" y="7341"/>
                    <a:pt x="4222" y="7436"/>
                  </a:cubicBezTo>
                  <a:cubicBezTo>
                    <a:pt x="4266" y="7480"/>
                    <a:pt x="4358" y="7525"/>
                    <a:pt x="4453" y="7525"/>
                  </a:cubicBezTo>
                  <a:cubicBezTo>
                    <a:pt x="4492" y="7525"/>
                    <a:pt x="4531" y="7517"/>
                    <a:pt x="4568" y="7499"/>
                  </a:cubicBezTo>
                  <a:cubicBezTo>
                    <a:pt x="4568" y="7499"/>
                    <a:pt x="5387" y="7247"/>
                    <a:pt x="6017" y="7026"/>
                  </a:cubicBezTo>
                  <a:cubicBezTo>
                    <a:pt x="6080" y="7089"/>
                    <a:pt x="6143" y="7089"/>
                    <a:pt x="6175" y="7121"/>
                  </a:cubicBezTo>
                  <a:lnTo>
                    <a:pt x="6175" y="8223"/>
                  </a:lnTo>
                  <a:lnTo>
                    <a:pt x="662" y="8223"/>
                  </a:lnTo>
                  <a:lnTo>
                    <a:pt x="662" y="2710"/>
                  </a:lnTo>
                  <a:close/>
                  <a:moveTo>
                    <a:pt x="6112" y="8885"/>
                  </a:moveTo>
                  <a:lnTo>
                    <a:pt x="6112" y="10618"/>
                  </a:lnTo>
                  <a:cubicBezTo>
                    <a:pt x="6143" y="10807"/>
                    <a:pt x="5986" y="10964"/>
                    <a:pt x="5797" y="10964"/>
                  </a:cubicBezTo>
                  <a:lnTo>
                    <a:pt x="977" y="10964"/>
                  </a:lnTo>
                  <a:cubicBezTo>
                    <a:pt x="788" y="10964"/>
                    <a:pt x="630" y="10807"/>
                    <a:pt x="630" y="10618"/>
                  </a:cubicBezTo>
                  <a:lnTo>
                    <a:pt x="630" y="8885"/>
                  </a:lnTo>
                  <a:close/>
                  <a:moveTo>
                    <a:pt x="7908" y="1"/>
                  </a:moveTo>
                  <a:cubicBezTo>
                    <a:pt x="7120" y="1"/>
                    <a:pt x="6364" y="221"/>
                    <a:pt x="5734" y="662"/>
                  </a:cubicBezTo>
                  <a:lnTo>
                    <a:pt x="1008" y="662"/>
                  </a:lnTo>
                  <a:cubicBezTo>
                    <a:pt x="473" y="662"/>
                    <a:pt x="0" y="1135"/>
                    <a:pt x="0" y="1670"/>
                  </a:cubicBezTo>
                  <a:lnTo>
                    <a:pt x="0" y="10618"/>
                  </a:lnTo>
                  <a:cubicBezTo>
                    <a:pt x="0" y="11153"/>
                    <a:pt x="473" y="11626"/>
                    <a:pt x="1008" y="11626"/>
                  </a:cubicBezTo>
                  <a:lnTo>
                    <a:pt x="5828" y="11626"/>
                  </a:lnTo>
                  <a:cubicBezTo>
                    <a:pt x="6364" y="11626"/>
                    <a:pt x="6837" y="11153"/>
                    <a:pt x="6837" y="10618"/>
                  </a:cubicBezTo>
                  <a:lnTo>
                    <a:pt x="6837" y="7341"/>
                  </a:lnTo>
                  <a:cubicBezTo>
                    <a:pt x="7215" y="7436"/>
                    <a:pt x="7561" y="7499"/>
                    <a:pt x="7908" y="7499"/>
                  </a:cubicBezTo>
                  <a:cubicBezTo>
                    <a:pt x="9987" y="7499"/>
                    <a:pt x="11688" y="5798"/>
                    <a:pt x="11688" y="3718"/>
                  </a:cubicBezTo>
                  <a:cubicBezTo>
                    <a:pt x="11657" y="1670"/>
                    <a:pt x="9956" y="1"/>
                    <a:pt x="7908" y="1"/>
                  </a:cubicBezTo>
                  <a:close/>
                </a:path>
              </a:pathLst>
            </a:custGeom>
            <a:grpFill/>
            <a:ln>
              <a:noFill/>
            </a:ln>
          </p:spPr>
          <p:txBody>
            <a:bodyPr spcFirstLastPara="1" wrap="square" lIns="121900" tIns="121900" rIns="121900" bIns="121900" anchor="ctr" anchorCtr="0">
              <a:noAutofit/>
            </a:bodyPr>
            <a:lstStyle/>
            <a:p>
              <a:pPr defTabSz="1219200">
                <a:buClr>
                  <a:srgbClr val="000000"/>
                </a:buClr>
              </a:pPr>
              <a:endParaRPr sz="1865" kern="0" dirty="0">
                <a:solidFill>
                  <a:srgbClr val="000000"/>
                </a:solidFill>
                <a:latin typeface="Arial"/>
                <a:ea typeface="微软雅黑"/>
                <a:cs typeface="字魂105号-简雅黑" panose="00000500000000000000" pitchFamily="2" charset="-122"/>
                <a:sym typeface="Arial"/>
              </a:endParaRPr>
            </a:p>
          </p:txBody>
        </p:sp>
      </p:grpSp>
      <p:sp>
        <p:nvSpPr>
          <p:cNvPr id="57" name="Google Shape;577;p23"/>
          <p:cNvSpPr txBox="1"/>
          <p:nvPr/>
        </p:nvSpPr>
        <p:spPr>
          <a:xfrm>
            <a:off x="9534694" y="5625723"/>
            <a:ext cx="1158365" cy="458279"/>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2665" kern="0" dirty="0">
                <a:solidFill>
                  <a:srgbClr val="FFFFFF"/>
                </a:solidFill>
                <a:latin typeface="Arial"/>
                <a:ea typeface="微软雅黑"/>
                <a:cs typeface="字魂105号-简雅黑" panose="00000500000000000000" pitchFamily="2" charset="-122"/>
                <a:sym typeface="Arial"/>
              </a:rPr>
              <a:t>D</a:t>
            </a:r>
            <a:endParaRPr sz="2665" kern="0" dirty="0">
              <a:solidFill>
                <a:srgbClr val="FFFFFF"/>
              </a:solidFill>
              <a:latin typeface="Arial"/>
              <a:ea typeface="微软雅黑"/>
              <a:cs typeface="字魂105号-简雅黑" panose="00000500000000000000" pitchFamily="2" charset="-122"/>
              <a:sym typeface="Arial"/>
            </a:endParaRPr>
          </a:p>
        </p:txBody>
      </p:sp>
      <p:sp>
        <p:nvSpPr>
          <p:cNvPr id="67" name="文本框 66"/>
          <p:cNvSpPr txBox="1"/>
          <p:nvPr/>
        </p:nvSpPr>
        <p:spPr>
          <a:xfrm>
            <a:off x="9102493" y="2903084"/>
            <a:ext cx="2195293" cy="4616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68" name="文本框 67"/>
          <p:cNvSpPr txBox="1"/>
          <p:nvPr/>
        </p:nvSpPr>
        <p:spPr>
          <a:xfrm>
            <a:off x="9271875" y="3543388"/>
            <a:ext cx="1740212" cy="10892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3" name="组合 2"/>
          <p:cNvGrpSpPr/>
          <p:nvPr/>
        </p:nvGrpSpPr>
        <p:grpSpPr>
          <a:xfrm>
            <a:off x="4566240" y="2492079"/>
            <a:ext cx="3064986" cy="2934001"/>
            <a:chOff x="3746705" y="1772920"/>
            <a:chExt cx="4629926" cy="4432062"/>
          </a:xfrm>
        </p:grpSpPr>
        <p:sp>
          <p:nvSpPr>
            <p:cNvPr id="13" name="Google Shape;135;p17"/>
            <p:cNvSpPr/>
            <p:nvPr/>
          </p:nvSpPr>
          <p:spPr>
            <a:xfrm>
              <a:off x="4860279" y="2917167"/>
              <a:ext cx="2401663" cy="2140224"/>
            </a:xfrm>
            <a:custGeom>
              <a:avLst/>
              <a:gdLst/>
              <a:ahLst/>
              <a:cxnLst/>
              <a:rect l="l" t="t" r="r" b="b"/>
              <a:pathLst>
                <a:path w="79710" h="71033" extrusionOk="0">
                  <a:moveTo>
                    <a:pt x="39859" y="1"/>
                  </a:moveTo>
                  <a:cubicBezTo>
                    <a:pt x="36186" y="1"/>
                    <a:pt x="32450" y="576"/>
                    <a:pt x="28771" y="1785"/>
                  </a:cubicBezTo>
                  <a:cubicBezTo>
                    <a:pt x="10144" y="7908"/>
                    <a:pt x="0" y="27974"/>
                    <a:pt x="6123" y="46601"/>
                  </a:cubicBezTo>
                  <a:cubicBezTo>
                    <a:pt x="11036" y="61548"/>
                    <a:pt x="24928" y="71032"/>
                    <a:pt x="39850" y="71032"/>
                  </a:cubicBezTo>
                  <a:cubicBezTo>
                    <a:pt x="43523" y="71032"/>
                    <a:pt x="47259" y="70458"/>
                    <a:pt x="50939" y="69248"/>
                  </a:cubicBezTo>
                  <a:cubicBezTo>
                    <a:pt x="69566" y="63125"/>
                    <a:pt x="79709" y="43060"/>
                    <a:pt x="73586" y="24433"/>
                  </a:cubicBezTo>
                  <a:cubicBezTo>
                    <a:pt x="68673" y="9485"/>
                    <a:pt x="54781" y="1"/>
                    <a:pt x="39859" y="1"/>
                  </a:cubicBezTo>
                  <a:close/>
                </a:path>
              </a:pathLst>
            </a:custGeom>
            <a:solidFill>
              <a:schemeClr val="bg1">
                <a:lumMod val="95000"/>
              </a:schemeClr>
            </a:solidFill>
            <a:ln>
              <a:noFill/>
            </a:ln>
            <a:effectLst>
              <a:outerShdw blurRad="57150" dist="19050" dir="5400000" algn="bl" rotWithShape="0">
                <a:srgbClr val="000000">
                  <a:alpha val="18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5" name="Google Shape;137;p17"/>
            <p:cNvSpPr/>
            <p:nvPr/>
          </p:nvSpPr>
          <p:spPr>
            <a:xfrm>
              <a:off x="5651084" y="3551741"/>
              <a:ext cx="874616" cy="874416"/>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chemeClr val="tx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435D74"/>
                </a:solidFill>
                <a:latin typeface="Arial"/>
                <a:ea typeface="微软雅黑"/>
                <a:cs typeface="Arial" panose="020B0604020202020204"/>
                <a:sym typeface="Arial"/>
              </a:endParaRPr>
            </a:p>
          </p:txBody>
        </p:sp>
        <p:sp>
          <p:nvSpPr>
            <p:cNvPr id="16" name="Google Shape;138;p17"/>
            <p:cNvSpPr/>
            <p:nvPr/>
          </p:nvSpPr>
          <p:spPr>
            <a:xfrm>
              <a:off x="5893151" y="3811303"/>
              <a:ext cx="372923" cy="358650"/>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chemeClr val="tx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435D74"/>
                </a:solidFill>
                <a:latin typeface="Arial"/>
                <a:ea typeface="微软雅黑"/>
                <a:cs typeface="Arial" panose="020B0604020202020204"/>
                <a:sym typeface="Arial"/>
              </a:endParaRPr>
            </a:p>
          </p:txBody>
        </p:sp>
        <p:sp>
          <p:nvSpPr>
            <p:cNvPr id="18" name="Google Shape;140;p17"/>
            <p:cNvSpPr/>
            <p:nvPr/>
          </p:nvSpPr>
          <p:spPr>
            <a:xfrm>
              <a:off x="4142341" y="1772920"/>
              <a:ext cx="1918227" cy="1759291"/>
            </a:xfrm>
            <a:custGeom>
              <a:avLst/>
              <a:gdLst/>
              <a:ahLst/>
              <a:cxnLst/>
              <a:rect l="l" t="t" r="r" b="b"/>
              <a:pathLst>
                <a:path w="63665" h="58390" extrusionOk="0">
                  <a:moveTo>
                    <a:pt x="63664" y="0"/>
                  </a:moveTo>
                  <a:cubicBezTo>
                    <a:pt x="37402" y="0"/>
                    <a:pt x="13131" y="14016"/>
                    <a:pt x="0" y="36775"/>
                  </a:cubicBezTo>
                  <a:cubicBezTo>
                    <a:pt x="8373" y="41606"/>
                    <a:pt x="14791" y="49279"/>
                    <a:pt x="18074" y="58389"/>
                  </a:cubicBezTo>
                  <a:cubicBezTo>
                    <a:pt x="23459" y="42086"/>
                    <a:pt x="37181" y="29914"/>
                    <a:pt x="54000" y="26447"/>
                  </a:cubicBezTo>
                  <a:cubicBezTo>
                    <a:pt x="60234" y="19033"/>
                    <a:pt x="63664" y="9664"/>
                    <a:pt x="63664" y="0"/>
                  </a:cubicBezTo>
                  <a:close/>
                </a:path>
              </a:pathLst>
            </a:custGeom>
            <a:solidFill>
              <a:srgbClr val="FD6036"/>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4" name="Google Shape;146;p17"/>
            <p:cNvSpPr/>
            <p:nvPr/>
          </p:nvSpPr>
          <p:spPr>
            <a:xfrm>
              <a:off x="4142342" y="4931598"/>
              <a:ext cx="2210517" cy="1273384"/>
            </a:xfrm>
            <a:custGeom>
              <a:avLst/>
              <a:gdLst/>
              <a:ahLst/>
              <a:cxnLst/>
              <a:rect l="l" t="t" r="r" b="b"/>
              <a:pathLst>
                <a:path w="73366" h="42263" extrusionOk="0">
                  <a:moveTo>
                    <a:pt x="20469" y="0"/>
                  </a:moveTo>
                  <a:cubicBezTo>
                    <a:pt x="13325" y="0"/>
                    <a:pt x="6251" y="1881"/>
                    <a:pt x="0" y="5488"/>
                  </a:cubicBezTo>
                  <a:cubicBezTo>
                    <a:pt x="13131" y="28246"/>
                    <a:pt x="37402" y="42263"/>
                    <a:pt x="63664" y="42263"/>
                  </a:cubicBezTo>
                  <a:cubicBezTo>
                    <a:pt x="63664" y="32562"/>
                    <a:pt x="67095" y="23193"/>
                    <a:pt x="73365" y="15816"/>
                  </a:cubicBezTo>
                  <a:lnTo>
                    <a:pt x="73365" y="15816"/>
                  </a:lnTo>
                  <a:cubicBezTo>
                    <a:pt x="70163" y="16469"/>
                    <a:pt x="66942" y="16788"/>
                    <a:pt x="63745" y="16788"/>
                  </a:cubicBezTo>
                  <a:cubicBezTo>
                    <a:pt x="50147" y="16788"/>
                    <a:pt x="36996" y="11019"/>
                    <a:pt x="27738" y="656"/>
                  </a:cubicBezTo>
                  <a:cubicBezTo>
                    <a:pt x="25326" y="217"/>
                    <a:pt x="22893" y="0"/>
                    <a:pt x="20469" y="0"/>
                  </a:cubicBezTo>
                  <a:close/>
                </a:path>
              </a:pathLst>
            </a:custGeom>
            <a:solidFill>
              <a:srgbClr val="FD6036"/>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7" name="Google Shape;156;p17"/>
            <p:cNvSpPr/>
            <p:nvPr/>
          </p:nvSpPr>
          <p:spPr>
            <a:xfrm>
              <a:off x="6061653" y="4445692"/>
              <a:ext cx="1919311" cy="1759290"/>
            </a:xfrm>
            <a:custGeom>
              <a:avLst/>
              <a:gdLst/>
              <a:ahLst/>
              <a:cxnLst/>
              <a:rect l="l" t="t" r="r" b="b"/>
              <a:pathLst>
                <a:path w="63701" h="58390" extrusionOk="0">
                  <a:moveTo>
                    <a:pt x="45627" y="1"/>
                  </a:moveTo>
                  <a:cubicBezTo>
                    <a:pt x="40205" y="16267"/>
                    <a:pt x="26484" y="28439"/>
                    <a:pt x="9664" y="31906"/>
                  </a:cubicBezTo>
                  <a:cubicBezTo>
                    <a:pt x="3430" y="39320"/>
                    <a:pt x="0" y="48689"/>
                    <a:pt x="0" y="58390"/>
                  </a:cubicBezTo>
                  <a:cubicBezTo>
                    <a:pt x="26262" y="58390"/>
                    <a:pt x="50533" y="44373"/>
                    <a:pt x="63701" y="21615"/>
                  </a:cubicBezTo>
                  <a:cubicBezTo>
                    <a:pt x="55291" y="16783"/>
                    <a:pt x="48873" y="9111"/>
                    <a:pt x="45627" y="1"/>
                  </a:cubicBezTo>
                  <a:close/>
                </a:path>
              </a:pathLst>
            </a:custGeom>
            <a:solidFill>
              <a:srgbClr val="FE967A">
                <a:alpha val="36000"/>
              </a:srgb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47" name="Google Shape;164;p17"/>
            <p:cNvSpPr/>
            <p:nvPr/>
          </p:nvSpPr>
          <p:spPr>
            <a:xfrm>
              <a:off x="3746705" y="2880921"/>
              <a:ext cx="1232497" cy="2216061"/>
            </a:xfrm>
            <a:custGeom>
              <a:avLst/>
              <a:gdLst/>
              <a:ahLst/>
              <a:cxnLst/>
              <a:rect l="l" t="t" r="r" b="b"/>
              <a:pathLst>
                <a:path w="40906" h="73550" extrusionOk="0">
                  <a:moveTo>
                    <a:pt x="13131" y="1"/>
                  </a:moveTo>
                  <a:cubicBezTo>
                    <a:pt x="0" y="22759"/>
                    <a:pt x="0" y="50791"/>
                    <a:pt x="13131" y="73549"/>
                  </a:cubicBezTo>
                  <a:cubicBezTo>
                    <a:pt x="19382" y="69942"/>
                    <a:pt x="26456" y="68061"/>
                    <a:pt x="33615" y="68061"/>
                  </a:cubicBezTo>
                  <a:cubicBezTo>
                    <a:pt x="36045" y="68061"/>
                    <a:pt x="38485" y="68278"/>
                    <a:pt x="40906" y="68717"/>
                  </a:cubicBezTo>
                  <a:cubicBezTo>
                    <a:pt x="29508" y="55881"/>
                    <a:pt x="25783" y="37918"/>
                    <a:pt x="31205" y="21615"/>
                  </a:cubicBezTo>
                  <a:cubicBezTo>
                    <a:pt x="27922" y="12505"/>
                    <a:pt x="21504" y="4832"/>
                    <a:pt x="13131" y="1"/>
                  </a:cubicBezTo>
                  <a:close/>
                </a:path>
              </a:pathLst>
            </a:custGeom>
            <a:solidFill>
              <a:srgbClr val="FE967A">
                <a:alpha val="36000"/>
              </a:srgb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58" name="Google Shape;189;p17"/>
            <p:cNvSpPr/>
            <p:nvPr/>
          </p:nvSpPr>
          <p:spPr>
            <a:xfrm>
              <a:off x="5769362" y="1772920"/>
              <a:ext cx="2210517" cy="1273384"/>
            </a:xfrm>
            <a:custGeom>
              <a:avLst/>
              <a:gdLst/>
              <a:ahLst/>
              <a:cxnLst/>
              <a:rect l="l" t="t" r="r" b="b"/>
              <a:pathLst>
                <a:path w="73366" h="42263" extrusionOk="0">
                  <a:moveTo>
                    <a:pt x="9767" y="0"/>
                  </a:moveTo>
                  <a:cubicBezTo>
                    <a:pt x="9733" y="0"/>
                    <a:pt x="9699" y="0"/>
                    <a:pt x="9664" y="0"/>
                  </a:cubicBezTo>
                  <a:cubicBezTo>
                    <a:pt x="9664" y="9664"/>
                    <a:pt x="6234" y="19033"/>
                    <a:pt x="0" y="26447"/>
                  </a:cubicBezTo>
                  <a:cubicBezTo>
                    <a:pt x="3224" y="25782"/>
                    <a:pt x="6467" y="25458"/>
                    <a:pt x="9686" y="25458"/>
                  </a:cubicBezTo>
                  <a:cubicBezTo>
                    <a:pt x="23261" y="25458"/>
                    <a:pt x="36384" y="31230"/>
                    <a:pt x="45627" y="41606"/>
                  </a:cubicBezTo>
                  <a:cubicBezTo>
                    <a:pt x="48039" y="42046"/>
                    <a:pt x="50472" y="42262"/>
                    <a:pt x="52897" y="42262"/>
                  </a:cubicBezTo>
                  <a:cubicBezTo>
                    <a:pt x="60040" y="42262"/>
                    <a:pt x="67114" y="40382"/>
                    <a:pt x="73365" y="36775"/>
                  </a:cubicBezTo>
                  <a:cubicBezTo>
                    <a:pt x="60251" y="14046"/>
                    <a:pt x="36027" y="0"/>
                    <a:pt x="9767" y="0"/>
                  </a:cubicBezTo>
                  <a:close/>
                </a:path>
              </a:pathLst>
            </a:custGeom>
            <a:solidFill>
              <a:srgbClr val="FE967A">
                <a:alpha val="36000"/>
              </a:srgb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68" name="Google Shape;175;p17"/>
            <p:cNvSpPr/>
            <p:nvPr/>
          </p:nvSpPr>
          <p:spPr>
            <a:xfrm>
              <a:off x="7144103" y="2880921"/>
              <a:ext cx="1232528" cy="2216061"/>
            </a:xfrm>
            <a:custGeom>
              <a:avLst/>
              <a:gdLst/>
              <a:ahLst/>
              <a:cxnLst/>
              <a:rect l="l" t="t" r="r" b="b"/>
              <a:pathLst>
                <a:path w="40907" h="73550" extrusionOk="0">
                  <a:moveTo>
                    <a:pt x="27738" y="1"/>
                  </a:moveTo>
                  <a:cubicBezTo>
                    <a:pt x="21479" y="3613"/>
                    <a:pt x="14395" y="5473"/>
                    <a:pt x="7241" y="5473"/>
                  </a:cubicBezTo>
                  <a:cubicBezTo>
                    <a:pt x="4826" y="5473"/>
                    <a:pt x="2402" y="5261"/>
                    <a:pt x="0" y="4832"/>
                  </a:cubicBezTo>
                  <a:lnTo>
                    <a:pt x="0" y="4832"/>
                  </a:lnTo>
                  <a:cubicBezTo>
                    <a:pt x="11398" y="17668"/>
                    <a:pt x="15086" y="35631"/>
                    <a:pt x="9701" y="51935"/>
                  </a:cubicBezTo>
                  <a:cubicBezTo>
                    <a:pt x="12947" y="61045"/>
                    <a:pt x="19365" y="68680"/>
                    <a:pt x="27738" y="73549"/>
                  </a:cubicBezTo>
                  <a:cubicBezTo>
                    <a:pt x="40906" y="50791"/>
                    <a:pt x="40906" y="22759"/>
                    <a:pt x="27738" y="1"/>
                  </a:cubicBezTo>
                  <a:close/>
                </a:path>
              </a:pathLst>
            </a:custGeom>
            <a:solidFill>
              <a:srgbClr val="FD6036"/>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grpSp>
        <p:nvGrpSpPr>
          <p:cNvPr id="95" name="组合 94"/>
          <p:cNvGrpSpPr/>
          <p:nvPr/>
        </p:nvGrpSpPr>
        <p:grpSpPr>
          <a:xfrm>
            <a:off x="8272827" y="1763223"/>
            <a:ext cx="2582249" cy="4156508"/>
            <a:chOff x="7989048" y="1389665"/>
            <a:chExt cx="3036260" cy="4887305"/>
          </a:xfrm>
        </p:grpSpPr>
        <p:sp>
          <p:nvSpPr>
            <p:cNvPr id="11" name="Google Shape;133;p17"/>
            <p:cNvSpPr/>
            <p:nvPr/>
          </p:nvSpPr>
          <p:spPr>
            <a:xfrm>
              <a:off x="8224371" y="2313923"/>
              <a:ext cx="875727" cy="3599593"/>
            </a:xfrm>
            <a:custGeom>
              <a:avLst/>
              <a:gdLst/>
              <a:ahLst/>
              <a:cxnLst/>
              <a:rect l="l" t="t" r="r" b="b"/>
              <a:pathLst>
                <a:path w="31022" h="127513" fill="none" extrusionOk="0">
                  <a:moveTo>
                    <a:pt x="1" y="127512"/>
                  </a:moveTo>
                  <a:cubicBezTo>
                    <a:pt x="30837" y="90627"/>
                    <a:pt x="31021" y="37070"/>
                    <a:pt x="480" y="1"/>
                  </a:cubicBezTo>
                </a:path>
              </a:pathLst>
            </a:custGeom>
            <a:noFill/>
            <a:ln w="12000" cap="rnd"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41" name="Google Shape;158;p17"/>
            <p:cNvSpPr/>
            <p:nvPr/>
          </p:nvSpPr>
          <p:spPr>
            <a:xfrm>
              <a:off x="7989049" y="5144057"/>
              <a:ext cx="2126165" cy="1132913"/>
            </a:xfrm>
            <a:custGeom>
              <a:avLst/>
              <a:gdLst/>
              <a:ahLst/>
              <a:cxnLst/>
              <a:rect l="l" t="t" r="r" b="b"/>
              <a:pathLst>
                <a:path w="59940" h="30579" extrusionOk="0">
                  <a:moveTo>
                    <a:pt x="5165" y="1"/>
                  </a:moveTo>
                  <a:cubicBezTo>
                    <a:pt x="2325" y="1"/>
                    <a:pt x="1" y="2287"/>
                    <a:pt x="1" y="5164"/>
                  </a:cubicBezTo>
                  <a:lnTo>
                    <a:pt x="1" y="25414"/>
                  </a:lnTo>
                  <a:cubicBezTo>
                    <a:pt x="1" y="28255"/>
                    <a:pt x="2325" y="30578"/>
                    <a:pt x="5165" y="30578"/>
                  </a:cubicBezTo>
                  <a:lnTo>
                    <a:pt x="54776" y="30578"/>
                  </a:lnTo>
                  <a:cubicBezTo>
                    <a:pt x="57653" y="30578"/>
                    <a:pt x="59939" y="28255"/>
                    <a:pt x="59939" y="25414"/>
                  </a:cubicBezTo>
                  <a:lnTo>
                    <a:pt x="59939" y="5164"/>
                  </a:lnTo>
                  <a:cubicBezTo>
                    <a:pt x="59939" y="2287"/>
                    <a:pt x="57653" y="1"/>
                    <a:pt x="54776" y="1"/>
                  </a:cubicBezTo>
                  <a:close/>
                </a:path>
              </a:pathLst>
            </a:custGeom>
            <a:solidFill>
              <a:srgbClr val="EFEFEF"/>
            </a:solidFill>
            <a:ln>
              <a:noFill/>
            </a:ln>
          </p:spPr>
          <p:txBody>
            <a:bodyPr spcFirstLastPara="1" wrap="square" lIns="121900" tIns="121900" rIns="121900" bIns="121900" anchor="ctr" anchorCtr="0">
              <a:noAutofit/>
            </a:bodyPr>
            <a:lstStyle/>
            <a:p>
              <a:pPr algn="ctr" defTabSz="1219200">
                <a:buClr>
                  <a:srgbClr val="000000"/>
                </a:buClr>
                <a:buSzPts val="1100"/>
              </a:pPr>
              <a:endParaRPr sz="1600" kern="0" dirty="0">
                <a:solidFill>
                  <a:srgbClr val="000000"/>
                </a:solidFill>
                <a:latin typeface="Arial"/>
                <a:ea typeface="微软雅黑"/>
                <a:cs typeface="字魂105号-简雅黑" panose="00000500000000000000" pitchFamily="2" charset="-122"/>
                <a:sym typeface="Arial"/>
              </a:endParaRPr>
            </a:p>
          </p:txBody>
        </p:sp>
        <p:sp>
          <p:nvSpPr>
            <p:cNvPr id="42" name="Google Shape;159;p17"/>
            <p:cNvSpPr/>
            <p:nvPr/>
          </p:nvSpPr>
          <p:spPr>
            <a:xfrm>
              <a:off x="9933930" y="4720542"/>
              <a:ext cx="699875" cy="699875"/>
            </a:xfrm>
            <a:custGeom>
              <a:avLst/>
              <a:gdLst/>
              <a:ahLst/>
              <a:cxnLst/>
              <a:rect l="l" t="t" r="r" b="b"/>
              <a:pathLst>
                <a:path w="6419" h="6419" extrusionOk="0">
                  <a:moveTo>
                    <a:pt x="3210" y="1"/>
                  </a:moveTo>
                  <a:cubicBezTo>
                    <a:pt x="1439" y="1"/>
                    <a:pt x="1" y="1439"/>
                    <a:pt x="1" y="3210"/>
                  </a:cubicBezTo>
                  <a:cubicBezTo>
                    <a:pt x="1" y="4980"/>
                    <a:pt x="1439" y="6419"/>
                    <a:pt x="3210" y="6419"/>
                  </a:cubicBezTo>
                  <a:cubicBezTo>
                    <a:pt x="4980" y="6419"/>
                    <a:pt x="6419" y="4980"/>
                    <a:pt x="6419" y="3210"/>
                  </a:cubicBezTo>
                  <a:cubicBezTo>
                    <a:pt x="6419" y="1439"/>
                    <a:pt x="4980" y="1"/>
                    <a:pt x="3210"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grpSp>
          <p:nvGrpSpPr>
            <p:cNvPr id="43" name="Google Shape;160;p17"/>
            <p:cNvGrpSpPr/>
            <p:nvPr/>
          </p:nvGrpSpPr>
          <p:grpSpPr>
            <a:xfrm>
              <a:off x="10091516" y="4870894"/>
              <a:ext cx="399797" cy="399182"/>
              <a:chOff x="-61783350" y="3743950"/>
              <a:chExt cx="316650" cy="317450"/>
            </a:xfrm>
          </p:grpSpPr>
          <p:sp>
            <p:nvSpPr>
              <p:cNvPr id="44" name="Google Shape;161;p17"/>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45" name="Google Shape;162;p17"/>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grpSp>
        <p:sp>
          <p:nvSpPr>
            <p:cNvPr id="60" name="Google Shape;191;p17"/>
            <p:cNvSpPr/>
            <p:nvPr/>
          </p:nvSpPr>
          <p:spPr>
            <a:xfrm>
              <a:off x="7989048" y="1813105"/>
              <a:ext cx="2071130" cy="1193048"/>
            </a:xfrm>
            <a:custGeom>
              <a:avLst/>
              <a:gdLst/>
              <a:ahLst/>
              <a:cxnLst/>
              <a:rect l="l" t="t" r="r" b="b"/>
              <a:pathLst>
                <a:path w="59940" h="30615" extrusionOk="0">
                  <a:moveTo>
                    <a:pt x="5165" y="0"/>
                  </a:moveTo>
                  <a:cubicBezTo>
                    <a:pt x="2325" y="0"/>
                    <a:pt x="1" y="2324"/>
                    <a:pt x="1" y="5164"/>
                  </a:cubicBezTo>
                  <a:lnTo>
                    <a:pt x="1" y="25414"/>
                  </a:lnTo>
                  <a:cubicBezTo>
                    <a:pt x="1" y="28291"/>
                    <a:pt x="2325" y="30615"/>
                    <a:pt x="5165" y="30615"/>
                  </a:cubicBezTo>
                  <a:lnTo>
                    <a:pt x="54776" y="30615"/>
                  </a:lnTo>
                  <a:cubicBezTo>
                    <a:pt x="57653" y="30615"/>
                    <a:pt x="59939" y="28291"/>
                    <a:pt x="59939" y="25414"/>
                  </a:cubicBezTo>
                  <a:lnTo>
                    <a:pt x="59939" y="5164"/>
                  </a:lnTo>
                  <a:cubicBezTo>
                    <a:pt x="59939" y="2324"/>
                    <a:pt x="57653" y="0"/>
                    <a:pt x="54776" y="0"/>
                  </a:cubicBezTo>
                  <a:close/>
                </a:path>
              </a:pathLst>
            </a:custGeom>
            <a:solidFill>
              <a:srgbClr val="EFEFEF"/>
            </a:solidFill>
            <a:ln>
              <a:noFill/>
            </a:ln>
          </p:spPr>
          <p:txBody>
            <a:bodyPr spcFirstLastPara="1" wrap="square" lIns="121900" tIns="121900" rIns="121900" bIns="121900" anchor="ctr" anchorCtr="0">
              <a:noAutofit/>
            </a:bodyPr>
            <a:lstStyle/>
            <a:p>
              <a:pPr algn="ctr" defTabSz="1219200">
                <a:buClr>
                  <a:srgbClr val="000000"/>
                </a:buClr>
                <a:buSzPts val="1100"/>
              </a:pPr>
              <a:endParaRPr sz="1600" kern="0" dirty="0">
                <a:solidFill>
                  <a:srgbClr val="000000"/>
                </a:solidFill>
                <a:latin typeface="Arial"/>
                <a:ea typeface="微软雅黑"/>
                <a:cs typeface="字魂105号-简雅黑" panose="00000500000000000000" pitchFamily="2" charset="-122"/>
                <a:sym typeface="Arial"/>
              </a:endParaRPr>
            </a:p>
          </p:txBody>
        </p:sp>
        <p:sp>
          <p:nvSpPr>
            <p:cNvPr id="61" name="Google Shape;192;p17"/>
            <p:cNvSpPr/>
            <p:nvPr/>
          </p:nvSpPr>
          <p:spPr>
            <a:xfrm>
              <a:off x="9878899" y="1389665"/>
              <a:ext cx="699875" cy="699835"/>
            </a:xfrm>
            <a:custGeom>
              <a:avLst/>
              <a:gdLst/>
              <a:ahLst/>
              <a:cxnLst/>
              <a:rect l="l" t="t" r="r" b="b"/>
              <a:pathLst>
                <a:path w="6419" h="6419" extrusionOk="0">
                  <a:moveTo>
                    <a:pt x="3210" y="0"/>
                  </a:moveTo>
                  <a:cubicBezTo>
                    <a:pt x="1439" y="0"/>
                    <a:pt x="1" y="1439"/>
                    <a:pt x="1" y="3209"/>
                  </a:cubicBezTo>
                  <a:cubicBezTo>
                    <a:pt x="1" y="4980"/>
                    <a:pt x="1439" y="6418"/>
                    <a:pt x="3210" y="6418"/>
                  </a:cubicBezTo>
                  <a:cubicBezTo>
                    <a:pt x="4980" y="6418"/>
                    <a:pt x="6419" y="4980"/>
                    <a:pt x="6419" y="3209"/>
                  </a:cubicBezTo>
                  <a:cubicBezTo>
                    <a:pt x="6419" y="1439"/>
                    <a:pt x="4980" y="0"/>
                    <a:pt x="3210" y="0"/>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grpSp>
          <p:nvGrpSpPr>
            <p:cNvPr id="62" name="Google Shape;193;p17"/>
            <p:cNvGrpSpPr/>
            <p:nvPr/>
          </p:nvGrpSpPr>
          <p:grpSpPr>
            <a:xfrm>
              <a:off x="10000382" y="1522644"/>
              <a:ext cx="456907" cy="433906"/>
              <a:chOff x="-1592325" y="3957400"/>
              <a:chExt cx="293025" cy="277275"/>
            </a:xfrm>
          </p:grpSpPr>
          <p:sp>
            <p:nvSpPr>
              <p:cNvPr id="63" name="Google Shape;194;p17"/>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64" name="Google Shape;195;p17"/>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65" name="Google Shape;196;p17"/>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66" name="Google Shape;197;p17"/>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grpSp>
        <p:sp>
          <p:nvSpPr>
            <p:cNvPr id="70" name="Google Shape;177;p17"/>
            <p:cNvSpPr/>
            <p:nvPr/>
          </p:nvSpPr>
          <p:spPr>
            <a:xfrm>
              <a:off x="8380558" y="3448435"/>
              <a:ext cx="2126165" cy="1193134"/>
            </a:xfrm>
            <a:custGeom>
              <a:avLst/>
              <a:gdLst/>
              <a:ahLst/>
              <a:cxnLst/>
              <a:rect l="l" t="t" r="r" b="b"/>
              <a:pathLst>
                <a:path w="59940" h="30578" extrusionOk="0">
                  <a:moveTo>
                    <a:pt x="5165" y="0"/>
                  </a:moveTo>
                  <a:cubicBezTo>
                    <a:pt x="2288" y="0"/>
                    <a:pt x="1" y="2287"/>
                    <a:pt x="1" y="5164"/>
                  </a:cubicBezTo>
                  <a:lnTo>
                    <a:pt x="1" y="25414"/>
                  </a:lnTo>
                  <a:cubicBezTo>
                    <a:pt x="1" y="28291"/>
                    <a:pt x="2288" y="30578"/>
                    <a:pt x="5165" y="30578"/>
                  </a:cubicBezTo>
                  <a:lnTo>
                    <a:pt x="54775" y="30578"/>
                  </a:lnTo>
                  <a:cubicBezTo>
                    <a:pt x="57652" y="30578"/>
                    <a:pt x="59939" y="28291"/>
                    <a:pt x="59939" y="25414"/>
                  </a:cubicBezTo>
                  <a:lnTo>
                    <a:pt x="59939" y="5164"/>
                  </a:lnTo>
                  <a:cubicBezTo>
                    <a:pt x="59939" y="2287"/>
                    <a:pt x="57652" y="0"/>
                    <a:pt x="54775" y="0"/>
                  </a:cubicBezTo>
                  <a:close/>
                </a:path>
              </a:pathLst>
            </a:custGeom>
            <a:solidFill>
              <a:srgbClr val="EFEFEF"/>
            </a:solidFill>
            <a:ln>
              <a:noFill/>
            </a:ln>
          </p:spPr>
          <p:txBody>
            <a:bodyPr spcFirstLastPara="1" wrap="square" lIns="121900" tIns="121900" rIns="121900" bIns="121900" anchor="ctr" anchorCtr="0">
              <a:noAutofit/>
            </a:bodyPr>
            <a:lstStyle/>
            <a:p>
              <a:pPr algn="ctr" defTabSz="1219200">
                <a:buClr>
                  <a:srgbClr val="000000"/>
                </a:buClr>
              </a:pPr>
              <a:endParaRPr sz="1600" kern="0" dirty="0">
                <a:solidFill>
                  <a:srgbClr val="000000"/>
                </a:solidFill>
                <a:latin typeface="Arial"/>
                <a:ea typeface="微软雅黑"/>
                <a:cs typeface="字魂105号-简雅黑" panose="00000500000000000000" pitchFamily="2" charset="-122"/>
                <a:sym typeface="Arial"/>
              </a:endParaRPr>
            </a:p>
          </p:txBody>
        </p:sp>
        <p:sp>
          <p:nvSpPr>
            <p:cNvPr id="71" name="Google Shape;178;p17"/>
            <p:cNvSpPr/>
            <p:nvPr/>
          </p:nvSpPr>
          <p:spPr>
            <a:xfrm>
              <a:off x="10325433" y="3024995"/>
              <a:ext cx="699875" cy="699795"/>
            </a:xfrm>
            <a:custGeom>
              <a:avLst/>
              <a:gdLst/>
              <a:ahLst/>
              <a:cxnLst/>
              <a:rect l="l" t="t" r="r" b="b"/>
              <a:pathLst>
                <a:path w="6419" h="6419" extrusionOk="0">
                  <a:moveTo>
                    <a:pt x="3210" y="0"/>
                  </a:moveTo>
                  <a:cubicBezTo>
                    <a:pt x="1439" y="0"/>
                    <a:pt x="1" y="1439"/>
                    <a:pt x="1" y="3209"/>
                  </a:cubicBezTo>
                  <a:cubicBezTo>
                    <a:pt x="1" y="4980"/>
                    <a:pt x="1439" y="6418"/>
                    <a:pt x="3210" y="6418"/>
                  </a:cubicBezTo>
                  <a:cubicBezTo>
                    <a:pt x="4980" y="6418"/>
                    <a:pt x="6419" y="4980"/>
                    <a:pt x="6419" y="3209"/>
                  </a:cubicBezTo>
                  <a:cubicBezTo>
                    <a:pt x="6419" y="1439"/>
                    <a:pt x="4980" y="0"/>
                    <a:pt x="3210" y="0"/>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grpSp>
          <p:nvGrpSpPr>
            <p:cNvPr id="72" name="Google Shape;179;p17"/>
            <p:cNvGrpSpPr/>
            <p:nvPr/>
          </p:nvGrpSpPr>
          <p:grpSpPr>
            <a:xfrm>
              <a:off x="10475478" y="3165636"/>
              <a:ext cx="399807" cy="397890"/>
              <a:chOff x="-31094350" y="3194000"/>
              <a:chExt cx="292225" cy="291650"/>
            </a:xfrm>
          </p:grpSpPr>
          <p:sp>
            <p:nvSpPr>
              <p:cNvPr id="73" name="Google Shape;180;p17"/>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74" name="Google Shape;181;p17"/>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75" name="Google Shape;182;p17"/>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76" name="Google Shape;183;p17"/>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77" name="Google Shape;184;p17"/>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78" name="Google Shape;185;p17"/>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79" name="Google Shape;186;p17"/>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80" name="Google Shape;187;p17"/>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grpSp>
        <p:sp>
          <p:nvSpPr>
            <p:cNvPr id="81" name="文本框 80"/>
            <p:cNvSpPr txBox="1"/>
            <p:nvPr/>
          </p:nvSpPr>
          <p:spPr>
            <a:xfrm>
              <a:off x="8006432" y="1821162"/>
              <a:ext cx="2107793" cy="470457"/>
            </a:xfrm>
            <a:prstGeom prst="rect">
              <a:avLst/>
            </a:prstGeom>
            <a:noFill/>
          </p:spPr>
          <p:txBody>
            <a:bodyPr wrap="square" rtlCol="0">
              <a:spAutoFit/>
            </a:bodyPr>
            <a:lstStyle/>
            <a:p>
              <a:r>
                <a:rPr lang="en-US" altLang="zh-CN" sz="2000" b="1" dirty="0">
                  <a:solidFill>
                    <a:schemeClr val="tx1">
                      <a:lumMod val="75000"/>
                      <a:lumOff val="25000"/>
                    </a:schemeClr>
                  </a:solidFill>
                  <a:latin typeface="Arial"/>
                  <a:ea typeface="微软雅黑"/>
                  <a:sym typeface="Arial"/>
                </a:rPr>
                <a:t>YOUR TITLE</a:t>
              </a:r>
              <a:endParaRPr lang="zh-CN" altLang="en-US" sz="2000" b="1" dirty="0">
                <a:solidFill>
                  <a:schemeClr val="tx1">
                    <a:lumMod val="75000"/>
                    <a:lumOff val="25000"/>
                  </a:schemeClr>
                </a:solidFill>
                <a:latin typeface="Arial"/>
                <a:ea typeface="微软雅黑"/>
                <a:sym typeface="Arial"/>
              </a:endParaRPr>
            </a:p>
          </p:txBody>
        </p:sp>
        <p:sp>
          <p:nvSpPr>
            <p:cNvPr id="82" name="文本框 81"/>
            <p:cNvSpPr txBox="1"/>
            <p:nvPr/>
          </p:nvSpPr>
          <p:spPr>
            <a:xfrm>
              <a:off x="8064074" y="2195541"/>
              <a:ext cx="2107791" cy="675830"/>
            </a:xfrm>
            <a:prstGeom prst="rect">
              <a:avLst/>
            </a:prstGeom>
            <a:noFill/>
          </p:spPr>
          <p:txBody>
            <a:bodyPr wrap="square" rtlCol="0">
              <a:spAutoFit/>
            </a:bodyPr>
            <a:lstStyle/>
            <a:p>
              <a:pPr>
                <a:lnSpc>
                  <a:spcPts val="2000"/>
                </a:lnSpc>
              </a:pPr>
              <a:r>
                <a:rPr lang="en-US" altLang="zh-CN" sz="11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a:t>
              </a:r>
              <a:endParaRPr lang="zh-CN" altLang="en-US" sz="11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3" name="文本框 82"/>
            <p:cNvSpPr txBox="1"/>
            <p:nvPr/>
          </p:nvSpPr>
          <p:spPr>
            <a:xfrm>
              <a:off x="8425849" y="3472144"/>
              <a:ext cx="2107793" cy="470457"/>
            </a:xfrm>
            <a:prstGeom prst="rect">
              <a:avLst/>
            </a:prstGeom>
            <a:noFill/>
          </p:spPr>
          <p:txBody>
            <a:bodyPr wrap="square" rtlCol="0">
              <a:spAutoFit/>
            </a:bodyPr>
            <a:lstStyle/>
            <a:p>
              <a:r>
                <a:rPr lang="en-US" altLang="zh-CN" sz="2000" b="1" dirty="0">
                  <a:solidFill>
                    <a:schemeClr val="tx1">
                      <a:lumMod val="75000"/>
                      <a:lumOff val="25000"/>
                    </a:schemeClr>
                  </a:solidFill>
                  <a:latin typeface="Arial"/>
                  <a:ea typeface="微软雅黑"/>
                  <a:sym typeface="Arial"/>
                </a:rPr>
                <a:t>YOUR TITLE</a:t>
              </a:r>
              <a:endParaRPr lang="zh-CN" altLang="en-US" sz="2000" b="1" dirty="0">
                <a:solidFill>
                  <a:schemeClr val="tx1">
                    <a:lumMod val="75000"/>
                    <a:lumOff val="25000"/>
                  </a:schemeClr>
                </a:solidFill>
                <a:latin typeface="Arial"/>
                <a:ea typeface="微软雅黑"/>
                <a:sym typeface="Arial"/>
              </a:endParaRPr>
            </a:p>
          </p:txBody>
        </p:sp>
        <p:sp>
          <p:nvSpPr>
            <p:cNvPr id="84" name="文本框 83"/>
            <p:cNvSpPr txBox="1"/>
            <p:nvPr/>
          </p:nvSpPr>
          <p:spPr>
            <a:xfrm>
              <a:off x="8483490" y="3846523"/>
              <a:ext cx="2107791" cy="675830"/>
            </a:xfrm>
            <a:prstGeom prst="rect">
              <a:avLst/>
            </a:prstGeom>
            <a:noFill/>
          </p:spPr>
          <p:txBody>
            <a:bodyPr wrap="square" rtlCol="0">
              <a:spAutoFit/>
            </a:bodyPr>
            <a:lstStyle/>
            <a:p>
              <a:pPr>
                <a:lnSpc>
                  <a:spcPts val="2000"/>
                </a:lnSpc>
              </a:pPr>
              <a:r>
                <a:rPr lang="en-US" altLang="zh-CN" sz="11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a:t>
              </a:r>
              <a:endParaRPr lang="zh-CN" altLang="en-US" sz="11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5" name="文本框 84"/>
            <p:cNvSpPr txBox="1"/>
            <p:nvPr/>
          </p:nvSpPr>
          <p:spPr>
            <a:xfrm>
              <a:off x="8017940" y="5123126"/>
              <a:ext cx="2107793" cy="470457"/>
            </a:xfrm>
            <a:prstGeom prst="rect">
              <a:avLst/>
            </a:prstGeom>
            <a:noFill/>
          </p:spPr>
          <p:txBody>
            <a:bodyPr wrap="square" rtlCol="0">
              <a:spAutoFit/>
            </a:bodyPr>
            <a:lstStyle/>
            <a:p>
              <a:r>
                <a:rPr lang="en-US" altLang="zh-CN" sz="2000" b="1" dirty="0">
                  <a:solidFill>
                    <a:schemeClr val="tx1">
                      <a:lumMod val="75000"/>
                      <a:lumOff val="25000"/>
                    </a:schemeClr>
                  </a:solidFill>
                  <a:latin typeface="Arial"/>
                  <a:ea typeface="微软雅黑"/>
                  <a:sym typeface="Arial"/>
                </a:rPr>
                <a:t>YOUR TITLE</a:t>
              </a:r>
              <a:endParaRPr lang="zh-CN" altLang="en-US" sz="2000" b="1" dirty="0">
                <a:solidFill>
                  <a:schemeClr val="tx1">
                    <a:lumMod val="75000"/>
                    <a:lumOff val="25000"/>
                  </a:schemeClr>
                </a:solidFill>
                <a:latin typeface="Arial"/>
                <a:ea typeface="微软雅黑"/>
                <a:sym typeface="Arial"/>
              </a:endParaRPr>
            </a:p>
          </p:txBody>
        </p:sp>
        <p:sp>
          <p:nvSpPr>
            <p:cNvPr id="86" name="文本框 85"/>
            <p:cNvSpPr txBox="1"/>
            <p:nvPr/>
          </p:nvSpPr>
          <p:spPr>
            <a:xfrm>
              <a:off x="8075581" y="5497506"/>
              <a:ext cx="2107791" cy="675830"/>
            </a:xfrm>
            <a:prstGeom prst="rect">
              <a:avLst/>
            </a:prstGeom>
            <a:noFill/>
          </p:spPr>
          <p:txBody>
            <a:bodyPr wrap="square" rtlCol="0">
              <a:spAutoFit/>
            </a:bodyPr>
            <a:lstStyle/>
            <a:p>
              <a:pPr>
                <a:lnSpc>
                  <a:spcPts val="2000"/>
                </a:lnSpc>
              </a:pPr>
              <a:r>
                <a:rPr lang="en-US" altLang="zh-CN" sz="11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a:t>
              </a:r>
              <a:endParaRPr lang="zh-CN" altLang="en-US" sz="11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grpSp>
        <p:nvGrpSpPr>
          <p:cNvPr id="10" name="组合 9"/>
          <p:cNvGrpSpPr/>
          <p:nvPr/>
        </p:nvGrpSpPr>
        <p:grpSpPr>
          <a:xfrm>
            <a:off x="1450470" y="1763212"/>
            <a:ext cx="2624805" cy="4156490"/>
            <a:chOff x="1166691" y="1389657"/>
            <a:chExt cx="3086298" cy="4887284"/>
          </a:xfrm>
        </p:grpSpPr>
        <p:grpSp>
          <p:nvGrpSpPr>
            <p:cNvPr id="7" name="组合 6"/>
            <p:cNvGrpSpPr/>
            <p:nvPr/>
          </p:nvGrpSpPr>
          <p:grpSpPr>
            <a:xfrm>
              <a:off x="1166691" y="1389657"/>
              <a:ext cx="2970926" cy="4887284"/>
              <a:chOff x="834783" y="1089799"/>
              <a:chExt cx="3170970" cy="5216363"/>
            </a:xfrm>
          </p:grpSpPr>
          <p:sp>
            <p:nvSpPr>
              <p:cNvPr id="12" name="Google Shape;134;p17"/>
              <p:cNvSpPr/>
              <p:nvPr/>
            </p:nvSpPr>
            <p:spPr>
              <a:xfrm>
                <a:off x="2819815" y="2076299"/>
                <a:ext cx="934693" cy="3841967"/>
              </a:xfrm>
              <a:custGeom>
                <a:avLst/>
                <a:gdLst/>
                <a:ahLst/>
                <a:cxnLst/>
                <a:rect l="l" t="t" r="r" b="b"/>
                <a:pathLst>
                  <a:path w="31022" h="127513" fill="none" extrusionOk="0">
                    <a:moveTo>
                      <a:pt x="31021" y="127512"/>
                    </a:moveTo>
                    <a:cubicBezTo>
                      <a:pt x="185" y="90627"/>
                      <a:pt x="1" y="37070"/>
                      <a:pt x="30579" y="1"/>
                    </a:cubicBezTo>
                  </a:path>
                </a:pathLst>
              </a:custGeom>
              <a:noFill/>
              <a:ln w="12000" cap="rnd"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20" name="Google Shape;142;p17"/>
              <p:cNvSpPr/>
              <p:nvPr/>
            </p:nvSpPr>
            <p:spPr>
              <a:xfrm>
                <a:off x="1795141" y="1541759"/>
                <a:ext cx="2210587" cy="1209088"/>
              </a:xfrm>
              <a:custGeom>
                <a:avLst/>
                <a:gdLst/>
                <a:ahLst/>
                <a:cxnLst/>
                <a:rect l="l" t="t" r="r" b="b"/>
                <a:pathLst>
                  <a:path w="59940" h="30615" extrusionOk="0">
                    <a:moveTo>
                      <a:pt x="5165" y="0"/>
                    </a:moveTo>
                    <a:cubicBezTo>
                      <a:pt x="2288" y="0"/>
                      <a:pt x="1" y="2324"/>
                      <a:pt x="1" y="5164"/>
                    </a:cubicBezTo>
                    <a:lnTo>
                      <a:pt x="1" y="25414"/>
                    </a:lnTo>
                    <a:cubicBezTo>
                      <a:pt x="1" y="28291"/>
                      <a:pt x="2288" y="30615"/>
                      <a:pt x="5165" y="30615"/>
                    </a:cubicBezTo>
                    <a:lnTo>
                      <a:pt x="54775" y="30615"/>
                    </a:lnTo>
                    <a:cubicBezTo>
                      <a:pt x="57652" y="30615"/>
                      <a:pt x="59939" y="28291"/>
                      <a:pt x="59939" y="25414"/>
                    </a:cubicBezTo>
                    <a:lnTo>
                      <a:pt x="59939" y="5164"/>
                    </a:lnTo>
                    <a:cubicBezTo>
                      <a:pt x="59939" y="2324"/>
                      <a:pt x="57652" y="0"/>
                      <a:pt x="54775" y="0"/>
                    </a:cubicBezTo>
                    <a:close/>
                  </a:path>
                </a:pathLst>
              </a:custGeom>
              <a:solidFill>
                <a:srgbClr val="EFEFEF"/>
              </a:solidFill>
              <a:ln>
                <a:noFill/>
              </a:ln>
            </p:spPr>
            <p:txBody>
              <a:bodyPr spcFirstLastPara="1" wrap="square" lIns="121900" tIns="121900" rIns="121900" bIns="121900" anchor="ctr" anchorCtr="0">
                <a:noAutofit/>
              </a:bodyPr>
              <a:lstStyle/>
              <a:p>
                <a:pPr algn="ctr" defTabSz="1219200">
                  <a:buClr>
                    <a:srgbClr val="000000"/>
                  </a:buClr>
                </a:pPr>
                <a:endParaRPr sz="1600" kern="0" dirty="0">
                  <a:solidFill>
                    <a:srgbClr val="000000"/>
                  </a:solidFill>
                  <a:latin typeface="Arial"/>
                  <a:ea typeface="微软雅黑"/>
                  <a:cs typeface="字魂105号-简雅黑" panose="00000500000000000000" pitchFamily="2" charset="-122"/>
                  <a:sym typeface="Arial"/>
                </a:endParaRPr>
              </a:p>
            </p:txBody>
          </p:sp>
          <p:sp>
            <p:nvSpPr>
              <p:cNvPr id="21" name="Google Shape;143;p17"/>
              <p:cNvSpPr/>
              <p:nvPr/>
            </p:nvSpPr>
            <p:spPr>
              <a:xfrm>
                <a:off x="1241549" y="1089799"/>
                <a:ext cx="747000" cy="747000"/>
              </a:xfrm>
              <a:custGeom>
                <a:avLst/>
                <a:gdLst/>
                <a:ahLst/>
                <a:cxnLst/>
                <a:rect l="l" t="t" r="r" b="b"/>
                <a:pathLst>
                  <a:path w="6419" h="6419" extrusionOk="0">
                    <a:moveTo>
                      <a:pt x="3209" y="0"/>
                    </a:moveTo>
                    <a:cubicBezTo>
                      <a:pt x="1439" y="0"/>
                      <a:pt x="0" y="1439"/>
                      <a:pt x="0" y="3209"/>
                    </a:cubicBezTo>
                    <a:cubicBezTo>
                      <a:pt x="0" y="4980"/>
                      <a:pt x="1439" y="6418"/>
                      <a:pt x="3209" y="6418"/>
                    </a:cubicBezTo>
                    <a:cubicBezTo>
                      <a:pt x="4980" y="6418"/>
                      <a:pt x="6418" y="4980"/>
                      <a:pt x="6418" y="3209"/>
                    </a:cubicBezTo>
                    <a:cubicBezTo>
                      <a:pt x="6418" y="1439"/>
                      <a:pt x="4980" y="0"/>
                      <a:pt x="3209" y="0"/>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22" name="Google Shape;144;p17"/>
              <p:cNvSpPr/>
              <p:nvPr/>
            </p:nvSpPr>
            <p:spPr>
              <a:xfrm>
                <a:off x="1432169" y="1238954"/>
                <a:ext cx="365745" cy="430936"/>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26" name="Google Shape;148;p17"/>
              <p:cNvSpPr/>
              <p:nvPr/>
            </p:nvSpPr>
            <p:spPr>
              <a:xfrm>
                <a:off x="1736425" y="5096966"/>
                <a:ext cx="2269328" cy="1209196"/>
              </a:xfrm>
              <a:custGeom>
                <a:avLst/>
                <a:gdLst/>
                <a:ahLst/>
                <a:cxnLst/>
                <a:rect l="l" t="t" r="r" b="b"/>
                <a:pathLst>
                  <a:path w="59940" h="30579" extrusionOk="0">
                    <a:moveTo>
                      <a:pt x="5165" y="1"/>
                    </a:moveTo>
                    <a:cubicBezTo>
                      <a:pt x="2288" y="1"/>
                      <a:pt x="1" y="2287"/>
                      <a:pt x="1" y="5164"/>
                    </a:cubicBezTo>
                    <a:lnTo>
                      <a:pt x="1" y="25414"/>
                    </a:lnTo>
                    <a:cubicBezTo>
                      <a:pt x="1" y="28255"/>
                      <a:pt x="2288" y="30578"/>
                      <a:pt x="5165" y="30578"/>
                    </a:cubicBezTo>
                    <a:lnTo>
                      <a:pt x="54775" y="30578"/>
                    </a:lnTo>
                    <a:cubicBezTo>
                      <a:pt x="57652" y="30578"/>
                      <a:pt x="59939" y="28255"/>
                      <a:pt x="59939" y="25414"/>
                    </a:cubicBezTo>
                    <a:lnTo>
                      <a:pt x="59939" y="5164"/>
                    </a:lnTo>
                    <a:cubicBezTo>
                      <a:pt x="59939" y="2287"/>
                      <a:pt x="57652" y="1"/>
                      <a:pt x="54775" y="1"/>
                    </a:cubicBezTo>
                    <a:close/>
                  </a:path>
                </a:pathLst>
              </a:custGeom>
              <a:solidFill>
                <a:srgbClr val="EFEFEF"/>
              </a:solidFill>
              <a:ln>
                <a:noFill/>
              </a:ln>
            </p:spPr>
            <p:txBody>
              <a:bodyPr spcFirstLastPara="1" wrap="square" lIns="121900" tIns="121900" rIns="121900" bIns="121900" anchor="ctr" anchorCtr="0">
                <a:noAutofit/>
              </a:bodyPr>
              <a:lstStyle/>
              <a:p>
                <a:pPr algn="ctr" defTabSz="1219200">
                  <a:buClr>
                    <a:srgbClr val="000000"/>
                  </a:buClr>
                </a:pPr>
                <a:endParaRPr sz="1600" kern="0" dirty="0">
                  <a:solidFill>
                    <a:srgbClr val="000000"/>
                  </a:solidFill>
                  <a:latin typeface="Arial"/>
                  <a:ea typeface="微软雅黑"/>
                  <a:cs typeface="字魂105号-简雅黑" panose="00000500000000000000" pitchFamily="2" charset="-122"/>
                  <a:sym typeface="Arial"/>
                </a:endParaRPr>
              </a:p>
            </p:txBody>
          </p:sp>
          <p:sp>
            <p:nvSpPr>
              <p:cNvPr id="27" name="Google Shape;149;p17"/>
              <p:cNvSpPr/>
              <p:nvPr/>
            </p:nvSpPr>
            <p:spPr>
              <a:xfrm>
                <a:off x="1182816" y="4644966"/>
                <a:ext cx="747000" cy="747000"/>
              </a:xfrm>
              <a:custGeom>
                <a:avLst/>
                <a:gdLst/>
                <a:ahLst/>
                <a:cxnLst/>
                <a:rect l="l" t="t" r="r" b="b"/>
                <a:pathLst>
                  <a:path w="6419" h="6419" extrusionOk="0">
                    <a:moveTo>
                      <a:pt x="3209" y="1"/>
                    </a:moveTo>
                    <a:cubicBezTo>
                      <a:pt x="1439" y="1"/>
                      <a:pt x="0" y="1439"/>
                      <a:pt x="0" y="3210"/>
                    </a:cubicBezTo>
                    <a:cubicBezTo>
                      <a:pt x="0" y="4980"/>
                      <a:pt x="1439" y="6419"/>
                      <a:pt x="3209" y="6419"/>
                    </a:cubicBezTo>
                    <a:cubicBezTo>
                      <a:pt x="4980" y="6419"/>
                      <a:pt x="6418" y="4980"/>
                      <a:pt x="6418" y="3210"/>
                    </a:cubicBezTo>
                    <a:cubicBezTo>
                      <a:pt x="6418" y="1439"/>
                      <a:pt x="4980" y="1"/>
                      <a:pt x="3209" y="1"/>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kern="0" dirty="0">
                  <a:solidFill>
                    <a:srgbClr val="000000"/>
                  </a:solidFill>
                  <a:latin typeface="Arial"/>
                  <a:ea typeface="微软雅黑"/>
                  <a:cs typeface="Arial" panose="020B0604020202020204"/>
                  <a:sym typeface="Arial"/>
                </a:endParaRPr>
              </a:p>
            </p:txBody>
          </p:sp>
          <p:grpSp>
            <p:nvGrpSpPr>
              <p:cNvPr id="31" name="Google Shape;150;p17"/>
              <p:cNvGrpSpPr/>
              <p:nvPr/>
            </p:nvGrpSpPr>
            <p:grpSpPr>
              <a:xfrm>
                <a:off x="1348160" y="4805974"/>
                <a:ext cx="426801" cy="424981"/>
                <a:chOff x="-62151838" y="4111768"/>
                <a:chExt cx="318285" cy="316645"/>
              </a:xfrm>
            </p:grpSpPr>
            <p:sp>
              <p:nvSpPr>
                <p:cNvPr id="32" name="Google Shape;151;p17"/>
                <p:cNvSpPr/>
                <p:nvPr/>
              </p:nvSpPr>
              <p:spPr>
                <a:xfrm>
                  <a:off x="-62151777" y="4407913"/>
                  <a:ext cx="318224"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33" name="Google Shape;152;p17"/>
                <p:cNvSpPr/>
                <p:nvPr/>
              </p:nvSpPr>
              <p:spPr>
                <a:xfrm>
                  <a:off x="-62151838" y="4283463"/>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34" name="Google Shape;153;p17"/>
                <p:cNvSpPr/>
                <p:nvPr/>
              </p:nvSpPr>
              <p:spPr>
                <a:xfrm>
                  <a:off x="-62033709" y="4111768"/>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35" name="Google Shape;154;p17"/>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grpSp>
          <p:sp>
            <p:nvSpPr>
              <p:cNvPr id="49" name="Google Shape;166;p17"/>
              <p:cNvSpPr/>
              <p:nvPr/>
            </p:nvSpPr>
            <p:spPr>
              <a:xfrm>
                <a:off x="1377267" y="3287202"/>
                <a:ext cx="2210551" cy="1273472"/>
              </a:xfrm>
              <a:custGeom>
                <a:avLst/>
                <a:gdLst/>
                <a:ahLst/>
                <a:cxnLst/>
                <a:rect l="l" t="t" r="r" b="b"/>
                <a:pathLst>
                  <a:path w="59939" h="30578" extrusionOk="0">
                    <a:moveTo>
                      <a:pt x="5164" y="0"/>
                    </a:moveTo>
                    <a:cubicBezTo>
                      <a:pt x="2324" y="0"/>
                      <a:pt x="0" y="2287"/>
                      <a:pt x="0" y="5164"/>
                    </a:cubicBezTo>
                    <a:lnTo>
                      <a:pt x="0" y="25414"/>
                    </a:lnTo>
                    <a:cubicBezTo>
                      <a:pt x="0" y="28291"/>
                      <a:pt x="2324" y="30578"/>
                      <a:pt x="5164" y="30578"/>
                    </a:cubicBezTo>
                    <a:lnTo>
                      <a:pt x="54775" y="30578"/>
                    </a:lnTo>
                    <a:cubicBezTo>
                      <a:pt x="57652" y="30578"/>
                      <a:pt x="59939" y="28291"/>
                      <a:pt x="59939" y="25414"/>
                    </a:cubicBezTo>
                    <a:lnTo>
                      <a:pt x="59939" y="5164"/>
                    </a:lnTo>
                    <a:cubicBezTo>
                      <a:pt x="59939" y="2287"/>
                      <a:pt x="57652" y="0"/>
                      <a:pt x="54775" y="0"/>
                    </a:cubicBezTo>
                    <a:close/>
                  </a:path>
                </a:pathLst>
              </a:custGeom>
              <a:solidFill>
                <a:srgbClr val="EFEFEF"/>
              </a:solidFill>
              <a:ln>
                <a:noFill/>
              </a:ln>
            </p:spPr>
            <p:txBody>
              <a:bodyPr spcFirstLastPara="1" wrap="square" lIns="121900" tIns="121900" rIns="121900" bIns="121900" anchor="ctr" anchorCtr="0">
                <a:noAutofit/>
              </a:bodyPr>
              <a:lstStyle/>
              <a:p>
                <a:pPr algn="ctr" defTabSz="1219200">
                  <a:buClr>
                    <a:srgbClr val="000000"/>
                  </a:buClr>
                </a:pPr>
                <a:endParaRPr sz="1600" kern="0" dirty="0">
                  <a:solidFill>
                    <a:srgbClr val="000000"/>
                  </a:solidFill>
                  <a:latin typeface="Arial"/>
                  <a:ea typeface="微软雅黑"/>
                  <a:cs typeface="字魂105号-简雅黑" panose="00000500000000000000" pitchFamily="2" charset="-122"/>
                  <a:sym typeface="Arial"/>
                </a:endParaRPr>
              </a:p>
            </p:txBody>
          </p:sp>
          <p:sp>
            <p:nvSpPr>
              <p:cNvPr id="50" name="Google Shape;167;p17"/>
              <p:cNvSpPr/>
              <p:nvPr/>
            </p:nvSpPr>
            <p:spPr>
              <a:xfrm>
                <a:off x="834783" y="2835245"/>
                <a:ext cx="747000" cy="746936"/>
              </a:xfrm>
              <a:custGeom>
                <a:avLst/>
                <a:gdLst/>
                <a:ahLst/>
                <a:cxnLst/>
                <a:rect l="l" t="t" r="r" b="b"/>
                <a:pathLst>
                  <a:path w="6419" h="6419" extrusionOk="0">
                    <a:moveTo>
                      <a:pt x="3210" y="0"/>
                    </a:moveTo>
                    <a:cubicBezTo>
                      <a:pt x="1439" y="0"/>
                      <a:pt x="1" y="1439"/>
                      <a:pt x="1" y="3209"/>
                    </a:cubicBezTo>
                    <a:cubicBezTo>
                      <a:pt x="1" y="4980"/>
                      <a:pt x="1439" y="6418"/>
                      <a:pt x="3210" y="6418"/>
                    </a:cubicBezTo>
                    <a:cubicBezTo>
                      <a:pt x="4980" y="6418"/>
                      <a:pt x="6419" y="4980"/>
                      <a:pt x="6419" y="3209"/>
                    </a:cubicBezTo>
                    <a:cubicBezTo>
                      <a:pt x="6419" y="1439"/>
                      <a:pt x="4980" y="0"/>
                      <a:pt x="3210" y="0"/>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grpSp>
            <p:nvGrpSpPr>
              <p:cNvPr id="51" name="Google Shape;168;p17"/>
              <p:cNvGrpSpPr/>
              <p:nvPr/>
            </p:nvGrpSpPr>
            <p:grpSpPr>
              <a:xfrm>
                <a:off x="994895" y="2988413"/>
                <a:ext cx="426728" cy="424730"/>
                <a:chOff x="946175" y="3253268"/>
                <a:chExt cx="298550" cy="296157"/>
              </a:xfrm>
            </p:grpSpPr>
            <p:sp>
              <p:nvSpPr>
                <p:cNvPr id="52" name="Google Shape;169;p17"/>
                <p:cNvSpPr/>
                <p:nvPr/>
              </p:nvSpPr>
              <p:spPr>
                <a:xfrm>
                  <a:off x="946175" y="3253268"/>
                  <a:ext cx="209550" cy="261499"/>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53" name="Google Shape;170;p17"/>
                <p:cNvSpPr/>
                <p:nvPr/>
              </p:nvSpPr>
              <p:spPr>
                <a:xfrm>
                  <a:off x="986350" y="3293418"/>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54" name="Google Shape;171;p17"/>
                <p:cNvSpPr/>
                <p:nvPr/>
              </p:nvSpPr>
              <p:spPr>
                <a:xfrm>
                  <a:off x="1051724" y="3359592"/>
                  <a:ext cx="122100" cy="121324"/>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55" name="Google Shape;172;p17"/>
                <p:cNvSpPr/>
                <p:nvPr/>
              </p:nvSpPr>
              <p:spPr>
                <a:xfrm>
                  <a:off x="980049" y="3289496"/>
                  <a:ext cx="192199"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sp>
              <p:nvSpPr>
                <p:cNvPr id="56" name="Google Shape;173;p17"/>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kern="0">
                    <a:solidFill>
                      <a:srgbClr val="000000"/>
                    </a:solidFill>
                    <a:latin typeface="Arial"/>
                    <a:ea typeface="微软雅黑"/>
                    <a:cs typeface="Arial" panose="020B0604020202020204"/>
                    <a:sym typeface="Arial"/>
                  </a:endParaRPr>
                </a:p>
              </p:txBody>
            </p:sp>
          </p:grpSp>
        </p:grpSp>
        <p:sp>
          <p:nvSpPr>
            <p:cNvPr id="87" name="文本框 86"/>
            <p:cNvSpPr txBox="1"/>
            <p:nvPr/>
          </p:nvSpPr>
          <p:spPr>
            <a:xfrm>
              <a:off x="2098442" y="5215745"/>
              <a:ext cx="2107792" cy="470457"/>
            </a:xfrm>
            <a:prstGeom prst="rect">
              <a:avLst/>
            </a:prstGeom>
            <a:noFill/>
          </p:spPr>
          <p:txBody>
            <a:bodyPr wrap="square" rtlCol="0">
              <a:spAutoFit/>
            </a:bodyPr>
            <a:lstStyle/>
            <a:p>
              <a:r>
                <a:rPr lang="en-US" altLang="zh-CN" sz="2000" b="1" dirty="0">
                  <a:solidFill>
                    <a:schemeClr val="tx1">
                      <a:lumMod val="75000"/>
                      <a:lumOff val="25000"/>
                    </a:schemeClr>
                  </a:solidFill>
                  <a:latin typeface="Arial"/>
                  <a:ea typeface="微软雅黑"/>
                  <a:sym typeface="Arial"/>
                </a:rPr>
                <a:t>YOUR TITLE</a:t>
              </a:r>
              <a:endParaRPr lang="zh-CN" altLang="en-US" sz="2000" b="1" dirty="0">
                <a:solidFill>
                  <a:schemeClr val="tx1">
                    <a:lumMod val="75000"/>
                    <a:lumOff val="25000"/>
                  </a:schemeClr>
                </a:solidFill>
                <a:latin typeface="Arial"/>
                <a:ea typeface="微软雅黑"/>
                <a:sym typeface="Arial"/>
              </a:endParaRPr>
            </a:p>
          </p:txBody>
        </p:sp>
        <p:sp>
          <p:nvSpPr>
            <p:cNvPr id="88" name="文本框 87"/>
            <p:cNvSpPr txBox="1"/>
            <p:nvPr/>
          </p:nvSpPr>
          <p:spPr>
            <a:xfrm>
              <a:off x="2098444" y="5578768"/>
              <a:ext cx="2107791" cy="675830"/>
            </a:xfrm>
            <a:prstGeom prst="rect">
              <a:avLst/>
            </a:prstGeom>
            <a:noFill/>
          </p:spPr>
          <p:txBody>
            <a:bodyPr wrap="square" rtlCol="0">
              <a:spAutoFit/>
            </a:bodyPr>
            <a:lstStyle/>
            <a:p>
              <a:pPr>
                <a:lnSpc>
                  <a:spcPts val="2000"/>
                </a:lnSpc>
              </a:pPr>
              <a:r>
                <a:rPr lang="en-US" altLang="zh-CN" sz="11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a:t>
              </a:r>
              <a:endParaRPr lang="zh-CN" altLang="en-US" sz="11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91" name="文本框 90"/>
            <p:cNvSpPr txBox="1"/>
            <p:nvPr/>
          </p:nvSpPr>
          <p:spPr>
            <a:xfrm>
              <a:off x="1753511" y="3518147"/>
              <a:ext cx="2107792" cy="470457"/>
            </a:xfrm>
            <a:prstGeom prst="rect">
              <a:avLst/>
            </a:prstGeom>
            <a:noFill/>
          </p:spPr>
          <p:txBody>
            <a:bodyPr wrap="square" rtlCol="0">
              <a:spAutoFit/>
            </a:bodyPr>
            <a:lstStyle/>
            <a:p>
              <a:r>
                <a:rPr lang="en-US" altLang="zh-CN" sz="2000" b="1" dirty="0">
                  <a:solidFill>
                    <a:schemeClr val="tx1">
                      <a:lumMod val="75000"/>
                      <a:lumOff val="25000"/>
                    </a:schemeClr>
                  </a:solidFill>
                  <a:latin typeface="Arial"/>
                  <a:ea typeface="微软雅黑"/>
                  <a:sym typeface="Arial"/>
                </a:rPr>
                <a:t>YOUR TITLE</a:t>
              </a:r>
              <a:endParaRPr lang="zh-CN" altLang="en-US" sz="2000" b="1" dirty="0">
                <a:solidFill>
                  <a:schemeClr val="tx1">
                    <a:lumMod val="75000"/>
                    <a:lumOff val="25000"/>
                  </a:schemeClr>
                </a:solidFill>
                <a:latin typeface="Arial"/>
                <a:ea typeface="微软雅黑"/>
                <a:sym typeface="Arial"/>
              </a:endParaRPr>
            </a:p>
          </p:txBody>
        </p:sp>
        <p:sp>
          <p:nvSpPr>
            <p:cNvPr id="92" name="文本框 91"/>
            <p:cNvSpPr txBox="1"/>
            <p:nvPr/>
          </p:nvSpPr>
          <p:spPr>
            <a:xfrm>
              <a:off x="1753512" y="3881169"/>
              <a:ext cx="2107791" cy="675830"/>
            </a:xfrm>
            <a:prstGeom prst="rect">
              <a:avLst/>
            </a:prstGeom>
            <a:noFill/>
          </p:spPr>
          <p:txBody>
            <a:bodyPr wrap="square" rtlCol="0">
              <a:spAutoFit/>
            </a:bodyPr>
            <a:lstStyle/>
            <a:p>
              <a:pPr>
                <a:lnSpc>
                  <a:spcPts val="2000"/>
                </a:lnSpc>
              </a:pPr>
              <a:r>
                <a:rPr lang="en-US" altLang="zh-CN" sz="11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a:t>
              </a:r>
              <a:endParaRPr lang="zh-CN" altLang="en-US" sz="11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93" name="文本框 92"/>
            <p:cNvSpPr txBox="1"/>
            <p:nvPr/>
          </p:nvSpPr>
          <p:spPr>
            <a:xfrm>
              <a:off x="2145197" y="1805048"/>
              <a:ext cx="2107792" cy="470457"/>
            </a:xfrm>
            <a:prstGeom prst="rect">
              <a:avLst/>
            </a:prstGeom>
            <a:noFill/>
          </p:spPr>
          <p:txBody>
            <a:bodyPr wrap="square" rtlCol="0">
              <a:spAutoFit/>
            </a:bodyPr>
            <a:lstStyle/>
            <a:p>
              <a:r>
                <a:rPr lang="en-US" altLang="zh-CN" sz="2000" b="1" dirty="0">
                  <a:solidFill>
                    <a:schemeClr val="tx1">
                      <a:lumMod val="75000"/>
                      <a:lumOff val="25000"/>
                    </a:schemeClr>
                  </a:solidFill>
                  <a:latin typeface="Arial"/>
                  <a:ea typeface="微软雅黑"/>
                  <a:sym typeface="Arial"/>
                </a:rPr>
                <a:t>YOUR TITLE</a:t>
              </a:r>
              <a:endParaRPr lang="zh-CN" altLang="en-US" sz="2000" b="1" dirty="0">
                <a:solidFill>
                  <a:schemeClr val="tx1">
                    <a:lumMod val="75000"/>
                    <a:lumOff val="25000"/>
                  </a:schemeClr>
                </a:solidFill>
                <a:latin typeface="Arial"/>
                <a:ea typeface="微软雅黑"/>
                <a:sym typeface="Arial"/>
              </a:endParaRPr>
            </a:p>
          </p:txBody>
        </p:sp>
        <p:sp>
          <p:nvSpPr>
            <p:cNvPr id="94" name="文本框 93"/>
            <p:cNvSpPr txBox="1"/>
            <p:nvPr/>
          </p:nvSpPr>
          <p:spPr>
            <a:xfrm>
              <a:off x="2145198" y="2168070"/>
              <a:ext cx="2107791" cy="675830"/>
            </a:xfrm>
            <a:prstGeom prst="rect">
              <a:avLst/>
            </a:prstGeom>
            <a:noFill/>
          </p:spPr>
          <p:txBody>
            <a:bodyPr wrap="square" rtlCol="0">
              <a:spAutoFit/>
            </a:bodyPr>
            <a:lstStyle/>
            <a:p>
              <a:pPr>
                <a:lnSpc>
                  <a:spcPts val="2000"/>
                </a:lnSpc>
              </a:pPr>
              <a:r>
                <a:rPr lang="en-US" altLang="zh-CN" sz="11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a:t>
              </a:r>
              <a:endParaRPr lang="zh-CN" altLang="en-US" sz="11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53" presetClass="entr" presetSubtype="16" fill="hold" nodeType="withEffect">
                                  <p:stCondLst>
                                    <p:cond delay="25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Effect transition="in" filter="fade">
                                      <p:cBhvr>
                                        <p:cTn id="24" dur="1000"/>
                                        <p:tgtEl>
                                          <p:spTgt spid="3"/>
                                        </p:tgtEl>
                                      </p:cBhvr>
                                    </p:animEffect>
                                  </p:childTnLst>
                                </p:cTn>
                              </p:par>
                              <p:par>
                                <p:cTn id="25" presetID="8" presetClass="emph" presetSubtype="0" fill="hold" nodeType="withEffect">
                                  <p:stCondLst>
                                    <p:cond delay="250"/>
                                  </p:stCondLst>
                                  <p:childTnLst>
                                    <p:animRot by="21600000">
                                      <p:cBhvr>
                                        <p:cTn id="26" dur="1000" fill="hold"/>
                                        <p:tgtEl>
                                          <p:spTgt spid="3"/>
                                        </p:tgtEl>
                                        <p:attrNameLst>
                                          <p:attrName>r</p:attrName>
                                        </p:attrNameLst>
                                      </p:cBhvr>
                                    </p:animRot>
                                  </p:childTnLst>
                                </p:cTn>
                              </p:par>
                              <p:par>
                                <p:cTn id="27" presetID="2" presetClass="entr" presetSubtype="2" fill="hold" nodeType="withEffect">
                                  <p:stCondLst>
                                    <p:cond delay="25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500" fill="hold"/>
                                        <p:tgtEl>
                                          <p:spTgt spid="95"/>
                                        </p:tgtEl>
                                        <p:attrNameLst>
                                          <p:attrName>ppt_x</p:attrName>
                                        </p:attrNameLst>
                                      </p:cBhvr>
                                      <p:tavLst>
                                        <p:tav tm="0">
                                          <p:val>
                                            <p:strVal val="1+#ppt_w/2"/>
                                          </p:val>
                                        </p:tav>
                                        <p:tav tm="100000">
                                          <p:val>
                                            <p:strVal val="#ppt_x"/>
                                          </p:val>
                                        </p:tav>
                                      </p:tavLst>
                                    </p:anim>
                                    <p:anim calcmode="lin" valueType="num">
                                      <p:cBhvr additive="base">
                                        <p:cTn id="30" dur="500" fill="hold"/>
                                        <p:tgtEl>
                                          <p:spTgt spid="9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2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9" name="组合 8"/>
          <p:cNvGrpSpPr/>
          <p:nvPr/>
        </p:nvGrpSpPr>
        <p:grpSpPr>
          <a:xfrm>
            <a:off x="6571528" y="2092665"/>
            <a:ext cx="1893774" cy="3517796"/>
            <a:chOff x="1371221" y="1812622"/>
            <a:chExt cx="2195293" cy="4077883"/>
          </a:xfrm>
        </p:grpSpPr>
        <p:sp>
          <p:nvSpPr>
            <p:cNvPr id="12" name="Google Shape;1366;p38"/>
            <p:cNvSpPr/>
            <p:nvPr/>
          </p:nvSpPr>
          <p:spPr>
            <a:xfrm>
              <a:off x="1775384" y="1812622"/>
              <a:ext cx="1226505" cy="1370451"/>
            </a:xfrm>
            <a:custGeom>
              <a:avLst/>
              <a:gdLst/>
              <a:ahLst/>
              <a:cxnLst/>
              <a:rect l="l" t="t" r="r" b="b"/>
              <a:pathLst>
                <a:path w="61527" h="68748" fill="none" extrusionOk="0">
                  <a:moveTo>
                    <a:pt x="61527" y="35277"/>
                  </a:moveTo>
                  <a:cubicBezTo>
                    <a:pt x="61527" y="12787"/>
                    <a:pt x="35803" y="1"/>
                    <a:pt x="17902" y="13615"/>
                  </a:cubicBezTo>
                  <a:cubicBezTo>
                    <a:pt x="1" y="27153"/>
                    <a:pt x="5416" y="55359"/>
                    <a:pt x="27003" y="61451"/>
                  </a:cubicBezTo>
                  <a:lnTo>
                    <a:pt x="34374" y="68747"/>
                  </a:lnTo>
                  <a:lnTo>
                    <a:pt x="41670" y="61451"/>
                  </a:lnTo>
                  <a:cubicBezTo>
                    <a:pt x="53403" y="58142"/>
                    <a:pt x="61527" y="47461"/>
                    <a:pt x="61527" y="35277"/>
                  </a:cubicBezTo>
                  <a:close/>
                </a:path>
              </a:pathLst>
            </a:custGeom>
            <a:noFill/>
            <a:ln w="28575" cap="rnd" cmpd="sng">
              <a:solidFill>
                <a:schemeClr val="tx2">
                  <a:lumMod val="60000"/>
                  <a:lumOff val="40000"/>
                </a:schemeClr>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5" name="Google Shape;1369;p38"/>
            <p:cNvSpPr/>
            <p:nvPr/>
          </p:nvSpPr>
          <p:spPr>
            <a:xfrm>
              <a:off x="2291098" y="2290474"/>
              <a:ext cx="355537" cy="417715"/>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3" name="Google Shape;1367;p38"/>
            <p:cNvSpPr/>
            <p:nvPr/>
          </p:nvSpPr>
          <p:spPr>
            <a:xfrm>
              <a:off x="1634551" y="3427449"/>
              <a:ext cx="1653819" cy="1320973"/>
            </a:xfrm>
            <a:custGeom>
              <a:avLst/>
              <a:gdLst/>
              <a:ahLst/>
              <a:cxnLst/>
              <a:rect l="l" t="t" r="r" b="b"/>
              <a:pathLst>
                <a:path w="82963" h="66266" extrusionOk="0">
                  <a:moveTo>
                    <a:pt x="19556" y="0"/>
                  </a:moveTo>
                  <a:cubicBezTo>
                    <a:pt x="8725" y="0"/>
                    <a:pt x="0" y="8801"/>
                    <a:pt x="0" y="19556"/>
                  </a:cubicBezTo>
                  <a:lnTo>
                    <a:pt x="0" y="66265"/>
                  </a:lnTo>
                  <a:lnTo>
                    <a:pt x="82962" y="66265"/>
                  </a:lnTo>
                  <a:lnTo>
                    <a:pt x="82887" y="19556"/>
                  </a:lnTo>
                  <a:cubicBezTo>
                    <a:pt x="82962" y="8801"/>
                    <a:pt x="74162" y="0"/>
                    <a:pt x="63406" y="0"/>
                  </a:cubicBezTo>
                  <a:close/>
                </a:path>
              </a:pathLst>
            </a:custGeom>
            <a:solidFill>
              <a:srgbClr val="F3F3F3"/>
            </a:solidFill>
            <a:ln>
              <a:noFill/>
            </a:ln>
          </p:spPr>
          <p:txBody>
            <a:bodyPr spcFirstLastPara="1" wrap="square" lIns="121900" tIns="121900" rIns="121900" bIns="121900" anchor="t" anchorCtr="0">
              <a:noAutofit/>
            </a:bodyPr>
            <a:lstStyle/>
            <a:p>
              <a:pPr algn="ctr" defTabSz="1219200">
                <a:buClr>
                  <a:srgbClr val="000000"/>
                </a:buClr>
              </a:pPr>
              <a:endParaRPr sz="2665" kern="0" dirty="0">
                <a:solidFill>
                  <a:srgbClr val="355070"/>
                </a:solidFill>
                <a:latin typeface="Arial"/>
                <a:ea typeface="微软雅黑"/>
                <a:cs typeface="字魂105号-简雅黑" panose="00000500000000000000" pitchFamily="2" charset="-122"/>
                <a:sym typeface="Arial"/>
              </a:endParaRPr>
            </a:p>
          </p:txBody>
        </p:sp>
        <p:sp>
          <p:nvSpPr>
            <p:cNvPr id="14" name="Google Shape;1368;p38"/>
            <p:cNvSpPr/>
            <p:nvPr/>
          </p:nvSpPr>
          <p:spPr>
            <a:xfrm>
              <a:off x="1492858" y="3998271"/>
              <a:ext cx="1937206" cy="1892234"/>
            </a:xfrm>
            <a:custGeom>
              <a:avLst/>
              <a:gdLst/>
              <a:ahLst/>
              <a:cxnLst/>
              <a:rect l="l" t="t" r="r" b="b"/>
              <a:pathLst>
                <a:path w="97179" h="94923" extrusionOk="0">
                  <a:moveTo>
                    <a:pt x="1" y="1"/>
                  </a:moveTo>
                  <a:lnTo>
                    <a:pt x="1" y="79729"/>
                  </a:lnTo>
                  <a:cubicBezTo>
                    <a:pt x="1" y="88078"/>
                    <a:pt x="6770" y="94923"/>
                    <a:pt x="15194" y="94923"/>
                  </a:cubicBezTo>
                  <a:lnTo>
                    <a:pt x="82060" y="94923"/>
                  </a:lnTo>
                  <a:cubicBezTo>
                    <a:pt x="90409" y="94923"/>
                    <a:pt x="97178" y="88078"/>
                    <a:pt x="97178" y="79729"/>
                  </a:cubicBezTo>
                  <a:lnTo>
                    <a:pt x="97178" y="1"/>
                  </a:lnTo>
                  <a:lnTo>
                    <a:pt x="64610" y="1"/>
                  </a:lnTo>
                  <a:cubicBezTo>
                    <a:pt x="64610" y="9327"/>
                    <a:pt x="57089" y="16774"/>
                    <a:pt x="47837" y="16774"/>
                  </a:cubicBezTo>
                  <a:cubicBezTo>
                    <a:pt x="38511" y="16774"/>
                    <a:pt x="31064" y="9327"/>
                    <a:pt x="31064" y="1"/>
                  </a:cubicBezTo>
                  <a:close/>
                </a:path>
              </a:pathLst>
            </a:custGeom>
            <a:solidFill>
              <a:schemeClr val="tx2">
                <a:lumMod val="60000"/>
                <a:lumOff val="40000"/>
              </a:schemeClr>
            </a:solidFill>
            <a:ln>
              <a:noFill/>
            </a:ln>
            <a:effectLst>
              <a:outerShdw blurRad="57150" dist="19050" dir="11520000" algn="bl" rotWithShape="0">
                <a:srgbClr val="000000">
                  <a:alpha val="14000"/>
                </a:srgbClr>
              </a:outerShdw>
            </a:effectLst>
          </p:spPr>
          <p:txBody>
            <a:bodyPr spcFirstLastPara="1" wrap="square" lIns="121900" tIns="121900" rIns="121900" bIns="121900" anchor="ctr" anchorCtr="0">
              <a:noAutofit/>
            </a:bodyPr>
            <a:lstStyle/>
            <a:p>
              <a:pPr algn="ctr" defTabSz="1219200">
                <a:buClr>
                  <a:srgbClr val="000000"/>
                </a:buClr>
              </a:pPr>
              <a:endParaRPr sz="1865" kern="0" dirty="0">
                <a:solidFill>
                  <a:srgbClr val="FFFFFF"/>
                </a:solidFill>
                <a:latin typeface="Arial"/>
                <a:ea typeface="微软雅黑"/>
                <a:cs typeface="字魂105号-简雅黑" panose="00000500000000000000" pitchFamily="2" charset="-122"/>
                <a:sym typeface="Arial"/>
              </a:endParaRPr>
            </a:p>
          </p:txBody>
        </p:sp>
        <p:sp>
          <p:nvSpPr>
            <p:cNvPr id="3" name="文本框 2"/>
            <p:cNvSpPr txBox="1"/>
            <p:nvPr/>
          </p:nvSpPr>
          <p:spPr>
            <a:xfrm>
              <a:off x="1371221" y="3506694"/>
              <a:ext cx="2195293" cy="392457"/>
            </a:xfrm>
            <a:prstGeom prst="rect">
              <a:avLst/>
            </a:prstGeom>
            <a:noFill/>
          </p:spPr>
          <p:txBody>
            <a:bodyPr wrap="square" rtlCol="0">
              <a:spAutoFit/>
            </a:bodyPr>
            <a:lstStyle/>
            <a:p>
              <a:pPr algn="ctr"/>
              <a:r>
                <a:rPr lang="en-US" altLang="zh-CN" sz="1600" b="1" dirty="0">
                  <a:solidFill>
                    <a:schemeClr val="tx1">
                      <a:lumMod val="75000"/>
                      <a:lumOff val="25000"/>
                    </a:schemeClr>
                  </a:solidFill>
                  <a:latin typeface="Arial"/>
                  <a:ea typeface="微软雅黑"/>
                  <a:sym typeface="Arial"/>
                </a:rPr>
                <a:t>TITLE</a:t>
              </a:r>
              <a:endParaRPr lang="zh-CN" altLang="en-US" sz="1600" b="1" dirty="0">
                <a:solidFill>
                  <a:schemeClr val="tx1">
                    <a:lumMod val="75000"/>
                    <a:lumOff val="25000"/>
                  </a:schemeClr>
                </a:solidFill>
                <a:latin typeface="Arial"/>
                <a:ea typeface="微软雅黑"/>
                <a:sym typeface="Arial"/>
              </a:endParaRPr>
            </a:p>
          </p:txBody>
        </p:sp>
        <p:sp>
          <p:nvSpPr>
            <p:cNvPr id="7" name="文本框 6"/>
            <p:cNvSpPr txBox="1"/>
            <p:nvPr/>
          </p:nvSpPr>
          <p:spPr>
            <a:xfrm>
              <a:off x="1629054" y="4301975"/>
              <a:ext cx="1740211" cy="1559943"/>
            </a:xfrm>
            <a:prstGeom prst="rect">
              <a:avLst/>
            </a:prstGeom>
            <a:noFill/>
          </p:spPr>
          <p:txBody>
            <a:bodyPr wrap="square" rtlCol="0">
              <a:spAutoFit/>
            </a:bodyPr>
            <a:lstStyle/>
            <a:p>
              <a:pPr algn="ctr">
                <a:lnSpc>
                  <a:spcPts val="2000"/>
                </a:lnSpc>
              </a:pPr>
              <a:r>
                <a:rPr lang="en-US" altLang="zh-CN" sz="1200" dirty="0">
                  <a:solidFill>
                    <a:schemeClr val="bg1"/>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bg1"/>
                </a:solidFill>
                <a:latin typeface="Arial"/>
                <a:ea typeface="微软雅黑"/>
                <a:cs typeface="字魂105号-简雅黑" panose="00000500000000000000" pitchFamily="2" charset="-122"/>
                <a:sym typeface="Arial"/>
              </a:endParaRPr>
            </a:p>
          </p:txBody>
        </p:sp>
      </p:grpSp>
      <p:grpSp>
        <p:nvGrpSpPr>
          <p:cNvPr id="8" name="组合 7"/>
          <p:cNvGrpSpPr/>
          <p:nvPr/>
        </p:nvGrpSpPr>
        <p:grpSpPr>
          <a:xfrm>
            <a:off x="9047893" y="2092665"/>
            <a:ext cx="1893774" cy="3517796"/>
            <a:chOff x="3896445" y="1812622"/>
            <a:chExt cx="2195293" cy="4077883"/>
          </a:xfrm>
        </p:grpSpPr>
        <p:sp>
          <p:nvSpPr>
            <p:cNvPr id="24" name="Google Shape;1378;p38"/>
            <p:cNvSpPr/>
            <p:nvPr/>
          </p:nvSpPr>
          <p:spPr>
            <a:xfrm>
              <a:off x="4299710" y="1812622"/>
              <a:ext cx="1226505" cy="1370451"/>
            </a:xfrm>
            <a:custGeom>
              <a:avLst/>
              <a:gdLst/>
              <a:ahLst/>
              <a:cxnLst/>
              <a:rect l="l" t="t" r="r" b="b"/>
              <a:pathLst>
                <a:path w="61527" h="68748" fill="none" extrusionOk="0">
                  <a:moveTo>
                    <a:pt x="61527" y="35277"/>
                  </a:moveTo>
                  <a:cubicBezTo>
                    <a:pt x="61527" y="12787"/>
                    <a:pt x="35803" y="1"/>
                    <a:pt x="17902" y="13615"/>
                  </a:cubicBezTo>
                  <a:cubicBezTo>
                    <a:pt x="1" y="27153"/>
                    <a:pt x="5416" y="55359"/>
                    <a:pt x="27003" y="61451"/>
                  </a:cubicBezTo>
                  <a:lnTo>
                    <a:pt x="34374" y="68747"/>
                  </a:lnTo>
                  <a:lnTo>
                    <a:pt x="41670" y="61451"/>
                  </a:lnTo>
                  <a:cubicBezTo>
                    <a:pt x="53403" y="58142"/>
                    <a:pt x="61527" y="47461"/>
                    <a:pt x="61527" y="35277"/>
                  </a:cubicBezTo>
                  <a:close/>
                </a:path>
              </a:pathLst>
            </a:custGeom>
            <a:noFill/>
            <a:ln w="28575" cap="rnd" cmpd="sng">
              <a:solidFill>
                <a:srgbClr val="FD603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nvGrpSpPr>
            <p:cNvPr id="27" name="Google Shape;1381;p38"/>
            <p:cNvGrpSpPr/>
            <p:nvPr/>
          </p:nvGrpSpPr>
          <p:grpSpPr>
            <a:xfrm>
              <a:off x="4818331" y="2294148"/>
              <a:ext cx="401369" cy="398142"/>
              <a:chOff x="946175" y="3253275"/>
              <a:chExt cx="298550" cy="296150"/>
            </a:xfrm>
            <a:solidFill>
              <a:srgbClr val="FFC000"/>
            </a:solidFill>
          </p:grpSpPr>
          <p:sp>
            <p:nvSpPr>
              <p:cNvPr id="31" name="Google Shape;1382;p38"/>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2" name="Google Shape;1383;p38"/>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3" name="Google Shape;1384;p38"/>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4" name="Google Shape;1385;p38"/>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5" name="Google Shape;1386;p38"/>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sp>
          <p:nvSpPr>
            <p:cNvPr id="25" name="Google Shape;1379;p38"/>
            <p:cNvSpPr/>
            <p:nvPr/>
          </p:nvSpPr>
          <p:spPr>
            <a:xfrm>
              <a:off x="4142065" y="3427449"/>
              <a:ext cx="1653819" cy="1320973"/>
            </a:xfrm>
            <a:custGeom>
              <a:avLst/>
              <a:gdLst/>
              <a:ahLst/>
              <a:cxnLst/>
              <a:rect l="l" t="t" r="r" b="b"/>
              <a:pathLst>
                <a:path w="82963" h="66266" extrusionOk="0">
                  <a:moveTo>
                    <a:pt x="19556" y="0"/>
                  </a:moveTo>
                  <a:cubicBezTo>
                    <a:pt x="8725" y="0"/>
                    <a:pt x="0" y="8801"/>
                    <a:pt x="0" y="19556"/>
                  </a:cubicBezTo>
                  <a:lnTo>
                    <a:pt x="0" y="66265"/>
                  </a:lnTo>
                  <a:lnTo>
                    <a:pt x="82962" y="66265"/>
                  </a:lnTo>
                  <a:lnTo>
                    <a:pt x="82887" y="19556"/>
                  </a:lnTo>
                  <a:cubicBezTo>
                    <a:pt x="82962" y="8801"/>
                    <a:pt x="74162" y="0"/>
                    <a:pt x="63406" y="0"/>
                  </a:cubicBezTo>
                  <a:close/>
                </a:path>
              </a:pathLst>
            </a:custGeom>
            <a:solidFill>
              <a:srgbClr val="F3F3F3"/>
            </a:solidFill>
            <a:ln>
              <a:noFill/>
            </a:ln>
          </p:spPr>
          <p:txBody>
            <a:bodyPr spcFirstLastPara="1" wrap="square" lIns="121900" tIns="121900" rIns="121900" bIns="121900" anchor="t" anchorCtr="0">
              <a:noAutofit/>
            </a:bodyPr>
            <a:lstStyle/>
            <a:p>
              <a:pPr algn="ctr" defTabSz="1219200">
                <a:buClr>
                  <a:srgbClr val="000000"/>
                </a:buClr>
                <a:buSzPts val="1100"/>
              </a:pPr>
              <a:endParaRPr sz="1865" kern="0" dirty="0">
                <a:solidFill>
                  <a:srgbClr val="6D597A"/>
                </a:solidFill>
                <a:latin typeface="Arial"/>
                <a:ea typeface="微软雅黑"/>
                <a:cs typeface="字魂105号-简雅黑" panose="00000500000000000000" pitchFamily="2" charset="-122"/>
                <a:sym typeface="Arial"/>
              </a:endParaRPr>
            </a:p>
          </p:txBody>
        </p:sp>
        <p:sp>
          <p:nvSpPr>
            <p:cNvPr id="26" name="Google Shape;1380;p38"/>
            <p:cNvSpPr/>
            <p:nvPr/>
          </p:nvSpPr>
          <p:spPr>
            <a:xfrm>
              <a:off x="4005614" y="3998271"/>
              <a:ext cx="1937206" cy="1892234"/>
            </a:xfrm>
            <a:custGeom>
              <a:avLst/>
              <a:gdLst/>
              <a:ahLst/>
              <a:cxnLst/>
              <a:rect l="l" t="t" r="r" b="b"/>
              <a:pathLst>
                <a:path w="97179" h="94923" extrusionOk="0">
                  <a:moveTo>
                    <a:pt x="1" y="1"/>
                  </a:moveTo>
                  <a:lnTo>
                    <a:pt x="1" y="79729"/>
                  </a:lnTo>
                  <a:cubicBezTo>
                    <a:pt x="1" y="88078"/>
                    <a:pt x="6770" y="94923"/>
                    <a:pt x="15194" y="94923"/>
                  </a:cubicBezTo>
                  <a:lnTo>
                    <a:pt x="82060" y="94923"/>
                  </a:lnTo>
                  <a:cubicBezTo>
                    <a:pt x="90409" y="94923"/>
                    <a:pt x="97178" y="88078"/>
                    <a:pt x="97178" y="79729"/>
                  </a:cubicBezTo>
                  <a:lnTo>
                    <a:pt x="97178" y="1"/>
                  </a:lnTo>
                  <a:lnTo>
                    <a:pt x="64610" y="1"/>
                  </a:lnTo>
                  <a:cubicBezTo>
                    <a:pt x="64610" y="9327"/>
                    <a:pt x="57089" y="16774"/>
                    <a:pt x="47837" y="16774"/>
                  </a:cubicBezTo>
                  <a:cubicBezTo>
                    <a:pt x="38511" y="16774"/>
                    <a:pt x="31064" y="9327"/>
                    <a:pt x="31064" y="1"/>
                  </a:cubicBezTo>
                  <a:close/>
                </a:path>
              </a:pathLst>
            </a:custGeom>
            <a:solidFill>
              <a:srgbClr val="FD6036"/>
            </a:solidFill>
            <a:ln>
              <a:noFill/>
            </a:ln>
            <a:effectLst>
              <a:outerShdw blurRad="57150" dist="19050" dir="11520000" algn="bl" rotWithShape="0">
                <a:srgbClr val="000000">
                  <a:alpha val="14000"/>
                </a:srgbClr>
              </a:outerShdw>
            </a:effectLst>
          </p:spPr>
          <p:txBody>
            <a:bodyPr spcFirstLastPara="1" wrap="square" lIns="121900" tIns="121900" rIns="121900" bIns="121900" anchor="ctr" anchorCtr="0">
              <a:noAutofit/>
            </a:bodyPr>
            <a:lstStyle/>
            <a:p>
              <a:pPr algn="ctr" defTabSz="1219200">
                <a:buClr>
                  <a:srgbClr val="000000"/>
                </a:buClr>
              </a:pPr>
              <a:endParaRPr sz="1865" kern="0" dirty="0">
                <a:solidFill>
                  <a:srgbClr val="FFFFFF"/>
                </a:solidFill>
                <a:latin typeface="Arial"/>
                <a:ea typeface="微软雅黑"/>
                <a:cs typeface="字魂105号-简雅黑" panose="00000500000000000000" pitchFamily="2" charset="-122"/>
                <a:sym typeface="Arial"/>
              </a:endParaRPr>
            </a:p>
          </p:txBody>
        </p:sp>
        <p:sp>
          <p:nvSpPr>
            <p:cNvPr id="49" name="文本框 48"/>
            <p:cNvSpPr txBox="1"/>
            <p:nvPr/>
          </p:nvSpPr>
          <p:spPr>
            <a:xfrm>
              <a:off x="3896445" y="3506694"/>
              <a:ext cx="2195293" cy="392457"/>
            </a:xfrm>
            <a:prstGeom prst="rect">
              <a:avLst/>
            </a:prstGeom>
            <a:noFill/>
          </p:spPr>
          <p:txBody>
            <a:bodyPr wrap="square" rtlCol="0">
              <a:spAutoFit/>
            </a:bodyPr>
            <a:lstStyle/>
            <a:p>
              <a:pPr algn="ctr"/>
              <a:r>
                <a:rPr lang="en-US" altLang="zh-CN" sz="1600" b="1" dirty="0">
                  <a:solidFill>
                    <a:schemeClr val="tx1">
                      <a:lumMod val="75000"/>
                      <a:lumOff val="25000"/>
                    </a:schemeClr>
                  </a:solidFill>
                  <a:latin typeface="Arial"/>
                  <a:ea typeface="微软雅黑"/>
                  <a:sym typeface="Arial"/>
                </a:rPr>
                <a:t>TITLE</a:t>
              </a:r>
              <a:endParaRPr lang="zh-CN" altLang="en-US" sz="1600" b="1" dirty="0">
                <a:solidFill>
                  <a:schemeClr val="tx1">
                    <a:lumMod val="75000"/>
                    <a:lumOff val="25000"/>
                  </a:schemeClr>
                </a:solidFill>
                <a:latin typeface="Arial"/>
                <a:ea typeface="微软雅黑"/>
                <a:sym typeface="Arial"/>
              </a:endParaRPr>
            </a:p>
          </p:txBody>
        </p:sp>
        <p:sp>
          <p:nvSpPr>
            <p:cNvPr id="50" name="文本框 49"/>
            <p:cNvSpPr txBox="1"/>
            <p:nvPr/>
          </p:nvSpPr>
          <p:spPr>
            <a:xfrm>
              <a:off x="4142065" y="4301975"/>
              <a:ext cx="1740211" cy="1559943"/>
            </a:xfrm>
            <a:prstGeom prst="rect">
              <a:avLst/>
            </a:prstGeom>
            <a:noFill/>
          </p:spPr>
          <p:txBody>
            <a:bodyPr wrap="square" rtlCol="0">
              <a:spAutoFit/>
            </a:bodyPr>
            <a:lstStyle/>
            <a:p>
              <a:pPr algn="ctr">
                <a:lnSpc>
                  <a:spcPts val="2000"/>
                </a:lnSpc>
              </a:pPr>
              <a:r>
                <a:rPr lang="en-US" altLang="zh-CN" sz="1200" dirty="0">
                  <a:solidFill>
                    <a:schemeClr val="bg1"/>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bg1"/>
                </a:solidFill>
                <a:latin typeface="Arial"/>
                <a:ea typeface="微软雅黑"/>
                <a:cs typeface="字魂105号-简雅黑" panose="00000500000000000000" pitchFamily="2" charset="-122"/>
                <a:sym typeface="Arial"/>
              </a:endParaRPr>
            </a:p>
          </p:txBody>
        </p:sp>
      </p:grpSp>
      <p:sp>
        <p:nvSpPr>
          <p:cNvPr id="55" name="文本框 54"/>
          <p:cNvSpPr txBox="1"/>
          <p:nvPr/>
        </p:nvSpPr>
        <p:spPr>
          <a:xfrm>
            <a:off x="1187873" y="4096099"/>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58" name="文本框 57"/>
          <p:cNvSpPr txBox="1"/>
          <p:nvPr/>
        </p:nvSpPr>
        <p:spPr>
          <a:xfrm>
            <a:off x="1187874" y="4477108"/>
            <a:ext cx="1961192"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59" name="文本框 58"/>
          <p:cNvSpPr txBox="1"/>
          <p:nvPr/>
        </p:nvSpPr>
        <p:spPr>
          <a:xfrm>
            <a:off x="3812874" y="4096099"/>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60" name="文本框 59"/>
          <p:cNvSpPr txBox="1"/>
          <p:nvPr/>
        </p:nvSpPr>
        <p:spPr>
          <a:xfrm>
            <a:off x="3812875" y="4477108"/>
            <a:ext cx="1961192"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61" name="文本框 60"/>
          <p:cNvSpPr txBox="1"/>
          <p:nvPr/>
        </p:nvSpPr>
        <p:spPr>
          <a:xfrm>
            <a:off x="1237515" y="2384045"/>
            <a:ext cx="3682418" cy="1077218"/>
          </a:xfrm>
          <a:prstGeom prst="rect">
            <a:avLst/>
          </a:prstGeom>
          <a:noFill/>
        </p:spPr>
        <p:txBody>
          <a:bodyPr wrap="none" rtlCol="0">
            <a:spAutoFit/>
          </a:bodyPr>
          <a:lstStyle/>
          <a:p>
            <a:r>
              <a:rPr lang="en-US" altLang="zh-CN" sz="3200" b="1" spc="100" dirty="0">
                <a:latin typeface="Arial"/>
                <a:ea typeface="微软雅黑"/>
                <a:cs typeface="字魂105号-简雅黑" panose="00000500000000000000" pitchFamily="2" charset="-122"/>
                <a:sym typeface="Arial"/>
              </a:rPr>
              <a:t>REPORT</a:t>
            </a:r>
          </a:p>
          <a:p>
            <a:r>
              <a:rPr lang="en-US" altLang="zh-CN" sz="3200" b="1" spc="100" dirty="0">
                <a:latin typeface="Arial"/>
                <a:ea typeface="微软雅黑"/>
                <a:cs typeface="字魂105号-简雅黑" panose="00000500000000000000" pitchFamily="2" charset="-122"/>
                <a:sym typeface="Arial"/>
              </a:rPr>
              <a:t>BUSINESS PLAN</a:t>
            </a: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1000"/>
                                        <p:tgtEl>
                                          <p:spTgt spid="59"/>
                                        </p:tgtEl>
                                      </p:cBhvr>
                                    </p:animEffect>
                                    <p:anim calcmode="lin" valueType="num">
                                      <p:cBhvr>
                                        <p:cTn id="33" dur="1000" fill="hold"/>
                                        <p:tgtEl>
                                          <p:spTgt spid="59"/>
                                        </p:tgtEl>
                                        <p:attrNameLst>
                                          <p:attrName>ppt_x</p:attrName>
                                        </p:attrNameLst>
                                      </p:cBhvr>
                                      <p:tavLst>
                                        <p:tav tm="0">
                                          <p:val>
                                            <p:strVal val="#ppt_x"/>
                                          </p:val>
                                        </p:tav>
                                        <p:tav tm="100000">
                                          <p:val>
                                            <p:strVal val="#ppt_x"/>
                                          </p:val>
                                        </p:tav>
                                      </p:tavLst>
                                    </p:anim>
                                    <p:anim calcmode="lin" valueType="num">
                                      <p:cBhvr>
                                        <p:cTn id="34" dur="1000" fill="hold"/>
                                        <p:tgtEl>
                                          <p:spTgt spid="5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1000"/>
                                        <p:tgtEl>
                                          <p:spTgt spid="60"/>
                                        </p:tgtEl>
                                      </p:cBhvr>
                                    </p:animEffect>
                                    <p:anim calcmode="lin" valueType="num">
                                      <p:cBhvr>
                                        <p:cTn id="38" dur="1000" fill="hold"/>
                                        <p:tgtEl>
                                          <p:spTgt spid="60"/>
                                        </p:tgtEl>
                                        <p:attrNameLst>
                                          <p:attrName>ppt_x</p:attrName>
                                        </p:attrNameLst>
                                      </p:cBhvr>
                                      <p:tavLst>
                                        <p:tav tm="0">
                                          <p:val>
                                            <p:strVal val="#ppt_x"/>
                                          </p:val>
                                        </p:tav>
                                        <p:tav tm="100000">
                                          <p:val>
                                            <p:strVal val="#ppt_x"/>
                                          </p:val>
                                        </p:tav>
                                      </p:tavLst>
                                    </p:anim>
                                    <p:anim calcmode="lin" valueType="num">
                                      <p:cBhvr>
                                        <p:cTn id="39" dur="1000" fill="hold"/>
                                        <p:tgtEl>
                                          <p:spTgt spid="60"/>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750"/>
                                  </p:stCondLst>
                                  <p:childTnLst>
                                    <p:set>
                                      <p:cBhvr>
                                        <p:cTn id="41" dur="1" fill="hold">
                                          <p:stCondLst>
                                            <p:cond delay="0"/>
                                          </p:stCondLst>
                                        </p:cTn>
                                        <p:tgtEl>
                                          <p:spTgt spid="61"/>
                                        </p:tgtEl>
                                        <p:attrNameLst>
                                          <p:attrName>style.visibility</p:attrName>
                                        </p:attrNameLst>
                                      </p:cBhvr>
                                      <p:to>
                                        <p:strVal val="visible"/>
                                      </p:to>
                                    </p:set>
                                    <p:animEffect transition="in" filter="wipe(left)">
                                      <p:cBhvr>
                                        <p:cTn id="4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55" grpId="0"/>
      <p:bldP spid="58" grpId="0"/>
      <p:bldP spid="59"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9" name="组合 8"/>
          <p:cNvGrpSpPr/>
          <p:nvPr/>
        </p:nvGrpSpPr>
        <p:grpSpPr>
          <a:xfrm>
            <a:off x="3022165" y="1751854"/>
            <a:ext cx="2285315" cy="4197615"/>
            <a:chOff x="3022165" y="1751854"/>
            <a:chExt cx="2285315" cy="4197615"/>
          </a:xfrm>
        </p:grpSpPr>
        <p:sp>
          <p:nvSpPr>
            <p:cNvPr id="11" name="Google Shape;1191;p35"/>
            <p:cNvSpPr/>
            <p:nvPr/>
          </p:nvSpPr>
          <p:spPr>
            <a:xfrm>
              <a:off x="3022165" y="1751854"/>
              <a:ext cx="2187488" cy="4197615"/>
            </a:xfrm>
            <a:custGeom>
              <a:avLst/>
              <a:gdLst/>
              <a:ahLst/>
              <a:cxnLst/>
              <a:rect l="l" t="t" r="r" b="b"/>
              <a:pathLst>
                <a:path w="87162" h="167257" extrusionOk="0">
                  <a:moveTo>
                    <a:pt x="3243" y="1"/>
                  </a:moveTo>
                  <a:cubicBezTo>
                    <a:pt x="0" y="1"/>
                    <a:pt x="0" y="4884"/>
                    <a:pt x="3243" y="4884"/>
                  </a:cubicBezTo>
                  <a:cubicBezTo>
                    <a:pt x="5430" y="4884"/>
                    <a:pt x="7580" y="4956"/>
                    <a:pt x="9729" y="5139"/>
                  </a:cubicBezTo>
                  <a:cubicBezTo>
                    <a:pt x="10786" y="5212"/>
                    <a:pt x="11806" y="5321"/>
                    <a:pt x="12863" y="5430"/>
                  </a:cubicBezTo>
                  <a:lnTo>
                    <a:pt x="13628" y="5540"/>
                  </a:lnTo>
                  <a:lnTo>
                    <a:pt x="13774" y="5540"/>
                  </a:lnTo>
                  <a:lnTo>
                    <a:pt x="13993" y="5576"/>
                  </a:lnTo>
                  <a:cubicBezTo>
                    <a:pt x="14503" y="5649"/>
                    <a:pt x="15013" y="5722"/>
                    <a:pt x="15523" y="5795"/>
                  </a:cubicBezTo>
                  <a:cubicBezTo>
                    <a:pt x="19641" y="6450"/>
                    <a:pt x="23722" y="7434"/>
                    <a:pt x="27694" y="8746"/>
                  </a:cubicBezTo>
                  <a:cubicBezTo>
                    <a:pt x="29625" y="9366"/>
                    <a:pt x="31520" y="10058"/>
                    <a:pt x="33414" y="10823"/>
                  </a:cubicBezTo>
                  <a:cubicBezTo>
                    <a:pt x="33496" y="10877"/>
                    <a:pt x="33861" y="11033"/>
                    <a:pt x="33860" y="11033"/>
                  </a:cubicBezTo>
                  <a:cubicBezTo>
                    <a:pt x="33860" y="11033"/>
                    <a:pt x="33817" y="11015"/>
                    <a:pt x="33706" y="10969"/>
                  </a:cubicBezTo>
                  <a:lnTo>
                    <a:pt x="33706" y="10969"/>
                  </a:lnTo>
                  <a:lnTo>
                    <a:pt x="34398" y="11260"/>
                  </a:lnTo>
                  <a:cubicBezTo>
                    <a:pt x="34908" y="11479"/>
                    <a:pt x="35382" y="11698"/>
                    <a:pt x="35892" y="11916"/>
                  </a:cubicBezTo>
                  <a:cubicBezTo>
                    <a:pt x="36803" y="12353"/>
                    <a:pt x="37714" y="12754"/>
                    <a:pt x="38625" y="13228"/>
                  </a:cubicBezTo>
                  <a:cubicBezTo>
                    <a:pt x="42232" y="15050"/>
                    <a:pt x="45658" y="17127"/>
                    <a:pt x="48974" y="19459"/>
                  </a:cubicBezTo>
                  <a:cubicBezTo>
                    <a:pt x="49775" y="20042"/>
                    <a:pt x="50577" y="20625"/>
                    <a:pt x="51379" y="21244"/>
                  </a:cubicBezTo>
                  <a:lnTo>
                    <a:pt x="51634" y="21427"/>
                  </a:lnTo>
                  <a:lnTo>
                    <a:pt x="52217" y="21900"/>
                  </a:lnTo>
                  <a:cubicBezTo>
                    <a:pt x="52617" y="22228"/>
                    <a:pt x="53018" y="22556"/>
                    <a:pt x="53456" y="22884"/>
                  </a:cubicBezTo>
                  <a:cubicBezTo>
                    <a:pt x="54949" y="24159"/>
                    <a:pt x="56443" y="25471"/>
                    <a:pt x="57865" y="26856"/>
                  </a:cubicBezTo>
                  <a:cubicBezTo>
                    <a:pt x="59322" y="28241"/>
                    <a:pt x="60707" y="29698"/>
                    <a:pt x="62091" y="31229"/>
                  </a:cubicBezTo>
                  <a:cubicBezTo>
                    <a:pt x="62747" y="31994"/>
                    <a:pt x="63403" y="32722"/>
                    <a:pt x="64023" y="33524"/>
                  </a:cubicBezTo>
                  <a:cubicBezTo>
                    <a:pt x="64351" y="33889"/>
                    <a:pt x="64642" y="34289"/>
                    <a:pt x="64970" y="34654"/>
                  </a:cubicBezTo>
                  <a:cubicBezTo>
                    <a:pt x="65116" y="34872"/>
                    <a:pt x="65262" y="35055"/>
                    <a:pt x="65407" y="35237"/>
                  </a:cubicBezTo>
                  <a:cubicBezTo>
                    <a:pt x="65480" y="35346"/>
                    <a:pt x="65553" y="35419"/>
                    <a:pt x="65626" y="35492"/>
                  </a:cubicBezTo>
                  <a:cubicBezTo>
                    <a:pt x="65657" y="35539"/>
                    <a:pt x="65672" y="35563"/>
                    <a:pt x="65676" y="35572"/>
                  </a:cubicBezTo>
                  <a:lnTo>
                    <a:pt x="65676" y="35572"/>
                  </a:lnTo>
                  <a:cubicBezTo>
                    <a:pt x="65571" y="35442"/>
                    <a:pt x="65534" y="35398"/>
                    <a:pt x="65531" y="35398"/>
                  </a:cubicBezTo>
                  <a:lnTo>
                    <a:pt x="65531" y="35398"/>
                  </a:lnTo>
                  <a:cubicBezTo>
                    <a:pt x="65527" y="35398"/>
                    <a:pt x="65666" y="35577"/>
                    <a:pt x="65676" y="35577"/>
                  </a:cubicBezTo>
                  <a:cubicBezTo>
                    <a:pt x="65677" y="35577"/>
                    <a:pt x="65677" y="35575"/>
                    <a:pt x="65676" y="35572"/>
                  </a:cubicBezTo>
                  <a:lnTo>
                    <a:pt x="65676" y="35572"/>
                  </a:lnTo>
                  <a:cubicBezTo>
                    <a:pt x="65683" y="35582"/>
                    <a:pt x="65691" y="35591"/>
                    <a:pt x="65699" y="35601"/>
                  </a:cubicBezTo>
                  <a:cubicBezTo>
                    <a:pt x="68140" y="38808"/>
                    <a:pt x="70326" y="42160"/>
                    <a:pt x="72294" y="45695"/>
                  </a:cubicBezTo>
                  <a:cubicBezTo>
                    <a:pt x="73242" y="47444"/>
                    <a:pt x="74153" y="49265"/>
                    <a:pt x="74991" y="51051"/>
                  </a:cubicBezTo>
                  <a:cubicBezTo>
                    <a:pt x="75209" y="51525"/>
                    <a:pt x="75391" y="51962"/>
                    <a:pt x="75610" y="52436"/>
                  </a:cubicBezTo>
                  <a:lnTo>
                    <a:pt x="75853" y="53012"/>
                  </a:lnTo>
                  <a:lnTo>
                    <a:pt x="75853" y="53012"/>
                  </a:lnTo>
                  <a:cubicBezTo>
                    <a:pt x="75846" y="52997"/>
                    <a:pt x="75843" y="52990"/>
                    <a:pt x="75843" y="52990"/>
                  </a:cubicBezTo>
                  <a:lnTo>
                    <a:pt x="75843" y="52990"/>
                  </a:lnTo>
                  <a:cubicBezTo>
                    <a:pt x="75840" y="52990"/>
                    <a:pt x="76027" y="53444"/>
                    <a:pt x="76084" y="53529"/>
                  </a:cubicBezTo>
                  <a:cubicBezTo>
                    <a:pt x="76448" y="54476"/>
                    <a:pt x="76813" y="55424"/>
                    <a:pt x="77177" y="56371"/>
                  </a:cubicBezTo>
                  <a:cubicBezTo>
                    <a:pt x="78598" y="60233"/>
                    <a:pt x="79691" y="64242"/>
                    <a:pt x="80529" y="68286"/>
                  </a:cubicBezTo>
                  <a:cubicBezTo>
                    <a:pt x="80711" y="69343"/>
                    <a:pt x="80930" y="70400"/>
                    <a:pt x="81076" y="71493"/>
                  </a:cubicBezTo>
                  <a:cubicBezTo>
                    <a:pt x="81149" y="71930"/>
                    <a:pt x="81222" y="72440"/>
                    <a:pt x="81294" y="72914"/>
                  </a:cubicBezTo>
                  <a:cubicBezTo>
                    <a:pt x="81294" y="72989"/>
                    <a:pt x="81312" y="73065"/>
                    <a:pt x="81323" y="73140"/>
                  </a:cubicBezTo>
                  <a:lnTo>
                    <a:pt x="81323" y="73140"/>
                  </a:lnTo>
                  <a:cubicBezTo>
                    <a:pt x="81316" y="73060"/>
                    <a:pt x="81314" y="73030"/>
                    <a:pt x="81315" y="73030"/>
                  </a:cubicBezTo>
                  <a:lnTo>
                    <a:pt x="81315" y="73030"/>
                  </a:lnTo>
                  <a:cubicBezTo>
                    <a:pt x="81316" y="73030"/>
                    <a:pt x="81325" y="73131"/>
                    <a:pt x="81329" y="73198"/>
                  </a:cubicBezTo>
                  <a:lnTo>
                    <a:pt x="81329" y="73198"/>
                  </a:lnTo>
                  <a:cubicBezTo>
                    <a:pt x="81328" y="73178"/>
                    <a:pt x="81325" y="73159"/>
                    <a:pt x="81323" y="73140"/>
                  </a:cubicBezTo>
                  <a:lnTo>
                    <a:pt x="81323" y="73140"/>
                  </a:lnTo>
                  <a:cubicBezTo>
                    <a:pt x="81325" y="73168"/>
                    <a:pt x="81328" y="73201"/>
                    <a:pt x="81331" y="73242"/>
                  </a:cubicBezTo>
                  <a:cubicBezTo>
                    <a:pt x="81331" y="73232"/>
                    <a:pt x="81330" y="73216"/>
                    <a:pt x="81329" y="73198"/>
                  </a:cubicBezTo>
                  <a:lnTo>
                    <a:pt x="81329" y="73198"/>
                  </a:lnTo>
                  <a:cubicBezTo>
                    <a:pt x="81330" y="73212"/>
                    <a:pt x="81331" y="73227"/>
                    <a:pt x="81331" y="73242"/>
                  </a:cubicBezTo>
                  <a:cubicBezTo>
                    <a:pt x="81367" y="73533"/>
                    <a:pt x="81404" y="73825"/>
                    <a:pt x="81440" y="74116"/>
                  </a:cubicBezTo>
                  <a:cubicBezTo>
                    <a:pt x="81695" y="76230"/>
                    <a:pt x="81841" y="78343"/>
                    <a:pt x="81950" y="80420"/>
                  </a:cubicBezTo>
                  <a:cubicBezTo>
                    <a:pt x="82096" y="84756"/>
                    <a:pt x="81914" y="89056"/>
                    <a:pt x="81440" y="93356"/>
                  </a:cubicBezTo>
                  <a:lnTo>
                    <a:pt x="81331" y="94012"/>
                  </a:lnTo>
                  <a:cubicBezTo>
                    <a:pt x="81331" y="94012"/>
                    <a:pt x="81331" y="94012"/>
                    <a:pt x="81331" y="94012"/>
                  </a:cubicBezTo>
                  <a:lnTo>
                    <a:pt x="81331" y="94012"/>
                  </a:lnTo>
                  <a:cubicBezTo>
                    <a:pt x="81328" y="94047"/>
                    <a:pt x="81326" y="94077"/>
                    <a:pt x="81324" y="94103"/>
                  </a:cubicBezTo>
                  <a:lnTo>
                    <a:pt x="81324" y="94103"/>
                  </a:lnTo>
                  <a:cubicBezTo>
                    <a:pt x="81313" y="94182"/>
                    <a:pt x="81294" y="94261"/>
                    <a:pt x="81294" y="94340"/>
                  </a:cubicBezTo>
                  <a:cubicBezTo>
                    <a:pt x="81222" y="94886"/>
                    <a:pt x="81149" y="95433"/>
                    <a:pt x="81039" y="95979"/>
                  </a:cubicBezTo>
                  <a:cubicBezTo>
                    <a:pt x="80894" y="97000"/>
                    <a:pt x="80711" y="98020"/>
                    <a:pt x="80493" y="99040"/>
                  </a:cubicBezTo>
                  <a:cubicBezTo>
                    <a:pt x="80092" y="101081"/>
                    <a:pt x="79582" y="103121"/>
                    <a:pt x="79035" y="105125"/>
                  </a:cubicBezTo>
                  <a:cubicBezTo>
                    <a:pt x="78452" y="107130"/>
                    <a:pt x="77833" y="109097"/>
                    <a:pt x="77104" y="111065"/>
                  </a:cubicBezTo>
                  <a:cubicBezTo>
                    <a:pt x="76740" y="112012"/>
                    <a:pt x="76375" y="112960"/>
                    <a:pt x="76011" y="113871"/>
                  </a:cubicBezTo>
                  <a:cubicBezTo>
                    <a:pt x="75959" y="113975"/>
                    <a:pt x="75851" y="114247"/>
                    <a:pt x="75847" y="114247"/>
                  </a:cubicBezTo>
                  <a:cubicBezTo>
                    <a:pt x="75845" y="114247"/>
                    <a:pt x="75860" y="114203"/>
                    <a:pt x="75902" y="114089"/>
                  </a:cubicBezTo>
                  <a:lnTo>
                    <a:pt x="75902" y="114089"/>
                  </a:lnTo>
                  <a:lnTo>
                    <a:pt x="75610" y="114782"/>
                  </a:lnTo>
                  <a:cubicBezTo>
                    <a:pt x="75391" y="115292"/>
                    <a:pt x="75173" y="115765"/>
                    <a:pt x="74954" y="116276"/>
                  </a:cubicBezTo>
                  <a:cubicBezTo>
                    <a:pt x="73278" y="119919"/>
                    <a:pt x="71310" y="123454"/>
                    <a:pt x="69088" y="126843"/>
                  </a:cubicBezTo>
                  <a:cubicBezTo>
                    <a:pt x="67994" y="128555"/>
                    <a:pt x="66792" y="130195"/>
                    <a:pt x="65553" y="131798"/>
                  </a:cubicBezTo>
                  <a:lnTo>
                    <a:pt x="65371" y="132053"/>
                  </a:lnTo>
                  <a:lnTo>
                    <a:pt x="64897" y="132636"/>
                  </a:lnTo>
                  <a:cubicBezTo>
                    <a:pt x="64606" y="133037"/>
                    <a:pt x="64278" y="133402"/>
                    <a:pt x="63950" y="133802"/>
                  </a:cubicBezTo>
                  <a:cubicBezTo>
                    <a:pt x="63330" y="134568"/>
                    <a:pt x="62674" y="135333"/>
                    <a:pt x="62019" y="136062"/>
                  </a:cubicBezTo>
                  <a:cubicBezTo>
                    <a:pt x="59322" y="139086"/>
                    <a:pt x="56407" y="141892"/>
                    <a:pt x="53273" y="144479"/>
                  </a:cubicBezTo>
                  <a:cubicBezTo>
                    <a:pt x="52945" y="144770"/>
                    <a:pt x="52581" y="145062"/>
                    <a:pt x="52217" y="145353"/>
                  </a:cubicBezTo>
                  <a:lnTo>
                    <a:pt x="51634" y="145791"/>
                  </a:lnTo>
                  <a:lnTo>
                    <a:pt x="51429" y="145973"/>
                  </a:lnTo>
                  <a:lnTo>
                    <a:pt x="51429" y="145973"/>
                  </a:lnTo>
                  <a:cubicBezTo>
                    <a:pt x="51424" y="145973"/>
                    <a:pt x="51379" y="146009"/>
                    <a:pt x="51306" y="146082"/>
                  </a:cubicBezTo>
                  <a:cubicBezTo>
                    <a:pt x="50504" y="146665"/>
                    <a:pt x="49702" y="147248"/>
                    <a:pt x="48901" y="147831"/>
                  </a:cubicBezTo>
                  <a:cubicBezTo>
                    <a:pt x="47225" y="148997"/>
                    <a:pt x="45512" y="150127"/>
                    <a:pt x="43799" y="151147"/>
                  </a:cubicBezTo>
                  <a:cubicBezTo>
                    <a:pt x="42050" y="152204"/>
                    <a:pt x="40265" y="153188"/>
                    <a:pt x="38443" y="154098"/>
                  </a:cubicBezTo>
                  <a:cubicBezTo>
                    <a:pt x="37532" y="154572"/>
                    <a:pt x="36621" y="155009"/>
                    <a:pt x="35710" y="155410"/>
                  </a:cubicBezTo>
                  <a:cubicBezTo>
                    <a:pt x="35236" y="155629"/>
                    <a:pt x="34799" y="155811"/>
                    <a:pt x="34325" y="156030"/>
                  </a:cubicBezTo>
                  <a:lnTo>
                    <a:pt x="33779" y="156269"/>
                  </a:lnTo>
                  <a:lnTo>
                    <a:pt x="33779" y="156269"/>
                  </a:lnTo>
                  <a:cubicBezTo>
                    <a:pt x="33634" y="156323"/>
                    <a:pt x="33398" y="156412"/>
                    <a:pt x="33342" y="156431"/>
                  </a:cubicBezTo>
                  <a:cubicBezTo>
                    <a:pt x="29515" y="157997"/>
                    <a:pt x="25617" y="159273"/>
                    <a:pt x="21608" y="160220"/>
                  </a:cubicBezTo>
                  <a:cubicBezTo>
                    <a:pt x="19568" y="160694"/>
                    <a:pt x="17527" y="161131"/>
                    <a:pt x="15450" y="161459"/>
                  </a:cubicBezTo>
                  <a:lnTo>
                    <a:pt x="13883" y="161678"/>
                  </a:lnTo>
                  <a:cubicBezTo>
                    <a:pt x="13752" y="161698"/>
                    <a:pt x="13713" y="161704"/>
                    <a:pt x="13715" y="161704"/>
                  </a:cubicBezTo>
                  <a:cubicBezTo>
                    <a:pt x="13719" y="161704"/>
                    <a:pt x="13829" y="161688"/>
                    <a:pt x="13833" y="161688"/>
                  </a:cubicBezTo>
                  <a:cubicBezTo>
                    <a:pt x="13835" y="161688"/>
                    <a:pt x="13796" y="161694"/>
                    <a:pt x="13665" y="161714"/>
                  </a:cubicBezTo>
                  <a:lnTo>
                    <a:pt x="12754" y="161823"/>
                  </a:lnTo>
                  <a:cubicBezTo>
                    <a:pt x="11661" y="161933"/>
                    <a:pt x="10604" y="162042"/>
                    <a:pt x="9511" y="162115"/>
                  </a:cubicBezTo>
                  <a:cubicBezTo>
                    <a:pt x="7434" y="162297"/>
                    <a:pt x="5357" y="162370"/>
                    <a:pt x="3243" y="162370"/>
                  </a:cubicBezTo>
                  <a:cubicBezTo>
                    <a:pt x="3201" y="162368"/>
                    <a:pt x="3159" y="162367"/>
                    <a:pt x="3117" y="162367"/>
                  </a:cubicBezTo>
                  <a:cubicBezTo>
                    <a:pt x="1788" y="162367"/>
                    <a:pt x="693" y="163469"/>
                    <a:pt x="693" y="164811"/>
                  </a:cubicBezTo>
                  <a:cubicBezTo>
                    <a:pt x="693" y="166154"/>
                    <a:pt x="1788" y="167256"/>
                    <a:pt x="3117" y="167256"/>
                  </a:cubicBezTo>
                  <a:cubicBezTo>
                    <a:pt x="3159" y="167256"/>
                    <a:pt x="3201" y="167255"/>
                    <a:pt x="3243" y="167253"/>
                  </a:cubicBezTo>
                  <a:cubicBezTo>
                    <a:pt x="11989" y="167253"/>
                    <a:pt x="20697" y="165904"/>
                    <a:pt x="29005" y="163208"/>
                  </a:cubicBezTo>
                  <a:cubicBezTo>
                    <a:pt x="37022" y="160621"/>
                    <a:pt x="44601" y="156831"/>
                    <a:pt x="51488" y="151949"/>
                  </a:cubicBezTo>
                  <a:cubicBezTo>
                    <a:pt x="58448" y="146993"/>
                    <a:pt x="64606" y="141054"/>
                    <a:pt x="69780" y="134276"/>
                  </a:cubicBezTo>
                  <a:cubicBezTo>
                    <a:pt x="80238" y="120612"/>
                    <a:pt x="86177" y="104032"/>
                    <a:pt x="86833" y="86833"/>
                  </a:cubicBezTo>
                  <a:cubicBezTo>
                    <a:pt x="87161" y="78052"/>
                    <a:pt x="86104" y="69270"/>
                    <a:pt x="83736" y="60780"/>
                  </a:cubicBezTo>
                  <a:cubicBezTo>
                    <a:pt x="81440" y="52654"/>
                    <a:pt x="77906" y="44929"/>
                    <a:pt x="73242" y="37860"/>
                  </a:cubicBezTo>
                  <a:cubicBezTo>
                    <a:pt x="68687" y="30864"/>
                    <a:pt x="63075" y="24597"/>
                    <a:pt x="56662" y="19277"/>
                  </a:cubicBezTo>
                  <a:cubicBezTo>
                    <a:pt x="50067" y="13811"/>
                    <a:pt x="42706" y="9402"/>
                    <a:pt x="34799" y="6159"/>
                  </a:cubicBezTo>
                  <a:cubicBezTo>
                    <a:pt x="26783" y="2880"/>
                    <a:pt x="18292" y="875"/>
                    <a:pt x="9620" y="256"/>
                  </a:cubicBezTo>
                  <a:cubicBezTo>
                    <a:pt x="7507" y="74"/>
                    <a:pt x="5357" y="1"/>
                    <a:pt x="3243" y="1"/>
                  </a:cubicBezTo>
                  <a:close/>
                </a:path>
              </a:pathLst>
            </a:custGeom>
            <a:solidFill>
              <a:srgbClr val="D9D9D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2" name="Google Shape;1192;p35"/>
            <p:cNvSpPr/>
            <p:nvPr/>
          </p:nvSpPr>
          <p:spPr>
            <a:xfrm>
              <a:off x="3893828" y="1934006"/>
              <a:ext cx="381195" cy="327688"/>
            </a:xfrm>
            <a:custGeom>
              <a:avLst/>
              <a:gdLst/>
              <a:ahLst/>
              <a:cxnLst/>
              <a:rect l="l" t="t" r="r" b="b"/>
              <a:pathLst>
                <a:path w="15189" h="13057" extrusionOk="0">
                  <a:moveTo>
                    <a:pt x="6838" y="4957"/>
                  </a:moveTo>
                  <a:cubicBezTo>
                    <a:pt x="6782" y="5022"/>
                    <a:pt x="6727" y="5082"/>
                    <a:pt x="6682" y="5118"/>
                  </a:cubicBezTo>
                  <a:lnTo>
                    <a:pt x="6682" y="5118"/>
                  </a:lnTo>
                  <a:cubicBezTo>
                    <a:pt x="6768" y="5053"/>
                    <a:pt x="6817" y="4994"/>
                    <a:pt x="6838" y="4957"/>
                  </a:cubicBezTo>
                  <a:close/>
                  <a:moveTo>
                    <a:pt x="6682" y="5118"/>
                  </a:moveTo>
                  <a:cubicBezTo>
                    <a:pt x="6676" y="5122"/>
                    <a:pt x="6669" y="5127"/>
                    <a:pt x="6662" y="5132"/>
                  </a:cubicBezTo>
                  <a:cubicBezTo>
                    <a:pt x="6669" y="5128"/>
                    <a:pt x="6675" y="5123"/>
                    <a:pt x="6682" y="5118"/>
                  </a:cubicBezTo>
                  <a:close/>
                  <a:moveTo>
                    <a:pt x="6237" y="6050"/>
                  </a:moveTo>
                  <a:lnTo>
                    <a:pt x="6237" y="6050"/>
                  </a:lnTo>
                  <a:cubicBezTo>
                    <a:pt x="6233" y="6072"/>
                    <a:pt x="6229" y="6094"/>
                    <a:pt x="6225" y="6116"/>
                  </a:cubicBezTo>
                  <a:cubicBezTo>
                    <a:pt x="6225" y="6189"/>
                    <a:pt x="6189" y="6261"/>
                    <a:pt x="6189" y="6334"/>
                  </a:cubicBezTo>
                  <a:cubicBezTo>
                    <a:pt x="6225" y="6166"/>
                    <a:pt x="6237" y="6081"/>
                    <a:pt x="6237" y="6050"/>
                  </a:cubicBezTo>
                  <a:close/>
                  <a:moveTo>
                    <a:pt x="11053" y="6159"/>
                  </a:moveTo>
                  <a:cubicBezTo>
                    <a:pt x="11059" y="6181"/>
                    <a:pt x="11065" y="6203"/>
                    <a:pt x="11071" y="6225"/>
                  </a:cubicBezTo>
                  <a:cubicBezTo>
                    <a:pt x="11072" y="6228"/>
                    <a:pt x="11073" y="6230"/>
                    <a:pt x="11074" y="6232"/>
                  </a:cubicBezTo>
                  <a:lnTo>
                    <a:pt x="11074" y="6232"/>
                  </a:lnTo>
                  <a:cubicBezTo>
                    <a:pt x="11075" y="6271"/>
                    <a:pt x="11078" y="6311"/>
                    <a:pt x="11081" y="6350"/>
                  </a:cubicBezTo>
                  <a:lnTo>
                    <a:pt x="11081" y="6350"/>
                  </a:lnTo>
                  <a:cubicBezTo>
                    <a:pt x="11066" y="6343"/>
                    <a:pt x="11042" y="6279"/>
                    <a:pt x="11053" y="6159"/>
                  </a:cubicBezTo>
                  <a:close/>
                  <a:moveTo>
                    <a:pt x="11035" y="6735"/>
                  </a:moveTo>
                  <a:lnTo>
                    <a:pt x="11035" y="6735"/>
                  </a:lnTo>
                  <a:cubicBezTo>
                    <a:pt x="11031" y="6745"/>
                    <a:pt x="11027" y="6755"/>
                    <a:pt x="11023" y="6765"/>
                  </a:cubicBezTo>
                  <a:lnTo>
                    <a:pt x="11023" y="6765"/>
                  </a:lnTo>
                  <a:cubicBezTo>
                    <a:pt x="11027" y="6750"/>
                    <a:pt x="11031" y="6740"/>
                    <a:pt x="11035" y="6735"/>
                  </a:cubicBezTo>
                  <a:close/>
                  <a:moveTo>
                    <a:pt x="10903" y="7395"/>
                  </a:moveTo>
                  <a:cubicBezTo>
                    <a:pt x="10904" y="7395"/>
                    <a:pt x="10891" y="7424"/>
                    <a:pt x="10853" y="7500"/>
                  </a:cubicBezTo>
                  <a:cubicBezTo>
                    <a:pt x="10845" y="7510"/>
                    <a:pt x="10838" y="7519"/>
                    <a:pt x="10830" y="7529"/>
                  </a:cubicBezTo>
                  <a:lnTo>
                    <a:pt x="10830" y="7529"/>
                  </a:lnTo>
                  <a:cubicBezTo>
                    <a:pt x="10863" y="7463"/>
                    <a:pt x="10900" y="7395"/>
                    <a:pt x="10903" y="7395"/>
                  </a:cubicBezTo>
                  <a:close/>
                  <a:moveTo>
                    <a:pt x="10791" y="7612"/>
                  </a:moveTo>
                  <a:lnTo>
                    <a:pt x="10791" y="7612"/>
                  </a:lnTo>
                  <a:cubicBezTo>
                    <a:pt x="10787" y="7623"/>
                    <a:pt x="10784" y="7635"/>
                    <a:pt x="10780" y="7646"/>
                  </a:cubicBezTo>
                  <a:cubicBezTo>
                    <a:pt x="10780" y="7641"/>
                    <a:pt x="10784" y="7629"/>
                    <a:pt x="10791" y="7612"/>
                  </a:cubicBezTo>
                  <a:close/>
                  <a:moveTo>
                    <a:pt x="6626" y="7938"/>
                  </a:moveTo>
                  <a:lnTo>
                    <a:pt x="6626" y="7938"/>
                  </a:lnTo>
                  <a:cubicBezTo>
                    <a:pt x="6676" y="7987"/>
                    <a:pt x="6729" y="8041"/>
                    <a:pt x="6784" y="8098"/>
                  </a:cubicBezTo>
                  <a:lnTo>
                    <a:pt x="6784" y="8098"/>
                  </a:lnTo>
                  <a:cubicBezTo>
                    <a:pt x="6761" y="8054"/>
                    <a:pt x="6709" y="7993"/>
                    <a:pt x="6626" y="7938"/>
                  </a:cubicBezTo>
                  <a:close/>
                  <a:moveTo>
                    <a:pt x="8954" y="8914"/>
                  </a:moveTo>
                  <a:cubicBezTo>
                    <a:pt x="8905" y="8914"/>
                    <a:pt x="8870" y="8917"/>
                    <a:pt x="8847" y="8921"/>
                  </a:cubicBezTo>
                  <a:lnTo>
                    <a:pt x="8958" y="8921"/>
                  </a:lnTo>
                  <a:cubicBezTo>
                    <a:pt x="8972" y="8919"/>
                    <a:pt x="8985" y="8917"/>
                    <a:pt x="8999" y="8915"/>
                  </a:cubicBezTo>
                  <a:lnTo>
                    <a:pt x="8999" y="8915"/>
                  </a:lnTo>
                  <a:cubicBezTo>
                    <a:pt x="8982" y="8914"/>
                    <a:pt x="8968" y="8914"/>
                    <a:pt x="8954" y="8914"/>
                  </a:cubicBezTo>
                  <a:close/>
                  <a:moveTo>
                    <a:pt x="8958" y="4112"/>
                  </a:moveTo>
                  <a:cubicBezTo>
                    <a:pt x="9149" y="4143"/>
                    <a:pt x="9339" y="4203"/>
                    <a:pt x="9554" y="4266"/>
                  </a:cubicBezTo>
                  <a:lnTo>
                    <a:pt x="9554" y="4266"/>
                  </a:lnTo>
                  <a:cubicBezTo>
                    <a:pt x="9662" y="4333"/>
                    <a:pt x="9800" y="4370"/>
                    <a:pt x="9905" y="4440"/>
                  </a:cubicBezTo>
                  <a:lnTo>
                    <a:pt x="10088" y="4585"/>
                  </a:lnTo>
                  <a:lnTo>
                    <a:pt x="10179" y="4640"/>
                  </a:lnTo>
                  <a:lnTo>
                    <a:pt x="10179" y="4640"/>
                  </a:lnTo>
                  <a:lnTo>
                    <a:pt x="10525" y="4986"/>
                  </a:lnTo>
                  <a:lnTo>
                    <a:pt x="10525" y="4986"/>
                  </a:lnTo>
                  <a:cubicBezTo>
                    <a:pt x="10598" y="5059"/>
                    <a:pt x="10671" y="5168"/>
                    <a:pt x="10707" y="5278"/>
                  </a:cubicBezTo>
                  <a:cubicBezTo>
                    <a:pt x="10780" y="5351"/>
                    <a:pt x="10816" y="5460"/>
                    <a:pt x="10889" y="5569"/>
                  </a:cubicBezTo>
                  <a:cubicBezTo>
                    <a:pt x="10899" y="5587"/>
                    <a:pt x="10908" y="5602"/>
                    <a:pt x="10915" y="5613"/>
                  </a:cubicBezTo>
                  <a:lnTo>
                    <a:pt x="10915" y="5613"/>
                  </a:lnTo>
                  <a:cubicBezTo>
                    <a:pt x="10961" y="5770"/>
                    <a:pt x="10994" y="5929"/>
                    <a:pt x="11039" y="6104"/>
                  </a:cubicBezTo>
                  <a:lnTo>
                    <a:pt x="11039" y="6104"/>
                  </a:lnTo>
                  <a:cubicBezTo>
                    <a:pt x="11012" y="6245"/>
                    <a:pt x="10999" y="6394"/>
                    <a:pt x="10999" y="6553"/>
                  </a:cubicBezTo>
                  <a:lnTo>
                    <a:pt x="10999" y="6835"/>
                  </a:lnTo>
                  <a:lnTo>
                    <a:pt x="10999" y="6835"/>
                  </a:lnTo>
                  <a:cubicBezTo>
                    <a:pt x="10949" y="6985"/>
                    <a:pt x="10919" y="7139"/>
                    <a:pt x="10889" y="7318"/>
                  </a:cubicBezTo>
                  <a:cubicBezTo>
                    <a:pt x="10863" y="7398"/>
                    <a:pt x="10836" y="7477"/>
                    <a:pt x="10810" y="7557"/>
                  </a:cubicBezTo>
                  <a:lnTo>
                    <a:pt x="10810" y="7557"/>
                  </a:lnTo>
                  <a:cubicBezTo>
                    <a:pt x="10694" y="7713"/>
                    <a:pt x="10602" y="7890"/>
                    <a:pt x="10511" y="8046"/>
                  </a:cubicBezTo>
                  <a:lnTo>
                    <a:pt x="10511" y="8046"/>
                  </a:lnTo>
                  <a:cubicBezTo>
                    <a:pt x="10455" y="8094"/>
                    <a:pt x="10399" y="8165"/>
                    <a:pt x="10343" y="8193"/>
                  </a:cubicBezTo>
                  <a:lnTo>
                    <a:pt x="10221" y="8345"/>
                  </a:lnTo>
                  <a:lnTo>
                    <a:pt x="10221" y="8345"/>
                  </a:lnTo>
                  <a:cubicBezTo>
                    <a:pt x="10212" y="8350"/>
                    <a:pt x="10203" y="8355"/>
                    <a:pt x="10194" y="8360"/>
                  </a:cubicBezTo>
                  <a:lnTo>
                    <a:pt x="10194" y="8360"/>
                  </a:lnTo>
                  <a:cubicBezTo>
                    <a:pt x="10202" y="8355"/>
                    <a:pt x="10211" y="8351"/>
                    <a:pt x="10220" y="8346"/>
                  </a:cubicBezTo>
                  <a:lnTo>
                    <a:pt x="10220" y="8346"/>
                  </a:lnTo>
                  <a:lnTo>
                    <a:pt x="10197" y="8375"/>
                  </a:lnTo>
                  <a:cubicBezTo>
                    <a:pt x="10123" y="8434"/>
                    <a:pt x="10050" y="8475"/>
                    <a:pt x="10015" y="8488"/>
                  </a:cubicBezTo>
                  <a:lnTo>
                    <a:pt x="10015" y="8488"/>
                  </a:lnTo>
                  <a:cubicBezTo>
                    <a:pt x="10076" y="8441"/>
                    <a:pt x="10137" y="8394"/>
                    <a:pt x="10194" y="8360"/>
                  </a:cubicBezTo>
                  <a:lnTo>
                    <a:pt x="10194" y="8360"/>
                  </a:lnTo>
                  <a:cubicBezTo>
                    <a:pt x="10026" y="8454"/>
                    <a:pt x="9980" y="8493"/>
                    <a:pt x="9997" y="8493"/>
                  </a:cubicBezTo>
                  <a:cubicBezTo>
                    <a:pt x="10000" y="8493"/>
                    <a:pt x="10006" y="8492"/>
                    <a:pt x="10015" y="8488"/>
                  </a:cubicBezTo>
                  <a:lnTo>
                    <a:pt x="10015" y="8488"/>
                  </a:lnTo>
                  <a:cubicBezTo>
                    <a:pt x="9927" y="8557"/>
                    <a:pt x="9838" y="8627"/>
                    <a:pt x="9760" y="8666"/>
                  </a:cubicBezTo>
                  <a:cubicBezTo>
                    <a:pt x="9687" y="8703"/>
                    <a:pt x="9614" y="8739"/>
                    <a:pt x="9541" y="8776"/>
                  </a:cubicBezTo>
                  <a:cubicBezTo>
                    <a:pt x="9370" y="8844"/>
                    <a:pt x="9199" y="8880"/>
                    <a:pt x="8999" y="8915"/>
                  </a:cubicBezTo>
                  <a:lnTo>
                    <a:pt x="8999" y="8915"/>
                  </a:lnTo>
                  <a:cubicBezTo>
                    <a:pt x="9029" y="8916"/>
                    <a:pt x="9064" y="8918"/>
                    <a:pt x="9104" y="8921"/>
                  </a:cubicBezTo>
                  <a:lnTo>
                    <a:pt x="8958" y="8921"/>
                  </a:lnTo>
                  <a:cubicBezTo>
                    <a:pt x="8910" y="8941"/>
                    <a:pt x="8870" y="8947"/>
                    <a:pt x="8844" y="8947"/>
                  </a:cubicBezTo>
                  <a:cubicBezTo>
                    <a:pt x="8803" y="8947"/>
                    <a:pt x="8797" y="8931"/>
                    <a:pt x="8847" y="8921"/>
                  </a:cubicBezTo>
                  <a:lnTo>
                    <a:pt x="8776" y="8921"/>
                  </a:lnTo>
                  <a:cubicBezTo>
                    <a:pt x="8667" y="8940"/>
                    <a:pt x="8566" y="8949"/>
                    <a:pt x="8466" y="8949"/>
                  </a:cubicBezTo>
                  <a:cubicBezTo>
                    <a:pt x="8428" y="8949"/>
                    <a:pt x="8390" y="8947"/>
                    <a:pt x="8351" y="8945"/>
                  </a:cubicBezTo>
                  <a:lnTo>
                    <a:pt x="8351" y="8945"/>
                  </a:lnTo>
                  <a:cubicBezTo>
                    <a:pt x="8331" y="8939"/>
                    <a:pt x="8303" y="8931"/>
                    <a:pt x="8266" y="8921"/>
                  </a:cubicBezTo>
                  <a:cubicBezTo>
                    <a:pt x="8156" y="8921"/>
                    <a:pt x="8047" y="8885"/>
                    <a:pt x="7938" y="8849"/>
                  </a:cubicBezTo>
                  <a:cubicBezTo>
                    <a:pt x="7865" y="8824"/>
                    <a:pt x="7793" y="8800"/>
                    <a:pt x="7709" y="8776"/>
                  </a:cubicBezTo>
                  <a:lnTo>
                    <a:pt x="7709" y="8776"/>
                  </a:lnTo>
                  <a:cubicBezTo>
                    <a:pt x="7724" y="8787"/>
                    <a:pt x="7740" y="8799"/>
                    <a:pt x="7756" y="8812"/>
                  </a:cubicBezTo>
                  <a:cubicBezTo>
                    <a:pt x="7732" y="8798"/>
                    <a:pt x="7708" y="8783"/>
                    <a:pt x="7685" y="8769"/>
                  </a:cubicBezTo>
                  <a:lnTo>
                    <a:pt x="7685" y="8769"/>
                  </a:lnTo>
                  <a:cubicBezTo>
                    <a:pt x="7694" y="8771"/>
                    <a:pt x="7702" y="8774"/>
                    <a:pt x="7709" y="8776"/>
                  </a:cubicBezTo>
                  <a:lnTo>
                    <a:pt x="7709" y="8776"/>
                  </a:lnTo>
                  <a:cubicBezTo>
                    <a:pt x="7655" y="8736"/>
                    <a:pt x="7606" y="8710"/>
                    <a:pt x="7569" y="8695"/>
                  </a:cubicBezTo>
                  <a:lnTo>
                    <a:pt x="7569" y="8695"/>
                  </a:lnTo>
                  <a:cubicBezTo>
                    <a:pt x="7607" y="8719"/>
                    <a:pt x="7646" y="8744"/>
                    <a:pt x="7685" y="8769"/>
                  </a:cubicBezTo>
                  <a:lnTo>
                    <a:pt x="7685" y="8769"/>
                  </a:lnTo>
                  <a:cubicBezTo>
                    <a:pt x="7650" y="8759"/>
                    <a:pt x="7613" y="8749"/>
                    <a:pt x="7573" y="8739"/>
                  </a:cubicBezTo>
                  <a:cubicBezTo>
                    <a:pt x="7489" y="8706"/>
                    <a:pt x="7475" y="8680"/>
                    <a:pt x="7506" y="8680"/>
                  </a:cubicBezTo>
                  <a:cubicBezTo>
                    <a:pt x="7519" y="8680"/>
                    <a:pt x="7541" y="8684"/>
                    <a:pt x="7569" y="8695"/>
                  </a:cubicBezTo>
                  <a:lnTo>
                    <a:pt x="7569" y="8695"/>
                  </a:lnTo>
                  <a:cubicBezTo>
                    <a:pt x="7463" y="8629"/>
                    <a:pt x="7362" y="8567"/>
                    <a:pt x="7245" y="8521"/>
                  </a:cubicBezTo>
                  <a:cubicBezTo>
                    <a:pt x="7200" y="8498"/>
                    <a:pt x="7139" y="8460"/>
                    <a:pt x="7083" y="8427"/>
                  </a:cubicBezTo>
                  <a:lnTo>
                    <a:pt x="7083" y="8427"/>
                  </a:lnTo>
                  <a:cubicBezTo>
                    <a:pt x="6990" y="8314"/>
                    <a:pt x="6885" y="8201"/>
                    <a:pt x="6784" y="8098"/>
                  </a:cubicBezTo>
                  <a:lnTo>
                    <a:pt x="6784" y="8098"/>
                  </a:lnTo>
                  <a:cubicBezTo>
                    <a:pt x="6805" y="8135"/>
                    <a:pt x="6805" y="8160"/>
                    <a:pt x="6789" y="8160"/>
                  </a:cubicBezTo>
                  <a:cubicBezTo>
                    <a:pt x="6773" y="8160"/>
                    <a:pt x="6742" y="8138"/>
                    <a:pt x="6699" y="8083"/>
                  </a:cubicBezTo>
                  <a:cubicBezTo>
                    <a:pt x="6662" y="7974"/>
                    <a:pt x="6590" y="7901"/>
                    <a:pt x="6517" y="7792"/>
                  </a:cubicBezTo>
                  <a:cubicBezTo>
                    <a:pt x="6480" y="7683"/>
                    <a:pt x="6444" y="7646"/>
                    <a:pt x="6407" y="7573"/>
                  </a:cubicBezTo>
                  <a:lnTo>
                    <a:pt x="6371" y="7501"/>
                  </a:lnTo>
                  <a:lnTo>
                    <a:pt x="6371" y="7501"/>
                  </a:lnTo>
                  <a:cubicBezTo>
                    <a:pt x="6332" y="7367"/>
                    <a:pt x="6279" y="7234"/>
                    <a:pt x="6225" y="7100"/>
                  </a:cubicBezTo>
                  <a:cubicBezTo>
                    <a:pt x="6225" y="7007"/>
                    <a:pt x="6199" y="6940"/>
                    <a:pt x="6191" y="6878"/>
                  </a:cubicBezTo>
                  <a:lnTo>
                    <a:pt x="6191" y="6878"/>
                  </a:lnTo>
                  <a:cubicBezTo>
                    <a:pt x="6190" y="6867"/>
                    <a:pt x="6190" y="6856"/>
                    <a:pt x="6189" y="6845"/>
                  </a:cubicBezTo>
                  <a:lnTo>
                    <a:pt x="6189" y="6845"/>
                  </a:lnTo>
                  <a:cubicBezTo>
                    <a:pt x="6189" y="6845"/>
                    <a:pt x="6189" y="6845"/>
                    <a:pt x="6189" y="6845"/>
                  </a:cubicBezTo>
                  <a:cubicBezTo>
                    <a:pt x="6152" y="6662"/>
                    <a:pt x="6152" y="6480"/>
                    <a:pt x="6189" y="6298"/>
                  </a:cubicBezTo>
                  <a:cubicBezTo>
                    <a:pt x="6189" y="6173"/>
                    <a:pt x="6224" y="6037"/>
                    <a:pt x="6234" y="6037"/>
                  </a:cubicBezTo>
                  <a:cubicBezTo>
                    <a:pt x="6236" y="6037"/>
                    <a:pt x="6237" y="6041"/>
                    <a:pt x="6237" y="6050"/>
                  </a:cubicBezTo>
                  <a:lnTo>
                    <a:pt x="6237" y="6050"/>
                  </a:lnTo>
                  <a:cubicBezTo>
                    <a:pt x="6270" y="5891"/>
                    <a:pt x="6321" y="5751"/>
                    <a:pt x="6375" y="5613"/>
                  </a:cubicBezTo>
                  <a:lnTo>
                    <a:pt x="6375" y="5613"/>
                  </a:lnTo>
                  <a:cubicBezTo>
                    <a:pt x="6385" y="5601"/>
                    <a:pt x="6395" y="5586"/>
                    <a:pt x="6407" y="5569"/>
                  </a:cubicBezTo>
                  <a:cubicBezTo>
                    <a:pt x="6444" y="5496"/>
                    <a:pt x="6517" y="5387"/>
                    <a:pt x="6553" y="5278"/>
                  </a:cubicBezTo>
                  <a:cubicBezTo>
                    <a:pt x="6626" y="5168"/>
                    <a:pt x="6662" y="5095"/>
                    <a:pt x="6735" y="5023"/>
                  </a:cubicBezTo>
                  <a:cubicBezTo>
                    <a:pt x="6787" y="4944"/>
                    <a:pt x="6826" y="4913"/>
                    <a:pt x="6841" y="4913"/>
                  </a:cubicBezTo>
                  <a:cubicBezTo>
                    <a:pt x="6853" y="4913"/>
                    <a:pt x="6853" y="4929"/>
                    <a:pt x="6838" y="4957"/>
                  </a:cubicBezTo>
                  <a:lnTo>
                    <a:pt x="6838" y="4957"/>
                  </a:lnTo>
                  <a:cubicBezTo>
                    <a:pt x="6919" y="4862"/>
                    <a:pt x="7002" y="4756"/>
                    <a:pt x="7063" y="4695"/>
                  </a:cubicBezTo>
                  <a:cubicBezTo>
                    <a:pt x="7112" y="4645"/>
                    <a:pt x="7184" y="4589"/>
                    <a:pt x="7221" y="4558"/>
                  </a:cubicBezTo>
                  <a:lnTo>
                    <a:pt x="7221" y="4558"/>
                  </a:lnTo>
                  <a:cubicBezTo>
                    <a:pt x="7408" y="4458"/>
                    <a:pt x="7692" y="4358"/>
                    <a:pt x="7792" y="4257"/>
                  </a:cubicBezTo>
                  <a:cubicBezTo>
                    <a:pt x="7765" y="4257"/>
                    <a:pt x="7527" y="4334"/>
                    <a:pt x="7525" y="4334"/>
                  </a:cubicBezTo>
                  <a:cubicBezTo>
                    <a:pt x="7524" y="4334"/>
                    <a:pt x="7557" y="4324"/>
                    <a:pt x="7646" y="4294"/>
                  </a:cubicBezTo>
                  <a:cubicBezTo>
                    <a:pt x="7756" y="4257"/>
                    <a:pt x="7865" y="4221"/>
                    <a:pt x="7974" y="4185"/>
                  </a:cubicBezTo>
                  <a:lnTo>
                    <a:pt x="8193" y="4148"/>
                  </a:lnTo>
                  <a:cubicBezTo>
                    <a:pt x="8233" y="4148"/>
                    <a:pt x="8376" y="4125"/>
                    <a:pt x="8431" y="4112"/>
                  </a:cubicBezTo>
                  <a:close/>
                  <a:moveTo>
                    <a:pt x="8696" y="1"/>
                  </a:moveTo>
                  <a:cubicBezTo>
                    <a:pt x="6834" y="1"/>
                    <a:pt x="5014" y="802"/>
                    <a:pt x="3747" y="2253"/>
                  </a:cubicBezTo>
                  <a:cubicBezTo>
                    <a:pt x="1" y="6607"/>
                    <a:pt x="3289" y="13056"/>
                    <a:pt x="8602" y="13056"/>
                  </a:cubicBezTo>
                  <a:cubicBezTo>
                    <a:pt x="9024" y="13056"/>
                    <a:pt x="9460" y="13016"/>
                    <a:pt x="9905" y="12930"/>
                  </a:cubicBezTo>
                  <a:cubicBezTo>
                    <a:pt x="12679" y="12429"/>
                    <a:pt x="14717" y="9966"/>
                    <a:pt x="15064" y="7285"/>
                  </a:cubicBezTo>
                  <a:lnTo>
                    <a:pt x="15064" y="7285"/>
                  </a:lnTo>
                  <a:cubicBezTo>
                    <a:pt x="15144" y="7059"/>
                    <a:pt x="15189" y="6803"/>
                    <a:pt x="15189" y="6517"/>
                  </a:cubicBezTo>
                  <a:cubicBezTo>
                    <a:pt x="15153" y="3747"/>
                    <a:pt x="13403" y="1306"/>
                    <a:pt x="10816" y="358"/>
                  </a:cubicBezTo>
                  <a:cubicBezTo>
                    <a:pt x="10122" y="117"/>
                    <a:pt x="9406" y="1"/>
                    <a:pt x="8696"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3" name="Google Shape;1193;p35"/>
            <p:cNvSpPr/>
            <p:nvPr/>
          </p:nvSpPr>
          <p:spPr>
            <a:xfrm>
              <a:off x="3997000" y="1985054"/>
              <a:ext cx="224993" cy="224993"/>
            </a:xfrm>
            <a:custGeom>
              <a:avLst/>
              <a:gdLst/>
              <a:ahLst/>
              <a:cxnLst/>
              <a:rect l="l" t="t" r="r" b="b"/>
              <a:pathLst>
                <a:path w="8965" h="8965" extrusionOk="0">
                  <a:moveTo>
                    <a:pt x="4483" y="1"/>
                  </a:moveTo>
                  <a:cubicBezTo>
                    <a:pt x="2005" y="1"/>
                    <a:pt x="1" y="2041"/>
                    <a:pt x="1" y="4483"/>
                  </a:cubicBezTo>
                  <a:cubicBezTo>
                    <a:pt x="1" y="6960"/>
                    <a:pt x="2005" y="8964"/>
                    <a:pt x="4483" y="8964"/>
                  </a:cubicBezTo>
                  <a:cubicBezTo>
                    <a:pt x="6924" y="8964"/>
                    <a:pt x="8965" y="6960"/>
                    <a:pt x="8965" y="4483"/>
                  </a:cubicBezTo>
                  <a:cubicBezTo>
                    <a:pt x="8965" y="2041"/>
                    <a:pt x="6924" y="1"/>
                    <a:pt x="4483"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4" name="Google Shape;1194;p35"/>
            <p:cNvSpPr/>
            <p:nvPr/>
          </p:nvSpPr>
          <p:spPr>
            <a:xfrm>
              <a:off x="4615310" y="2638925"/>
              <a:ext cx="382174" cy="327664"/>
            </a:xfrm>
            <a:custGeom>
              <a:avLst/>
              <a:gdLst/>
              <a:ahLst/>
              <a:cxnLst/>
              <a:rect l="l" t="t" r="r" b="b"/>
              <a:pathLst>
                <a:path w="15228" h="13056" extrusionOk="0">
                  <a:moveTo>
                    <a:pt x="8455" y="4085"/>
                  </a:moveTo>
                  <a:cubicBezTo>
                    <a:pt x="8462" y="4085"/>
                    <a:pt x="8425" y="4093"/>
                    <a:pt x="8304" y="4118"/>
                  </a:cubicBezTo>
                  <a:cubicBezTo>
                    <a:pt x="8251" y="4123"/>
                    <a:pt x="8215" y="4127"/>
                    <a:pt x="8191" y="4129"/>
                  </a:cubicBezTo>
                  <a:lnTo>
                    <a:pt x="8191" y="4129"/>
                  </a:lnTo>
                  <a:lnTo>
                    <a:pt x="8231" y="4118"/>
                  </a:lnTo>
                  <a:cubicBezTo>
                    <a:pt x="8255" y="4118"/>
                    <a:pt x="8442" y="4085"/>
                    <a:pt x="8455" y="4085"/>
                  </a:cubicBezTo>
                  <a:close/>
                  <a:moveTo>
                    <a:pt x="7830" y="4227"/>
                  </a:moveTo>
                  <a:lnTo>
                    <a:pt x="7830" y="4227"/>
                  </a:lnTo>
                  <a:cubicBezTo>
                    <a:pt x="7830" y="4231"/>
                    <a:pt x="7824" y="4236"/>
                    <a:pt x="7814" y="4242"/>
                  </a:cubicBezTo>
                  <a:lnTo>
                    <a:pt x="7814" y="4242"/>
                  </a:lnTo>
                  <a:cubicBezTo>
                    <a:pt x="7820" y="4237"/>
                    <a:pt x="7825" y="4232"/>
                    <a:pt x="7830" y="4227"/>
                  </a:cubicBezTo>
                  <a:close/>
                  <a:moveTo>
                    <a:pt x="7803" y="4248"/>
                  </a:moveTo>
                  <a:cubicBezTo>
                    <a:pt x="7733" y="4284"/>
                    <a:pt x="7551" y="4340"/>
                    <a:pt x="7539" y="4340"/>
                  </a:cubicBezTo>
                  <a:cubicBezTo>
                    <a:pt x="7533" y="4340"/>
                    <a:pt x="7562" y="4329"/>
                    <a:pt x="7648" y="4300"/>
                  </a:cubicBezTo>
                  <a:cubicBezTo>
                    <a:pt x="7700" y="4283"/>
                    <a:pt x="7751" y="4265"/>
                    <a:pt x="7803" y="4248"/>
                  </a:cubicBezTo>
                  <a:close/>
                  <a:moveTo>
                    <a:pt x="7273" y="4541"/>
                  </a:moveTo>
                  <a:lnTo>
                    <a:pt x="7273" y="4541"/>
                  </a:lnTo>
                  <a:cubicBezTo>
                    <a:pt x="7272" y="4541"/>
                    <a:pt x="7256" y="4552"/>
                    <a:pt x="7231" y="4569"/>
                  </a:cubicBezTo>
                  <a:lnTo>
                    <a:pt x="7231" y="4569"/>
                  </a:lnTo>
                  <a:cubicBezTo>
                    <a:pt x="7261" y="4549"/>
                    <a:pt x="7273" y="4541"/>
                    <a:pt x="7273" y="4541"/>
                  </a:cubicBezTo>
                  <a:close/>
                  <a:moveTo>
                    <a:pt x="10061" y="4530"/>
                  </a:moveTo>
                  <a:cubicBezTo>
                    <a:pt x="10061" y="4530"/>
                    <a:pt x="10090" y="4549"/>
                    <a:pt x="10146" y="4587"/>
                  </a:cubicBezTo>
                  <a:lnTo>
                    <a:pt x="10146" y="4587"/>
                  </a:lnTo>
                  <a:cubicBezTo>
                    <a:pt x="10144" y="4584"/>
                    <a:pt x="10141" y="4581"/>
                    <a:pt x="10139" y="4577"/>
                  </a:cubicBezTo>
                  <a:lnTo>
                    <a:pt x="10139" y="4577"/>
                  </a:lnTo>
                  <a:cubicBezTo>
                    <a:pt x="10087" y="4546"/>
                    <a:pt x="10062" y="4530"/>
                    <a:pt x="10061" y="4530"/>
                  </a:cubicBezTo>
                  <a:close/>
                  <a:moveTo>
                    <a:pt x="6251" y="6040"/>
                  </a:moveTo>
                  <a:cubicBezTo>
                    <a:pt x="6248" y="6040"/>
                    <a:pt x="6244" y="6045"/>
                    <a:pt x="6239" y="6053"/>
                  </a:cubicBezTo>
                  <a:lnTo>
                    <a:pt x="6239" y="6053"/>
                  </a:lnTo>
                  <a:cubicBezTo>
                    <a:pt x="6235" y="6064"/>
                    <a:pt x="6231" y="6075"/>
                    <a:pt x="6227" y="6085"/>
                  </a:cubicBezTo>
                  <a:cubicBezTo>
                    <a:pt x="6227" y="6158"/>
                    <a:pt x="6191" y="6267"/>
                    <a:pt x="6191" y="6340"/>
                  </a:cubicBezTo>
                  <a:cubicBezTo>
                    <a:pt x="6255" y="6116"/>
                    <a:pt x="6262" y="6040"/>
                    <a:pt x="6251" y="6040"/>
                  </a:cubicBezTo>
                  <a:close/>
                  <a:moveTo>
                    <a:pt x="11084" y="6116"/>
                  </a:moveTo>
                  <a:lnTo>
                    <a:pt x="11084" y="6116"/>
                  </a:lnTo>
                  <a:cubicBezTo>
                    <a:pt x="11087" y="6127"/>
                    <a:pt x="11091" y="6137"/>
                    <a:pt x="11094" y="6148"/>
                  </a:cubicBezTo>
                  <a:lnTo>
                    <a:pt x="11094" y="6148"/>
                  </a:lnTo>
                  <a:cubicBezTo>
                    <a:pt x="11092" y="6214"/>
                    <a:pt x="11096" y="6277"/>
                    <a:pt x="11101" y="6342"/>
                  </a:cubicBezTo>
                  <a:lnTo>
                    <a:pt x="11101" y="6342"/>
                  </a:lnTo>
                  <a:cubicBezTo>
                    <a:pt x="11099" y="6344"/>
                    <a:pt x="11097" y="6346"/>
                    <a:pt x="11094" y="6346"/>
                  </a:cubicBezTo>
                  <a:cubicBezTo>
                    <a:pt x="11075" y="6346"/>
                    <a:pt x="11053" y="6267"/>
                    <a:pt x="11084" y="6116"/>
                  </a:cubicBezTo>
                  <a:close/>
                  <a:moveTo>
                    <a:pt x="10905" y="7364"/>
                  </a:moveTo>
                  <a:cubicBezTo>
                    <a:pt x="10906" y="7364"/>
                    <a:pt x="10893" y="7393"/>
                    <a:pt x="10855" y="7470"/>
                  </a:cubicBezTo>
                  <a:cubicBezTo>
                    <a:pt x="10838" y="7497"/>
                    <a:pt x="10822" y="7525"/>
                    <a:pt x="10806" y="7554"/>
                  </a:cubicBezTo>
                  <a:lnTo>
                    <a:pt x="10806" y="7554"/>
                  </a:lnTo>
                  <a:cubicBezTo>
                    <a:pt x="10840" y="7478"/>
                    <a:pt x="10902" y="7364"/>
                    <a:pt x="10905" y="7364"/>
                  </a:cubicBezTo>
                  <a:close/>
                  <a:moveTo>
                    <a:pt x="10793" y="7581"/>
                  </a:moveTo>
                  <a:cubicBezTo>
                    <a:pt x="10790" y="7593"/>
                    <a:pt x="10786" y="7604"/>
                    <a:pt x="10782" y="7616"/>
                  </a:cubicBezTo>
                  <a:cubicBezTo>
                    <a:pt x="10782" y="7610"/>
                    <a:pt x="10786" y="7598"/>
                    <a:pt x="10793" y="7581"/>
                  </a:cubicBezTo>
                  <a:close/>
                  <a:moveTo>
                    <a:pt x="6676" y="7972"/>
                  </a:moveTo>
                  <a:lnTo>
                    <a:pt x="6699" y="8002"/>
                  </a:lnTo>
                  <a:lnTo>
                    <a:pt x="6699" y="8002"/>
                  </a:lnTo>
                  <a:cubicBezTo>
                    <a:pt x="6727" y="8026"/>
                    <a:pt x="6754" y="8050"/>
                    <a:pt x="6781" y="8074"/>
                  </a:cubicBezTo>
                  <a:lnTo>
                    <a:pt x="6781" y="8074"/>
                  </a:lnTo>
                  <a:cubicBezTo>
                    <a:pt x="6760" y="8042"/>
                    <a:pt x="6725" y="8005"/>
                    <a:pt x="6676" y="7972"/>
                  </a:cubicBezTo>
                  <a:close/>
                  <a:moveTo>
                    <a:pt x="10072" y="8432"/>
                  </a:moveTo>
                  <a:lnTo>
                    <a:pt x="10072" y="8432"/>
                  </a:lnTo>
                  <a:cubicBezTo>
                    <a:pt x="10019" y="8456"/>
                    <a:pt x="9999" y="8468"/>
                    <a:pt x="10001" y="8468"/>
                  </a:cubicBezTo>
                  <a:cubicBezTo>
                    <a:pt x="10004" y="8468"/>
                    <a:pt x="10032" y="8455"/>
                    <a:pt x="10072" y="8432"/>
                  </a:cubicBezTo>
                  <a:close/>
                  <a:moveTo>
                    <a:pt x="8960" y="4118"/>
                  </a:moveTo>
                  <a:cubicBezTo>
                    <a:pt x="9173" y="4148"/>
                    <a:pt x="9360" y="4204"/>
                    <a:pt x="9544" y="4264"/>
                  </a:cubicBezTo>
                  <a:lnTo>
                    <a:pt x="9544" y="4264"/>
                  </a:lnTo>
                  <a:cubicBezTo>
                    <a:pt x="9653" y="4336"/>
                    <a:pt x="9798" y="4373"/>
                    <a:pt x="9907" y="4446"/>
                  </a:cubicBezTo>
                  <a:cubicBezTo>
                    <a:pt x="10017" y="4518"/>
                    <a:pt x="10053" y="4518"/>
                    <a:pt x="10126" y="4555"/>
                  </a:cubicBezTo>
                  <a:cubicBezTo>
                    <a:pt x="10130" y="4563"/>
                    <a:pt x="10134" y="4570"/>
                    <a:pt x="10139" y="4577"/>
                  </a:cubicBezTo>
                  <a:lnTo>
                    <a:pt x="10139" y="4577"/>
                  </a:lnTo>
                  <a:cubicBezTo>
                    <a:pt x="10146" y="4582"/>
                    <a:pt x="10154" y="4586"/>
                    <a:pt x="10162" y="4591"/>
                  </a:cubicBezTo>
                  <a:lnTo>
                    <a:pt x="10180" y="4610"/>
                  </a:lnTo>
                  <a:lnTo>
                    <a:pt x="10180" y="4610"/>
                  </a:lnTo>
                  <a:cubicBezTo>
                    <a:pt x="10168" y="4602"/>
                    <a:pt x="10156" y="4594"/>
                    <a:pt x="10146" y="4587"/>
                  </a:cubicBezTo>
                  <a:lnTo>
                    <a:pt x="10146" y="4587"/>
                  </a:lnTo>
                  <a:cubicBezTo>
                    <a:pt x="10165" y="4612"/>
                    <a:pt x="10190" y="4633"/>
                    <a:pt x="10217" y="4650"/>
                  </a:cubicBezTo>
                  <a:lnTo>
                    <a:pt x="10217" y="4650"/>
                  </a:lnTo>
                  <a:lnTo>
                    <a:pt x="10563" y="5029"/>
                  </a:lnTo>
                  <a:cubicBezTo>
                    <a:pt x="10578" y="5043"/>
                    <a:pt x="10590" y="5055"/>
                    <a:pt x="10600" y="5065"/>
                  </a:cubicBezTo>
                  <a:lnTo>
                    <a:pt x="10600" y="5065"/>
                  </a:lnTo>
                  <a:cubicBezTo>
                    <a:pt x="10649" y="5134"/>
                    <a:pt x="10697" y="5199"/>
                    <a:pt x="10745" y="5247"/>
                  </a:cubicBezTo>
                  <a:cubicBezTo>
                    <a:pt x="10782" y="5356"/>
                    <a:pt x="10855" y="5466"/>
                    <a:pt x="10891" y="5575"/>
                  </a:cubicBezTo>
                  <a:cubicBezTo>
                    <a:pt x="10910" y="5609"/>
                    <a:pt x="10924" y="5631"/>
                    <a:pt x="10933" y="5643"/>
                  </a:cubicBezTo>
                  <a:lnTo>
                    <a:pt x="10933" y="5643"/>
                  </a:lnTo>
                  <a:cubicBezTo>
                    <a:pt x="10982" y="5807"/>
                    <a:pt x="11031" y="5957"/>
                    <a:pt x="11080" y="6105"/>
                  </a:cubicBezTo>
                  <a:lnTo>
                    <a:pt x="11080" y="6105"/>
                  </a:lnTo>
                  <a:cubicBezTo>
                    <a:pt x="11052" y="6240"/>
                    <a:pt x="11037" y="6379"/>
                    <a:pt x="11037" y="6522"/>
                  </a:cubicBezTo>
                  <a:lnTo>
                    <a:pt x="11037" y="6705"/>
                  </a:lnTo>
                  <a:cubicBezTo>
                    <a:pt x="10964" y="6887"/>
                    <a:pt x="10928" y="7106"/>
                    <a:pt x="10928" y="7288"/>
                  </a:cubicBezTo>
                  <a:cubicBezTo>
                    <a:pt x="10866" y="7381"/>
                    <a:pt x="10830" y="7473"/>
                    <a:pt x="10798" y="7566"/>
                  </a:cubicBezTo>
                  <a:lnTo>
                    <a:pt x="10798" y="7566"/>
                  </a:lnTo>
                  <a:cubicBezTo>
                    <a:pt x="10717" y="7708"/>
                    <a:pt x="10632" y="7863"/>
                    <a:pt x="10530" y="8002"/>
                  </a:cubicBezTo>
                  <a:lnTo>
                    <a:pt x="10530" y="8002"/>
                  </a:lnTo>
                  <a:cubicBezTo>
                    <a:pt x="10469" y="8049"/>
                    <a:pt x="10412" y="8137"/>
                    <a:pt x="10381" y="8199"/>
                  </a:cubicBezTo>
                  <a:cubicBezTo>
                    <a:pt x="10308" y="8272"/>
                    <a:pt x="10272" y="8308"/>
                    <a:pt x="10199" y="8344"/>
                  </a:cubicBezTo>
                  <a:cubicBezTo>
                    <a:pt x="10153" y="8381"/>
                    <a:pt x="10108" y="8411"/>
                    <a:pt x="10072" y="8432"/>
                  </a:cubicBezTo>
                  <a:lnTo>
                    <a:pt x="10072" y="8432"/>
                  </a:lnTo>
                  <a:cubicBezTo>
                    <a:pt x="10111" y="8413"/>
                    <a:pt x="10169" y="8387"/>
                    <a:pt x="10251" y="8353"/>
                  </a:cubicBezTo>
                  <a:lnTo>
                    <a:pt x="10251" y="8353"/>
                  </a:lnTo>
                  <a:cubicBezTo>
                    <a:pt x="10078" y="8428"/>
                    <a:pt x="9937" y="8567"/>
                    <a:pt x="9762" y="8672"/>
                  </a:cubicBezTo>
                  <a:cubicBezTo>
                    <a:pt x="9689" y="8709"/>
                    <a:pt x="9616" y="8745"/>
                    <a:pt x="9543" y="8782"/>
                  </a:cubicBezTo>
                  <a:cubicBezTo>
                    <a:pt x="9377" y="8815"/>
                    <a:pt x="9212" y="8878"/>
                    <a:pt x="9046" y="8917"/>
                  </a:cubicBezTo>
                  <a:lnTo>
                    <a:pt x="9046" y="8917"/>
                  </a:lnTo>
                  <a:cubicBezTo>
                    <a:pt x="8981" y="8906"/>
                    <a:pt x="8933" y="8902"/>
                    <a:pt x="8898" y="8902"/>
                  </a:cubicBezTo>
                  <a:cubicBezTo>
                    <a:pt x="8829" y="8902"/>
                    <a:pt x="8817" y="8918"/>
                    <a:pt x="8847" y="8927"/>
                  </a:cubicBezTo>
                  <a:lnTo>
                    <a:pt x="8996" y="8927"/>
                  </a:lnTo>
                  <a:cubicBezTo>
                    <a:pt x="9013" y="8924"/>
                    <a:pt x="9030" y="8920"/>
                    <a:pt x="9046" y="8917"/>
                  </a:cubicBezTo>
                  <a:lnTo>
                    <a:pt x="9046" y="8917"/>
                  </a:lnTo>
                  <a:cubicBezTo>
                    <a:pt x="9065" y="8920"/>
                    <a:pt x="9085" y="8923"/>
                    <a:pt x="9106" y="8927"/>
                  </a:cubicBezTo>
                  <a:lnTo>
                    <a:pt x="8996" y="8927"/>
                  </a:lnTo>
                  <a:cubicBezTo>
                    <a:pt x="8963" y="8933"/>
                    <a:pt x="8935" y="8935"/>
                    <a:pt x="8911" y="8935"/>
                  </a:cubicBezTo>
                  <a:cubicBezTo>
                    <a:pt x="8882" y="8935"/>
                    <a:pt x="8860" y="8932"/>
                    <a:pt x="8847" y="8927"/>
                  </a:cubicBezTo>
                  <a:lnTo>
                    <a:pt x="8304" y="8927"/>
                  </a:lnTo>
                  <a:cubicBezTo>
                    <a:pt x="8195" y="8891"/>
                    <a:pt x="8049" y="8891"/>
                    <a:pt x="7940" y="8855"/>
                  </a:cubicBezTo>
                  <a:cubicBezTo>
                    <a:pt x="7869" y="8831"/>
                    <a:pt x="7797" y="8807"/>
                    <a:pt x="7726" y="8783"/>
                  </a:cubicBezTo>
                  <a:lnTo>
                    <a:pt x="7726" y="8783"/>
                  </a:lnTo>
                  <a:cubicBezTo>
                    <a:pt x="7737" y="8794"/>
                    <a:pt x="7747" y="8806"/>
                    <a:pt x="7757" y="8818"/>
                  </a:cubicBezTo>
                  <a:cubicBezTo>
                    <a:pt x="7737" y="8803"/>
                    <a:pt x="7717" y="8788"/>
                    <a:pt x="7695" y="8773"/>
                  </a:cubicBezTo>
                  <a:lnTo>
                    <a:pt x="7695" y="8773"/>
                  </a:lnTo>
                  <a:cubicBezTo>
                    <a:pt x="7706" y="8777"/>
                    <a:pt x="7716" y="8780"/>
                    <a:pt x="7726" y="8783"/>
                  </a:cubicBezTo>
                  <a:lnTo>
                    <a:pt x="7726" y="8783"/>
                  </a:lnTo>
                  <a:cubicBezTo>
                    <a:pt x="7650" y="8705"/>
                    <a:pt x="7578" y="8675"/>
                    <a:pt x="7540" y="8673"/>
                  </a:cubicBezTo>
                  <a:lnTo>
                    <a:pt x="7540" y="8673"/>
                  </a:lnTo>
                  <a:cubicBezTo>
                    <a:pt x="7594" y="8705"/>
                    <a:pt x="7646" y="8739"/>
                    <a:pt x="7695" y="8773"/>
                  </a:cubicBezTo>
                  <a:lnTo>
                    <a:pt x="7695" y="8773"/>
                  </a:lnTo>
                  <a:cubicBezTo>
                    <a:pt x="7667" y="8764"/>
                    <a:pt x="7640" y="8755"/>
                    <a:pt x="7612" y="8745"/>
                  </a:cubicBezTo>
                  <a:cubicBezTo>
                    <a:pt x="7502" y="8709"/>
                    <a:pt x="7493" y="8672"/>
                    <a:pt x="7534" y="8672"/>
                  </a:cubicBezTo>
                  <a:cubicBezTo>
                    <a:pt x="7536" y="8672"/>
                    <a:pt x="7538" y="8672"/>
                    <a:pt x="7540" y="8673"/>
                  </a:cubicBezTo>
                  <a:lnTo>
                    <a:pt x="7540" y="8673"/>
                  </a:lnTo>
                  <a:cubicBezTo>
                    <a:pt x="7446" y="8617"/>
                    <a:pt x="7347" y="8566"/>
                    <a:pt x="7247" y="8527"/>
                  </a:cubicBezTo>
                  <a:cubicBezTo>
                    <a:pt x="7210" y="8508"/>
                    <a:pt x="7172" y="8479"/>
                    <a:pt x="7135" y="8451"/>
                  </a:cubicBezTo>
                  <a:lnTo>
                    <a:pt x="7135" y="8451"/>
                  </a:lnTo>
                  <a:cubicBezTo>
                    <a:pt x="7125" y="8441"/>
                    <a:pt x="7114" y="8430"/>
                    <a:pt x="7102" y="8417"/>
                  </a:cubicBezTo>
                  <a:cubicBezTo>
                    <a:pt x="6999" y="8289"/>
                    <a:pt x="6896" y="8179"/>
                    <a:pt x="6781" y="8074"/>
                  </a:cubicBezTo>
                  <a:lnTo>
                    <a:pt x="6781" y="8074"/>
                  </a:lnTo>
                  <a:cubicBezTo>
                    <a:pt x="6808" y="8115"/>
                    <a:pt x="6815" y="8146"/>
                    <a:pt x="6804" y="8146"/>
                  </a:cubicBezTo>
                  <a:cubicBezTo>
                    <a:pt x="6794" y="8146"/>
                    <a:pt x="6771" y="8121"/>
                    <a:pt x="6737" y="8053"/>
                  </a:cubicBezTo>
                  <a:lnTo>
                    <a:pt x="6699" y="8002"/>
                  </a:lnTo>
                  <a:lnTo>
                    <a:pt x="6699" y="8002"/>
                  </a:lnTo>
                  <a:cubicBezTo>
                    <a:pt x="6676" y="7983"/>
                    <a:pt x="6652" y="7963"/>
                    <a:pt x="6628" y="7944"/>
                  </a:cubicBezTo>
                  <a:lnTo>
                    <a:pt x="6628" y="7944"/>
                  </a:lnTo>
                  <a:cubicBezTo>
                    <a:pt x="6645" y="7952"/>
                    <a:pt x="6661" y="7962"/>
                    <a:pt x="6676" y="7972"/>
                  </a:cubicBezTo>
                  <a:lnTo>
                    <a:pt x="6676" y="7972"/>
                  </a:lnTo>
                  <a:lnTo>
                    <a:pt x="6519" y="7761"/>
                  </a:lnTo>
                  <a:cubicBezTo>
                    <a:pt x="6482" y="7725"/>
                    <a:pt x="6446" y="7652"/>
                    <a:pt x="6409" y="7579"/>
                  </a:cubicBezTo>
                  <a:lnTo>
                    <a:pt x="6373" y="7470"/>
                  </a:lnTo>
                  <a:lnTo>
                    <a:pt x="6373" y="7470"/>
                  </a:lnTo>
                  <a:cubicBezTo>
                    <a:pt x="6393" y="7510"/>
                    <a:pt x="6417" y="7558"/>
                    <a:pt x="6446" y="7616"/>
                  </a:cubicBezTo>
                  <a:cubicBezTo>
                    <a:pt x="6373" y="7433"/>
                    <a:pt x="6300" y="7251"/>
                    <a:pt x="6263" y="7069"/>
                  </a:cubicBezTo>
                  <a:cubicBezTo>
                    <a:pt x="6263" y="7004"/>
                    <a:pt x="6205" y="6938"/>
                    <a:pt x="6193" y="6846"/>
                  </a:cubicBezTo>
                  <a:lnTo>
                    <a:pt x="6193" y="6846"/>
                  </a:lnTo>
                  <a:cubicBezTo>
                    <a:pt x="6192" y="6836"/>
                    <a:pt x="6191" y="6825"/>
                    <a:pt x="6191" y="6814"/>
                  </a:cubicBezTo>
                  <a:lnTo>
                    <a:pt x="6191" y="6814"/>
                  </a:lnTo>
                  <a:cubicBezTo>
                    <a:pt x="6191" y="6814"/>
                    <a:pt x="6191" y="6814"/>
                    <a:pt x="6191" y="6814"/>
                  </a:cubicBezTo>
                  <a:cubicBezTo>
                    <a:pt x="6191" y="6632"/>
                    <a:pt x="6191" y="6450"/>
                    <a:pt x="6191" y="6267"/>
                  </a:cubicBezTo>
                  <a:cubicBezTo>
                    <a:pt x="6191" y="6185"/>
                    <a:pt x="6220" y="6088"/>
                    <a:pt x="6239" y="6053"/>
                  </a:cubicBezTo>
                  <a:lnTo>
                    <a:pt x="6239" y="6053"/>
                  </a:lnTo>
                  <a:cubicBezTo>
                    <a:pt x="6289" y="5923"/>
                    <a:pt x="6322" y="5791"/>
                    <a:pt x="6365" y="5644"/>
                  </a:cubicBezTo>
                  <a:lnTo>
                    <a:pt x="6365" y="5644"/>
                  </a:lnTo>
                  <a:cubicBezTo>
                    <a:pt x="6376" y="5629"/>
                    <a:pt x="6390" y="5607"/>
                    <a:pt x="6409" y="5575"/>
                  </a:cubicBezTo>
                  <a:cubicBezTo>
                    <a:pt x="6482" y="5466"/>
                    <a:pt x="6519" y="5356"/>
                    <a:pt x="6591" y="5247"/>
                  </a:cubicBezTo>
                  <a:cubicBezTo>
                    <a:pt x="6621" y="5189"/>
                    <a:pt x="6673" y="5130"/>
                    <a:pt x="6712" y="5072"/>
                  </a:cubicBezTo>
                  <a:lnTo>
                    <a:pt x="6712" y="5072"/>
                  </a:lnTo>
                  <a:cubicBezTo>
                    <a:pt x="6712" y="5072"/>
                    <a:pt x="6711" y="5072"/>
                    <a:pt x="6711" y="5072"/>
                  </a:cubicBezTo>
                  <a:lnTo>
                    <a:pt x="6711" y="5072"/>
                  </a:lnTo>
                  <a:cubicBezTo>
                    <a:pt x="6711" y="5072"/>
                    <a:pt x="6712" y="5072"/>
                    <a:pt x="6712" y="5071"/>
                  </a:cubicBezTo>
                  <a:lnTo>
                    <a:pt x="6712" y="5071"/>
                  </a:lnTo>
                  <a:cubicBezTo>
                    <a:pt x="6712" y="5071"/>
                    <a:pt x="6712" y="5072"/>
                    <a:pt x="6712" y="5072"/>
                  </a:cubicBezTo>
                  <a:lnTo>
                    <a:pt x="6712" y="5072"/>
                  </a:lnTo>
                  <a:cubicBezTo>
                    <a:pt x="6775" y="5028"/>
                    <a:pt x="6814" y="4985"/>
                    <a:pt x="6835" y="4952"/>
                  </a:cubicBezTo>
                  <a:lnTo>
                    <a:pt x="6835" y="4952"/>
                  </a:lnTo>
                  <a:cubicBezTo>
                    <a:pt x="6795" y="4998"/>
                    <a:pt x="6754" y="5041"/>
                    <a:pt x="6712" y="5071"/>
                  </a:cubicBezTo>
                  <a:lnTo>
                    <a:pt x="6712" y="5071"/>
                  </a:lnTo>
                  <a:cubicBezTo>
                    <a:pt x="6721" y="5057"/>
                    <a:pt x="6730" y="5043"/>
                    <a:pt x="6737" y="5029"/>
                  </a:cubicBezTo>
                  <a:cubicBezTo>
                    <a:pt x="6790" y="4936"/>
                    <a:pt x="6829" y="4901"/>
                    <a:pt x="6844" y="4901"/>
                  </a:cubicBezTo>
                  <a:cubicBezTo>
                    <a:pt x="6856" y="4901"/>
                    <a:pt x="6854" y="4921"/>
                    <a:pt x="6835" y="4952"/>
                  </a:cubicBezTo>
                  <a:lnTo>
                    <a:pt x="6835" y="4952"/>
                  </a:lnTo>
                  <a:cubicBezTo>
                    <a:pt x="6919" y="4856"/>
                    <a:pt x="6999" y="4745"/>
                    <a:pt x="7065" y="4701"/>
                  </a:cubicBezTo>
                  <a:cubicBezTo>
                    <a:pt x="7112" y="4654"/>
                    <a:pt x="7186" y="4600"/>
                    <a:pt x="7231" y="4569"/>
                  </a:cubicBezTo>
                  <a:lnTo>
                    <a:pt x="7231" y="4569"/>
                  </a:lnTo>
                  <a:cubicBezTo>
                    <a:pt x="7210" y="4582"/>
                    <a:pt x="7180" y="4602"/>
                    <a:pt x="7138" y="4628"/>
                  </a:cubicBezTo>
                  <a:cubicBezTo>
                    <a:pt x="7046" y="4685"/>
                    <a:pt x="7012" y="4706"/>
                    <a:pt x="7011" y="4706"/>
                  </a:cubicBezTo>
                  <a:cubicBezTo>
                    <a:pt x="7008" y="4706"/>
                    <a:pt x="7161" y="4605"/>
                    <a:pt x="7211" y="4555"/>
                  </a:cubicBezTo>
                  <a:cubicBezTo>
                    <a:pt x="7350" y="4450"/>
                    <a:pt x="7656" y="4379"/>
                    <a:pt x="7810" y="4246"/>
                  </a:cubicBezTo>
                  <a:lnTo>
                    <a:pt x="7810" y="4246"/>
                  </a:lnTo>
                  <a:cubicBezTo>
                    <a:pt x="7865" y="4227"/>
                    <a:pt x="7921" y="4209"/>
                    <a:pt x="7976" y="4190"/>
                  </a:cubicBezTo>
                  <a:lnTo>
                    <a:pt x="8180" y="4132"/>
                  </a:lnTo>
                  <a:lnTo>
                    <a:pt x="8180" y="4132"/>
                  </a:lnTo>
                  <a:cubicBezTo>
                    <a:pt x="8238" y="4128"/>
                    <a:pt x="8374" y="4118"/>
                    <a:pt x="8413" y="4118"/>
                  </a:cubicBezTo>
                  <a:close/>
                  <a:moveTo>
                    <a:pt x="8699" y="1"/>
                  </a:moveTo>
                  <a:cubicBezTo>
                    <a:pt x="6838" y="1"/>
                    <a:pt x="5019" y="790"/>
                    <a:pt x="3786" y="2259"/>
                  </a:cubicBezTo>
                  <a:cubicBezTo>
                    <a:pt x="1" y="6580"/>
                    <a:pt x="3297" y="13055"/>
                    <a:pt x="8608" y="13055"/>
                  </a:cubicBezTo>
                  <a:cubicBezTo>
                    <a:pt x="9076" y="13055"/>
                    <a:pt x="9558" y="13005"/>
                    <a:pt x="10053" y="12899"/>
                  </a:cubicBezTo>
                  <a:cubicBezTo>
                    <a:pt x="13003" y="12359"/>
                    <a:pt x="15137" y="9582"/>
                    <a:pt x="15225" y="6635"/>
                  </a:cubicBezTo>
                  <a:lnTo>
                    <a:pt x="15225" y="6635"/>
                  </a:lnTo>
                  <a:cubicBezTo>
                    <a:pt x="15227" y="6598"/>
                    <a:pt x="15227" y="6561"/>
                    <a:pt x="15227" y="6522"/>
                  </a:cubicBezTo>
                  <a:lnTo>
                    <a:pt x="15227" y="6522"/>
                  </a:lnTo>
                  <a:cubicBezTo>
                    <a:pt x="15227" y="6522"/>
                    <a:pt x="15227" y="6522"/>
                    <a:pt x="15227" y="6522"/>
                  </a:cubicBezTo>
                  <a:cubicBezTo>
                    <a:pt x="15191" y="3753"/>
                    <a:pt x="13442" y="1312"/>
                    <a:pt x="10855" y="364"/>
                  </a:cubicBezTo>
                  <a:cubicBezTo>
                    <a:pt x="10151" y="120"/>
                    <a:pt x="9422" y="1"/>
                    <a:pt x="869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5" name="Google Shape;1195;p35"/>
            <p:cNvSpPr/>
            <p:nvPr/>
          </p:nvSpPr>
          <p:spPr>
            <a:xfrm>
              <a:off x="4718533" y="2690122"/>
              <a:ext cx="224993" cy="224064"/>
            </a:xfrm>
            <a:custGeom>
              <a:avLst/>
              <a:gdLst/>
              <a:ahLst/>
              <a:cxnLst/>
              <a:rect l="l" t="t" r="r" b="b"/>
              <a:pathLst>
                <a:path w="8965" h="8928" extrusionOk="0">
                  <a:moveTo>
                    <a:pt x="4483" y="1"/>
                  </a:moveTo>
                  <a:cubicBezTo>
                    <a:pt x="2005" y="1"/>
                    <a:pt x="1" y="2005"/>
                    <a:pt x="1" y="4482"/>
                  </a:cubicBezTo>
                  <a:cubicBezTo>
                    <a:pt x="1" y="6924"/>
                    <a:pt x="2005" y="8928"/>
                    <a:pt x="4483" y="8928"/>
                  </a:cubicBezTo>
                  <a:cubicBezTo>
                    <a:pt x="6960" y="8928"/>
                    <a:pt x="8964" y="6924"/>
                    <a:pt x="8964" y="4482"/>
                  </a:cubicBezTo>
                  <a:cubicBezTo>
                    <a:pt x="8964" y="2005"/>
                    <a:pt x="6960" y="1"/>
                    <a:pt x="4483" y="1"/>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6" name="Google Shape;1196;p35"/>
            <p:cNvSpPr/>
            <p:nvPr/>
          </p:nvSpPr>
          <p:spPr>
            <a:xfrm>
              <a:off x="3941210" y="5456443"/>
              <a:ext cx="361344" cy="328115"/>
            </a:xfrm>
            <a:custGeom>
              <a:avLst/>
              <a:gdLst/>
              <a:ahLst/>
              <a:cxnLst/>
              <a:rect l="l" t="t" r="r" b="b"/>
              <a:pathLst>
                <a:path w="14398" h="13074" extrusionOk="0">
                  <a:moveTo>
                    <a:pt x="7913" y="4287"/>
                  </a:moveTo>
                  <a:cubicBezTo>
                    <a:pt x="7915" y="4287"/>
                    <a:pt x="7945" y="4300"/>
                    <a:pt x="8017" y="4337"/>
                  </a:cubicBezTo>
                  <a:cubicBezTo>
                    <a:pt x="8042" y="4349"/>
                    <a:pt x="8066" y="4361"/>
                    <a:pt x="8090" y="4374"/>
                  </a:cubicBezTo>
                  <a:lnTo>
                    <a:pt x="8090" y="4374"/>
                  </a:lnTo>
                  <a:cubicBezTo>
                    <a:pt x="8005" y="4337"/>
                    <a:pt x="7908" y="4287"/>
                    <a:pt x="7913" y="4287"/>
                  </a:cubicBezTo>
                  <a:close/>
                  <a:moveTo>
                    <a:pt x="8142" y="4395"/>
                  </a:moveTo>
                  <a:cubicBezTo>
                    <a:pt x="8161" y="4400"/>
                    <a:pt x="8180" y="4405"/>
                    <a:pt x="8200" y="4410"/>
                  </a:cubicBezTo>
                  <a:cubicBezTo>
                    <a:pt x="8188" y="4410"/>
                    <a:pt x="8167" y="4404"/>
                    <a:pt x="8142" y="4395"/>
                  </a:cubicBezTo>
                  <a:close/>
                  <a:moveTo>
                    <a:pt x="5248" y="4920"/>
                  </a:moveTo>
                  <a:cubicBezTo>
                    <a:pt x="5195" y="4981"/>
                    <a:pt x="5153" y="5030"/>
                    <a:pt x="5122" y="5067"/>
                  </a:cubicBezTo>
                  <a:lnTo>
                    <a:pt x="5122" y="5067"/>
                  </a:lnTo>
                  <a:cubicBezTo>
                    <a:pt x="5153" y="5015"/>
                    <a:pt x="5188" y="4980"/>
                    <a:pt x="5248" y="4920"/>
                  </a:cubicBezTo>
                  <a:close/>
                  <a:moveTo>
                    <a:pt x="8956" y="5065"/>
                  </a:moveTo>
                  <a:cubicBezTo>
                    <a:pt x="8999" y="5155"/>
                    <a:pt x="9023" y="5190"/>
                    <a:pt x="9028" y="5190"/>
                  </a:cubicBezTo>
                  <a:cubicBezTo>
                    <a:pt x="9034" y="5190"/>
                    <a:pt x="9010" y="5135"/>
                    <a:pt x="8956" y="5065"/>
                  </a:cubicBezTo>
                  <a:close/>
                  <a:moveTo>
                    <a:pt x="9475" y="6195"/>
                  </a:moveTo>
                  <a:lnTo>
                    <a:pt x="9475" y="6195"/>
                  </a:lnTo>
                  <a:cubicBezTo>
                    <a:pt x="9487" y="6268"/>
                    <a:pt x="9483" y="6320"/>
                    <a:pt x="9475" y="6345"/>
                  </a:cubicBezTo>
                  <a:lnTo>
                    <a:pt x="9475" y="6345"/>
                  </a:lnTo>
                  <a:cubicBezTo>
                    <a:pt x="9475" y="6302"/>
                    <a:pt x="9475" y="6250"/>
                    <a:pt x="9475" y="6195"/>
                  </a:cubicBezTo>
                  <a:close/>
                  <a:moveTo>
                    <a:pt x="5052" y="7955"/>
                  </a:moveTo>
                  <a:lnTo>
                    <a:pt x="5052" y="7955"/>
                  </a:lnTo>
                  <a:cubicBezTo>
                    <a:pt x="5053" y="7955"/>
                    <a:pt x="5061" y="7967"/>
                    <a:pt x="5080" y="7996"/>
                  </a:cubicBezTo>
                  <a:lnTo>
                    <a:pt x="5080" y="7996"/>
                  </a:lnTo>
                  <a:cubicBezTo>
                    <a:pt x="5063" y="7971"/>
                    <a:pt x="5052" y="7955"/>
                    <a:pt x="5052" y="7955"/>
                  </a:cubicBezTo>
                  <a:close/>
                  <a:moveTo>
                    <a:pt x="8565" y="8438"/>
                  </a:moveTo>
                  <a:cubicBezTo>
                    <a:pt x="8530" y="8467"/>
                    <a:pt x="8491" y="8508"/>
                    <a:pt x="8455" y="8563"/>
                  </a:cubicBezTo>
                  <a:cubicBezTo>
                    <a:pt x="8490" y="8520"/>
                    <a:pt x="8527" y="8478"/>
                    <a:pt x="8565" y="8438"/>
                  </a:cubicBezTo>
                  <a:close/>
                  <a:moveTo>
                    <a:pt x="8159" y="8748"/>
                  </a:moveTo>
                  <a:cubicBezTo>
                    <a:pt x="8136" y="8759"/>
                    <a:pt x="8113" y="8771"/>
                    <a:pt x="8090" y="8782"/>
                  </a:cubicBezTo>
                  <a:lnTo>
                    <a:pt x="8090" y="8782"/>
                  </a:lnTo>
                  <a:lnTo>
                    <a:pt x="8090" y="8782"/>
                  </a:lnTo>
                  <a:cubicBezTo>
                    <a:pt x="8111" y="8772"/>
                    <a:pt x="8134" y="8760"/>
                    <a:pt x="8159" y="8748"/>
                  </a:cubicBezTo>
                  <a:close/>
                  <a:moveTo>
                    <a:pt x="6560" y="8951"/>
                  </a:moveTo>
                  <a:cubicBezTo>
                    <a:pt x="6584" y="8956"/>
                    <a:pt x="6608" y="8960"/>
                    <a:pt x="6633" y="8964"/>
                  </a:cubicBezTo>
                  <a:cubicBezTo>
                    <a:pt x="6655" y="8975"/>
                    <a:pt x="6677" y="8983"/>
                    <a:pt x="6700" y="8990"/>
                  </a:cubicBezTo>
                  <a:lnTo>
                    <a:pt x="6700" y="8990"/>
                  </a:lnTo>
                  <a:cubicBezTo>
                    <a:pt x="6633" y="8978"/>
                    <a:pt x="6578" y="8959"/>
                    <a:pt x="6560" y="8951"/>
                  </a:cubicBezTo>
                  <a:close/>
                  <a:moveTo>
                    <a:pt x="6865" y="4118"/>
                  </a:moveTo>
                  <a:cubicBezTo>
                    <a:pt x="6873" y="4125"/>
                    <a:pt x="6858" y="4135"/>
                    <a:pt x="6822" y="4140"/>
                  </a:cubicBezTo>
                  <a:lnTo>
                    <a:pt x="6822" y="4140"/>
                  </a:lnTo>
                  <a:cubicBezTo>
                    <a:pt x="6788" y="4136"/>
                    <a:pt x="6754" y="4131"/>
                    <a:pt x="6720" y="4125"/>
                  </a:cubicBezTo>
                  <a:lnTo>
                    <a:pt x="6720" y="4125"/>
                  </a:lnTo>
                  <a:cubicBezTo>
                    <a:pt x="6706" y="4130"/>
                    <a:pt x="6692" y="4134"/>
                    <a:pt x="6678" y="4138"/>
                  </a:cubicBezTo>
                  <a:lnTo>
                    <a:pt x="6678" y="4138"/>
                  </a:lnTo>
                  <a:cubicBezTo>
                    <a:pt x="6711" y="4142"/>
                    <a:pt x="6740" y="4144"/>
                    <a:pt x="6764" y="4144"/>
                  </a:cubicBezTo>
                  <a:cubicBezTo>
                    <a:pt x="6788" y="4144"/>
                    <a:pt x="6807" y="4142"/>
                    <a:pt x="6822" y="4140"/>
                  </a:cubicBezTo>
                  <a:lnTo>
                    <a:pt x="6822" y="4140"/>
                  </a:lnTo>
                  <a:cubicBezTo>
                    <a:pt x="6903" y="4150"/>
                    <a:pt x="6986" y="4154"/>
                    <a:pt x="7070" y="4154"/>
                  </a:cubicBezTo>
                  <a:lnTo>
                    <a:pt x="7252" y="4154"/>
                  </a:lnTo>
                  <a:cubicBezTo>
                    <a:pt x="7434" y="4191"/>
                    <a:pt x="7653" y="4264"/>
                    <a:pt x="7835" y="4264"/>
                  </a:cubicBezTo>
                  <a:cubicBezTo>
                    <a:pt x="7923" y="4322"/>
                    <a:pt x="8010" y="4357"/>
                    <a:pt x="8116" y="4387"/>
                  </a:cubicBezTo>
                  <a:lnTo>
                    <a:pt x="8116" y="4387"/>
                  </a:lnTo>
                  <a:cubicBezTo>
                    <a:pt x="8292" y="4480"/>
                    <a:pt x="8446" y="4578"/>
                    <a:pt x="8600" y="4701"/>
                  </a:cubicBezTo>
                  <a:cubicBezTo>
                    <a:pt x="8602" y="4702"/>
                    <a:pt x="8603" y="4703"/>
                    <a:pt x="8604" y="4703"/>
                  </a:cubicBezTo>
                  <a:lnTo>
                    <a:pt x="8604" y="4703"/>
                  </a:lnTo>
                  <a:cubicBezTo>
                    <a:pt x="8652" y="4748"/>
                    <a:pt x="8699" y="4787"/>
                    <a:pt x="8746" y="4810"/>
                  </a:cubicBezTo>
                  <a:lnTo>
                    <a:pt x="8892" y="4993"/>
                  </a:lnTo>
                  <a:cubicBezTo>
                    <a:pt x="8917" y="5017"/>
                    <a:pt x="8938" y="5042"/>
                    <a:pt x="8956" y="5065"/>
                  </a:cubicBezTo>
                  <a:lnTo>
                    <a:pt x="8956" y="5065"/>
                  </a:lnTo>
                  <a:cubicBezTo>
                    <a:pt x="8941" y="5032"/>
                    <a:pt x="8922" y="4992"/>
                    <a:pt x="8901" y="4942"/>
                  </a:cubicBezTo>
                  <a:lnTo>
                    <a:pt x="8901" y="4942"/>
                  </a:lnTo>
                  <a:cubicBezTo>
                    <a:pt x="8977" y="5114"/>
                    <a:pt x="9114" y="5255"/>
                    <a:pt x="9183" y="5430"/>
                  </a:cubicBezTo>
                  <a:cubicBezTo>
                    <a:pt x="9220" y="5503"/>
                    <a:pt x="9256" y="5576"/>
                    <a:pt x="9293" y="5648"/>
                  </a:cubicBezTo>
                  <a:cubicBezTo>
                    <a:pt x="9359" y="5814"/>
                    <a:pt x="9425" y="5979"/>
                    <a:pt x="9464" y="6145"/>
                  </a:cubicBezTo>
                  <a:lnTo>
                    <a:pt x="9464" y="6145"/>
                  </a:lnTo>
                  <a:cubicBezTo>
                    <a:pt x="9467" y="6127"/>
                    <a:pt x="9471" y="6107"/>
                    <a:pt x="9475" y="6086"/>
                  </a:cubicBezTo>
                  <a:cubicBezTo>
                    <a:pt x="9475" y="6123"/>
                    <a:pt x="9475" y="6159"/>
                    <a:pt x="9475" y="6195"/>
                  </a:cubicBezTo>
                  <a:cubicBezTo>
                    <a:pt x="9472" y="6178"/>
                    <a:pt x="9468" y="6162"/>
                    <a:pt x="9464" y="6145"/>
                  </a:cubicBezTo>
                  <a:lnTo>
                    <a:pt x="9464" y="6145"/>
                  </a:lnTo>
                  <a:cubicBezTo>
                    <a:pt x="9439" y="6296"/>
                    <a:pt x="9451" y="6360"/>
                    <a:pt x="9464" y="6360"/>
                  </a:cubicBezTo>
                  <a:cubicBezTo>
                    <a:pt x="9468" y="6360"/>
                    <a:pt x="9472" y="6355"/>
                    <a:pt x="9475" y="6345"/>
                  </a:cubicBezTo>
                  <a:lnTo>
                    <a:pt x="9475" y="6345"/>
                  </a:lnTo>
                  <a:cubicBezTo>
                    <a:pt x="9475" y="6356"/>
                    <a:pt x="9475" y="6367"/>
                    <a:pt x="9475" y="6377"/>
                  </a:cubicBezTo>
                  <a:lnTo>
                    <a:pt x="9475" y="6887"/>
                  </a:lnTo>
                  <a:cubicBezTo>
                    <a:pt x="9439" y="6997"/>
                    <a:pt x="9402" y="7142"/>
                    <a:pt x="9366" y="7252"/>
                  </a:cubicBezTo>
                  <a:lnTo>
                    <a:pt x="9291" y="7477"/>
                  </a:lnTo>
                  <a:lnTo>
                    <a:pt x="9291" y="7477"/>
                  </a:lnTo>
                  <a:cubicBezTo>
                    <a:pt x="9302" y="7463"/>
                    <a:pt x="9315" y="7448"/>
                    <a:pt x="9329" y="7434"/>
                  </a:cubicBezTo>
                  <a:lnTo>
                    <a:pt x="9329" y="7434"/>
                  </a:lnTo>
                  <a:cubicBezTo>
                    <a:pt x="9309" y="7474"/>
                    <a:pt x="9286" y="7517"/>
                    <a:pt x="9262" y="7562"/>
                  </a:cubicBezTo>
                  <a:lnTo>
                    <a:pt x="9262" y="7562"/>
                  </a:lnTo>
                  <a:lnTo>
                    <a:pt x="9291" y="7477"/>
                  </a:lnTo>
                  <a:lnTo>
                    <a:pt x="9291" y="7477"/>
                  </a:lnTo>
                  <a:cubicBezTo>
                    <a:pt x="9230" y="7553"/>
                    <a:pt x="9210" y="7624"/>
                    <a:pt x="9211" y="7658"/>
                  </a:cubicBezTo>
                  <a:lnTo>
                    <a:pt x="9211" y="7658"/>
                  </a:lnTo>
                  <a:cubicBezTo>
                    <a:pt x="9228" y="7625"/>
                    <a:pt x="9246" y="7593"/>
                    <a:pt x="9262" y="7562"/>
                  </a:cubicBezTo>
                  <a:lnTo>
                    <a:pt x="9262" y="7562"/>
                  </a:lnTo>
                  <a:lnTo>
                    <a:pt x="9256" y="7580"/>
                  </a:lnTo>
                  <a:cubicBezTo>
                    <a:pt x="9244" y="7651"/>
                    <a:pt x="9229" y="7680"/>
                    <a:pt x="9219" y="7680"/>
                  </a:cubicBezTo>
                  <a:cubicBezTo>
                    <a:pt x="9214" y="7680"/>
                    <a:pt x="9211" y="7672"/>
                    <a:pt x="9211" y="7658"/>
                  </a:cubicBezTo>
                  <a:lnTo>
                    <a:pt x="9211" y="7658"/>
                  </a:lnTo>
                  <a:cubicBezTo>
                    <a:pt x="9162" y="7750"/>
                    <a:pt x="9113" y="7847"/>
                    <a:pt x="9074" y="7944"/>
                  </a:cubicBezTo>
                  <a:cubicBezTo>
                    <a:pt x="9019" y="8000"/>
                    <a:pt x="8984" y="8055"/>
                    <a:pt x="8939" y="8111"/>
                  </a:cubicBezTo>
                  <a:lnTo>
                    <a:pt x="8939" y="8111"/>
                  </a:lnTo>
                  <a:cubicBezTo>
                    <a:pt x="8809" y="8214"/>
                    <a:pt x="8680" y="8319"/>
                    <a:pt x="8565" y="8438"/>
                  </a:cubicBezTo>
                  <a:lnTo>
                    <a:pt x="8565" y="8438"/>
                  </a:lnTo>
                  <a:cubicBezTo>
                    <a:pt x="8612" y="8400"/>
                    <a:pt x="8651" y="8382"/>
                    <a:pt x="8668" y="8382"/>
                  </a:cubicBezTo>
                  <a:cubicBezTo>
                    <a:pt x="8689" y="8382"/>
                    <a:pt x="8676" y="8409"/>
                    <a:pt x="8600" y="8454"/>
                  </a:cubicBezTo>
                  <a:cubicBezTo>
                    <a:pt x="8546" y="8491"/>
                    <a:pt x="8500" y="8527"/>
                    <a:pt x="8455" y="8563"/>
                  </a:cubicBezTo>
                  <a:lnTo>
                    <a:pt x="8455" y="8563"/>
                  </a:lnTo>
                  <a:cubicBezTo>
                    <a:pt x="8455" y="8563"/>
                    <a:pt x="8455" y="8563"/>
                    <a:pt x="8455" y="8563"/>
                  </a:cubicBezTo>
                  <a:lnTo>
                    <a:pt x="8455" y="8563"/>
                  </a:lnTo>
                  <a:cubicBezTo>
                    <a:pt x="8409" y="8600"/>
                    <a:pt x="8364" y="8636"/>
                    <a:pt x="8309" y="8673"/>
                  </a:cubicBezTo>
                  <a:cubicBezTo>
                    <a:pt x="8260" y="8697"/>
                    <a:pt x="8212" y="8721"/>
                    <a:pt x="8163" y="8746"/>
                  </a:cubicBezTo>
                  <a:lnTo>
                    <a:pt x="8163" y="8746"/>
                  </a:lnTo>
                  <a:cubicBezTo>
                    <a:pt x="7981" y="8819"/>
                    <a:pt x="7799" y="8855"/>
                    <a:pt x="7580" y="8928"/>
                  </a:cubicBezTo>
                  <a:lnTo>
                    <a:pt x="7362" y="9001"/>
                  </a:lnTo>
                  <a:lnTo>
                    <a:pt x="6815" y="9001"/>
                  </a:lnTo>
                  <a:cubicBezTo>
                    <a:pt x="6786" y="9001"/>
                    <a:pt x="6756" y="8998"/>
                    <a:pt x="6727" y="8994"/>
                  </a:cubicBezTo>
                  <a:lnTo>
                    <a:pt x="6727" y="8994"/>
                  </a:lnTo>
                  <a:cubicBezTo>
                    <a:pt x="6738" y="8998"/>
                    <a:pt x="6749" y="9001"/>
                    <a:pt x="6761" y="9005"/>
                  </a:cubicBezTo>
                  <a:lnTo>
                    <a:pt x="6761" y="9005"/>
                  </a:lnTo>
                  <a:cubicBezTo>
                    <a:pt x="6740" y="9000"/>
                    <a:pt x="6720" y="8995"/>
                    <a:pt x="6700" y="8990"/>
                  </a:cubicBezTo>
                  <a:lnTo>
                    <a:pt x="6700" y="8990"/>
                  </a:lnTo>
                  <a:cubicBezTo>
                    <a:pt x="6709" y="8991"/>
                    <a:pt x="6718" y="8993"/>
                    <a:pt x="6727" y="8994"/>
                  </a:cubicBezTo>
                  <a:lnTo>
                    <a:pt x="6727" y="8994"/>
                  </a:lnTo>
                  <a:cubicBezTo>
                    <a:pt x="6619" y="8958"/>
                    <a:pt x="6568" y="8946"/>
                    <a:pt x="6557" y="8946"/>
                  </a:cubicBezTo>
                  <a:cubicBezTo>
                    <a:pt x="6552" y="8946"/>
                    <a:pt x="6554" y="8947"/>
                    <a:pt x="6560" y="8951"/>
                  </a:cubicBezTo>
                  <a:lnTo>
                    <a:pt x="6560" y="8951"/>
                  </a:lnTo>
                  <a:cubicBezTo>
                    <a:pt x="6418" y="8921"/>
                    <a:pt x="6291" y="8879"/>
                    <a:pt x="6167" y="8846"/>
                  </a:cubicBezTo>
                  <a:lnTo>
                    <a:pt x="6167" y="8846"/>
                  </a:lnTo>
                  <a:cubicBezTo>
                    <a:pt x="6155" y="8838"/>
                    <a:pt x="6140" y="8829"/>
                    <a:pt x="6123" y="8819"/>
                  </a:cubicBezTo>
                  <a:cubicBezTo>
                    <a:pt x="6013" y="8746"/>
                    <a:pt x="5904" y="8709"/>
                    <a:pt x="5795" y="8636"/>
                  </a:cubicBezTo>
                  <a:cubicBezTo>
                    <a:pt x="5722" y="8588"/>
                    <a:pt x="5681" y="8556"/>
                    <a:pt x="5630" y="8529"/>
                  </a:cubicBezTo>
                  <a:lnTo>
                    <a:pt x="5630" y="8529"/>
                  </a:lnTo>
                  <a:cubicBezTo>
                    <a:pt x="5637" y="8540"/>
                    <a:pt x="5643" y="8551"/>
                    <a:pt x="5649" y="8563"/>
                  </a:cubicBezTo>
                  <a:cubicBezTo>
                    <a:pt x="5643" y="8551"/>
                    <a:pt x="5635" y="8539"/>
                    <a:pt x="5627" y="8527"/>
                  </a:cubicBezTo>
                  <a:lnTo>
                    <a:pt x="5627" y="8527"/>
                  </a:lnTo>
                  <a:cubicBezTo>
                    <a:pt x="5628" y="8527"/>
                    <a:pt x="5629" y="8528"/>
                    <a:pt x="5630" y="8529"/>
                  </a:cubicBezTo>
                  <a:lnTo>
                    <a:pt x="5630" y="8529"/>
                  </a:lnTo>
                  <a:cubicBezTo>
                    <a:pt x="5565" y="8413"/>
                    <a:pt x="5496" y="8366"/>
                    <a:pt x="5461" y="8363"/>
                  </a:cubicBezTo>
                  <a:lnTo>
                    <a:pt x="5461" y="8363"/>
                  </a:lnTo>
                  <a:cubicBezTo>
                    <a:pt x="5527" y="8416"/>
                    <a:pt x="5588" y="8471"/>
                    <a:pt x="5627" y="8527"/>
                  </a:cubicBezTo>
                  <a:lnTo>
                    <a:pt x="5627" y="8527"/>
                  </a:lnTo>
                  <a:cubicBezTo>
                    <a:pt x="5602" y="8514"/>
                    <a:pt x="5575" y="8502"/>
                    <a:pt x="5540" y="8491"/>
                  </a:cubicBezTo>
                  <a:cubicBezTo>
                    <a:pt x="5430" y="8418"/>
                    <a:pt x="5421" y="8363"/>
                    <a:pt x="5458" y="8363"/>
                  </a:cubicBezTo>
                  <a:cubicBezTo>
                    <a:pt x="5459" y="8363"/>
                    <a:pt x="5460" y="8363"/>
                    <a:pt x="5461" y="8363"/>
                  </a:cubicBezTo>
                  <a:lnTo>
                    <a:pt x="5461" y="8363"/>
                  </a:lnTo>
                  <a:cubicBezTo>
                    <a:pt x="5370" y="8290"/>
                    <a:pt x="5270" y="8221"/>
                    <a:pt x="5212" y="8163"/>
                  </a:cubicBezTo>
                  <a:cubicBezTo>
                    <a:pt x="5196" y="8147"/>
                    <a:pt x="5180" y="8129"/>
                    <a:pt x="5164" y="8110"/>
                  </a:cubicBezTo>
                  <a:lnTo>
                    <a:pt x="5164" y="8110"/>
                  </a:lnTo>
                  <a:cubicBezTo>
                    <a:pt x="5140" y="8069"/>
                    <a:pt x="5114" y="8028"/>
                    <a:pt x="5102" y="8017"/>
                  </a:cubicBezTo>
                  <a:cubicBezTo>
                    <a:pt x="5032" y="7806"/>
                    <a:pt x="4894" y="7595"/>
                    <a:pt x="4786" y="7417"/>
                  </a:cubicBezTo>
                  <a:lnTo>
                    <a:pt x="4786" y="7417"/>
                  </a:lnTo>
                  <a:cubicBezTo>
                    <a:pt x="4760" y="7346"/>
                    <a:pt x="4738" y="7275"/>
                    <a:pt x="4738" y="7215"/>
                  </a:cubicBezTo>
                  <a:cubicBezTo>
                    <a:pt x="4702" y="7106"/>
                    <a:pt x="4665" y="7069"/>
                    <a:pt x="4665" y="6997"/>
                  </a:cubicBezTo>
                  <a:cubicBezTo>
                    <a:pt x="4652" y="6971"/>
                    <a:pt x="4639" y="6904"/>
                    <a:pt x="4630" y="6847"/>
                  </a:cubicBezTo>
                  <a:lnTo>
                    <a:pt x="4630" y="6847"/>
                  </a:lnTo>
                  <a:cubicBezTo>
                    <a:pt x="4629" y="6833"/>
                    <a:pt x="4629" y="6822"/>
                    <a:pt x="4629" y="6814"/>
                  </a:cubicBezTo>
                  <a:lnTo>
                    <a:pt x="4629" y="6486"/>
                  </a:lnTo>
                  <a:lnTo>
                    <a:pt x="4629" y="6268"/>
                  </a:lnTo>
                  <a:cubicBezTo>
                    <a:pt x="4702" y="6013"/>
                    <a:pt x="4774" y="5794"/>
                    <a:pt x="4847" y="5576"/>
                  </a:cubicBezTo>
                  <a:cubicBezTo>
                    <a:pt x="4849" y="5569"/>
                    <a:pt x="4850" y="5564"/>
                    <a:pt x="4852" y="5558"/>
                  </a:cubicBezTo>
                  <a:lnTo>
                    <a:pt x="4852" y="5558"/>
                  </a:lnTo>
                  <a:cubicBezTo>
                    <a:pt x="4899" y="5477"/>
                    <a:pt x="4946" y="5391"/>
                    <a:pt x="4993" y="5320"/>
                  </a:cubicBezTo>
                  <a:cubicBezTo>
                    <a:pt x="5066" y="5175"/>
                    <a:pt x="5066" y="5175"/>
                    <a:pt x="5102" y="5102"/>
                  </a:cubicBezTo>
                  <a:cubicBezTo>
                    <a:pt x="5102" y="5102"/>
                    <a:pt x="5102" y="5102"/>
                    <a:pt x="5102" y="5102"/>
                  </a:cubicBezTo>
                  <a:lnTo>
                    <a:pt x="5102" y="5102"/>
                  </a:lnTo>
                  <a:cubicBezTo>
                    <a:pt x="5113" y="5091"/>
                    <a:pt x="5125" y="5079"/>
                    <a:pt x="5139" y="5065"/>
                  </a:cubicBezTo>
                  <a:lnTo>
                    <a:pt x="5540" y="4665"/>
                  </a:lnTo>
                  <a:cubicBezTo>
                    <a:pt x="5549" y="4655"/>
                    <a:pt x="5558" y="4646"/>
                    <a:pt x="5565" y="4638"/>
                  </a:cubicBezTo>
                  <a:lnTo>
                    <a:pt x="5565" y="4638"/>
                  </a:lnTo>
                  <a:cubicBezTo>
                    <a:pt x="5643" y="4599"/>
                    <a:pt x="5707" y="4541"/>
                    <a:pt x="5795" y="4482"/>
                  </a:cubicBezTo>
                  <a:cubicBezTo>
                    <a:pt x="5904" y="4446"/>
                    <a:pt x="6013" y="4373"/>
                    <a:pt x="6123" y="4337"/>
                  </a:cubicBezTo>
                  <a:cubicBezTo>
                    <a:pt x="6170" y="4305"/>
                    <a:pt x="6194" y="4285"/>
                    <a:pt x="6201" y="4273"/>
                  </a:cubicBezTo>
                  <a:lnTo>
                    <a:pt x="6201" y="4273"/>
                  </a:lnTo>
                  <a:cubicBezTo>
                    <a:pt x="6358" y="4217"/>
                    <a:pt x="6525" y="4184"/>
                    <a:pt x="6678" y="4138"/>
                  </a:cubicBezTo>
                  <a:lnTo>
                    <a:pt x="6678" y="4138"/>
                  </a:lnTo>
                  <a:cubicBezTo>
                    <a:pt x="6643" y="4134"/>
                    <a:pt x="6604" y="4128"/>
                    <a:pt x="6560" y="4118"/>
                  </a:cubicBezTo>
                  <a:lnTo>
                    <a:pt x="6679" y="4118"/>
                  </a:lnTo>
                  <a:cubicBezTo>
                    <a:pt x="6693" y="4121"/>
                    <a:pt x="6706" y="4123"/>
                    <a:pt x="6720" y="4125"/>
                  </a:cubicBezTo>
                  <a:lnTo>
                    <a:pt x="6720" y="4125"/>
                  </a:lnTo>
                  <a:cubicBezTo>
                    <a:pt x="6727" y="4123"/>
                    <a:pt x="6735" y="4120"/>
                    <a:pt x="6742" y="4118"/>
                  </a:cubicBezTo>
                  <a:close/>
                  <a:moveTo>
                    <a:pt x="7070" y="0"/>
                  </a:moveTo>
                  <a:cubicBezTo>
                    <a:pt x="7043" y="0"/>
                    <a:pt x="7016" y="1"/>
                    <a:pt x="6990" y="2"/>
                  </a:cubicBezTo>
                  <a:lnTo>
                    <a:pt x="6990" y="2"/>
                  </a:lnTo>
                  <a:cubicBezTo>
                    <a:pt x="4254" y="71"/>
                    <a:pt x="1850" y="1811"/>
                    <a:pt x="912" y="4373"/>
                  </a:cubicBezTo>
                  <a:cubicBezTo>
                    <a:pt x="1" y="6887"/>
                    <a:pt x="766" y="9693"/>
                    <a:pt x="2770" y="11442"/>
                  </a:cubicBezTo>
                  <a:cubicBezTo>
                    <a:pt x="4073" y="12575"/>
                    <a:pt x="5567" y="13073"/>
                    <a:pt x="7020" y="13073"/>
                  </a:cubicBezTo>
                  <a:cubicBezTo>
                    <a:pt x="10849" y="13073"/>
                    <a:pt x="14398" y="9612"/>
                    <a:pt x="13447" y="5175"/>
                  </a:cubicBezTo>
                  <a:cubicBezTo>
                    <a:pt x="12907" y="2226"/>
                    <a:pt x="10096" y="93"/>
                    <a:pt x="7186" y="3"/>
                  </a:cubicBezTo>
                  <a:lnTo>
                    <a:pt x="7186" y="3"/>
                  </a:lnTo>
                  <a:cubicBezTo>
                    <a:pt x="7148" y="1"/>
                    <a:pt x="7109" y="0"/>
                    <a:pt x="7070"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7" name="Google Shape;1197;p35"/>
            <p:cNvSpPr/>
            <p:nvPr/>
          </p:nvSpPr>
          <p:spPr>
            <a:xfrm>
              <a:off x="4006161" y="5509472"/>
              <a:ext cx="224968" cy="224993"/>
            </a:xfrm>
            <a:custGeom>
              <a:avLst/>
              <a:gdLst/>
              <a:ahLst/>
              <a:cxnLst/>
              <a:rect l="l" t="t" r="r" b="b"/>
              <a:pathLst>
                <a:path w="8964" h="8965" extrusionOk="0">
                  <a:moveTo>
                    <a:pt x="4482" y="1"/>
                  </a:moveTo>
                  <a:cubicBezTo>
                    <a:pt x="2004" y="1"/>
                    <a:pt x="0" y="2005"/>
                    <a:pt x="0" y="4483"/>
                  </a:cubicBezTo>
                  <a:cubicBezTo>
                    <a:pt x="0" y="6961"/>
                    <a:pt x="2004" y="8965"/>
                    <a:pt x="4482" y="8965"/>
                  </a:cubicBezTo>
                  <a:cubicBezTo>
                    <a:pt x="6960" y="8965"/>
                    <a:pt x="8964" y="6961"/>
                    <a:pt x="8964" y="4483"/>
                  </a:cubicBezTo>
                  <a:cubicBezTo>
                    <a:pt x="8964" y="2005"/>
                    <a:pt x="6960" y="1"/>
                    <a:pt x="448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8" name="Google Shape;1198;p35"/>
            <p:cNvSpPr/>
            <p:nvPr/>
          </p:nvSpPr>
          <p:spPr>
            <a:xfrm>
              <a:off x="4646279" y="4734909"/>
              <a:ext cx="360742" cy="328467"/>
            </a:xfrm>
            <a:custGeom>
              <a:avLst/>
              <a:gdLst/>
              <a:ahLst/>
              <a:cxnLst/>
              <a:rect l="l" t="t" r="r" b="b"/>
              <a:pathLst>
                <a:path w="14374" h="13088" extrusionOk="0">
                  <a:moveTo>
                    <a:pt x="7216" y="4118"/>
                  </a:moveTo>
                  <a:lnTo>
                    <a:pt x="7216" y="4118"/>
                  </a:lnTo>
                  <a:cubicBezTo>
                    <a:pt x="7230" y="4123"/>
                    <a:pt x="7244" y="4128"/>
                    <a:pt x="7258" y="4132"/>
                  </a:cubicBezTo>
                  <a:lnTo>
                    <a:pt x="7258" y="4132"/>
                  </a:lnTo>
                  <a:cubicBezTo>
                    <a:pt x="7237" y="4128"/>
                    <a:pt x="7221" y="4124"/>
                    <a:pt x="7216" y="4118"/>
                  </a:cubicBezTo>
                  <a:close/>
                  <a:moveTo>
                    <a:pt x="6856" y="4118"/>
                  </a:moveTo>
                  <a:cubicBezTo>
                    <a:pt x="6845" y="4124"/>
                    <a:pt x="6828" y="4130"/>
                    <a:pt x="6803" y="4134"/>
                  </a:cubicBezTo>
                  <a:lnTo>
                    <a:pt x="6803" y="4134"/>
                  </a:lnTo>
                  <a:cubicBezTo>
                    <a:pt x="6776" y="4130"/>
                    <a:pt x="6749" y="4126"/>
                    <a:pt x="6723" y="4121"/>
                  </a:cubicBezTo>
                  <a:lnTo>
                    <a:pt x="6723" y="4121"/>
                  </a:lnTo>
                  <a:cubicBezTo>
                    <a:pt x="6698" y="4125"/>
                    <a:pt x="6672" y="4129"/>
                    <a:pt x="6648" y="4134"/>
                  </a:cubicBezTo>
                  <a:lnTo>
                    <a:pt x="6648" y="4134"/>
                  </a:lnTo>
                  <a:cubicBezTo>
                    <a:pt x="6621" y="4130"/>
                    <a:pt x="6592" y="4125"/>
                    <a:pt x="6560" y="4118"/>
                  </a:cubicBezTo>
                  <a:lnTo>
                    <a:pt x="6708" y="4118"/>
                  </a:lnTo>
                  <a:cubicBezTo>
                    <a:pt x="6713" y="4119"/>
                    <a:pt x="6718" y="4120"/>
                    <a:pt x="6723" y="4121"/>
                  </a:cubicBezTo>
                  <a:lnTo>
                    <a:pt x="6723" y="4121"/>
                  </a:lnTo>
                  <a:cubicBezTo>
                    <a:pt x="6729" y="4120"/>
                    <a:pt x="6736" y="4119"/>
                    <a:pt x="6742" y="4118"/>
                  </a:cubicBezTo>
                  <a:close/>
                  <a:moveTo>
                    <a:pt x="8124" y="4361"/>
                  </a:moveTo>
                  <a:cubicBezTo>
                    <a:pt x="8137" y="4365"/>
                    <a:pt x="8151" y="4369"/>
                    <a:pt x="8163" y="4373"/>
                  </a:cubicBezTo>
                  <a:cubicBezTo>
                    <a:pt x="8158" y="4373"/>
                    <a:pt x="8143" y="4368"/>
                    <a:pt x="8124" y="4361"/>
                  </a:cubicBezTo>
                  <a:close/>
                  <a:moveTo>
                    <a:pt x="5248" y="4883"/>
                  </a:moveTo>
                  <a:lnTo>
                    <a:pt x="5248" y="4883"/>
                  </a:lnTo>
                  <a:cubicBezTo>
                    <a:pt x="5208" y="4937"/>
                    <a:pt x="5174" y="4981"/>
                    <a:pt x="5147" y="5018"/>
                  </a:cubicBezTo>
                  <a:lnTo>
                    <a:pt x="5147" y="5018"/>
                  </a:lnTo>
                  <a:cubicBezTo>
                    <a:pt x="5172" y="4973"/>
                    <a:pt x="5203" y="4928"/>
                    <a:pt x="5248" y="4883"/>
                  </a:cubicBezTo>
                  <a:close/>
                  <a:moveTo>
                    <a:pt x="5117" y="5057"/>
                  </a:moveTo>
                  <a:lnTo>
                    <a:pt x="5117" y="5057"/>
                  </a:lnTo>
                  <a:cubicBezTo>
                    <a:pt x="5074" y="5113"/>
                    <a:pt x="5052" y="5140"/>
                    <a:pt x="5051" y="5140"/>
                  </a:cubicBezTo>
                  <a:cubicBezTo>
                    <a:pt x="5051" y="5140"/>
                    <a:pt x="5073" y="5112"/>
                    <a:pt x="5117" y="5057"/>
                  </a:cubicBezTo>
                  <a:close/>
                  <a:moveTo>
                    <a:pt x="9440" y="6170"/>
                  </a:moveTo>
                  <a:cubicBezTo>
                    <a:pt x="9445" y="6198"/>
                    <a:pt x="9446" y="6223"/>
                    <a:pt x="9446" y="6244"/>
                  </a:cubicBezTo>
                  <a:lnTo>
                    <a:pt x="9446" y="6244"/>
                  </a:lnTo>
                  <a:cubicBezTo>
                    <a:pt x="9443" y="6220"/>
                    <a:pt x="9441" y="6195"/>
                    <a:pt x="9440" y="6170"/>
                  </a:cubicBezTo>
                  <a:close/>
                  <a:moveTo>
                    <a:pt x="9329" y="7398"/>
                  </a:moveTo>
                  <a:cubicBezTo>
                    <a:pt x="9264" y="7463"/>
                    <a:pt x="9232" y="7528"/>
                    <a:pt x="9220" y="7574"/>
                  </a:cubicBezTo>
                  <a:lnTo>
                    <a:pt x="9220" y="7574"/>
                  </a:lnTo>
                  <a:cubicBezTo>
                    <a:pt x="9253" y="7512"/>
                    <a:pt x="9288" y="7452"/>
                    <a:pt x="9329" y="7398"/>
                  </a:cubicBezTo>
                  <a:close/>
                  <a:moveTo>
                    <a:pt x="8565" y="8402"/>
                  </a:moveTo>
                  <a:cubicBezTo>
                    <a:pt x="8531" y="8431"/>
                    <a:pt x="8491" y="8472"/>
                    <a:pt x="8455" y="8527"/>
                  </a:cubicBezTo>
                  <a:cubicBezTo>
                    <a:pt x="8490" y="8483"/>
                    <a:pt x="8527" y="8442"/>
                    <a:pt x="8565" y="8402"/>
                  </a:cubicBezTo>
                  <a:close/>
                  <a:moveTo>
                    <a:pt x="6560" y="8914"/>
                  </a:moveTo>
                  <a:cubicBezTo>
                    <a:pt x="6584" y="8919"/>
                    <a:pt x="6608" y="8924"/>
                    <a:pt x="6633" y="8928"/>
                  </a:cubicBezTo>
                  <a:cubicBezTo>
                    <a:pt x="6655" y="8939"/>
                    <a:pt x="6678" y="8947"/>
                    <a:pt x="6700" y="8953"/>
                  </a:cubicBezTo>
                  <a:lnTo>
                    <a:pt x="6700" y="8953"/>
                  </a:lnTo>
                  <a:cubicBezTo>
                    <a:pt x="6633" y="8942"/>
                    <a:pt x="6578" y="8923"/>
                    <a:pt x="6560" y="8914"/>
                  </a:cubicBezTo>
                  <a:close/>
                  <a:moveTo>
                    <a:pt x="6648" y="4134"/>
                  </a:moveTo>
                  <a:cubicBezTo>
                    <a:pt x="6680" y="4138"/>
                    <a:pt x="6708" y="4139"/>
                    <a:pt x="6733" y="4139"/>
                  </a:cubicBezTo>
                  <a:cubicBezTo>
                    <a:pt x="6761" y="4139"/>
                    <a:pt x="6784" y="4137"/>
                    <a:pt x="6803" y="4134"/>
                  </a:cubicBezTo>
                  <a:lnTo>
                    <a:pt x="6803" y="4134"/>
                  </a:lnTo>
                  <a:cubicBezTo>
                    <a:pt x="6878" y="4145"/>
                    <a:pt x="6955" y="4152"/>
                    <a:pt x="7034" y="4155"/>
                  </a:cubicBezTo>
                  <a:lnTo>
                    <a:pt x="7332" y="4155"/>
                  </a:lnTo>
                  <a:cubicBezTo>
                    <a:pt x="7501" y="4204"/>
                    <a:pt x="7650" y="4234"/>
                    <a:pt x="7799" y="4264"/>
                  </a:cubicBezTo>
                  <a:cubicBezTo>
                    <a:pt x="7877" y="4290"/>
                    <a:pt x="7974" y="4316"/>
                    <a:pt x="8063" y="4342"/>
                  </a:cubicBezTo>
                  <a:lnTo>
                    <a:pt x="8063" y="4342"/>
                  </a:lnTo>
                  <a:cubicBezTo>
                    <a:pt x="8212" y="4420"/>
                    <a:pt x="8347" y="4500"/>
                    <a:pt x="8494" y="4595"/>
                  </a:cubicBezTo>
                  <a:lnTo>
                    <a:pt x="8494" y="4595"/>
                  </a:lnTo>
                  <a:cubicBezTo>
                    <a:pt x="8566" y="4667"/>
                    <a:pt x="8638" y="4739"/>
                    <a:pt x="8710" y="4810"/>
                  </a:cubicBezTo>
                  <a:lnTo>
                    <a:pt x="8861" y="4931"/>
                  </a:lnTo>
                  <a:lnTo>
                    <a:pt x="8861" y="4931"/>
                  </a:lnTo>
                  <a:cubicBezTo>
                    <a:pt x="8859" y="4928"/>
                    <a:pt x="8857" y="4924"/>
                    <a:pt x="8856" y="4920"/>
                  </a:cubicBezTo>
                  <a:lnTo>
                    <a:pt x="8856" y="4920"/>
                  </a:lnTo>
                  <a:cubicBezTo>
                    <a:pt x="8858" y="4924"/>
                    <a:pt x="8860" y="4928"/>
                    <a:pt x="8862" y="4932"/>
                  </a:cubicBezTo>
                  <a:lnTo>
                    <a:pt x="8862" y="4932"/>
                  </a:lnTo>
                  <a:lnTo>
                    <a:pt x="8892" y="4956"/>
                  </a:lnTo>
                  <a:cubicBezTo>
                    <a:pt x="8943" y="5020"/>
                    <a:pt x="8976" y="5083"/>
                    <a:pt x="8990" y="5122"/>
                  </a:cubicBezTo>
                  <a:lnTo>
                    <a:pt x="8990" y="5122"/>
                  </a:lnTo>
                  <a:cubicBezTo>
                    <a:pt x="8940" y="5056"/>
                    <a:pt x="8895" y="4994"/>
                    <a:pt x="8862" y="4932"/>
                  </a:cubicBezTo>
                  <a:lnTo>
                    <a:pt x="8862" y="4932"/>
                  </a:lnTo>
                  <a:lnTo>
                    <a:pt x="8861" y="4931"/>
                  </a:lnTo>
                  <a:lnTo>
                    <a:pt x="8861" y="4931"/>
                  </a:lnTo>
                  <a:cubicBezTo>
                    <a:pt x="8938" y="5099"/>
                    <a:pt x="8981" y="5160"/>
                    <a:pt x="8993" y="5160"/>
                  </a:cubicBezTo>
                  <a:cubicBezTo>
                    <a:pt x="8999" y="5160"/>
                    <a:pt x="8998" y="5145"/>
                    <a:pt x="8990" y="5122"/>
                  </a:cubicBezTo>
                  <a:lnTo>
                    <a:pt x="8990" y="5122"/>
                  </a:lnTo>
                  <a:cubicBezTo>
                    <a:pt x="9053" y="5205"/>
                    <a:pt x="9124" y="5294"/>
                    <a:pt x="9183" y="5394"/>
                  </a:cubicBezTo>
                  <a:cubicBezTo>
                    <a:pt x="9220" y="5466"/>
                    <a:pt x="9256" y="5539"/>
                    <a:pt x="9293" y="5612"/>
                  </a:cubicBezTo>
                  <a:cubicBezTo>
                    <a:pt x="9326" y="5778"/>
                    <a:pt x="9389" y="5943"/>
                    <a:pt x="9428" y="6109"/>
                  </a:cubicBezTo>
                  <a:lnTo>
                    <a:pt x="9428" y="6109"/>
                  </a:lnTo>
                  <a:cubicBezTo>
                    <a:pt x="9431" y="6090"/>
                    <a:pt x="9434" y="6070"/>
                    <a:pt x="9439" y="6049"/>
                  </a:cubicBezTo>
                  <a:cubicBezTo>
                    <a:pt x="9439" y="6090"/>
                    <a:pt x="9439" y="6130"/>
                    <a:pt x="9440" y="6170"/>
                  </a:cubicBezTo>
                  <a:lnTo>
                    <a:pt x="9440" y="6170"/>
                  </a:lnTo>
                  <a:cubicBezTo>
                    <a:pt x="9440" y="6167"/>
                    <a:pt x="9439" y="6163"/>
                    <a:pt x="9439" y="6159"/>
                  </a:cubicBezTo>
                  <a:cubicBezTo>
                    <a:pt x="9435" y="6142"/>
                    <a:pt x="9432" y="6125"/>
                    <a:pt x="9428" y="6109"/>
                  </a:cubicBezTo>
                  <a:lnTo>
                    <a:pt x="9428" y="6109"/>
                  </a:lnTo>
                  <a:cubicBezTo>
                    <a:pt x="9403" y="6260"/>
                    <a:pt x="9414" y="6324"/>
                    <a:pt x="9427" y="6324"/>
                  </a:cubicBezTo>
                  <a:cubicBezTo>
                    <a:pt x="9436" y="6324"/>
                    <a:pt x="9446" y="6295"/>
                    <a:pt x="9446" y="6244"/>
                  </a:cubicBezTo>
                  <a:lnTo>
                    <a:pt x="9446" y="6244"/>
                  </a:lnTo>
                  <a:cubicBezTo>
                    <a:pt x="9451" y="6289"/>
                    <a:pt x="9460" y="6333"/>
                    <a:pt x="9475" y="6377"/>
                  </a:cubicBezTo>
                  <a:lnTo>
                    <a:pt x="9475" y="6851"/>
                  </a:lnTo>
                  <a:cubicBezTo>
                    <a:pt x="9475" y="6997"/>
                    <a:pt x="9402" y="7106"/>
                    <a:pt x="9402" y="7215"/>
                  </a:cubicBezTo>
                  <a:cubicBezTo>
                    <a:pt x="9366" y="7325"/>
                    <a:pt x="9329" y="7434"/>
                    <a:pt x="9293" y="7543"/>
                  </a:cubicBezTo>
                  <a:cubicBezTo>
                    <a:pt x="9269" y="7615"/>
                    <a:pt x="9245" y="7643"/>
                    <a:pt x="9230" y="7643"/>
                  </a:cubicBezTo>
                  <a:cubicBezTo>
                    <a:pt x="9216" y="7643"/>
                    <a:pt x="9210" y="7616"/>
                    <a:pt x="9220" y="7574"/>
                  </a:cubicBezTo>
                  <a:lnTo>
                    <a:pt x="9220" y="7574"/>
                  </a:lnTo>
                  <a:cubicBezTo>
                    <a:pt x="9165" y="7680"/>
                    <a:pt x="9120" y="7794"/>
                    <a:pt x="9074" y="7908"/>
                  </a:cubicBezTo>
                  <a:cubicBezTo>
                    <a:pt x="9019" y="7963"/>
                    <a:pt x="8984" y="8019"/>
                    <a:pt x="8939" y="8074"/>
                  </a:cubicBezTo>
                  <a:lnTo>
                    <a:pt x="8939" y="8074"/>
                  </a:lnTo>
                  <a:cubicBezTo>
                    <a:pt x="8809" y="8178"/>
                    <a:pt x="8680" y="8283"/>
                    <a:pt x="8565" y="8402"/>
                  </a:cubicBezTo>
                  <a:lnTo>
                    <a:pt x="8565" y="8402"/>
                  </a:lnTo>
                  <a:cubicBezTo>
                    <a:pt x="8612" y="8363"/>
                    <a:pt x="8651" y="8346"/>
                    <a:pt x="8668" y="8346"/>
                  </a:cubicBezTo>
                  <a:cubicBezTo>
                    <a:pt x="8689" y="8346"/>
                    <a:pt x="8676" y="8373"/>
                    <a:pt x="8600" y="8418"/>
                  </a:cubicBezTo>
                  <a:lnTo>
                    <a:pt x="8309" y="8637"/>
                  </a:lnTo>
                  <a:lnTo>
                    <a:pt x="8090" y="8746"/>
                  </a:lnTo>
                  <a:lnTo>
                    <a:pt x="8021" y="8780"/>
                  </a:lnTo>
                  <a:lnTo>
                    <a:pt x="8021" y="8780"/>
                  </a:lnTo>
                  <a:cubicBezTo>
                    <a:pt x="7887" y="8818"/>
                    <a:pt x="7752" y="8865"/>
                    <a:pt x="7617" y="8892"/>
                  </a:cubicBezTo>
                  <a:cubicBezTo>
                    <a:pt x="7507" y="8928"/>
                    <a:pt x="7434" y="8928"/>
                    <a:pt x="7362" y="8964"/>
                  </a:cubicBezTo>
                  <a:lnTo>
                    <a:pt x="6815" y="8964"/>
                  </a:lnTo>
                  <a:cubicBezTo>
                    <a:pt x="6786" y="8964"/>
                    <a:pt x="6756" y="8962"/>
                    <a:pt x="6727" y="8958"/>
                  </a:cubicBezTo>
                  <a:lnTo>
                    <a:pt x="6727" y="8958"/>
                  </a:lnTo>
                  <a:cubicBezTo>
                    <a:pt x="6738" y="8961"/>
                    <a:pt x="6749" y="8965"/>
                    <a:pt x="6761" y="8969"/>
                  </a:cubicBezTo>
                  <a:lnTo>
                    <a:pt x="6761" y="8969"/>
                  </a:lnTo>
                  <a:cubicBezTo>
                    <a:pt x="6740" y="8964"/>
                    <a:pt x="6720" y="8959"/>
                    <a:pt x="6700" y="8953"/>
                  </a:cubicBezTo>
                  <a:lnTo>
                    <a:pt x="6700" y="8953"/>
                  </a:lnTo>
                  <a:cubicBezTo>
                    <a:pt x="6709" y="8955"/>
                    <a:pt x="6718" y="8956"/>
                    <a:pt x="6727" y="8958"/>
                  </a:cubicBezTo>
                  <a:lnTo>
                    <a:pt x="6727" y="8958"/>
                  </a:lnTo>
                  <a:cubicBezTo>
                    <a:pt x="6619" y="8922"/>
                    <a:pt x="6568" y="8909"/>
                    <a:pt x="6557" y="8909"/>
                  </a:cubicBezTo>
                  <a:cubicBezTo>
                    <a:pt x="6552" y="8909"/>
                    <a:pt x="6554" y="8911"/>
                    <a:pt x="6560" y="8914"/>
                  </a:cubicBezTo>
                  <a:lnTo>
                    <a:pt x="6560" y="8914"/>
                  </a:lnTo>
                  <a:cubicBezTo>
                    <a:pt x="6396" y="8880"/>
                    <a:pt x="6252" y="8830"/>
                    <a:pt x="6110" y="8796"/>
                  </a:cubicBezTo>
                  <a:lnTo>
                    <a:pt x="6110" y="8796"/>
                  </a:lnTo>
                  <a:cubicBezTo>
                    <a:pt x="6103" y="8791"/>
                    <a:pt x="6095" y="8787"/>
                    <a:pt x="6086" y="8782"/>
                  </a:cubicBezTo>
                  <a:lnTo>
                    <a:pt x="5795" y="8637"/>
                  </a:lnTo>
                  <a:cubicBezTo>
                    <a:pt x="5748" y="8590"/>
                    <a:pt x="5702" y="8559"/>
                    <a:pt x="5647" y="8523"/>
                  </a:cubicBezTo>
                  <a:lnTo>
                    <a:pt x="5647" y="8523"/>
                  </a:lnTo>
                  <a:cubicBezTo>
                    <a:pt x="5647" y="8524"/>
                    <a:pt x="5648" y="8526"/>
                    <a:pt x="5649" y="8527"/>
                  </a:cubicBezTo>
                  <a:cubicBezTo>
                    <a:pt x="5648" y="8526"/>
                    <a:pt x="5647" y="8524"/>
                    <a:pt x="5646" y="8523"/>
                  </a:cubicBezTo>
                  <a:lnTo>
                    <a:pt x="5646" y="8523"/>
                  </a:lnTo>
                  <a:cubicBezTo>
                    <a:pt x="5646" y="8523"/>
                    <a:pt x="5646" y="8523"/>
                    <a:pt x="5647" y="8523"/>
                  </a:cubicBezTo>
                  <a:lnTo>
                    <a:pt x="5647" y="8523"/>
                  </a:lnTo>
                  <a:cubicBezTo>
                    <a:pt x="5576" y="8402"/>
                    <a:pt x="5498" y="8348"/>
                    <a:pt x="5461" y="8341"/>
                  </a:cubicBezTo>
                  <a:lnTo>
                    <a:pt x="5461" y="8341"/>
                  </a:lnTo>
                  <a:cubicBezTo>
                    <a:pt x="5539" y="8407"/>
                    <a:pt x="5611" y="8472"/>
                    <a:pt x="5646" y="8523"/>
                  </a:cubicBezTo>
                  <a:lnTo>
                    <a:pt x="5646" y="8523"/>
                  </a:lnTo>
                  <a:cubicBezTo>
                    <a:pt x="5614" y="8502"/>
                    <a:pt x="5579" y="8481"/>
                    <a:pt x="5540" y="8454"/>
                  </a:cubicBezTo>
                  <a:cubicBezTo>
                    <a:pt x="5435" y="8385"/>
                    <a:pt x="5422" y="8340"/>
                    <a:pt x="5453" y="8340"/>
                  </a:cubicBezTo>
                  <a:cubicBezTo>
                    <a:pt x="5455" y="8340"/>
                    <a:pt x="5458" y="8340"/>
                    <a:pt x="5461" y="8341"/>
                  </a:cubicBezTo>
                  <a:lnTo>
                    <a:pt x="5461" y="8341"/>
                  </a:lnTo>
                  <a:cubicBezTo>
                    <a:pt x="5369" y="8263"/>
                    <a:pt x="5270" y="8185"/>
                    <a:pt x="5212" y="8126"/>
                  </a:cubicBezTo>
                  <a:cubicBezTo>
                    <a:pt x="5162" y="8077"/>
                    <a:pt x="5106" y="8006"/>
                    <a:pt x="5075" y="7969"/>
                  </a:cubicBezTo>
                  <a:lnTo>
                    <a:pt x="5075" y="7969"/>
                  </a:lnTo>
                  <a:cubicBezTo>
                    <a:pt x="4982" y="7794"/>
                    <a:pt x="4888" y="7536"/>
                    <a:pt x="4795" y="7420"/>
                  </a:cubicBezTo>
                  <a:lnTo>
                    <a:pt x="4795" y="7420"/>
                  </a:lnTo>
                  <a:cubicBezTo>
                    <a:pt x="4761" y="7352"/>
                    <a:pt x="4724" y="7284"/>
                    <a:pt x="4702" y="7215"/>
                  </a:cubicBezTo>
                  <a:cubicBezTo>
                    <a:pt x="4702" y="7106"/>
                    <a:pt x="4665" y="7070"/>
                    <a:pt x="4665" y="6960"/>
                  </a:cubicBezTo>
                  <a:cubicBezTo>
                    <a:pt x="4665" y="6920"/>
                    <a:pt x="4642" y="6788"/>
                    <a:pt x="4629" y="6743"/>
                  </a:cubicBezTo>
                  <a:lnTo>
                    <a:pt x="4629" y="6743"/>
                  </a:lnTo>
                  <a:lnTo>
                    <a:pt x="4629" y="6487"/>
                  </a:lnTo>
                  <a:lnTo>
                    <a:pt x="4629" y="6232"/>
                  </a:lnTo>
                  <a:cubicBezTo>
                    <a:pt x="4702" y="6013"/>
                    <a:pt x="4738" y="5758"/>
                    <a:pt x="4847" y="5539"/>
                  </a:cubicBezTo>
                  <a:cubicBezTo>
                    <a:pt x="4849" y="5533"/>
                    <a:pt x="4851" y="5527"/>
                    <a:pt x="4852" y="5522"/>
                  </a:cubicBezTo>
                  <a:lnTo>
                    <a:pt x="4852" y="5522"/>
                  </a:lnTo>
                  <a:cubicBezTo>
                    <a:pt x="4899" y="5440"/>
                    <a:pt x="4946" y="5355"/>
                    <a:pt x="4993" y="5284"/>
                  </a:cubicBezTo>
                  <a:cubicBezTo>
                    <a:pt x="5029" y="5175"/>
                    <a:pt x="5066" y="5138"/>
                    <a:pt x="5102" y="5102"/>
                  </a:cubicBezTo>
                  <a:cubicBezTo>
                    <a:pt x="5115" y="5077"/>
                    <a:pt x="5128" y="5051"/>
                    <a:pt x="5142" y="5026"/>
                  </a:cubicBezTo>
                  <a:lnTo>
                    <a:pt x="5142" y="5026"/>
                  </a:lnTo>
                  <a:lnTo>
                    <a:pt x="5503" y="4665"/>
                  </a:lnTo>
                  <a:lnTo>
                    <a:pt x="5503" y="4665"/>
                  </a:lnTo>
                  <a:cubicBezTo>
                    <a:pt x="5612" y="4592"/>
                    <a:pt x="5685" y="4519"/>
                    <a:pt x="5795" y="4483"/>
                  </a:cubicBezTo>
                  <a:cubicBezTo>
                    <a:pt x="5904" y="4410"/>
                    <a:pt x="6013" y="4373"/>
                    <a:pt x="6086" y="4300"/>
                  </a:cubicBezTo>
                  <a:cubicBezTo>
                    <a:pt x="6114" y="4286"/>
                    <a:pt x="6135" y="4275"/>
                    <a:pt x="6151" y="4267"/>
                  </a:cubicBezTo>
                  <a:lnTo>
                    <a:pt x="6151" y="4267"/>
                  </a:lnTo>
                  <a:cubicBezTo>
                    <a:pt x="6309" y="4215"/>
                    <a:pt x="6470" y="4166"/>
                    <a:pt x="6648" y="4134"/>
                  </a:cubicBezTo>
                  <a:close/>
                  <a:moveTo>
                    <a:pt x="7070" y="1"/>
                  </a:moveTo>
                  <a:cubicBezTo>
                    <a:pt x="7045" y="1"/>
                    <a:pt x="7019" y="1"/>
                    <a:pt x="6994" y="2"/>
                  </a:cubicBezTo>
                  <a:lnTo>
                    <a:pt x="6994" y="2"/>
                  </a:lnTo>
                  <a:cubicBezTo>
                    <a:pt x="4256" y="69"/>
                    <a:pt x="1815" y="1810"/>
                    <a:pt x="912" y="4373"/>
                  </a:cubicBezTo>
                  <a:cubicBezTo>
                    <a:pt x="1" y="6924"/>
                    <a:pt x="766" y="9730"/>
                    <a:pt x="2770" y="11479"/>
                  </a:cubicBezTo>
                  <a:cubicBezTo>
                    <a:pt x="4067" y="12595"/>
                    <a:pt x="5548" y="13087"/>
                    <a:pt x="6991" y="13087"/>
                  </a:cubicBezTo>
                  <a:cubicBezTo>
                    <a:pt x="10820" y="13087"/>
                    <a:pt x="14373" y="9621"/>
                    <a:pt x="13447" y="5175"/>
                  </a:cubicBezTo>
                  <a:cubicBezTo>
                    <a:pt x="12907" y="2224"/>
                    <a:pt x="10093" y="91"/>
                    <a:pt x="7181" y="3"/>
                  </a:cubicBezTo>
                  <a:lnTo>
                    <a:pt x="7181" y="3"/>
                  </a:lnTo>
                  <a:cubicBezTo>
                    <a:pt x="7144" y="1"/>
                    <a:pt x="7107" y="1"/>
                    <a:pt x="7070"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19" name="Google Shape;1199;p35"/>
            <p:cNvSpPr/>
            <p:nvPr/>
          </p:nvSpPr>
          <p:spPr>
            <a:xfrm>
              <a:off x="4710302" y="4787963"/>
              <a:ext cx="224993" cy="224064"/>
            </a:xfrm>
            <a:custGeom>
              <a:avLst/>
              <a:gdLst/>
              <a:ahLst/>
              <a:cxnLst/>
              <a:rect l="l" t="t" r="r" b="b"/>
              <a:pathLst>
                <a:path w="8965" h="8928" extrusionOk="0">
                  <a:moveTo>
                    <a:pt x="4483" y="0"/>
                  </a:moveTo>
                  <a:cubicBezTo>
                    <a:pt x="2005" y="0"/>
                    <a:pt x="1" y="2004"/>
                    <a:pt x="1" y="4446"/>
                  </a:cubicBezTo>
                  <a:cubicBezTo>
                    <a:pt x="1" y="6923"/>
                    <a:pt x="2005" y="8927"/>
                    <a:pt x="4483" y="8927"/>
                  </a:cubicBezTo>
                  <a:cubicBezTo>
                    <a:pt x="6960" y="8927"/>
                    <a:pt x="8965" y="6923"/>
                    <a:pt x="8965" y="4446"/>
                  </a:cubicBezTo>
                  <a:cubicBezTo>
                    <a:pt x="8965" y="2004"/>
                    <a:pt x="6960" y="0"/>
                    <a:pt x="4483" y="0"/>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0" name="Google Shape;1200;p35"/>
            <p:cNvSpPr/>
            <p:nvPr/>
          </p:nvSpPr>
          <p:spPr>
            <a:xfrm>
              <a:off x="4926008" y="3687846"/>
              <a:ext cx="381472" cy="327464"/>
            </a:xfrm>
            <a:custGeom>
              <a:avLst/>
              <a:gdLst/>
              <a:ahLst/>
              <a:cxnLst/>
              <a:rect l="l" t="t" r="r" b="b"/>
              <a:pathLst>
                <a:path w="15200" h="13048" extrusionOk="0">
                  <a:moveTo>
                    <a:pt x="7803" y="4190"/>
                  </a:moveTo>
                  <a:cubicBezTo>
                    <a:pt x="7803" y="4193"/>
                    <a:pt x="7800" y="4197"/>
                    <a:pt x="7795" y="4201"/>
                  </a:cubicBezTo>
                  <a:lnTo>
                    <a:pt x="7795" y="4201"/>
                  </a:lnTo>
                  <a:cubicBezTo>
                    <a:pt x="7797" y="4197"/>
                    <a:pt x="7800" y="4194"/>
                    <a:pt x="7803" y="4190"/>
                  </a:cubicBezTo>
                  <a:close/>
                  <a:moveTo>
                    <a:pt x="7657" y="4263"/>
                  </a:moveTo>
                  <a:cubicBezTo>
                    <a:pt x="7598" y="4285"/>
                    <a:pt x="7544" y="4303"/>
                    <a:pt x="7542" y="4303"/>
                  </a:cubicBezTo>
                  <a:cubicBezTo>
                    <a:pt x="7540" y="4303"/>
                    <a:pt x="7571" y="4292"/>
                    <a:pt x="7657" y="4263"/>
                  </a:cubicBezTo>
                  <a:close/>
                  <a:moveTo>
                    <a:pt x="10149" y="4588"/>
                  </a:moveTo>
                  <a:cubicBezTo>
                    <a:pt x="10165" y="4600"/>
                    <a:pt x="10184" y="4613"/>
                    <a:pt x="10204" y="4627"/>
                  </a:cubicBezTo>
                  <a:lnTo>
                    <a:pt x="10204" y="4627"/>
                  </a:lnTo>
                  <a:lnTo>
                    <a:pt x="10200" y="4622"/>
                  </a:lnTo>
                  <a:lnTo>
                    <a:pt x="10200" y="4622"/>
                  </a:lnTo>
                  <a:lnTo>
                    <a:pt x="10149" y="4588"/>
                  </a:lnTo>
                  <a:close/>
                  <a:moveTo>
                    <a:pt x="11066" y="6108"/>
                  </a:moveTo>
                  <a:cubicBezTo>
                    <a:pt x="11059" y="6170"/>
                    <a:pt x="11061" y="6221"/>
                    <a:pt x="11066" y="6259"/>
                  </a:cubicBezTo>
                  <a:lnTo>
                    <a:pt x="11066" y="6259"/>
                  </a:lnTo>
                  <a:cubicBezTo>
                    <a:pt x="11070" y="6231"/>
                    <a:pt x="11074" y="6204"/>
                    <a:pt x="11079" y="6176"/>
                  </a:cubicBezTo>
                  <a:lnTo>
                    <a:pt x="11079" y="6176"/>
                  </a:lnTo>
                  <a:cubicBezTo>
                    <a:pt x="11075" y="6153"/>
                    <a:pt x="11071" y="6131"/>
                    <a:pt x="11066" y="6108"/>
                  </a:cubicBezTo>
                  <a:close/>
                  <a:moveTo>
                    <a:pt x="6232" y="6184"/>
                  </a:moveTo>
                  <a:lnTo>
                    <a:pt x="6232" y="6184"/>
                  </a:lnTo>
                  <a:cubicBezTo>
                    <a:pt x="6223" y="6218"/>
                    <a:pt x="6213" y="6258"/>
                    <a:pt x="6200" y="6304"/>
                  </a:cubicBezTo>
                  <a:cubicBezTo>
                    <a:pt x="6219" y="6266"/>
                    <a:pt x="6228" y="6228"/>
                    <a:pt x="6232" y="6184"/>
                  </a:cubicBezTo>
                  <a:close/>
                  <a:moveTo>
                    <a:pt x="10914" y="7328"/>
                  </a:moveTo>
                  <a:lnTo>
                    <a:pt x="10914" y="7328"/>
                  </a:lnTo>
                  <a:cubicBezTo>
                    <a:pt x="10915" y="7328"/>
                    <a:pt x="10902" y="7356"/>
                    <a:pt x="10864" y="7433"/>
                  </a:cubicBezTo>
                  <a:cubicBezTo>
                    <a:pt x="10850" y="7456"/>
                    <a:pt x="10836" y="7479"/>
                    <a:pt x="10821" y="7503"/>
                  </a:cubicBezTo>
                  <a:lnTo>
                    <a:pt x="10821" y="7503"/>
                  </a:lnTo>
                  <a:cubicBezTo>
                    <a:pt x="10857" y="7428"/>
                    <a:pt x="10911" y="7328"/>
                    <a:pt x="10914" y="7328"/>
                  </a:cubicBezTo>
                  <a:close/>
                  <a:moveTo>
                    <a:pt x="10802" y="7544"/>
                  </a:moveTo>
                  <a:lnTo>
                    <a:pt x="10802" y="7544"/>
                  </a:lnTo>
                  <a:cubicBezTo>
                    <a:pt x="10799" y="7556"/>
                    <a:pt x="10795" y="7567"/>
                    <a:pt x="10791" y="7579"/>
                  </a:cubicBezTo>
                  <a:cubicBezTo>
                    <a:pt x="10791" y="7574"/>
                    <a:pt x="10795" y="7561"/>
                    <a:pt x="10802" y="7544"/>
                  </a:cubicBezTo>
                  <a:close/>
                  <a:moveTo>
                    <a:pt x="6408" y="7513"/>
                  </a:moveTo>
                  <a:cubicBezTo>
                    <a:pt x="6418" y="7534"/>
                    <a:pt x="6429" y="7557"/>
                    <a:pt x="6440" y="7583"/>
                  </a:cubicBezTo>
                  <a:lnTo>
                    <a:pt x="6440" y="7583"/>
                  </a:lnTo>
                  <a:cubicBezTo>
                    <a:pt x="6433" y="7570"/>
                    <a:pt x="6426" y="7557"/>
                    <a:pt x="6418" y="7543"/>
                  </a:cubicBezTo>
                  <a:lnTo>
                    <a:pt x="6408" y="7513"/>
                  </a:lnTo>
                  <a:close/>
                  <a:moveTo>
                    <a:pt x="6653" y="7915"/>
                  </a:moveTo>
                  <a:cubicBezTo>
                    <a:pt x="6655" y="7919"/>
                    <a:pt x="6658" y="7922"/>
                    <a:pt x="6660" y="7926"/>
                  </a:cubicBezTo>
                  <a:lnTo>
                    <a:pt x="6660" y="7926"/>
                  </a:lnTo>
                  <a:cubicBezTo>
                    <a:pt x="6709" y="7966"/>
                    <a:pt x="6755" y="8009"/>
                    <a:pt x="6799" y="8054"/>
                  </a:cubicBezTo>
                  <a:lnTo>
                    <a:pt x="6799" y="8054"/>
                  </a:lnTo>
                  <a:cubicBezTo>
                    <a:pt x="6776" y="8012"/>
                    <a:pt x="6729" y="7957"/>
                    <a:pt x="6653" y="7915"/>
                  </a:cubicBezTo>
                  <a:close/>
                  <a:moveTo>
                    <a:pt x="10171" y="8342"/>
                  </a:moveTo>
                  <a:lnTo>
                    <a:pt x="10171" y="8342"/>
                  </a:lnTo>
                  <a:cubicBezTo>
                    <a:pt x="10031" y="8410"/>
                    <a:pt x="9992" y="8444"/>
                    <a:pt x="10007" y="8444"/>
                  </a:cubicBezTo>
                  <a:cubicBezTo>
                    <a:pt x="10023" y="8444"/>
                    <a:pt x="10094" y="8410"/>
                    <a:pt x="10171" y="8342"/>
                  </a:cubicBezTo>
                  <a:close/>
                  <a:moveTo>
                    <a:pt x="8464" y="4085"/>
                  </a:moveTo>
                  <a:cubicBezTo>
                    <a:pt x="8471" y="4085"/>
                    <a:pt x="8435" y="4093"/>
                    <a:pt x="8313" y="4117"/>
                  </a:cubicBezTo>
                  <a:cubicBezTo>
                    <a:pt x="8192" y="4129"/>
                    <a:pt x="8155" y="4134"/>
                    <a:pt x="8163" y="4134"/>
                  </a:cubicBezTo>
                  <a:cubicBezTo>
                    <a:pt x="8179" y="4134"/>
                    <a:pt x="8374" y="4117"/>
                    <a:pt x="8422" y="4117"/>
                  </a:cubicBezTo>
                  <a:lnTo>
                    <a:pt x="8969" y="4117"/>
                  </a:lnTo>
                  <a:cubicBezTo>
                    <a:pt x="9160" y="4149"/>
                    <a:pt x="9350" y="4209"/>
                    <a:pt x="9565" y="4272"/>
                  </a:cubicBezTo>
                  <a:lnTo>
                    <a:pt x="9565" y="4272"/>
                  </a:lnTo>
                  <a:cubicBezTo>
                    <a:pt x="9673" y="4339"/>
                    <a:pt x="9811" y="4375"/>
                    <a:pt x="9916" y="4445"/>
                  </a:cubicBezTo>
                  <a:lnTo>
                    <a:pt x="10099" y="4555"/>
                  </a:lnTo>
                  <a:lnTo>
                    <a:pt x="10149" y="4588"/>
                  </a:lnTo>
                  <a:lnTo>
                    <a:pt x="10149" y="4588"/>
                  </a:lnTo>
                  <a:cubicBezTo>
                    <a:pt x="10083" y="4541"/>
                    <a:pt x="10054" y="4513"/>
                    <a:pt x="10061" y="4513"/>
                  </a:cubicBezTo>
                  <a:cubicBezTo>
                    <a:pt x="10067" y="4513"/>
                    <a:pt x="10105" y="4538"/>
                    <a:pt x="10171" y="4591"/>
                  </a:cubicBezTo>
                  <a:lnTo>
                    <a:pt x="10200" y="4622"/>
                  </a:lnTo>
                  <a:lnTo>
                    <a:pt x="10200" y="4622"/>
                  </a:lnTo>
                  <a:lnTo>
                    <a:pt x="10317" y="4700"/>
                  </a:lnTo>
                  <a:cubicBezTo>
                    <a:pt x="10274" y="4673"/>
                    <a:pt x="10236" y="4649"/>
                    <a:pt x="10204" y="4627"/>
                  </a:cubicBezTo>
                  <a:lnTo>
                    <a:pt x="10204" y="4627"/>
                  </a:lnTo>
                  <a:lnTo>
                    <a:pt x="10572" y="5028"/>
                  </a:lnTo>
                  <a:cubicBezTo>
                    <a:pt x="10594" y="5050"/>
                    <a:pt x="10611" y="5066"/>
                    <a:pt x="10624" y="5077"/>
                  </a:cubicBezTo>
                  <a:lnTo>
                    <a:pt x="10624" y="5077"/>
                  </a:lnTo>
                  <a:cubicBezTo>
                    <a:pt x="10663" y="5131"/>
                    <a:pt x="10697" y="5183"/>
                    <a:pt x="10718" y="5247"/>
                  </a:cubicBezTo>
                  <a:cubicBezTo>
                    <a:pt x="10791" y="5356"/>
                    <a:pt x="10827" y="5466"/>
                    <a:pt x="10900" y="5575"/>
                  </a:cubicBezTo>
                  <a:cubicBezTo>
                    <a:pt x="10919" y="5608"/>
                    <a:pt x="10932" y="5630"/>
                    <a:pt x="10941" y="5643"/>
                  </a:cubicBezTo>
                  <a:lnTo>
                    <a:pt x="10941" y="5643"/>
                  </a:lnTo>
                  <a:cubicBezTo>
                    <a:pt x="10990" y="5807"/>
                    <a:pt x="11035" y="5959"/>
                    <a:pt x="11066" y="6108"/>
                  </a:cubicBezTo>
                  <a:lnTo>
                    <a:pt x="11066" y="6108"/>
                  </a:lnTo>
                  <a:cubicBezTo>
                    <a:pt x="11070" y="6078"/>
                    <a:pt x="11075" y="6046"/>
                    <a:pt x="11082" y="6012"/>
                  </a:cubicBezTo>
                  <a:lnTo>
                    <a:pt x="11082" y="6012"/>
                  </a:lnTo>
                  <a:cubicBezTo>
                    <a:pt x="11082" y="6062"/>
                    <a:pt x="11082" y="6110"/>
                    <a:pt x="11083" y="6156"/>
                  </a:cubicBezTo>
                  <a:lnTo>
                    <a:pt x="11083" y="6156"/>
                  </a:lnTo>
                  <a:cubicBezTo>
                    <a:pt x="11082" y="6163"/>
                    <a:pt x="11081" y="6169"/>
                    <a:pt x="11079" y="6176"/>
                  </a:cubicBezTo>
                  <a:lnTo>
                    <a:pt x="11079" y="6176"/>
                  </a:lnTo>
                  <a:cubicBezTo>
                    <a:pt x="11080" y="6182"/>
                    <a:pt x="11081" y="6188"/>
                    <a:pt x="11082" y="6194"/>
                  </a:cubicBezTo>
                  <a:cubicBezTo>
                    <a:pt x="11083" y="6196"/>
                    <a:pt x="11084" y="6199"/>
                    <a:pt x="11084" y="6201"/>
                  </a:cubicBezTo>
                  <a:lnTo>
                    <a:pt x="11084" y="6201"/>
                  </a:lnTo>
                  <a:cubicBezTo>
                    <a:pt x="11085" y="6245"/>
                    <a:pt x="11088" y="6289"/>
                    <a:pt x="11092" y="6334"/>
                  </a:cubicBezTo>
                  <a:lnTo>
                    <a:pt x="11092" y="6334"/>
                  </a:lnTo>
                  <a:cubicBezTo>
                    <a:pt x="11083" y="6329"/>
                    <a:pt x="11072" y="6303"/>
                    <a:pt x="11066" y="6259"/>
                  </a:cubicBezTo>
                  <a:lnTo>
                    <a:pt x="11066" y="6259"/>
                  </a:lnTo>
                  <a:cubicBezTo>
                    <a:pt x="11055" y="6333"/>
                    <a:pt x="11048" y="6409"/>
                    <a:pt x="11046" y="6486"/>
                  </a:cubicBezTo>
                  <a:lnTo>
                    <a:pt x="11046" y="6668"/>
                  </a:lnTo>
                  <a:cubicBezTo>
                    <a:pt x="10973" y="6850"/>
                    <a:pt x="10937" y="7069"/>
                    <a:pt x="10937" y="7251"/>
                  </a:cubicBezTo>
                  <a:cubicBezTo>
                    <a:pt x="10877" y="7341"/>
                    <a:pt x="10842" y="7430"/>
                    <a:pt x="10811" y="7520"/>
                  </a:cubicBezTo>
                  <a:lnTo>
                    <a:pt x="10811" y="7520"/>
                  </a:lnTo>
                  <a:cubicBezTo>
                    <a:pt x="10718" y="7669"/>
                    <a:pt x="10611" y="7833"/>
                    <a:pt x="10522" y="7979"/>
                  </a:cubicBezTo>
                  <a:lnTo>
                    <a:pt x="10522" y="7979"/>
                  </a:lnTo>
                  <a:cubicBezTo>
                    <a:pt x="10466" y="8028"/>
                    <a:pt x="10410" y="8106"/>
                    <a:pt x="10354" y="8162"/>
                  </a:cubicBezTo>
                  <a:lnTo>
                    <a:pt x="10208" y="8308"/>
                  </a:lnTo>
                  <a:cubicBezTo>
                    <a:pt x="10196" y="8320"/>
                    <a:pt x="10183" y="8331"/>
                    <a:pt x="10171" y="8342"/>
                  </a:cubicBezTo>
                  <a:lnTo>
                    <a:pt x="10171" y="8342"/>
                  </a:lnTo>
                  <a:cubicBezTo>
                    <a:pt x="10193" y="8331"/>
                    <a:pt x="10217" y="8320"/>
                    <a:pt x="10244" y="8308"/>
                  </a:cubicBezTo>
                  <a:lnTo>
                    <a:pt x="10244" y="8308"/>
                  </a:lnTo>
                  <a:cubicBezTo>
                    <a:pt x="10099" y="8381"/>
                    <a:pt x="9953" y="8526"/>
                    <a:pt x="9771" y="8599"/>
                  </a:cubicBezTo>
                  <a:cubicBezTo>
                    <a:pt x="9698" y="8636"/>
                    <a:pt x="9625" y="8672"/>
                    <a:pt x="9552" y="8709"/>
                  </a:cubicBezTo>
                  <a:cubicBezTo>
                    <a:pt x="9390" y="8773"/>
                    <a:pt x="9228" y="8838"/>
                    <a:pt x="9040" y="8877"/>
                  </a:cubicBezTo>
                  <a:lnTo>
                    <a:pt x="9040" y="8877"/>
                  </a:lnTo>
                  <a:cubicBezTo>
                    <a:pt x="8983" y="8868"/>
                    <a:pt x="8939" y="8865"/>
                    <a:pt x="8906" y="8865"/>
                  </a:cubicBezTo>
                  <a:cubicBezTo>
                    <a:pt x="8805" y="8865"/>
                    <a:pt x="8820" y="8898"/>
                    <a:pt x="8897" y="8898"/>
                  </a:cubicBezTo>
                  <a:cubicBezTo>
                    <a:pt x="8917" y="8898"/>
                    <a:pt x="8942" y="8896"/>
                    <a:pt x="8969" y="8891"/>
                  </a:cubicBezTo>
                  <a:cubicBezTo>
                    <a:pt x="8993" y="8887"/>
                    <a:pt x="9017" y="8882"/>
                    <a:pt x="9040" y="8877"/>
                  </a:cubicBezTo>
                  <a:lnTo>
                    <a:pt x="9040" y="8877"/>
                  </a:lnTo>
                  <a:cubicBezTo>
                    <a:pt x="9063" y="8881"/>
                    <a:pt x="9088" y="8885"/>
                    <a:pt x="9115" y="8891"/>
                  </a:cubicBezTo>
                  <a:cubicBezTo>
                    <a:pt x="9005" y="8891"/>
                    <a:pt x="8896" y="8891"/>
                    <a:pt x="8787" y="8927"/>
                  </a:cubicBezTo>
                  <a:lnTo>
                    <a:pt x="8313" y="8927"/>
                  </a:lnTo>
                  <a:cubicBezTo>
                    <a:pt x="8204" y="8891"/>
                    <a:pt x="8058" y="8854"/>
                    <a:pt x="7949" y="8818"/>
                  </a:cubicBezTo>
                  <a:cubicBezTo>
                    <a:pt x="7874" y="8793"/>
                    <a:pt x="7799" y="8768"/>
                    <a:pt x="7725" y="8743"/>
                  </a:cubicBezTo>
                  <a:lnTo>
                    <a:pt x="7725" y="8743"/>
                  </a:lnTo>
                  <a:cubicBezTo>
                    <a:pt x="7738" y="8755"/>
                    <a:pt x="7752" y="8767"/>
                    <a:pt x="7767" y="8781"/>
                  </a:cubicBezTo>
                  <a:cubicBezTo>
                    <a:pt x="7745" y="8765"/>
                    <a:pt x="7722" y="8749"/>
                    <a:pt x="7699" y="8735"/>
                  </a:cubicBezTo>
                  <a:lnTo>
                    <a:pt x="7699" y="8735"/>
                  </a:lnTo>
                  <a:cubicBezTo>
                    <a:pt x="7707" y="8737"/>
                    <a:pt x="7716" y="8740"/>
                    <a:pt x="7725" y="8743"/>
                  </a:cubicBezTo>
                  <a:lnTo>
                    <a:pt x="7725" y="8743"/>
                  </a:lnTo>
                  <a:cubicBezTo>
                    <a:pt x="7656" y="8686"/>
                    <a:pt x="7591" y="8659"/>
                    <a:pt x="7554" y="8651"/>
                  </a:cubicBezTo>
                  <a:lnTo>
                    <a:pt x="7554" y="8651"/>
                  </a:lnTo>
                  <a:cubicBezTo>
                    <a:pt x="7604" y="8678"/>
                    <a:pt x="7653" y="8705"/>
                    <a:pt x="7699" y="8735"/>
                  </a:cubicBezTo>
                  <a:lnTo>
                    <a:pt x="7699" y="8735"/>
                  </a:lnTo>
                  <a:cubicBezTo>
                    <a:pt x="7673" y="8726"/>
                    <a:pt x="7647" y="8717"/>
                    <a:pt x="7621" y="8709"/>
                  </a:cubicBezTo>
                  <a:cubicBezTo>
                    <a:pt x="7519" y="8675"/>
                    <a:pt x="7504" y="8649"/>
                    <a:pt x="7535" y="8649"/>
                  </a:cubicBezTo>
                  <a:cubicBezTo>
                    <a:pt x="7540" y="8649"/>
                    <a:pt x="7547" y="8650"/>
                    <a:pt x="7554" y="8651"/>
                  </a:cubicBezTo>
                  <a:lnTo>
                    <a:pt x="7554" y="8651"/>
                  </a:lnTo>
                  <a:cubicBezTo>
                    <a:pt x="7459" y="8600"/>
                    <a:pt x="7358" y="8551"/>
                    <a:pt x="7256" y="8490"/>
                  </a:cubicBezTo>
                  <a:cubicBezTo>
                    <a:pt x="7192" y="8458"/>
                    <a:pt x="7128" y="8397"/>
                    <a:pt x="7064" y="8359"/>
                  </a:cubicBezTo>
                  <a:lnTo>
                    <a:pt x="7064" y="8359"/>
                  </a:lnTo>
                  <a:cubicBezTo>
                    <a:pt x="6979" y="8254"/>
                    <a:pt x="6894" y="8150"/>
                    <a:pt x="6799" y="8054"/>
                  </a:cubicBezTo>
                  <a:lnTo>
                    <a:pt x="6799" y="8054"/>
                  </a:lnTo>
                  <a:cubicBezTo>
                    <a:pt x="6821" y="8094"/>
                    <a:pt x="6823" y="8123"/>
                    <a:pt x="6809" y="8123"/>
                  </a:cubicBezTo>
                  <a:cubicBezTo>
                    <a:pt x="6798" y="8123"/>
                    <a:pt x="6776" y="8103"/>
                    <a:pt x="6746" y="8053"/>
                  </a:cubicBezTo>
                  <a:cubicBezTo>
                    <a:pt x="6718" y="8010"/>
                    <a:pt x="6689" y="7967"/>
                    <a:pt x="6660" y="7926"/>
                  </a:cubicBezTo>
                  <a:lnTo>
                    <a:pt x="6660" y="7926"/>
                  </a:lnTo>
                  <a:cubicBezTo>
                    <a:pt x="6653" y="7920"/>
                    <a:pt x="6645" y="7913"/>
                    <a:pt x="6637" y="7907"/>
                  </a:cubicBezTo>
                  <a:lnTo>
                    <a:pt x="6637" y="7907"/>
                  </a:lnTo>
                  <a:cubicBezTo>
                    <a:pt x="6642" y="7910"/>
                    <a:pt x="6648" y="7912"/>
                    <a:pt x="6653" y="7915"/>
                  </a:cubicBezTo>
                  <a:lnTo>
                    <a:pt x="6653" y="7915"/>
                  </a:lnTo>
                  <a:cubicBezTo>
                    <a:pt x="6611" y="7856"/>
                    <a:pt x="6569" y="7803"/>
                    <a:pt x="6528" y="7761"/>
                  </a:cubicBezTo>
                  <a:cubicBezTo>
                    <a:pt x="6501" y="7682"/>
                    <a:pt x="6475" y="7641"/>
                    <a:pt x="6449" y="7597"/>
                  </a:cubicBezTo>
                  <a:lnTo>
                    <a:pt x="6449" y="7597"/>
                  </a:lnTo>
                  <a:cubicBezTo>
                    <a:pt x="6378" y="7387"/>
                    <a:pt x="6307" y="7209"/>
                    <a:pt x="6236" y="7032"/>
                  </a:cubicBezTo>
                  <a:cubicBezTo>
                    <a:pt x="6236" y="6959"/>
                    <a:pt x="6236" y="6887"/>
                    <a:pt x="6200" y="6814"/>
                  </a:cubicBezTo>
                  <a:lnTo>
                    <a:pt x="6200" y="6231"/>
                  </a:lnTo>
                  <a:cubicBezTo>
                    <a:pt x="6200" y="6163"/>
                    <a:pt x="6220" y="6084"/>
                    <a:pt x="6238" y="6040"/>
                  </a:cubicBezTo>
                  <a:lnTo>
                    <a:pt x="6238" y="6040"/>
                  </a:lnTo>
                  <a:cubicBezTo>
                    <a:pt x="6237" y="6043"/>
                    <a:pt x="6237" y="6046"/>
                    <a:pt x="6236" y="6049"/>
                  </a:cubicBezTo>
                  <a:cubicBezTo>
                    <a:pt x="6236" y="6101"/>
                    <a:pt x="6236" y="6145"/>
                    <a:pt x="6232" y="6184"/>
                  </a:cubicBezTo>
                  <a:lnTo>
                    <a:pt x="6232" y="6184"/>
                  </a:lnTo>
                  <a:cubicBezTo>
                    <a:pt x="6266" y="6052"/>
                    <a:pt x="6269" y="6003"/>
                    <a:pt x="6260" y="6003"/>
                  </a:cubicBezTo>
                  <a:cubicBezTo>
                    <a:pt x="6255" y="6003"/>
                    <a:pt x="6247" y="6017"/>
                    <a:pt x="6238" y="6040"/>
                  </a:cubicBezTo>
                  <a:lnTo>
                    <a:pt x="6238" y="6040"/>
                  </a:lnTo>
                  <a:cubicBezTo>
                    <a:pt x="6268" y="5893"/>
                    <a:pt x="6322" y="5746"/>
                    <a:pt x="6380" y="5599"/>
                  </a:cubicBezTo>
                  <a:lnTo>
                    <a:pt x="6380" y="5599"/>
                  </a:lnTo>
                  <a:cubicBezTo>
                    <a:pt x="6390" y="5584"/>
                    <a:pt x="6403" y="5564"/>
                    <a:pt x="6418" y="5538"/>
                  </a:cubicBezTo>
                  <a:cubicBezTo>
                    <a:pt x="6455" y="5429"/>
                    <a:pt x="6528" y="5356"/>
                    <a:pt x="6564" y="5247"/>
                  </a:cubicBezTo>
                  <a:cubicBezTo>
                    <a:pt x="6622" y="5159"/>
                    <a:pt x="6681" y="5095"/>
                    <a:pt x="6720" y="5036"/>
                  </a:cubicBezTo>
                  <a:lnTo>
                    <a:pt x="6720" y="5036"/>
                  </a:lnTo>
                  <a:cubicBezTo>
                    <a:pt x="6706" y="5045"/>
                    <a:pt x="6690" y="5055"/>
                    <a:pt x="6673" y="5065"/>
                  </a:cubicBezTo>
                  <a:cubicBezTo>
                    <a:pt x="6691" y="5053"/>
                    <a:pt x="6710" y="5038"/>
                    <a:pt x="6731" y="5020"/>
                  </a:cubicBezTo>
                  <a:lnTo>
                    <a:pt x="6731" y="5020"/>
                  </a:lnTo>
                  <a:cubicBezTo>
                    <a:pt x="6727" y="5025"/>
                    <a:pt x="6724" y="5030"/>
                    <a:pt x="6720" y="5036"/>
                  </a:cubicBezTo>
                  <a:lnTo>
                    <a:pt x="6720" y="5036"/>
                  </a:lnTo>
                  <a:cubicBezTo>
                    <a:pt x="6813" y="4974"/>
                    <a:pt x="6855" y="4917"/>
                    <a:pt x="6860" y="4893"/>
                  </a:cubicBezTo>
                  <a:lnTo>
                    <a:pt x="6860" y="4893"/>
                  </a:lnTo>
                  <a:cubicBezTo>
                    <a:pt x="6815" y="4940"/>
                    <a:pt x="6770" y="4985"/>
                    <a:pt x="6731" y="5020"/>
                  </a:cubicBezTo>
                  <a:lnTo>
                    <a:pt x="6731" y="5020"/>
                  </a:lnTo>
                  <a:cubicBezTo>
                    <a:pt x="6736" y="5010"/>
                    <a:pt x="6742" y="5001"/>
                    <a:pt x="6746" y="4992"/>
                  </a:cubicBezTo>
                  <a:cubicBezTo>
                    <a:pt x="6800" y="4911"/>
                    <a:pt x="6839" y="4880"/>
                    <a:pt x="6854" y="4880"/>
                  </a:cubicBezTo>
                  <a:cubicBezTo>
                    <a:pt x="6859" y="4880"/>
                    <a:pt x="6862" y="4885"/>
                    <a:pt x="6860" y="4893"/>
                  </a:cubicBezTo>
                  <a:lnTo>
                    <a:pt x="6860" y="4893"/>
                  </a:lnTo>
                  <a:cubicBezTo>
                    <a:pt x="6937" y="4811"/>
                    <a:pt x="7016" y="4722"/>
                    <a:pt x="7074" y="4664"/>
                  </a:cubicBezTo>
                  <a:cubicBezTo>
                    <a:pt x="7139" y="4600"/>
                    <a:pt x="7253" y="4523"/>
                    <a:pt x="7270" y="4507"/>
                  </a:cubicBezTo>
                  <a:lnTo>
                    <a:pt x="7270" y="4507"/>
                  </a:lnTo>
                  <a:cubicBezTo>
                    <a:pt x="7438" y="4422"/>
                    <a:pt x="7662" y="4333"/>
                    <a:pt x="7773" y="4225"/>
                  </a:cubicBezTo>
                  <a:lnTo>
                    <a:pt x="7773" y="4225"/>
                  </a:lnTo>
                  <a:cubicBezTo>
                    <a:pt x="7843" y="4201"/>
                    <a:pt x="7914" y="4177"/>
                    <a:pt x="7985" y="4154"/>
                  </a:cubicBezTo>
                  <a:lnTo>
                    <a:pt x="8240" y="4117"/>
                  </a:lnTo>
                  <a:cubicBezTo>
                    <a:pt x="8264" y="4117"/>
                    <a:pt x="8451" y="4085"/>
                    <a:pt x="8464" y="4085"/>
                  </a:cubicBezTo>
                  <a:close/>
                  <a:moveTo>
                    <a:pt x="8678" y="0"/>
                  </a:moveTo>
                  <a:cubicBezTo>
                    <a:pt x="6825" y="0"/>
                    <a:pt x="5018" y="789"/>
                    <a:pt x="3758" y="2259"/>
                  </a:cubicBezTo>
                  <a:cubicBezTo>
                    <a:pt x="0" y="6587"/>
                    <a:pt x="3287" y="13048"/>
                    <a:pt x="8611" y="13048"/>
                  </a:cubicBezTo>
                  <a:cubicBezTo>
                    <a:pt x="9068" y="13048"/>
                    <a:pt x="9541" y="13000"/>
                    <a:pt x="10026" y="12899"/>
                  </a:cubicBezTo>
                  <a:cubicBezTo>
                    <a:pt x="13012" y="12359"/>
                    <a:pt x="15110" y="9581"/>
                    <a:pt x="15198" y="6635"/>
                  </a:cubicBezTo>
                  <a:lnTo>
                    <a:pt x="15198" y="6635"/>
                  </a:lnTo>
                  <a:cubicBezTo>
                    <a:pt x="15199" y="6598"/>
                    <a:pt x="15200" y="6560"/>
                    <a:pt x="15200" y="6522"/>
                  </a:cubicBezTo>
                  <a:lnTo>
                    <a:pt x="15200" y="6522"/>
                  </a:lnTo>
                  <a:cubicBezTo>
                    <a:pt x="15200" y="6522"/>
                    <a:pt x="15200" y="6522"/>
                    <a:pt x="15200" y="6522"/>
                  </a:cubicBezTo>
                  <a:cubicBezTo>
                    <a:pt x="15200" y="3753"/>
                    <a:pt x="13451" y="1312"/>
                    <a:pt x="10827" y="364"/>
                  </a:cubicBezTo>
                  <a:cubicBezTo>
                    <a:pt x="10124" y="119"/>
                    <a:pt x="9397" y="0"/>
                    <a:pt x="867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1" name="Google Shape;1201;p35"/>
            <p:cNvSpPr/>
            <p:nvPr/>
          </p:nvSpPr>
          <p:spPr>
            <a:xfrm>
              <a:off x="5029457" y="3738115"/>
              <a:ext cx="224089" cy="224993"/>
            </a:xfrm>
            <a:custGeom>
              <a:avLst/>
              <a:gdLst/>
              <a:ahLst/>
              <a:cxnLst/>
              <a:rect l="l" t="t" r="r" b="b"/>
              <a:pathLst>
                <a:path w="8929" h="8965" extrusionOk="0">
                  <a:moveTo>
                    <a:pt x="4446" y="1"/>
                  </a:moveTo>
                  <a:cubicBezTo>
                    <a:pt x="2005" y="1"/>
                    <a:pt x="1" y="2005"/>
                    <a:pt x="1" y="4483"/>
                  </a:cubicBezTo>
                  <a:cubicBezTo>
                    <a:pt x="1" y="6961"/>
                    <a:pt x="2005" y="8965"/>
                    <a:pt x="4446" y="8965"/>
                  </a:cubicBezTo>
                  <a:cubicBezTo>
                    <a:pt x="6924" y="8965"/>
                    <a:pt x="8928" y="6961"/>
                    <a:pt x="8928" y="4483"/>
                  </a:cubicBezTo>
                  <a:cubicBezTo>
                    <a:pt x="8928" y="2005"/>
                    <a:pt x="6924" y="1"/>
                    <a:pt x="4446"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grpSp>
      <p:sp>
        <p:nvSpPr>
          <p:cNvPr id="23" name="Google Shape;1203;p35"/>
          <p:cNvSpPr/>
          <p:nvPr/>
        </p:nvSpPr>
        <p:spPr>
          <a:xfrm>
            <a:off x="6424655" y="1777551"/>
            <a:ext cx="4526241" cy="779180"/>
          </a:xfrm>
          <a:custGeom>
            <a:avLst/>
            <a:gdLst/>
            <a:ahLst/>
            <a:cxnLst/>
            <a:rect l="l" t="t" r="r" b="b"/>
            <a:pathLst>
              <a:path w="162188" h="31047" extrusionOk="0">
                <a:moveTo>
                  <a:pt x="0" y="1"/>
                </a:moveTo>
                <a:lnTo>
                  <a:pt x="0" y="31046"/>
                </a:lnTo>
                <a:lnTo>
                  <a:pt x="146665" y="31046"/>
                </a:lnTo>
                <a:cubicBezTo>
                  <a:pt x="155264" y="31046"/>
                  <a:pt x="162188" y="24087"/>
                  <a:pt x="162188" y="15524"/>
                </a:cubicBezTo>
                <a:cubicBezTo>
                  <a:pt x="162188" y="6961"/>
                  <a:pt x="155264" y="1"/>
                  <a:pt x="146665"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4" name="Google Shape;1204;p35"/>
          <p:cNvSpPr/>
          <p:nvPr/>
        </p:nvSpPr>
        <p:spPr>
          <a:xfrm>
            <a:off x="5739687" y="1598611"/>
            <a:ext cx="1165997" cy="1137061"/>
          </a:xfrm>
          <a:custGeom>
            <a:avLst/>
            <a:gdLst/>
            <a:ahLst/>
            <a:cxnLst/>
            <a:rect l="l" t="t" r="r" b="b"/>
            <a:pathLst>
              <a:path w="46460" h="45307" extrusionOk="0">
                <a:moveTo>
                  <a:pt x="23373" y="4496"/>
                </a:moveTo>
                <a:cubicBezTo>
                  <a:pt x="23492" y="4498"/>
                  <a:pt x="23597" y="4509"/>
                  <a:pt x="23613" y="4541"/>
                </a:cubicBezTo>
                <a:cubicBezTo>
                  <a:pt x="23616" y="4544"/>
                  <a:pt x="23614" y="4546"/>
                  <a:pt x="23607" y="4546"/>
                </a:cubicBezTo>
                <a:cubicBezTo>
                  <a:pt x="23576" y="4546"/>
                  <a:pt x="23450" y="4514"/>
                  <a:pt x="23373" y="4496"/>
                </a:cubicBezTo>
                <a:close/>
                <a:moveTo>
                  <a:pt x="21614" y="4795"/>
                </a:moveTo>
                <a:cubicBezTo>
                  <a:pt x="21612" y="4796"/>
                  <a:pt x="21610" y="4796"/>
                  <a:pt x="21609" y="4796"/>
                </a:cubicBezTo>
                <a:cubicBezTo>
                  <a:pt x="21611" y="4796"/>
                  <a:pt x="21612" y="4795"/>
                  <a:pt x="21614" y="4795"/>
                </a:cubicBezTo>
                <a:close/>
                <a:moveTo>
                  <a:pt x="24984" y="5154"/>
                </a:moveTo>
                <a:lnTo>
                  <a:pt x="24984" y="5154"/>
                </a:lnTo>
                <a:cubicBezTo>
                  <a:pt x="25014" y="5179"/>
                  <a:pt x="25043" y="5205"/>
                  <a:pt x="25071" y="5233"/>
                </a:cubicBezTo>
                <a:cubicBezTo>
                  <a:pt x="25060" y="5222"/>
                  <a:pt x="25022" y="5188"/>
                  <a:pt x="24984" y="5154"/>
                </a:cubicBezTo>
                <a:close/>
                <a:moveTo>
                  <a:pt x="5104" y="21374"/>
                </a:moveTo>
                <a:cubicBezTo>
                  <a:pt x="5073" y="21447"/>
                  <a:pt x="5032" y="21526"/>
                  <a:pt x="5030" y="21526"/>
                </a:cubicBezTo>
                <a:cubicBezTo>
                  <a:pt x="5029" y="21526"/>
                  <a:pt x="5047" y="21486"/>
                  <a:pt x="5102" y="21375"/>
                </a:cubicBezTo>
                <a:cubicBezTo>
                  <a:pt x="5103" y="21375"/>
                  <a:pt x="5103" y="21374"/>
                  <a:pt x="5104" y="21374"/>
                </a:cubicBezTo>
                <a:close/>
                <a:moveTo>
                  <a:pt x="4884" y="22031"/>
                </a:moveTo>
                <a:cubicBezTo>
                  <a:pt x="4884" y="22031"/>
                  <a:pt x="4849" y="22180"/>
                  <a:pt x="4838" y="22253"/>
                </a:cubicBezTo>
                <a:lnTo>
                  <a:pt x="4838" y="22253"/>
                </a:lnTo>
                <a:cubicBezTo>
                  <a:pt x="4840" y="22144"/>
                  <a:pt x="4851" y="22048"/>
                  <a:pt x="4884" y="22031"/>
                </a:cubicBezTo>
                <a:close/>
                <a:moveTo>
                  <a:pt x="41124" y="23162"/>
                </a:moveTo>
                <a:lnTo>
                  <a:pt x="41124" y="23162"/>
                </a:lnTo>
                <a:cubicBezTo>
                  <a:pt x="41097" y="23226"/>
                  <a:pt x="41090" y="23252"/>
                  <a:pt x="41092" y="23252"/>
                </a:cubicBezTo>
                <a:cubicBezTo>
                  <a:pt x="41094" y="23252"/>
                  <a:pt x="41111" y="23213"/>
                  <a:pt x="41124" y="23162"/>
                </a:cubicBezTo>
                <a:close/>
                <a:moveTo>
                  <a:pt x="5030" y="23775"/>
                </a:moveTo>
                <a:cubicBezTo>
                  <a:pt x="5032" y="23775"/>
                  <a:pt x="5076" y="23861"/>
                  <a:pt x="5107" y="23936"/>
                </a:cubicBezTo>
                <a:lnTo>
                  <a:pt x="5107" y="23936"/>
                </a:lnTo>
                <a:cubicBezTo>
                  <a:pt x="5106" y="23933"/>
                  <a:pt x="5104" y="23929"/>
                  <a:pt x="5102" y="23926"/>
                </a:cubicBezTo>
                <a:cubicBezTo>
                  <a:pt x="5047" y="23815"/>
                  <a:pt x="5029" y="23775"/>
                  <a:pt x="5030" y="23775"/>
                </a:cubicBezTo>
                <a:close/>
                <a:moveTo>
                  <a:pt x="40898" y="24024"/>
                </a:moveTo>
                <a:lnTo>
                  <a:pt x="40898" y="24024"/>
                </a:lnTo>
                <a:cubicBezTo>
                  <a:pt x="40894" y="24029"/>
                  <a:pt x="40889" y="24032"/>
                  <a:pt x="40885" y="24035"/>
                </a:cubicBezTo>
                <a:cubicBezTo>
                  <a:pt x="40889" y="24032"/>
                  <a:pt x="40894" y="24028"/>
                  <a:pt x="40898" y="24024"/>
                </a:cubicBezTo>
                <a:close/>
                <a:moveTo>
                  <a:pt x="25106" y="40073"/>
                </a:moveTo>
                <a:cubicBezTo>
                  <a:pt x="25109" y="40073"/>
                  <a:pt x="25072" y="40100"/>
                  <a:pt x="24961" y="40177"/>
                </a:cubicBezTo>
                <a:cubicBezTo>
                  <a:pt x="24944" y="40184"/>
                  <a:pt x="24927" y="40191"/>
                  <a:pt x="24911" y="40199"/>
                </a:cubicBezTo>
                <a:lnTo>
                  <a:pt x="24911" y="40199"/>
                </a:lnTo>
                <a:cubicBezTo>
                  <a:pt x="24966" y="40163"/>
                  <a:pt x="25101" y="40073"/>
                  <a:pt x="25106" y="40073"/>
                </a:cubicBezTo>
                <a:close/>
                <a:moveTo>
                  <a:pt x="21609" y="40542"/>
                </a:moveTo>
                <a:cubicBezTo>
                  <a:pt x="21609" y="40542"/>
                  <a:pt x="21664" y="40569"/>
                  <a:pt x="21724" y="40599"/>
                </a:cubicBezTo>
                <a:lnTo>
                  <a:pt x="21724" y="40599"/>
                </a:lnTo>
                <a:cubicBezTo>
                  <a:pt x="21670" y="40580"/>
                  <a:pt x="21628" y="40561"/>
                  <a:pt x="21609" y="40542"/>
                </a:cubicBezTo>
                <a:close/>
                <a:moveTo>
                  <a:pt x="22401" y="40748"/>
                </a:moveTo>
                <a:cubicBezTo>
                  <a:pt x="22400" y="40748"/>
                  <a:pt x="22415" y="40755"/>
                  <a:pt x="22438" y="40762"/>
                </a:cubicBezTo>
                <a:lnTo>
                  <a:pt x="22438" y="40762"/>
                </a:lnTo>
                <a:cubicBezTo>
                  <a:pt x="22413" y="40752"/>
                  <a:pt x="22402" y="40748"/>
                  <a:pt x="22401" y="40748"/>
                </a:cubicBezTo>
                <a:close/>
                <a:moveTo>
                  <a:pt x="23317" y="4495"/>
                </a:moveTo>
                <a:cubicBezTo>
                  <a:pt x="23323" y="4495"/>
                  <a:pt x="23329" y="4495"/>
                  <a:pt x="23336" y="4495"/>
                </a:cubicBezTo>
                <a:lnTo>
                  <a:pt x="23336" y="4495"/>
                </a:lnTo>
                <a:cubicBezTo>
                  <a:pt x="23359" y="4504"/>
                  <a:pt x="23401" y="4519"/>
                  <a:pt x="23467" y="4541"/>
                </a:cubicBezTo>
                <a:cubicBezTo>
                  <a:pt x="23577" y="4541"/>
                  <a:pt x="23722" y="4577"/>
                  <a:pt x="23832" y="4614"/>
                </a:cubicBezTo>
                <a:cubicBezTo>
                  <a:pt x="23904" y="4632"/>
                  <a:pt x="24084" y="4695"/>
                  <a:pt x="24207" y="4736"/>
                </a:cubicBezTo>
                <a:lnTo>
                  <a:pt x="24207" y="4736"/>
                </a:lnTo>
                <a:cubicBezTo>
                  <a:pt x="24311" y="4786"/>
                  <a:pt x="24485" y="4866"/>
                  <a:pt x="24524" y="4905"/>
                </a:cubicBezTo>
                <a:cubicBezTo>
                  <a:pt x="24659" y="4950"/>
                  <a:pt x="24780" y="5009"/>
                  <a:pt x="24887" y="5081"/>
                </a:cubicBezTo>
                <a:lnTo>
                  <a:pt x="24887" y="5081"/>
                </a:lnTo>
                <a:cubicBezTo>
                  <a:pt x="24901" y="5099"/>
                  <a:pt x="24935" y="5134"/>
                  <a:pt x="24998" y="5197"/>
                </a:cubicBezTo>
                <a:lnTo>
                  <a:pt x="25253" y="5415"/>
                </a:lnTo>
                <a:cubicBezTo>
                  <a:pt x="25289" y="5488"/>
                  <a:pt x="25326" y="5525"/>
                  <a:pt x="25399" y="5561"/>
                </a:cubicBezTo>
                <a:lnTo>
                  <a:pt x="26455" y="6618"/>
                </a:lnTo>
                <a:lnTo>
                  <a:pt x="30536" y="10735"/>
                </a:lnTo>
                <a:lnTo>
                  <a:pt x="39427" y="19590"/>
                </a:lnTo>
                <a:cubicBezTo>
                  <a:pt x="39682" y="19845"/>
                  <a:pt x="39937" y="20100"/>
                  <a:pt x="40192" y="20355"/>
                </a:cubicBezTo>
                <a:lnTo>
                  <a:pt x="40265" y="20464"/>
                </a:lnTo>
                <a:cubicBezTo>
                  <a:pt x="40302" y="20501"/>
                  <a:pt x="40338" y="20537"/>
                  <a:pt x="40375" y="20574"/>
                </a:cubicBezTo>
                <a:lnTo>
                  <a:pt x="40375" y="20574"/>
                </a:lnTo>
                <a:cubicBezTo>
                  <a:pt x="40375" y="20647"/>
                  <a:pt x="40776" y="21120"/>
                  <a:pt x="40812" y="21230"/>
                </a:cubicBezTo>
                <a:cubicBezTo>
                  <a:pt x="40860" y="21302"/>
                  <a:pt x="40877" y="21343"/>
                  <a:pt x="40893" y="21383"/>
                </a:cubicBezTo>
                <a:lnTo>
                  <a:pt x="40893" y="21383"/>
                </a:lnTo>
                <a:cubicBezTo>
                  <a:pt x="40931" y="21582"/>
                  <a:pt x="40999" y="21755"/>
                  <a:pt x="41067" y="21958"/>
                </a:cubicBezTo>
                <a:cubicBezTo>
                  <a:pt x="41067" y="22031"/>
                  <a:pt x="41103" y="22104"/>
                  <a:pt x="41103" y="22177"/>
                </a:cubicBezTo>
                <a:cubicBezTo>
                  <a:pt x="41105" y="22184"/>
                  <a:pt x="41107" y="22190"/>
                  <a:pt x="41109" y="22197"/>
                </a:cubicBezTo>
                <a:lnTo>
                  <a:pt x="41109" y="22197"/>
                </a:lnTo>
                <a:cubicBezTo>
                  <a:pt x="41119" y="22372"/>
                  <a:pt x="41140" y="22558"/>
                  <a:pt x="41140" y="22724"/>
                </a:cubicBezTo>
                <a:lnTo>
                  <a:pt x="41140" y="23051"/>
                </a:lnTo>
                <a:cubicBezTo>
                  <a:pt x="41140" y="23088"/>
                  <a:pt x="41133" y="23128"/>
                  <a:pt x="41124" y="23162"/>
                </a:cubicBezTo>
                <a:lnTo>
                  <a:pt x="41124" y="23162"/>
                </a:lnTo>
                <a:cubicBezTo>
                  <a:pt x="41129" y="23150"/>
                  <a:pt x="41134" y="23138"/>
                  <a:pt x="41140" y="23124"/>
                </a:cubicBezTo>
                <a:cubicBezTo>
                  <a:pt x="41161" y="23088"/>
                  <a:pt x="41176" y="23061"/>
                  <a:pt x="41186" y="23042"/>
                </a:cubicBezTo>
                <a:lnTo>
                  <a:pt x="41186" y="23042"/>
                </a:lnTo>
                <a:cubicBezTo>
                  <a:pt x="41167" y="23083"/>
                  <a:pt x="41140" y="23150"/>
                  <a:pt x="41140" y="23197"/>
                </a:cubicBezTo>
                <a:cubicBezTo>
                  <a:pt x="41140" y="23343"/>
                  <a:pt x="41103" y="23416"/>
                  <a:pt x="41067" y="23525"/>
                </a:cubicBezTo>
                <a:cubicBezTo>
                  <a:pt x="41046" y="23567"/>
                  <a:pt x="41026" y="23702"/>
                  <a:pt x="40991" y="23825"/>
                </a:cubicBezTo>
                <a:lnTo>
                  <a:pt x="40991" y="23825"/>
                </a:lnTo>
                <a:cubicBezTo>
                  <a:pt x="40976" y="23839"/>
                  <a:pt x="40953" y="23870"/>
                  <a:pt x="40921" y="23926"/>
                </a:cubicBezTo>
                <a:cubicBezTo>
                  <a:pt x="40885" y="24035"/>
                  <a:pt x="40812" y="24145"/>
                  <a:pt x="40739" y="24290"/>
                </a:cubicBezTo>
                <a:cubicBezTo>
                  <a:pt x="40703" y="24400"/>
                  <a:pt x="40630" y="24473"/>
                  <a:pt x="40593" y="24545"/>
                </a:cubicBezTo>
                <a:cubicBezTo>
                  <a:pt x="40583" y="24561"/>
                  <a:pt x="40569" y="24580"/>
                  <a:pt x="40554" y="24599"/>
                </a:cubicBezTo>
                <a:lnTo>
                  <a:pt x="40554" y="24599"/>
                </a:lnTo>
                <a:cubicBezTo>
                  <a:pt x="40498" y="24644"/>
                  <a:pt x="40291" y="24858"/>
                  <a:pt x="40265" y="24910"/>
                </a:cubicBezTo>
                <a:lnTo>
                  <a:pt x="40229" y="24946"/>
                </a:lnTo>
                <a:cubicBezTo>
                  <a:pt x="39937" y="25238"/>
                  <a:pt x="39682" y="25493"/>
                  <a:pt x="39391" y="25784"/>
                </a:cubicBezTo>
                <a:lnTo>
                  <a:pt x="30500" y="34639"/>
                </a:lnTo>
                <a:lnTo>
                  <a:pt x="26382" y="38756"/>
                </a:lnTo>
                <a:lnTo>
                  <a:pt x="25362" y="39777"/>
                </a:lnTo>
                <a:lnTo>
                  <a:pt x="25143" y="39995"/>
                </a:lnTo>
                <a:cubicBezTo>
                  <a:pt x="25112" y="40026"/>
                  <a:pt x="24948" y="40164"/>
                  <a:pt x="24901" y="40204"/>
                </a:cubicBezTo>
                <a:lnTo>
                  <a:pt x="24901" y="40204"/>
                </a:lnTo>
                <a:cubicBezTo>
                  <a:pt x="24746" y="40275"/>
                  <a:pt x="24617" y="40372"/>
                  <a:pt x="24488" y="40469"/>
                </a:cubicBezTo>
                <a:cubicBezTo>
                  <a:pt x="24383" y="40511"/>
                  <a:pt x="24326" y="40529"/>
                  <a:pt x="24283" y="40550"/>
                </a:cubicBezTo>
                <a:lnTo>
                  <a:pt x="24283" y="40550"/>
                </a:lnTo>
                <a:cubicBezTo>
                  <a:pt x="24005" y="40653"/>
                  <a:pt x="23826" y="40689"/>
                  <a:pt x="23613" y="40760"/>
                </a:cubicBezTo>
                <a:cubicBezTo>
                  <a:pt x="23541" y="40760"/>
                  <a:pt x="23485" y="40776"/>
                  <a:pt x="23423" y="40798"/>
                </a:cubicBezTo>
                <a:lnTo>
                  <a:pt x="23423" y="40798"/>
                </a:lnTo>
                <a:cubicBezTo>
                  <a:pt x="23317" y="40801"/>
                  <a:pt x="23210" y="40813"/>
                  <a:pt x="23103" y="40813"/>
                </a:cubicBezTo>
                <a:cubicBezTo>
                  <a:pt x="23042" y="40813"/>
                  <a:pt x="22981" y="40809"/>
                  <a:pt x="22921" y="40797"/>
                </a:cubicBezTo>
                <a:lnTo>
                  <a:pt x="22593" y="40797"/>
                </a:lnTo>
                <a:cubicBezTo>
                  <a:pt x="22546" y="40797"/>
                  <a:pt x="22479" y="40777"/>
                  <a:pt x="22438" y="40762"/>
                </a:cubicBezTo>
                <a:lnTo>
                  <a:pt x="22438" y="40762"/>
                </a:lnTo>
                <a:cubicBezTo>
                  <a:pt x="22457" y="40770"/>
                  <a:pt x="22483" y="40781"/>
                  <a:pt x="22520" y="40797"/>
                </a:cubicBezTo>
                <a:lnTo>
                  <a:pt x="22228" y="40724"/>
                </a:lnTo>
                <a:cubicBezTo>
                  <a:pt x="22137" y="40701"/>
                  <a:pt x="21945" y="40664"/>
                  <a:pt x="21796" y="40621"/>
                </a:cubicBezTo>
                <a:lnTo>
                  <a:pt x="21796" y="40621"/>
                </a:lnTo>
                <a:cubicBezTo>
                  <a:pt x="21775" y="40610"/>
                  <a:pt x="21750" y="40595"/>
                  <a:pt x="21718" y="40578"/>
                </a:cubicBezTo>
                <a:lnTo>
                  <a:pt x="21427" y="40433"/>
                </a:lnTo>
                <a:cubicBezTo>
                  <a:pt x="21281" y="40323"/>
                  <a:pt x="21135" y="40214"/>
                  <a:pt x="20989" y="40105"/>
                </a:cubicBezTo>
                <a:cubicBezTo>
                  <a:pt x="20985" y="40102"/>
                  <a:pt x="20981" y="40100"/>
                  <a:pt x="20977" y="40097"/>
                </a:cubicBezTo>
                <a:lnTo>
                  <a:pt x="20977" y="40097"/>
                </a:lnTo>
                <a:cubicBezTo>
                  <a:pt x="20898" y="40027"/>
                  <a:pt x="20825" y="39967"/>
                  <a:pt x="20771" y="39886"/>
                </a:cubicBezTo>
                <a:cubicBezTo>
                  <a:pt x="20726" y="39851"/>
                  <a:pt x="20680" y="39817"/>
                  <a:pt x="20635" y="39786"/>
                </a:cubicBezTo>
                <a:lnTo>
                  <a:pt x="20635" y="39786"/>
                </a:lnTo>
                <a:lnTo>
                  <a:pt x="14175" y="33327"/>
                </a:lnTo>
                <a:lnTo>
                  <a:pt x="6086" y="25201"/>
                </a:lnTo>
                <a:cubicBezTo>
                  <a:pt x="6013" y="25128"/>
                  <a:pt x="5904" y="25056"/>
                  <a:pt x="5831" y="24946"/>
                </a:cubicBezTo>
                <a:lnTo>
                  <a:pt x="5795" y="24910"/>
                </a:lnTo>
                <a:cubicBezTo>
                  <a:pt x="5722" y="24837"/>
                  <a:pt x="5649" y="24764"/>
                  <a:pt x="5576" y="24691"/>
                </a:cubicBezTo>
                <a:cubicBezTo>
                  <a:pt x="5544" y="24660"/>
                  <a:pt x="5507" y="24628"/>
                  <a:pt x="5477" y="24606"/>
                </a:cubicBezTo>
                <a:lnTo>
                  <a:pt x="5477" y="24606"/>
                </a:lnTo>
                <a:cubicBezTo>
                  <a:pt x="5370" y="24461"/>
                  <a:pt x="5291" y="24303"/>
                  <a:pt x="5212" y="24145"/>
                </a:cubicBezTo>
                <a:cubicBezTo>
                  <a:pt x="5189" y="24099"/>
                  <a:pt x="5166" y="24053"/>
                  <a:pt x="5143" y="24007"/>
                </a:cubicBezTo>
                <a:lnTo>
                  <a:pt x="5143" y="24007"/>
                </a:lnTo>
                <a:cubicBezTo>
                  <a:pt x="5154" y="23851"/>
                  <a:pt x="4991" y="23555"/>
                  <a:pt x="4957" y="23452"/>
                </a:cubicBezTo>
                <a:cubicBezTo>
                  <a:pt x="4920" y="23307"/>
                  <a:pt x="4920" y="23234"/>
                  <a:pt x="4884" y="23124"/>
                </a:cubicBezTo>
                <a:cubicBezTo>
                  <a:pt x="4880" y="23113"/>
                  <a:pt x="4877" y="23103"/>
                  <a:pt x="4874" y="23094"/>
                </a:cubicBezTo>
                <a:lnTo>
                  <a:pt x="4874" y="23094"/>
                </a:lnTo>
                <a:cubicBezTo>
                  <a:pt x="4863" y="22905"/>
                  <a:pt x="4847" y="22625"/>
                  <a:pt x="4847" y="22578"/>
                </a:cubicBezTo>
                <a:cubicBezTo>
                  <a:pt x="4847" y="22541"/>
                  <a:pt x="4838" y="22415"/>
                  <a:pt x="4838" y="22292"/>
                </a:cubicBezTo>
                <a:lnTo>
                  <a:pt x="4838" y="22292"/>
                </a:lnTo>
                <a:cubicBezTo>
                  <a:pt x="4844" y="22289"/>
                  <a:pt x="4857" y="22256"/>
                  <a:pt x="4884" y="22177"/>
                </a:cubicBezTo>
                <a:cubicBezTo>
                  <a:pt x="4920" y="22068"/>
                  <a:pt x="4920" y="21958"/>
                  <a:pt x="4957" y="21885"/>
                </a:cubicBezTo>
                <a:cubicBezTo>
                  <a:pt x="4989" y="21789"/>
                  <a:pt x="5134" y="21494"/>
                  <a:pt x="5143" y="21326"/>
                </a:cubicBezTo>
                <a:lnTo>
                  <a:pt x="5143" y="21326"/>
                </a:lnTo>
                <a:cubicBezTo>
                  <a:pt x="5190" y="21257"/>
                  <a:pt x="5219" y="21171"/>
                  <a:pt x="5248" y="21084"/>
                </a:cubicBezTo>
                <a:cubicBezTo>
                  <a:pt x="5300" y="20954"/>
                  <a:pt x="5388" y="20825"/>
                  <a:pt x="5488" y="20708"/>
                </a:cubicBezTo>
                <a:lnTo>
                  <a:pt x="5488" y="20708"/>
                </a:lnTo>
                <a:cubicBezTo>
                  <a:pt x="5514" y="20691"/>
                  <a:pt x="5545" y="20670"/>
                  <a:pt x="5576" y="20647"/>
                </a:cubicBezTo>
                <a:cubicBezTo>
                  <a:pt x="5685" y="20537"/>
                  <a:pt x="5722" y="20464"/>
                  <a:pt x="5795" y="20391"/>
                </a:cubicBezTo>
                <a:lnTo>
                  <a:pt x="5831" y="20355"/>
                </a:lnTo>
                <a:lnTo>
                  <a:pt x="6086" y="20100"/>
                </a:lnTo>
                <a:lnTo>
                  <a:pt x="7361" y="18825"/>
                </a:lnTo>
                <a:lnTo>
                  <a:pt x="16726" y="9460"/>
                </a:lnTo>
                <a:lnTo>
                  <a:pt x="20224" y="5962"/>
                </a:lnTo>
                <a:lnTo>
                  <a:pt x="20807" y="5379"/>
                </a:lnTo>
                <a:cubicBezTo>
                  <a:pt x="20880" y="5306"/>
                  <a:pt x="20989" y="5233"/>
                  <a:pt x="21062" y="5160"/>
                </a:cubicBezTo>
                <a:cubicBezTo>
                  <a:pt x="21091" y="5132"/>
                  <a:pt x="21106" y="5114"/>
                  <a:pt x="21112" y="5105"/>
                </a:cubicBezTo>
                <a:lnTo>
                  <a:pt x="21112" y="5105"/>
                </a:lnTo>
                <a:cubicBezTo>
                  <a:pt x="21217" y="5029"/>
                  <a:pt x="21322" y="4958"/>
                  <a:pt x="21427" y="4905"/>
                </a:cubicBezTo>
                <a:cubicBezTo>
                  <a:pt x="21511" y="4877"/>
                  <a:pt x="21574" y="4827"/>
                  <a:pt x="21649" y="4789"/>
                </a:cubicBezTo>
                <a:lnTo>
                  <a:pt x="21649" y="4789"/>
                </a:lnTo>
                <a:cubicBezTo>
                  <a:pt x="21854" y="4750"/>
                  <a:pt x="22060" y="4680"/>
                  <a:pt x="22265" y="4577"/>
                </a:cubicBezTo>
                <a:cubicBezTo>
                  <a:pt x="22374" y="4541"/>
                  <a:pt x="22483" y="4541"/>
                  <a:pt x="22593" y="4504"/>
                </a:cubicBezTo>
                <a:lnTo>
                  <a:pt x="22994" y="4504"/>
                </a:lnTo>
                <a:cubicBezTo>
                  <a:pt x="23030" y="4504"/>
                  <a:pt x="23176" y="4495"/>
                  <a:pt x="23317" y="4495"/>
                </a:cubicBezTo>
                <a:close/>
                <a:moveTo>
                  <a:pt x="22992" y="0"/>
                </a:moveTo>
                <a:cubicBezTo>
                  <a:pt x="21686" y="0"/>
                  <a:pt x="20369" y="328"/>
                  <a:pt x="19168" y="1006"/>
                </a:cubicBezTo>
                <a:cubicBezTo>
                  <a:pt x="17929" y="1699"/>
                  <a:pt x="16945" y="2828"/>
                  <a:pt x="15961" y="3812"/>
                </a:cubicBezTo>
                <a:lnTo>
                  <a:pt x="6268" y="13468"/>
                </a:lnTo>
                <a:lnTo>
                  <a:pt x="2880" y="16857"/>
                </a:lnTo>
                <a:cubicBezTo>
                  <a:pt x="2333" y="17404"/>
                  <a:pt x="1823" y="18023"/>
                  <a:pt x="1422" y="18679"/>
                </a:cubicBezTo>
                <a:cubicBezTo>
                  <a:pt x="292" y="20574"/>
                  <a:pt x="1" y="22869"/>
                  <a:pt x="657" y="24983"/>
                </a:cubicBezTo>
                <a:cubicBezTo>
                  <a:pt x="1240" y="26805"/>
                  <a:pt x="2442" y="28043"/>
                  <a:pt x="3754" y="29319"/>
                </a:cubicBezTo>
                <a:lnTo>
                  <a:pt x="8054" y="33655"/>
                </a:lnTo>
                <a:lnTo>
                  <a:pt x="16981" y="42546"/>
                </a:lnTo>
                <a:lnTo>
                  <a:pt x="17528" y="43093"/>
                </a:lnTo>
                <a:cubicBezTo>
                  <a:pt x="17734" y="43352"/>
                  <a:pt x="17986" y="43552"/>
                  <a:pt x="18263" y="43693"/>
                </a:cubicBezTo>
                <a:lnTo>
                  <a:pt x="18263" y="43693"/>
                </a:lnTo>
                <a:cubicBezTo>
                  <a:pt x="19673" y="44768"/>
                  <a:pt x="21361" y="45306"/>
                  <a:pt x="23048" y="45306"/>
                </a:cubicBezTo>
                <a:cubicBezTo>
                  <a:pt x="25025" y="45306"/>
                  <a:pt x="27002" y="44568"/>
                  <a:pt x="28532" y="43093"/>
                </a:cubicBezTo>
                <a:cubicBezTo>
                  <a:pt x="29370" y="42254"/>
                  <a:pt x="30172" y="41416"/>
                  <a:pt x="31010" y="40578"/>
                </a:cubicBezTo>
                <a:lnTo>
                  <a:pt x="40885" y="30740"/>
                </a:lnTo>
                <a:cubicBezTo>
                  <a:pt x="41723" y="29902"/>
                  <a:pt x="42597" y="29027"/>
                  <a:pt x="43436" y="28189"/>
                </a:cubicBezTo>
                <a:cubicBezTo>
                  <a:pt x="46314" y="25238"/>
                  <a:pt x="46460" y="20537"/>
                  <a:pt x="43691" y="17440"/>
                </a:cubicBezTo>
                <a:cubicBezTo>
                  <a:pt x="42998" y="16638"/>
                  <a:pt x="42197" y="15910"/>
                  <a:pt x="41431" y="15181"/>
                </a:cubicBezTo>
                <a:lnTo>
                  <a:pt x="36694" y="10444"/>
                </a:lnTo>
                <a:cubicBezTo>
                  <a:pt x="33998" y="7747"/>
                  <a:pt x="31302" y="5051"/>
                  <a:pt x="28605" y="2354"/>
                </a:cubicBezTo>
                <a:cubicBezTo>
                  <a:pt x="27088" y="816"/>
                  <a:pt x="25053" y="0"/>
                  <a:pt x="22992"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25" name="Google Shape;1205;p35"/>
          <p:cNvSpPr/>
          <p:nvPr/>
        </p:nvSpPr>
        <p:spPr>
          <a:xfrm>
            <a:off x="5790910" y="1654552"/>
            <a:ext cx="1052610" cy="1025179"/>
          </a:xfrm>
          <a:custGeom>
            <a:avLst/>
            <a:gdLst/>
            <a:ahLst/>
            <a:cxnLst/>
            <a:rect l="l" t="t" r="r" b="b"/>
            <a:pathLst>
              <a:path w="41942" h="40849" extrusionOk="0">
                <a:moveTo>
                  <a:pt x="20966" y="1"/>
                </a:moveTo>
                <a:cubicBezTo>
                  <a:pt x="19568" y="1"/>
                  <a:pt x="18165" y="529"/>
                  <a:pt x="17090" y="1586"/>
                </a:cubicBezTo>
                <a:lnTo>
                  <a:pt x="2150" y="16562"/>
                </a:lnTo>
                <a:cubicBezTo>
                  <a:pt x="0" y="18712"/>
                  <a:pt x="0" y="22137"/>
                  <a:pt x="2150" y="24287"/>
                </a:cubicBezTo>
                <a:lnTo>
                  <a:pt x="17090" y="39263"/>
                </a:lnTo>
                <a:cubicBezTo>
                  <a:pt x="18165" y="40320"/>
                  <a:pt x="19568" y="40848"/>
                  <a:pt x="20966" y="40848"/>
                </a:cubicBezTo>
                <a:cubicBezTo>
                  <a:pt x="22365" y="40848"/>
                  <a:pt x="23758" y="40320"/>
                  <a:pt x="24815" y="39263"/>
                </a:cubicBezTo>
                <a:lnTo>
                  <a:pt x="39791" y="24287"/>
                </a:lnTo>
                <a:cubicBezTo>
                  <a:pt x="41941" y="22137"/>
                  <a:pt x="41941" y="18712"/>
                  <a:pt x="39791" y="16562"/>
                </a:cubicBezTo>
                <a:lnTo>
                  <a:pt x="24815" y="1586"/>
                </a:lnTo>
                <a:cubicBezTo>
                  <a:pt x="23758" y="529"/>
                  <a:pt x="22365" y="1"/>
                  <a:pt x="20966"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lgn="ctr" defTabSz="1219200">
              <a:buClr>
                <a:srgbClr val="000000"/>
              </a:buClr>
            </a:pPr>
            <a:r>
              <a:rPr lang="en-GB" sz="4000" kern="0" dirty="0">
                <a:solidFill>
                  <a:srgbClr val="FFFFFF"/>
                </a:solidFill>
                <a:latin typeface="Arial"/>
                <a:ea typeface="微软雅黑"/>
                <a:cs typeface="字魂105号-简雅黑" panose="00000500000000000000" pitchFamily="2" charset="-122"/>
                <a:sym typeface="Arial"/>
              </a:rPr>
              <a:t>1</a:t>
            </a:r>
            <a:endParaRPr sz="4000" kern="0" dirty="0">
              <a:solidFill>
                <a:srgbClr val="FFFFFF"/>
              </a:solidFill>
              <a:latin typeface="Arial"/>
              <a:ea typeface="微软雅黑"/>
              <a:cs typeface="字魂105号-简雅黑" panose="00000500000000000000" pitchFamily="2" charset="-122"/>
              <a:sym typeface="Arial"/>
            </a:endParaRPr>
          </a:p>
        </p:txBody>
      </p:sp>
      <p:sp>
        <p:nvSpPr>
          <p:cNvPr id="33" name="Google Shape;1210;p35"/>
          <p:cNvSpPr/>
          <p:nvPr/>
        </p:nvSpPr>
        <p:spPr>
          <a:xfrm>
            <a:off x="6267350" y="2611832"/>
            <a:ext cx="4701166" cy="778251"/>
          </a:xfrm>
          <a:custGeom>
            <a:avLst/>
            <a:gdLst/>
            <a:ahLst/>
            <a:cxnLst/>
            <a:rect l="l" t="t" r="r" b="b"/>
            <a:pathLst>
              <a:path w="168456" h="31010" extrusionOk="0">
                <a:moveTo>
                  <a:pt x="1" y="0"/>
                </a:moveTo>
                <a:lnTo>
                  <a:pt x="1" y="31009"/>
                </a:lnTo>
                <a:lnTo>
                  <a:pt x="154463" y="31009"/>
                </a:lnTo>
                <a:cubicBezTo>
                  <a:pt x="162188" y="31009"/>
                  <a:pt x="168456" y="24742"/>
                  <a:pt x="168456" y="17017"/>
                </a:cubicBezTo>
                <a:lnTo>
                  <a:pt x="168456" y="13992"/>
                </a:lnTo>
                <a:cubicBezTo>
                  <a:pt x="168456" y="6267"/>
                  <a:pt x="162188" y="0"/>
                  <a:pt x="154463" y="0"/>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4" name="Google Shape;1211;p35"/>
          <p:cNvSpPr/>
          <p:nvPr/>
        </p:nvSpPr>
        <p:spPr>
          <a:xfrm>
            <a:off x="5747017" y="2432352"/>
            <a:ext cx="1165068" cy="1137211"/>
          </a:xfrm>
          <a:custGeom>
            <a:avLst/>
            <a:gdLst/>
            <a:ahLst/>
            <a:cxnLst/>
            <a:rect l="l" t="t" r="r" b="b"/>
            <a:pathLst>
              <a:path w="46423" h="45313" extrusionOk="0">
                <a:moveTo>
                  <a:pt x="23284" y="4483"/>
                </a:moveTo>
                <a:cubicBezTo>
                  <a:pt x="23311" y="4492"/>
                  <a:pt x="23385" y="4510"/>
                  <a:pt x="23453" y="4522"/>
                </a:cubicBezTo>
                <a:lnTo>
                  <a:pt x="23453" y="4522"/>
                </a:lnTo>
                <a:cubicBezTo>
                  <a:pt x="23445" y="4520"/>
                  <a:pt x="23438" y="4518"/>
                  <a:pt x="23430" y="4515"/>
                </a:cubicBezTo>
                <a:cubicBezTo>
                  <a:pt x="23365" y="4499"/>
                  <a:pt x="23324" y="4489"/>
                  <a:pt x="23300" y="4484"/>
                </a:cubicBezTo>
                <a:lnTo>
                  <a:pt x="23300" y="4484"/>
                </a:lnTo>
                <a:cubicBezTo>
                  <a:pt x="23295" y="4484"/>
                  <a:pt x="23289" y="4484"/>
                  <a:pt x="23284" y="4483"/>
                </a:cubicBezTo>
                <a:close/>
                <a:moveTo>
                  <a:pt x="21596" y="4799"/>
                </a:moveTo>
                <a:lnTo>
                  <a:pt x="21596" y="4799"/>
                </a:lnTo>
                <a:cubicBezTo>
                  <a:pt x="21584" y="4804"/>
                  <a:pt x="21576" y="4807"/>
                  <a:pt x="21572" y="4807"/>
                </a:cubicBezTo>
                <a:cubicBezTo>
                  <a:pt x="21580" y="4804"/>
                  <a:pt x="21588" y="4801"/>
                  <a:pt x="21596" y="4799"/>
                </a:cubicBezTo>
                <a:close/>
                <a:moveTo>
                  <a:pt x="40861" y="24035"/>
                </a:moveTo>
                <a:cubicBezTo>
                  <a:pt x="40857" y="24039"/>
                  <a:pt x="40853" y="24043"/>
                  <a:pt x="40848" y="24046"/>
                </a:cubicBezTo>
                <a:cubicBezTo>
                  <a:pt x="40853" y="24043"/>
                  <a:pt x="40857" y="24039"/>
                  <a:pt x="40861" y="24035"/>
                </a:cubicBezTo>
                <a:close/>
                <a:moveTo>
                  <a:pt x="25085" y="40048"/>
                </a:moveTo>
                <a:cubicBezTo>
                  <a:pt x="25086" y="40048"/>
                  <a:pt x="25072" y="40057"/>
                  <a:pt x="25036" y="40080"/>
                </a:cubicBezTo>
                <a:lnTo>
                  <a:pt x="25036" y="40080"/>
                </a:lnTo>
                <a:cubicBezTo>
                  <a:pt x="25065" y="40061"/>
                  <a:pt x="25085" y="40048"/>
                  <a:pt x="25085" y="40048"/>
                </a:cubicBezTo>
                <a:close/>
                <a:moveTo>
                  <a:pt x="24954" y="40137"/>
                </a:moveTo>
                <a:lnTo>
                  <a:pt x="24851" y="40225"/>
                </a:lnTo>
                <a:cubicBezTo>
                  <a:pt x="24851" y="40213"/>
                  <a:pt x="24901" y="40175"/>
                  <a:pt x="24954" y="40137"/>
                </a:cubicBezTo>
                <a:close/>
                <a:moveTo>
                  <a:pt x="21572" y="40516"/>
                </a:moveTo>
                <a:cubicBezTo>
                  <a:pt x="21572" y="40516"/>
                  <a:pt x="21764" y="40612"/>
                  <a:pt x="21820" y="40636"/>
                </a:cubicBezTo>
                <a:lnTo>
                  <a:pt x="21820" y="40636"/>
                </a:lnTo>
                <a:cubicBezTo>
                  <a:pt x="21706" y="40605"/>
                  <a:pt x="21604" y="40564"/>
                  <a:pt x="21572" y="40516"/>
                </a:cubicBezTo>
                <a:close/>
                <a:moveTo>
                  <a:pt x="22364" y="40723"/>
                </a:moveTo>
                <a:cubicBezTo>
                  <a:pt x="22363" y="40723"/>
                  <a:pt x="22378" y="40729"/>
                  <a:pt x="22401" y="40737"/>
                </a:cubicBezTo>
                <a:lnTo>
                  <a:pt x="22401" y="40737"/>
                </a:lnTo>
                <a:cubicBezTo>
                  <a:pt x="22376" y="40727"/>
                  <a:pt x="22365" y="40723"/>
                  <a:pt x="22364" y="40723"/>
                </a:cubicBezTo>
                <a:close/>
                <a:moveTo>
                  <a:pt x="22957" y="4479"/>
                </a:moveTo>
                <a:cubicBezTo>
                  <a:pt x="22993" y="4479"/>
                  <a:pt x="23142" y="4479"/>
                  <a:pt x="23284" y="4483"/>
                </a:cubicBezTo>
                <a:lnTo>
                  <a:pt x="23284" y="4483"/>
                </a:lnTo>
                <a:cubicBezTo>
                  <a:pt x="23276" y="4481"/>
                  <a:pt x="23272" y="4479"/>
                  <a:pt x="23274" y="4479"/>
                </a:cubicBezTo>
                <a:cubicBezTo>
                  <a:pt x="23277" y="4479"/>
                  <a:pt x="23285" y="4481"/>
                  <a:pt x="23300" y="4484"/>
                </a:cubicBezTo>
                <a:lnTo>
                  <a:pt x="23300" y="4484"/>
                </a:lnTo>
                <a:cubicBezTo>
                  <a:pt x="23434" y="4489"/>
                  <a:pt x="23559" y="4498"/>
                  <a:pt x="23576" y="4515"/>
                </a:cubicBezTo>
                <a:cubicBezTo>
                  <a:pt x="23583" y="4528"/>
                  <a:pt x="23569" y="4533"/>
                  <a:pt x="23544" y="4533"/>
                </a:cubicBezTo>
                <a:cubicBezTo>
                  <a:pt x="23520" y="4533"/>
                  <a:pt x="23487" y="4529"/>
                  <a:pt x="23453" y="4522"/>
                </a:cubicBezTo>
                <a:lnTo>
                  <a:pt x="23453" y="4522"/>
                </a:lnTo>
                <a:cubicBezTo>
                  <a:pt x="23559" y="4556"/>
                  <a:pt x="23693" y="4590"/>
                  <a:pt x="23795" y="4624"/>
                </a:cubicBezTo>
                <a:cubicBezTo>
                  <a:pt x="23876" y="4645"/>
                  <a:pt x="24094" y="4722"/>
                  <a:pt x="24213" y="4761"/>
                </a:cubicBezTo>
                <a:lnTo>
                  <a:pt x="24213" y="4761"/>
                </a:lnTo>
                <a:cubicBezTo>
                  <a:pt x="24313" y="4811"/>
                  <a:pt x="24452" y="4880"/>
                  <a:pt x="24487" y="4916"/>
                </a:cubicBezTo>
                <a:cubicBezTo>
                  <a:pt x="24625" y="4962"/>
                  <a:pt x="24749" y="5023"/>
                  <a:pt x="24858" y="5098"/>
                </a:cubicBezTo>
                <a:lnTo>
                  <a:pt x="24858" y="5098"/>
                </a:lnTo>
                <a:cubicBezTo>
                  <a:pt x="24873" y="5117"/>
                  <a:pt x="24904" y="5151"/>
                  <a:pt x="24961" y="5207"/>
                </a:cubicBezTo>
                <a:lnTo>
                  <a:pt x="25216" y="5426"/>
                </a:lnTo>
                <a:lnTo>
                  <a:pt x="25362" y="5572"/>
                </a:lnTo>
                <a:lnTo>
                  <a:pt x="26418" y="6629"/>
                </a:lnTo>
                <a:lnTo>
                  <a:pt x="30499" y="10746"/>
                </a:lnTo>
                <a:lnTo>
                  <a:pt x="39390" y="19601"/>
                </a:lnTo>
                <a:lnTo>
                  <a:pt x="40156" y="20366"/>
                </a:lnTo>
                <a:lnTo>
                  <a:pt x="40265" y="20475"/>
                </a:lnTo>
                <a:cubicBezTo>
                  <a:pt x="40301" y="20511"/>
                  <a:pt x="40338" y="20548"/>
                  <a:pt x="40374" y="20584"/>
                </a:cubicBezTo>
                <a:lnTo>
                  <a:pt x="40374" y="20584"/>
                </a:lnTo>
                <a:cubicBezTo>
                  <a:pt x="40405" y="20737"/>
                  <a:pt x="40745" y="21140"/>
                  <a:pt x="40811" y="21240"/>
                </a:cubicBezTo>
                <a:lnTo>
                  <a:pt x="40898" y="21414"/>
                </a:lnTo>
                <a:lnTo>
                  <a:pt x="40898" y="21414"/>
                </a:lnTo>
                <a:cubicBezTo>
                  <a:pt x="40937" y="21582"/>
                  <a:pt x="40998" y="21771"/>
                  <a:pt x="41030" y="21933"/>
                </a:cubicBezTo>
                <a:cubicBezTo>
                  <a:pt x="41030" y="22042"/>
                  <a:pt x="41067" y="22078"/>
                  <a:pt x="41103" y="22188"/>
                </a:cubicBezTo>
                <a:cubicBezTo>
                  <a:pt x="41103" y="22188"/>
                  <a:pt x="41103" y="22189"/>
                  <a:pt x="41103" y="22190"/>
                </a:cubicBezTo>
                <a:lnTo>
                  <a:pt x="41103" y="22190"/>
                </a:lnTo>
                <a:cubicBezTo>
                  <a:pt x="41105" y="22370"/>
                  <a:pt x="41111" y="22563"/>
                  <a:pt x="41139" y="22734"/>
                </a:cubicBezTo>
                <a:lnTo>
                  <a:pt x="41139" y="23062"/>
                </a:lnTo>
                <a:cubicBezTo>
                  <a:pt x="41139" y="23112"/>
                  <a:pt x="41072" y="23246"/>
                  <a:pt x="41075" y="23246"/>
                </a:cubicBezTo>
                <a:cubicBezTo>
                  <a:pt x="41076" y="23246"/>
                  <a:pt x="41086" y="23229"/>
                  <a:pt x="41111" y="23184"/>
                </a:cubicBezTo>
                <a:lnTo>
                  <a:pt x="41111" y="23184"/>
                </a:lnTo>
                <a:cubicBezTo>
                  <a:pt x="41108" y="23192"/>
                  <a:pt x="41105" y="23200"/>
                  <a:pt x="41103" y="23208"/>
                </a:cubicBezTo>
                <a:cubicBezTo>
                  <a:pt x="41067" y="23317"/>
                  <a:pt x="41067" y="23427"/>
                  <a:pt x="41030" y="23499"/>
                </a:cubicBezTo>
                <a:cubicBezTo>
                  <a:pt x="41009" y="23562"/>
                  <a:pt x="40988" y="23709"/>
                  <a:pt x="40953" y="23837"/>
                </a:cubicBezTo>
                <a:lnTo>
                  <a:pt x="40953" y="23837"/>
                </a:lnTo>
                <a:cubicBezTo>
                  <a:pt x="40938" y="23851"/>
                  <a:pt x="40915" y="23882"/>
                  <a:pt x="40884" y="23937"/>
                </a:cubicBezTo>
                <a:cubicBezTo>
                  <a:pt x="40848" y="24046"/>
                  <a:pt x="40775" y="24155"/>
                  <a:pt x="40702" y="24265"/>
                </a:cubicBezTo>
                <a:cubicBezTo>
                  <a:pt x="40629" y="24410"/>
                  <a:pt x="40593" y="24447"/>
                  <a:pt x="40556" y="24556"/>
                </a:cubicBezTo>
                <a:cubicBezTo>
                  <a:pt x="40548" y="24564"/>
                  <a:pt x="40538" y="24575"/>
                  <a:pt x="40527" y="24587"/>
                </a:cubicBezTo>
                <a:lnTo>
                  <a:pt x="40527" y="24587"/>
                </a:lnTo>
                <a:cubicBezTo>
                  <a:pt x="40494" y="24600"/>
                  <a:pt x="40256" y="24865"/>
                  <a:pt x="40228" y="24921"/>
                </a:cubicBezTo>
                <a:lnTo>
                  <a:pt x="40192" y="24957"/>
                </a:lnTo>
                <a:cubicBezTo>
                  <a:pt x="39900" y="25248"/>
                  <a:pt x="39645" y="25504"/>
                  <a:pt x="39354" y="25759"/>
                </a:cubicBezTo>
                <a:lnTo>
                  <a:pt x="30463" y="34650"/>
                </a:lnTo>
                <a:lnTo>
                  <a:pt x="26382" y="38767"/>
                </a:lnTo>
                <a:lnTo>
                  <a:pt x="25362" y="39751"/>
                </a:lnTo>
                <a:lnTo>
                  <a:pt x="25107" y="40006"/>
                </a:lnTo>
                <a:lnTo>
                  <a:pt x="24972" y="40122"/>
                </a:lnTo>
                <a:lnTo>
                  <a:pt x="24972" y="40122"/>
                </a:lnTo>
                <a:cubicBezTo>
                  <a:pt x="24957" y="40131"/>
                  <a:pt x="24942" y="40141"/>
                  <a:pt x="24924" y="40152"/>
                </a:cubicBezTo>
                <a:cubicBezTo>
                  <a:pt x="24779" y="40261"/>
                  <a:pt x="24596" y="40370"/>
                  <a:pt x="24451" y="40443"/>
                </a:cubicBezTo>
                <a:lnTo>
                  <a:pt x="24160" y="40589"/>
                </a:lnTo>
                <a:lnTo>
                  <a:pt x="24160" y="40589"/>
                </a:lnTo>
                <a:cubicBezTo>
                  <a:pt x="23978" y="40649"/>
                  <a:pt x="23795" y="40704"/>
                  <a:pt x="23613" y="40735"/>
                </a:cubicBezTo>
                <a:cubicBezTo>
                  <a:pt x="23558" y="40753"/>
                  <a:pt x="23503" y="40762"/>
                  <a:pt x="23449" y="40771"/>
                </a:cubicBezTo>
                <a:lnTo>
                  <a:pt x="23449" y="40771"/>
                </a:lnTo>
                <a:cubicBezTo>
                  <a:pt x="23443" y="40771"/>
                  <a:pt x="23437" y="40771"/>
                  <a:pt x="23430" y="40771"/>
                </a:cubicBezTo>
                <a:lnTo>
                  <a:pt x="22556" y="40771"/>
                </a:lnTo>
                <a:cubicBezTo>
                  <a:pt x="22509" y="40771"/>
                  <a:pt x="22442" y="40751"/>
                  <a:pt x="22401" y="40737"/>
                </a:cubicBezTo>
                <a:lnTo>
                  <a:pt x="22401" y="40737"/>
                </a:lnTo>
                <a:cubicBezTo>
                  <a:pt x="22420" y="40744"/>
                  <a:pt x="22446" y="40756"/>
                  <a:pt x="22483" y="40771"/>
                </a:cubicBezTo>
                <a:lnTo>
                  <a:pt x="22191" y="40698"/>
                </a:lnTo>
                <a:cubicBezTo>
                  <a:pt x="22132" y="40698"/>
                  <a:pt x="21976" y="40677"/>
                  <a:pt x="21834" y="40640"/>
                </a:cubicBezTo>
                <a:lnTo>
                  <a:pt x="21834" y="40640"/>
                </a:lnTo>
                <a:cubicBezTo>
                  <a:pt x="21827" y="40634"/>
                  <a:pt x="21784" y="40609"/>
                  <a:pt x="21681" y="40553"/>
                </a:cubicBezTo>
                <a:lnTo>
                  <a:pt x="21426" y="40407"/>
                </a:lnTo>
                <a:cubicBezTo>
                  <a:pt x="21295" y="40354"/>
                  <a:pt x="21182" y="40282"/>
                  <a:pt x="21075" y="40206"/>
                </a:cubicBezTo>
                <a:lnTo>
                  <a:pt x="21075" y="40206"/>
                </a:lnTo>
                <a:cubicBezTo>
                  <a:pt x="21068" y="40196"/>
                  <a:pt x="21053" y="40179"/>
                  <a:pt x="21025" y="40152"/>
                </a:cubicBezTo>
                <a:cubicBezTo>
                  <a:pt x="20953" y="40079"/>
                  <a:pt x="20843" y="39970"/>
                  <a:pt x="20734" y="39897"/>
                </a:cubicBezTo>
                <a:cubicBezTo>
                  <a:pt x="20724" y="39884"/>
                  <a:pt x="20715" y="39872"/>
                  <a:pt x="20705" y="39860"/>
                </a:cubicBezTo>
                <a:lnTo>
                  <a:pt x="20734" y="39860"/>
                </a:lnTo>
                <a:lnTo>
                  <a:pt x="14175" y="33301"/>
                </a:lnTo>
                <a:lnTo>
                  <a:pt x="6049" y="25212"/>
                </a:lnTo>
                <a:cubicBezTo>
                  <a:pt x="5976" y="25139"/>
                  <a:pt x="5867" y="25030"/>
                  <a:pt x="5794" y="24957"/>
                </a:cubicBezTo>
                <a:cubicBezTo>
                  <a:pt x="5794" y="24921"/>
                  <a:pt x="5758" y="24921"/>
                  <a:pt x="5758" y="24921"/>
                </a:cubicBezTo>
                <a:cubicBezTo>
                  <a:pt x="5685" y="24848"/>
                  <a:pt x="5612" y="24738"/>
                  <a:pt x="5539" y="24665"/>
                </a:cubicBezTo>
                <a:cubicBezTo>
                  <a:pt x="5524" y="24650"/>
                  <a:pt x="5502" y="24633"/>
                  <a:pt x="5480" y="24618"/>
                </a:cubicBezTo>
                <a:lnTo>
                  <a:pt x="5480" y="24618"/>
                </a:lnTo>
                <a:cubicBezTo>
                  <a:pt x="5368" y="24475"/>
                  <a:pt x="5260" y="24326"/>
                  <a:pt x="5175" y="24155"/>
                </a:cubicBezTo>
                <a:lnTo>
                  <a:pt x="5065" y="23937"/>
                </a:lnTo>
                <a:cubicBezTo>
                  <a:pt x="5010" y="23826"/>
                  <a:pt x="4995" y="23786"/>
                  <a:pt x="5001" y="23786"/>
                </a:cubicBezTo>
                <a:cubicBezTo>
                  <a:pt x="5015" y="23786"/>
                  <a:pt x="5138" y="23995"/>
                  <a:pt x="5138" y="24046"/>
                </a:cubicBezTo>
                <a:cubicBezTo>
                  <a:pt x="5138" y="23900"/>
                  <a:pt x="4956" y="23572"/>
                  <a:pt x="4920" y="23427"/>
                </a:cubicBezTo>
                <a:cubicBezTo>
                  <a:pt x="4883" y="23281"/>
                  <a:pt x="4883" y="23244"/>
                  <a:pt x="4847" y="23135"/>
                </a:cubicBezTo>
                <a:cubicBezTo>
                  <a:pt x="4842" y="23113"/>
                  <a:pt x="4838" y="23094"/>
                  <a:pt x="4835" y="23078"/>
                </a:cubicBezTo>
                <a:lnTo>
                  <a:pt x="4835" y="23078"/>
                </a:lnTo>
                <a:cubicBezTo>
                  <a:pt x="4824" y="22891"/>
                  <a:pt x="4810" y="22634"/>
                  <a:pt x="4810" y="22588"/>
                </a:cubicBezTo>
                <a:cubicBezTo>
                  <a:pt x="4810" y="22479"/>
                  <a:pt x="4774" y="22078"/>
                  <a:pt x="4847" y="22042"/>
                </a:cubicBezTo>
                <a:lnTo>
                  <a:pt x="4847" y="22042"/>
                </a:lnTo>
                <a:cubicBezTo>
                  <a:pt x="4847" y="22042"/>
                  <a:pt x="4807" y="22303"/>
                  <a:pt x="4816" y="22303"/>
                </a:cubicBezTo>
                <a:cubicBezTo>
                  <a:pt x="4819" y="22303"/>
                  <a:pt x="4828" y="22272"/>
                  <a:pt x="4847" y="22188"/>
                </a:cubicBezTo>
                <a:lnTo>
                  <a:pt x="4920" y="21860"/>
                </a:lnTo>
                <a:cubicBezTo>
                  <a:pt x="4956" y="21714"/>
                  <a:pt x="5138" y="21422"/>
                  <a:pt x="5138" y="21277"/>
                </a:cubicBezTo>
                <a:lnTo>
                  <a:pt x="5138" y="21277"/>
                </a:lnTo>
                <a:cubicBezTo>
                  <a:pt x="5138" y="21303"/>
                  <a:pt x="5008" y="21514"/>
                  <a:pt x="5000" y="21514"/>
                </a:cubicBezTo>
                <a:cubicBezTo>
                  <a:pt x="4997" y="21514"/>
                  <a:pt x="5013" y="21480"/>
                  <a:pt x="5065" y="21386"/>
                </a:cubicBezTo>
                <a:cubicBezTo>
                  <a:pt x="5138" y="21277"/>
                  <a:pt x="5175" y="21204"/>
                  <a:pt x="5248" y="21095"/>
                </a:cubicBezTo>
                <a:cubicBezTo>
                  <a:pt x="5300" y="20963"/>
                  <a:pt x="5372" y="20831"/>
                  <a:pt x="5463" y="20699"/>
                </a:cubicBezTo>
                <a:lnTo>
                  <a:pt x="5463" y="20699"/>
                </a:lnTo>
                <a:cubicBezTo>
                  <a:pt x="5488" y="20679"/>
                  <a:pt x="5515" y="20653"/>
                  <a:pt x="5539" y="20621"/>
                </a:cubicBezTo>
                <a:cubicBezTo>
                  <a:pt x="5648" y="20512"/>
                  <a:pt x="5685" y="20475"/>
                  <a:pt x="5758" y="20402"/>
                </a:cubicBezTo>
                <a:lnTo>
                  <a:pt x="5794" y="20366"/>
                </a:lnTo>
                <a:cubicBezTo>
                  <a:pt x="5903" y="20256"/>
                  <a:pt x="5976" y="20184"/>
                  <a:pt x="6086" y="20074"/>
                </a:cubicBezTo>
                <a:lnTo>
                  <a:pt x="7325" y="18835"/>
                </a:lnTo>
                <a:lnTo>
                  <a:pt x="16689" y="9471"/>
                </a:lnTo>
                <a:lnTo>
                  <a:pt x="20187" y="5973"/>
                </a:lnTo>
                <a:cubicBezTo>
                  <a:pt x="20370" y="5754"/>
                  <a:pt x="20588" y="5572"/>
                  <a:pt x="20770" y="5390"/>
                </a:cubicBezTo>
                <a:cubicBezTo>
                  <a:pt x="20843" y="5317"/>
                  <a:pt x="20953" y="5244"/>
                  <a:pt x="21025" y="5171"/>
                </a:cubicBezTo>
                <a:cubicBezTo>
                  <a:pt x="21052" y="5145"/>
                  <a:pt x="21067" y="5128"/>
                  <a:pt x="21073" y="5118"/>
                </a:cubicBezTo>
                <a:lnTo>
                  <a:pt x="21073" y="5118"/>
                </a:lnTo>
                <a:cubicBezTo>
                  <a:pt x="21178" y="5041"/>
                  <a:pt x="21284" y="4969"/>
                  <a:pt x="21390" y="4916"/>
                </a:cubicBezTo>
                <a:lnTo>
                  <a:pt x="21669" y="4776"/>
                </a:lnTo>
                <a:lnTo>
                  <a:pt x="21669" y="4776"/>
                </a:lnTo>
                <a:cubicBezTo>
                  <a:pt x="21855" y="4721"/>
                  <a:pt x="22042" y="4681"/>
                  <a:pt x="22228" y="4588"/>
                </a:cubicBezTo>
                <a:lnTo>
                  <a:pt x="22556" y="4515"/>
                </a:lnTo>
                <a:cubicBezTo>
                  <a:pt x="22570" y="4512"/>
                  <a:pt x="22582" y="4508"/>
                  <a:pt x="22591" y="4506"/>
                </a:cubicBezTo>
                <a:lnTo>
                  <a:pt x="22591" y="4506"/>
                </a:lnTo>
                <a:cubicBezTo>
                  <a:pt x="22713" y="4495"/>
                  <a:pt x="22835" y="4479"/>
                  <a:pt x="22957" y="4479"/>
                </a:cubicBezTo>
                <a:close/>
                <a:moveTo>
                  <a:pt x="23344" y="40791"/>
                </a:moveTo>
                <a:lnTo>
                  <a:pt x="23344" y="40791"/>
                </a:lnTo>
                <a:cubicBezTo>
                  <a:pt x="23324" y="40796"/>
                  <a:pt x="23304" y="40801"/>
                  <a:pt x="23285" y="40808"/>
                </a:cubicBezTo>
                <a:cubicBezTo>
                  <a:pt x="23291" y="40801"/>
                  <a:pt x="23314" y="40796"/>
                  <a:pt x="23344" y="40791"/>
                </a:cubicBezTo>
                <a:close/>
                <a:moveTo>
                  <a:pt x="22985" y="1"/>
                </a:moveTo>
                <a:cubicBezTo>
                  <a:pt x="21667" y="1"/>
                  <a:pt x="20341" y="334"/>
                  <a:pt x="19131" y="1017"/>
                </a:cubicBezTo>
                <a:cubicBezTo>
                  <a:pt x="17892" y="1709"/>
                  <a:pt x="16944" y="2839"/>
                  <a:pt x="15960" y="3786"/>
                </a:cubicBezTo>
                <a:lnTo>
                  <a:pt x="6268" y="13515"/>
                </a:lnTo>
                <a:lnTo>
                  <a:pt x="2879" y="16868"/>
                </a:lnTo>
                <a:cubicBezTo>
                  <a:pt x="2296" y="17414"/>
                  <a:pt x="1822" y="17997"/>
                  <a:pt x="1385" y="18653"/>
                </a:cubicBezTo>
                <a:cubicBezTo>
                  <a:pt x="256" y="20548"/>
                  <a:pt x="0" y="22844"/>
                  <a:pt x="620" y="24957"/>
                </a:cubicBezTo>
                <a:cubicBezTo>
                  <a:pt x="1239" y="26779"/>
                  <a:pt x="2442" y="28018"/>
                  <a:pt x="3717" y="29293"/>
                </a:cubicBezTo>
                <a:lnTo>
                  <a:pt x="8053" y="33629"/>
                </a:lnTo>
                <a:lnTo>
                  <a:pt x="16981" y="42520"/>
                </a:lnTo>
                <a:lnTo>
                  <a:pt x="17059" y="42598"/>
                </a:lnTo>
                <a:lnTo>
                  <a:pt x="17059" y="42598"/>
                </a:lnTo>
                <a:cubicBezTo>
                  <a:pt x="17185" y="42785"/>
                  <a:pt x="17342" y="42956"/>
                  <a:pt x="17527" y="43103"/>
                </a:cubicBezTo>
                <a:cubicBezTo>
                  <a:pt x="19053" y="44574"/>
                  <a:pt x="21031" y="45312"/>
                  <a:pt x="23007" y="45312"/>
                </a:cubicBezTo>
                <a:cubicBezTo>
                  <a:pt x="24994" y="45312"/>
                  <a:pt x="26978" y="44565"/>
                  <a:pt x="28495" y="43067"/>
                </a:cubicBezTo>
                <a:cubicBezTo>
                  <a:pt x="29333" y="42265"/>
                  <a:pt x="30171" y="41427"/>
                  <a:pt x="30973" y="40589"/>
                </a:cubicBezTo>
                <a:lnTo>
                  <a:pt x="40848" y="30714"/>
                </a:lnTo>
                <a:cubicBezTo>
                  <a:pt x="41686" y="29876"/>
                  <a:pt x="42561" y="29038"/>
                  <a:pt x="43399" y="28164"/>
                </a:cubicBezTo>
                <a:cubicBezTo>
                  <a:pt x="46277" y="25212"/>
                  <a:pt x="46423" y="20512"/>
                  <a:pt x="43654" y="17414"/>
                </a:cubicBezTo>
                <a:cubicBezTo>
                  <a:pt x="42961" y="16613"/>
                  <a:pt x="42160" y="15920"/>
                  <a:pt x="41394" y="15155"/>
                </a:cubicBezTo>
                <a:lnTo>
                  <a:pt x="36657" y="10418"/>
                </a:lnTo>
                <a:cubicBezTo>
                  <a:pt x="33961" y="7722"/>
                  <a:pt x="31301" y="5062"/>
                  <a:pt x="28605" y="2365"/>
                </a:cubicBezTo>
                <a:cubicBezTo>
                  <a:pt x="27073" y="811"/>
                  <a:pt x="25040" y="1"/>
                  <a:pt x="22985"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35" name="Google Shape;1212;p35"/>
          <p:cNvSpPr/>
          <p:nvPr/>
        </p:nvSpPr>
        <p:spPr>
          <a:xfrm>
            <a:off x="5797311" y="2488155"/>
            <a:ext cx="1052610" cy="1025605"/>
          </a:xfrm>
          <a:custGeom>
            <a:avLst/>
            <a:gdLst/>
            <a:ahLst/>
            <a:cxnLst/>
            <a:rect l="l" t="t" r="r" b="b"/>
            <a:pathLst>
              <a:path w="41942" h="40866" extrusionOk="0">
                <a:moveTo>
                  <a:pt x="20971" y="0"/>
                </a:moveTo>
                <a:cubicBezTo>
                  <a:pt x="19568" y="0"/>
                  <a:pt x="18165" y="538"/>
                  <a:pt x="17090" y="1613"/>
                </a:cubicBezTo>
                <a:lnTo>
                  <a:pt x="2150" y="16589"/>
                </a:lnTo>
                <a:cubicBezTo>
                  <a:pt x="1" y="18739"/>
                  <a:pt x="1" y="22164"/>
                  <a:pt x="2150" y="24314"/>
                </a:cubicBezTo>
                <a:lnTo>
                  <a:pt x="17090" y="39254"/>
                </a:lnTo>
                <a:cubicBezTo>
                  <a:pt x="18165" y="40328"/>
                  <a:pt x="19568" y="40866"/>
                  <a:pt x="20971" y="40866"/>
                </a:cubicBezTo>
                <a:cubicBezTo>
                  <a:pt x="22374" y="40866"/>
                  <a:pt x="23777" y="40328"/>
                  <a:pt x="24852" y="39254"/>
                </a:cubicBezTo>
                <a:lnTo>
                  <a:pt x="39791" y="24314"/>
                </a:lnTo>
                <a:cubicBezTo>
                  <a:pt x="41941" y="22164"/>
                  <a:pt x="41941" y="18739"/>
                  <a:pt x="39791" y="16589"/>
                </a:cubicBezTo>
                <a:lnTo>
                  <a:pt x="24852" y="1613"/>
                </a:lnTo>
                <a:cubicBezTo>
                  <a:pt x="23777" y="538"/>
                  <a:pt x="22374" y="0"/>
                  <a:pt x="20971" y="0"/>
                </a:cubicBezTo>
                <a:close/>
              </a:path>
            </a:pathLst>
          </a:custGeom>
          <a:solidFill>
            <a:srgbClr val="FD6036"/>
          </a:solidFill>
          <a:ln>
            <a:noFill/>
          </a:ln>
        </p:spPr>
        <p:txBody>
          <a:bodyPr spcFirstLastPara="1" wrap="square" lIns="121900" tIns="121900" rIns="121900" bIns="121900" anchor="ctr" anchorCtr="0">
            <a:noAutofit/>
          </a:bodyPr>
          <a:lstStyle/>
          <a:p>
            <a:pPr algn="ctr" defTabSz="1219200">
              <a:buClr>
                <a:srgbClr val="000000"/>
              </a:buClr>
            </a:pPr>
            <a:r>
              <a:rPr lang="en-GB" sz="4000" kern="0" dirty="0">
                <a:solidFill>
                  <a:srgbClr val="FFFFFF"/>
                </a:solidFill>
                <a:latin typeface="Arial"/>
                <a:ea typeface="微软雅黑"/>
                <a:cs typeface="字魂105号-简雅黑" panose="00000500000000000000" pitchFamily="2" charset="-122"/>
                <a:sym typeface="Arial"/>
              </a:rPr>
              <a:t>2</a:t>
            </a:r>
            <a:endParaRPr sz="1865" kern="0" dirty="0">
              <a:solidFill>
                <a:srgbClr val="000000"/>
              </a:solidFill>
              <a:latin typeface="Arial"/>
              <a:ea typeface="微软雅黑"/>
              <a:cs typeface="字魂105号-简雅黑" panose="00000500000000000000" pitchFamily="2" charset="-122"/>
              <a:sym typeface="Arial"/>
            </a:endParaRPr>
          </a:p>
        </p:txBody>
      </p:sp>
      <p:sp>
        <p:nvSpPr>
          <p:cNvPr id="42" name="Google Shape;1217;p35"/>
          <p:cNvSpPr/>
          <p:nvPr/>
        </p:nvSpPr>
        <p:spPr>
          <a:xfrm>
            <a:off x="6305772" y="3455121"/>
            <a:ext cx="4702169" cy="778251"/>
          </a:xfrm>
          <a:custGeom>
            <a:avLst/>
            <a:gdLst/>
            <a:ahLst/>
            <a:cxnLst/>
            <a:rect l="l" t="t" r="r" b="b"/>
            <a:pathLst>
              <a:path w="168492" h="31010" extrusionOk="0">
                <a:moveTo>
                  <a:pt x="0" y="1"/>
                </a:moveTo>
                <a:lnTo>
                  <a:pt x="0" y="31010"/>
                </a:lnTo>
                <a:lnTo>
                  <a:pt x="154463" y="31010"/>
                </a:lnTo>
                <a:cubicBezTo>
                  <a:pt x="162188" y="31010"/>
                  <a:pt x="168492" y="24742"/>
                  <a:pt x="168492" y="17017"/>
                </a:cubicBezTo>
                <a:lnTo>
                  <a:pt x="168492" y="13993"/>
                </a:lnTo>
                <a:cubicBezTo>
                  <a:pt x="168492" y="6268"/>
                  <a:pt x="162188" y="1"/>
                  <a:pt x="154463"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43" name="Google Shape;1218;p35"/>
          <p:cNvSpPr/>
          <p:nvPr/>
        </p:nvSpPr>
        <p:spPr>
          <a:xfrm>
            <a:off x="5727818" y="3275779"/>
            <a:ext cx="1165068" cy="1136935"/>
          </a:xfrm>
          <a:custGeom>
            <a:avLst/>
            <a:gdLst/>
            <a:ahLst/>
            <a:cxnLst/>
            <a:rect l="l" t="t" r="r" b="b"/>
            <a:pathLst>
              <a:path w="46423" h="45302" extrusionOk="0">
                <a:moveTo>
                  <a:pt x="23341" y="4495"/>
                </a:moveTo>
                <a:cubicBezTo>
                  <a:pt x="23458" y="4498"/>
                  <a:pt x="23560" y="4508"/>
                  <a:pt x="23576" y="4541"/>
                </a:cubicBezTo>
                <a:cubicBezTo>
                  <a:pt x="23579" y="4544"/>
                  <a:pt x="23577" y="4546"/>
                  <a:pt x="23570" y="4546"/>
                </a:cubicBezTo>
                <a:cubicBezTo>
                  <a:pt x="23539" y="4546"/>
                  <a:pt x="23413" y="4514"/>
                  <a:pt x="23341" y="4495"/>
                </a:cubicBezTo>
                <a:close/>
                <a:moveTo>
                  <a:pt x="21832" y="4671"/>
                </a:moveTo>
                <a:cubicBezTo>
                  <a:pt x="21833" y="4671"/>
                  <a:pt x="21797" y="4692"/>
                  <a:pt x="21751" y="4718"/>
                </a:cubicBezTo>
                <a:lnTo>
                  <a:pt x="21751" y="4718"/>
                </a:lnTo>
                <a:cubicBezTo>
                  <a:pt x="21808" y="4684"/>
                  <a:pt x="21831" y="4671"/>
                  <a:pt x="21832" y="4671"/>
                </a:cubicBezTo>
                <a:close/>
                <a:moveTo>
                  <a:pt x="21586" y="4794"/>
                </a:moveTo>
                <a:cubicBezTo>
                  <a:pt x="21581" y="4795"/>
                  <a:pt x="21576" y="4796"/>
                  <a:pt x="21572" y="4796"/>
                </a:cubicBezTo>
                <a:cubicBezTo>
                  <a:pt x="21577" y="4795"/>
                  <a:pt x="21581" y="4794"/>
                  <a:pt x="21586" y="4794"/>
                </a:cubicBezTo>
                <a:close/>
                <a:moveTo>
                  <a:pt x="24897" y="5106"/>
                </a:moveTo>
                <a:cubicBezTo>
                  <a:pt x="24955" y="5144"/>
                  <a:pt x="25012" y="5187"/>
                  <a:pt x="25070" y="5233"/>
                </a:cubicBezTo>
                <a:cubicBezTo>
                  <a:pt x="25052" y="5233"/>
                  <a:pt x="24952" y="5151"/>
                  <a:pt x="24897" y="5106"/>
                </a:cubicBezTo>
                <a:close/>
                <a:moveTo>
                  <a:pt x="40449" y="20658"/>
                </a:moveTo>
                <a:cubicBezTo>
                  <a:pt x="40459" y="20666"/>
                  <a:pt x="40471" y="20675"/>
                  <a:pt x="40483" y="20683"/>
                </a:cubicBezTo>
                <a:cubicBezTo>
                  <a:pt x="40518" y="20726"/>
                  <a:pt x="40530" y="20743"/>
                  <a:pt x="40528" y="20743"/>
                </a:cubicBezTo>
                <a:cubicBezTo>
                  <a:pt x="40525" y="20743"/>
                  <a:pt x="40486" y="20700"/>
                  <a:pt x="40449" y="20658"/>
                </a:cubicBezTo>
                <a:close/>
                <a:moveTo>
                  <a:pt x="5060" y="21445"/>
                </a:moveTo>
                <a:cubicBezTo>
                  <a:pt x="5035" y="21490"/>
                  <a:pt x="5014" y="21526"/>
                  <a:pt x="5013" y="21526"/>
                </a:cubicBezTo>
                <a:cubicBezTo>
                  <a:pt x="5013" y="21526"/>
                  <a:pt x="5025" y="21503"/>
                  <a:pt x="5060" y="21445"/>
                </a:cubicBezTo>
                <a:close/>
                <a:moveTo>
                  <a:pt x="4847" y="22031"/>
                </a:moveTo>
                <a:cubicBezTo>
                  <a:pt x="4847" y="22031"/>
                  <a:pt x="4839" y="22087"/>
                  <a:pt x="4831" y="22149"/>
                </a:cubicBezTo>
                <a:lnTo>
                  <a:pt x="4831" y="22149"/>
                </a:lnTo>
                <a:cubicBezTo>
                  <a:pt x="4831" y="22088"/>
                  <a:pt x="4836" y="22042"/>
                  <a:pt x="4847" y="22031"/>
                </a:cubicBezTo>
                <a:close/>
                <a:moveTo>
                  <a:pt x="40861" y="24024"/>
                </a:moveTo>
                <a:cubicBezTo>
                  <a:pt x="40857" y="24028"/>
                  <a:pt x="40852" y="24032"/>
                  <a:pt x="40848" y="24035"/>
                </a:cubicBezTo>
                <a:cubicBezTo>
                  <a:pt x="40852" y="24032"/>
                  <a:pt x="40857" y="24028"/>
                  <a:pt x="40861" y="24024"/>
                </a:cubicBezTo>
                <a:close/>
                <a:moveTo>
                  <a:pt x="24930" y="40171"/>
                </a:moveTo>
                <a:lnTo>
                  <a:pt x="24888" y="40214"/>
                </a:lnTo>
                <a:cubicBezTo>
                  <a:pt x="24888" y="40206"/>
                  <a:pt x="24905" y="40190"/>
                  <a:pt x="24930" y="40171"/>
                </a:cubicBezTo>
                <a:close/>
                <a:moveTo>
                  <a:pt x="22384" y="40732"/>
                </a:moveTo>
                <a:cubicBezTo>
                  <a:pt x="22383" y="40732"/>
                  <a:pt x="22400" y="40740"/>
                  <a:pt x="22426" y="40751"/>
                </a:cubicBezTo>
                <a:lnTo>
                  <a:pt x="22426" y="40751"/>
                </a:lnTo>
                <a:cubicBezTo>
                  <a:pt x="22397" y="40737"/>
                  <a:pt x="22385" y="40732"/>
                  <a:pt x="22384" y="40732"/>
                </a:cubicBezTo>
                <a:close/>
                <a:moveTo>
                  <a:pt x="23293" y="4495"/>
                </a:moveTo>
                <a:cubicBezTo>
                  <a:pt x="23303" y="4495"/>
                  <a:pt x="23312" y="4495"/>
                  <a:pt x="23321" y="4495"/>
                </a:cubicBezTo>
                <a:lnTo>
                  <a:pt x="23321" y="4495"/>
                </a:lnTo>
                <a:cubicBezTo>
                  <a:pt x="23349" y="4504"/>
                  <a:pt x="23395" y="4519"/>
                  <a:pt x="23467" y="4541"/>
                </a:cubicBezTo>
                <a:cubicBezTo>
                  <a:pt x="23576" y="4577"/>
                  <a:pt x="23685" y="4577"/>
                  <a:pt x="23831" y="4614"/>
                </a:cubicBezTo>
                <a:cubicBezTo>
                  <a:pt x="23886" y="4632"/>
                  <a:pt x="24068" y="4696"/>
                  <a:pt x="24196" y="4737"/>
                </a:cubicBezTo>
                <a:lnTo>
                  <a:pt x="24196" y="4737"/>
                </a:lnTo>
                <a:cubicBezTo>
                  <a:pt x="24294" y="4787"/>
                  <a:pt x="24465" y="4866"/>
                  <a:pt x="24523" y="4905"/>
                </a:cubicBezTo>
                <a:cubicBezTo>
                  <a:pt x="24645" y="4954"/>
                  <a:pt x="24766" y="5018"/>
                  <a:pt x="24887" y="5099"/>
                </a:cubicBezTo>
                <a:lnTo>
                  <a:pt x="24887" y="5099"/>
                </a:lnTo>
                <a:cubicBezTo>
                  <a:pt x="24908" y="5118"/>
                  <a:pt x="24943" y="5149"/>
                  <a:pt x="24997" y="5197"/>
                </a:cubicBezTo>
                <a:lnTo>
                  <a:pt x="25216" y="5415"/>
                </a:lnTo>
                <a:lnTo>
                  <a:pt x="25361" y="5597"/>
                </a:lnTo>
                <a:lnTo>
                  <a:pt x="26418" y="6618"/>
                </a:lnTo>
                <a:lnTo>
                  <a:pt x="30536" y="10735"/>
                </a:lnTo>
                <a:lnTo>
                  <a:pt x="39390" y="19590"/>
                </a:lnTo>
                <a:lnTo>
                  <a:pt x="40155" y="20355"/>
                </a:lnTo>
                <a:lnTo>
                  <a:pt x="40228" y="20464"/>
                </a:lnTo>
                <a:cubicBezTo>
                  <a:pt x="40295" y="20509"/>
                  <a:pt x="40335" y="20553"/>
                  <a:pt x="40381" y="20598"/>
                </a:cubicBezTo>
                <a:lnTo>
                  <a:pt x="40381" y="20598"/>
                </a:lnTo>
                <a:cubicBezTo>
                  <a:pt x="40430" y="20719"/>
                  <a:pt x="40741" y="21129"/>
                  <a:pt x="40775" y="21229"/>
                </a:cubicBezTo>
                <a:cubicBezTo>
                  <a:pt x="40848" y="21339"/>
                  <a:pt x="40848" y="21375"/>
                  <a:pt x="40884" y="21448"/>
                </a:cubicBezTo>
                <a:cubicBezTo>
                  <a:pt x="40885" y="21449"/>
                  <a:pt x="40885" y="21450"/>
                  <a:pt x="40886" y="21451"/>
                </a:cubicBezTo>
                <a:lnTo>
                  <a:pt x="40886" y="21451"/>
                </a:lnTo>
                <a:cubicBezTo>
                  <a:pt x="40945" y="21623"/>
                  <a:pt x="41000" y="21778"/>
                  <a:pt x="41030" y="21958"/>
                </a:cubicBezTo>
                <a:cubicBezTo>
                  <a:pt x="41030" y="22031"/>
                  <a:pt x="41066" y="22104"/>
                  <a:pt x="41103" y="22177"/>
                </a:cubicBezTo>
                <a:cubicBezTo>
                  <a:pt x="41103" y="22177"/>
                  <a:pt x="41103" y="22178"/>
                  <a:pt x="41103" y="22179"/>
                </a:cubicBezTo>
                <a:lnTo>
                  <a:pt x="41103" y="22179"/>
                </a:lnTo>
                <a:cubicBezTo>
                  <a:pt x="41105" y="22359"/>
                  <a:pt x="41111" y="22553"/>
                  <a:pt x="41139" y="22723"/>
                </a:cubicBezTo>
                <a:lnTo>
                  <a:pt x="41139" y="23051"/>
                </a:lnTo>
                <a:cubicBezTo>
                  <a:pt x="41139" y="23078"/>
                  <a:pt x="41134" y="23106"/>
                  <a:pt x="41127" y="23133"/>
                </a:cubicBezTo>
                <a:lnTo>
                  <a:pt x="41127" y="23133"/>
                </a:lnTo>
                <a:cubicBezTo>
                  <a:pt x="41121" y="23148"/>
                  <a:pt x="41115" y="23163"/>
                  <a:pt x="41110" y="23177"/>
                </a:cubicBezTo>
                <a:lnTo>
                  <a:pt x="41110" y="23177"/>
                </a:lnTo>
                <a:cubicBezTo>
                  <a:pt x="41113" y="23172"/>
                  <a:pt x="41115" y="23167"/>
                  <a:pt x="41118" y="23161"/>
                </a:cubicBezTo>
                <a:lnTo>
                  <a:pt x="41118" y="23161"/>
                </a:lnTo>
                <a:cubicBezTo>
                  <a:pt x="41113" y="23178"/>
                  <a:pt x="41106" y="23193"/>
                  <a:pt x="41100" y="23206"/>
                </a:cubicBezTo>
                <a:lnTo>
                  <a:pt x="41100" y="23206"/>
                </a:lnTo>
                <a:cubicBezTo>
                  <a:pt x="41101" y="23203"/>
                  <a:pt x="41102" y="23200"/>
                  <a:pt x="41103" y="23197"/>
                </a:cubicBezTo>
                <a:cubicBezTo>
                  <a:pt x="41105" y="23191"/>
                  <a:pt x="41107" y="23184"/>
                  <a:pt x="41110" y="23177"/>
                </a:cubicBezTo>
                <a:lnTo>
                  <a:pt x="41110" y="23177"/>
                </a:lnTo>
                <a:cubicBezTo>
                  <a:pt x="41081" y="23230"/>
                  <a:pt x="41072" y="23252"/>
                  <a:pt x="41075" y="23252"/>
                </a:cubicBezTo>
                <a:cubicBezTo>
                  <a:pt x="41077" y="23252"/>
                  <a:pt x="41088" y="23234"/>
                  <a:pt x="41100" y="23206"/>
                </a:cubicBezTo>
                <a:lnTo>
                  <a:pt x="41100" y="23206"/>
                </a:lnTo>
                <a:cubicBezTo>
                  <a:pt x="41066" y="23346"/>
                  <a:pt x="41066" y="23418"/>
                  <a:pt x="41030" y="23525"/>
                </a:cubicBezTo>
                <a:cubicBezTo>
                  <a:pt x="41009" y="23566"/>
                  <a:pt x="40988" y="23702"/>
                  <a:pt x="40954" y="23825"/>
                </a:cubicBezTo>
                <a:lnTo>
                  <a:pt x="40954" y="23825"/>
                </a:lnTo>
                <a:cubicBezTo>
                  <a:pt x="40939" y="23839"/>
                  <a:pt x="40916" y="23870"/>
                  <a:pt x="40884" y="23926"/>
                </a:cubicBezTo>
                <a:cubicBezTo>
                  <a:pt x="40811" y="24035"/>
                  <a:pt x="40775" y="24144"/>
                  <a:pt x="40702" y="24290"/>
                </a:cubicBezTo>
                <a:cubicBezTo>
                  <a:pt x="40665" y="24363"/>
                  <a:pt x="40593" y="24472"/>
                  <a:pt x="40520" y="24545"/>
                </a:cubicBezTo>
                <a:cubicBezTo>
                  <a:pt x="40509" y="24567"/>
                  <a:pt x="40483" y="24604"/>
                  <a:pt x="40456" y="24640"/>
                </a:cubicBezTo>
                <a:lnTo>
                  <a:pt x="40456" y="24640"/>
                </a:lnTo>
                <a:cubicBezTo>
                  <a:pt x="40373" y="24725"/>
                  <a:pt x="40248" y="24870"/>
                  <a:pt x="40228" y="24910"/>
                </a:cubicBezTo>
                <a:lnTo>
                  <a:pt x="40155" y="24946"/>
                </a:lnTo>
                <a:cubicBezTo>
                  <a:pt x="39900" y="25238"/>
                  <a:pt x="39645" y="25493"/>
                  <a:pt x="39354" y="25748"/>
                </a:cubicBezTo>
                <a:lnTo>
                  <a:pt x="30463" y="34639"/>
                </a:lnTo>
                <a:lnTo>
                  <a:pt x="26382" y="38756"/>
                </a:lnTo>
                <a:lnTo>
                  <a:pt x="25361" y="39740"/>
                </a:lnTo>
                <a:lnTo>
                  <a:pt x="25106" y="39995"/>
                </a:lnTo>
                <a:lnTo>
                  <a:pt x="24961" y="40141"/>
                </a:lnTo>
                <a:lnTo>
                  <a:pt x="24961" y="40141"/>
                </a:lnTo>
                <a:cubicBezTo>
                  <a:pt x="24778" y="40250"/>
                  <a:pt x="24633" y="40360"/>
                  <a:pt x="24450" y="40432"/>
                </a:cubicBezTo>
                <a:lnTo>
                  <a:pt x="24212" y="40569"/>
                </a:lnTo>
                <a:lnTo>
                  <a:pt x="24212" y="40569"/>
                </a:lnTo>
                <a:cubicBezTo>
                  <a:pt x="23996" y="40633"/>
                  <a:pt x="23804" y="40696"/>
                  <a:pt x="23612" y="40760"/>
                </a:cubicBezTo>
                <a:cubicBezTo>
                  <a:pt x="23513" y="40760"/>
                  <a:pt x="23414" y="40760"/>
                  <a:pt x="23342" y="40788"/>
                </a:cubicBezTo>
                <a:lnTo>
                  <a:pt x="23342" y="40788"/>
                </a:lnTo>
                <a:cubicBezTo>
                  <a:pt x="23387" y="40776"/>
                  <a:pt x="23491" y="40769"/>
                  <a:pt x="23558" y="40769"/>
                </a:cubicBezTo>
                <a:cubicBezTo>
                  <a:pt x="23640" y="40769"/>
                  <a:pt x="23667" y="40779"/>
                  <a:pt x="23467" y="40797"/>
                </a:cubicBezTo>
                <a:lnTo>
                  <a:pt x="23321" y="40797"/>
                </a:lnTo>
                <a:cubicBezTo>
                  <a:pt x="23327" y="40793"/>
                  <a:pt x="23334" y="40790"/>
                  <a:pt x="23342" y="40788"/>
                </a:cubicBezTo>
                <a:lnTo>
                  <a:pt x="23342" y="40788"/>
                </a:lnTo>
                <a:cubicBezTo>
                  <a:pt x="23331" y="40790"/>
                  <a:pt x="23324" y="40793"/>
                  <a:pt x="23321" y="40797"/>
                </a:cubicBezTo>
                <a:lnTo>
                  <a:pt x="22592" y="40797"/>
                </a:lnTo>
                <a:cubicBezTo>
                  <a:pt x="22545" y="40797"/>
                  <a:pt x="22472" y="40770"/>
                  <a:pt x="22426" y="40751"/>
                </a:cubicBezTo>
                <a:lnTo>
                  <a:pt x="22426" y="40751"/>
                </a:lnTo>
                <a:cubicBezTo>
                  <a:pt x="22447" y="40761"/>
                  <a:pt x="22478" y="40776"/>
                  <a:pt x="22519" y="40797"/>
                </a:cubicBezTo>
                <a:lnTo>
                  <a:pt x="22191" y="40724"/>
                </a:lnTo>
                <a:cubicBezTo>
                  <a:pt x="22132" y="40704"/>
                  <a:pt x="21986" y="40673"/>
                  <a:pt x="21854" y="40632"/>
                </a:cubicBezTo>
                <a:lnTo>
                  <a:pt x="21854" y="40632"/>
                </a:lnTo>
                <a:cubicBezTo>
                  <a:pt x="21867" y="40639"/>
                  <a:pt x="21873" y="40644"/>
                  <a:pt x="21871" y="40644"/>
                </a:cubicBezTo>
                <a:cubicBezTo>
                  <a:pt x="21867" y="40644"/>
                  <a:pt x="21843" y="40634"/>
                  <a:pt x="21790" y="40611"/>
                </a:cubicBezTo>
                <a:lnTo>
                  <a:pt x="21790" y="40611"/>
                </a:lnTo>
                <a:cubicBezTo>
                  <a:pt x="21811" y="40618"/>
                  <a:pt x="21832" y="40625"/>
                  <a:pt x="21854" y="40632"/>
                </a:cubicBezTo>
                <a:lnTo>
                  <a:pt x="21854" y="40632"/>
                </a:lnTo>
                <a:cubicBezTo>
                  <a:pt x="21795" y="40599"/>
                  <a:pt x="21608" y="40505"/>
                  <a:pt x="21608" y="40505"/>
                </a:cubicBezTo>
                <a:lnTo>
                  <a:pt x="21608" y="40505"/>
                </a:lnTo>
                <a:cubicBezTo>
                  <a:pt x="21617" y="40519"/>
                  <a:pt x="21631" y="40531"/>
                  <a:pt x="21648" y="40543"/>
                </a:cubicBezTo>
                <a:lnTo>
                  <a:pt x="21648" y="40543"/>
                </a:lnTo>
                <a:lnTo>
                  <a:pt x="21718" y="40578"/>
                </a:lnTo>
                <a:cubicBezTo>
                  <a:pt x="21746" y="40591"/>
                  <a:pt x="21770" y="40602"/>
                  <a:pt x="21790" y="40611"/>
                </a:cubicBezTo>
                <a:lnTo>
                  <a:pt x="21790" y="40611"/>
                </a:lnTo>
                <a:cubicBezTo>
                  <a:pt x="21734" y="40591"/>
                  <a:pt x="21683" y="40568"/>
                  <a:pt x="21648" y="40543"/>
                </a:cubicBezTo>
                <a:lnTo>
                  <a:pt x="21648" y="40543"/>
                </a:lnTo>
                <a:lnTo>
                  <a:pt x="21426" y="40432"/>
                </a:lnTo>
                <a:cubicBezTo>
                  <a:pt x="21280" y="40323"/>
                  <a:pt x="21098" y="40214"/>
                  <a:pt x="20989" y="40104"/>
                </a:cubicBezTo>
                <a:cubicBezTo>
                  <a:pt x="20985" y="40102"/>
                  <a:pt x="20981" y="40100"/>
                  <a:pt x="20977" y="40099"/>
                </a:cubicBezTo>
                <a:lnTo>
                  <a:pt x="20977" y="40099"/>
                </a:lnTo>
                <a:cubicBezTo>
                  <a:pt x="20941" y="40067"/>
                  <a:pt x="20905" y="40038"/>
                  <a:pt x="20870" y="40008"/>
                </a:cubicBezTo>
                <a:lnTo>
                  <a:pt x="20870" y="40008"/>
                </a:lnTo>
                <a:cubicBezTo>
                  <a:pt x="20838" y="39967"/>
                  <a:pt x="20805" y="39926"/>
                  <a:pt x="20770" y="39886"/>
                </a:cubicBezTo>
                <a:lnTo>
                  <a:pt x="20734" y="39886"/>
                </a:lnTo>
                <a:lnTo>
                  <a:pt x="14175" y="33327"/>
                </a:lnTo>
                <a:lnTo>
                  <a:pt x="6085" y="25201"/>
                </a:lnTo>
                <a:lnTo>
                  <a:pt x="5794" y="24946"/>
                </a:lnTo>
                <a:lnTo>
                  <a:pt x="5758" y="24910"/>
                </a:lnTo>
                <a:cubicBezTo>
                  <a:pt x="5685" y="24837"/>
                  <a:pt x="5612" y="24764"/>
                  <a:pt x="5539" y="24691"/>
                </a:cubicBezTo>
                <a:cubicBezTo>
                  <a:pt x="5518" y="24660"/>
                  <a:pt x="5486" y="24629"/>
                  <a:pt x="5457" y="24607"/>
                </a:cubicBezTo>
                <a:lnTo>
                  <a:pt x="5457" y="24607"/>
                </a:lnTo>
                <a:cubicBezTo>
                  <a:pt x="5355" y="24462"/>
                  <a:pt x="5264" y="24303"/>
                  <a:pt x="5211" y="24144"/>
                </a:cubicBezTo>
                <a:cubicBezTo>
                  <a:pt x="5185" y="24093"/>
                  <a:pt x="5159" y="24041"/>
                  <a:pt x="5133" y="23989"/>
                </a:cubicBezTo>
                <a:lnTo>
                  <a:pt x="5133" y="23989"/>
                </a:lnTo>
                <a:cubicBezTo>
                  <a:pt x="5104" y="23834"/>
                  <a:pt x="4952" y="23584"/>
                  <a:pt x="4919" y="23452"/>
                </a:cubicBezTo>
                <a:cubicBezTo>
                  <a:pt x="4883" y="23306"/>
                  <a:pt x="4883" y="23233"/>
                  <a:pt x="4847" y="23124"/>
                </a:cubicBezTo>
                <a:cubicBezTo>
                  <a:pt x="4847" y="22936"/>
                  <a:pt x="4847" y="22628"/>
                  <a:pt x="4847" y="22578"/>
                </a:cubicBezTo>
                <a:cubicBezTo>
                  <a:pt x="4847" y="22537"/>
                  <a:pt x="4835" y="22384"/>
                  <a:pt x="4832" y="22249"/>
                </a:cubicBezTo>
                <a:lnTo>
                  <a:pt x="4832" y="22249"/>
                </a:lnTo>
                <a:cubicBezTo>
                  <a:pt x="4836" y="22230"/>
                  <a:pt x="4841" y="22206"/>
                  <a:pt x="4847" y="22177"/>
                </a:cubicBezTo>
                <a:cubicBezTo>
                  <a:pt x="4883" y="22067"/>
                  <a:pt x="4919" y="21958"/>
                  <a:pt x="4919" y="21885"/>
                </a:cubicBezTo>
                <a:cubicBezTo>
                  <a:pt x="4953" y="21786"/>
                  <a:pt x="5106" y="21476"/>
                  <a:pt x="5134" y="21311"/>
                </a:cubicBezTo>
                <a:lnTo>
                  <a:pt x="5134" y="21311"/>
                </a:lnTo>
                <a:lnTo>
                  <a:pt x="5247" y="21084"/>
                </a:lnTo>
                <a:cubicBezTo>
                  <a:pt x="5298" y="20958"/>
                  <a:pt x="5365" y="20832"/>
                  <a:pt x="5450" y="20718"/>
                </a:cubicBezTo>
                <a:lnTo>
                  <a:pt x="5450" y="20718"/>
                </a:lnTo>
                <a:cubicBezTo>
                  <a:pt x="5478" y="20700"/>
                  <a:pt x="5511" y="20674"/>
                  <a:pt x="5539" y="20646"/>
                </a:cubicBezTo>
                <a:cubicBezTo>
                  <a:pt x="5648" y="20537"/>
                  <a:pt x="5685" y="20464"/>
                  <a:pt x="5758" y="20391"/>
                </a:cubicBezTo>
                <a:cubicBezTo>
                  <a:pt x="5794" y="20391"/>
                  <a:pt x="5794" y="20355"/>
                  <a:pt x="5794" y="20355"/>
                </a:cubicBezTo>
                <a:lnTo>
                  <a:pt x="6085" y="20100"/>
                </a:lnTo>
                <a:lnTo>
                  <a:pt x="7324" y="18824"/>
                </a:lnTo>
                <a:lnTo>
                  <a:pt x="16689" y="9460"/>
                </a:lnTo>
                <a:lnTo>
                  <a:pt x="20187" y="5962"/>
                </a:lnTo>
                <a:cubicBezTo>
                  <a:pt x="20406" y="5780"/>
                  <a:pt x="20588" y="5561"/>
                  <a:pt x="20770" y="5379"/>
                </a:cubicBezTo>
                <a:cubicBezTo>
                  <a:pt x="20879" y="5306"/>
                  <a:pt x="20952" y="5233"/>
                  <a:pt x="21025" y="5160"/>
                </a:cubicBezTo>
                <a:cubicBezTo>
                  <a:pt x="21026" y="5159"/>
                  <a:pt x="21027" y="5158"/>
                  <a:pt x="21028" y="5157"/>
                </a:cubicBezTo>
                <a:lnTo>
                  <a:pt x="21028" y="5157"/>
                </a:lnTo>
                <a:cubicBezTo>
                  <a:pt x="21158" y="5087"/>
                  <a:pt x="21305" y="4996"/>
                  <a:pt x="21426" y="4905"/>
                </a:cubicBezTo>
                <a:cubicBezTo>
                  <a:pt x="21484" y="4876"/>
                  <a:pt x="21564" y="4825"/>
                  <a:pt x="21631" y="4787"/>
                </a:cubicBezTo>
                <a:lnTo>
                  <a:pt x="21631" y="4787"/>
                </a:lnTo>
                <a:cubicBezTo>
                  <a:pt x="21861" y="4748"/>
                  <a:pt x="22063" y="4678"/>
                  <a:pt x="22264" y="4577"/>
                </a:cubicBezTo>
                <a:lnTo>
                  <a:pt x="22556" y="4504"/>
                </a:lnTo>
                <a:lnTo>
                  <a:pt x="22956" y="4504"/>
                </a:lnTo>
                <a:cubicBezTo>
                  <a:pt x="23011" y="4504"/>
                  <a:pt x="23157" y="4495"/>
                  <a:pt x="23293" y="4495"/>
                </a:cubicBezTo>
                <a:close/>
                <a:moveTo>
                  <a:pt x="22967" y="0"/>
                </a:moveTo>
                <a:cubicBezTo>
                  <a:pt x="21654" y="0"/>
                  <a:pt x="20332" y="328"/>
                  <a:pt x="19130" y="1006"/>
                </a:cubicBezTo>
                <a:cubicBezTo>
                  <a:pt x="17928" y="1698"/>
                  <a:pt x="16944" y="2828"/>
                  <a:pt x="15960" y="3812"/>
                </a:cubicBezTo>
                <a:lnTo>
                  <a:pt x="6268" y="13504"/>
                </a:lnTo>
                <a:lnTo>
                  <a:pt x="2879" y="16857"/>
                </a:lnTo>
                <a:cubicBezTo>
                  <a:pt x="2332" y="17403"/>
                  <a:pt x="1822" y="18023"/>
                  <a:pt x="1421" y="18679"/>
                </a:cubicBezTo>
                <a:cubicBezTo>
                  <a:pt x="292" y="20574"/>
                  <a:pt x="0" y="22869"/>
                  <a:pt x="656" y="24983"/>
                </a:cubicBezTo>
                <a:cubicBezTo>
                  <a:pt x="1239" y="26804"/>
                  <a:pt x="2442" y="28043"/>
                  <a:pt x="3753" y="29319"/>
                </a:cubicBezTo>
                <a:lnTo>
                  <a:pt x="8053" y="33655"/>
                </a:lnTo>
                <a:lnTo>
                  <a:pt x="17017" y="42546"/>
                </a:lnTo>
                <a:lnTo>
                  <a:pt x="17395" y="42923"/>
                </a:lnTo>
                <a:lnTo>
                  <a:pt x="17395" y="42923"/>
                </a:lnTo>
                <a:cubicBezTo>
                  <a:pt x="17436" y="42980"/>
                  <a:pt x="17480" y="43037"/>
                  <a:pt x="17527" y="43092"/>
                </a:cubicBezTo>
                <a:cubicBezTo>
                  <a:pt x="19053" y="44564"/>
                  <a:pt x="21031" y="45301"/>
                  <a:pt x="23007" y="45301"/>
                </a:cubicBezTo>
                <a:cubicBezTo>
                  <a:pt x="24994" y="45301"/>
                  <a:pt x="26978" y="44554"/>
                  <a:pt x="28495" y="43056"/>
                </a:cubicBezTo>
                <a:cubicBezTo>
                  <a:pt x="29333" y="42254"/>
                  <a:pt x="30171" y="41416"/>
                  <a:pt x="30973" y="40578"/>
                </a:cubicBezTo>
                <a:lnTo>
                  <a:pt x="40848" y="30740"/>
                </a:lnTo>
                <a:cubicBezTo>
                  <a:pt x="41686" y="29865"/>
                  <a:pt x="42560" y="29027"/>
                  <a:pt x="43398" y="28189"/>
                </a:cubicBezTo>
                <a:cubicBezTo>
                  <a:pt x="46313" y="25201"/>
                  <a:pt x="46423" y="20537"/>
                  <a:pt x="43653" y="17440"/>
                </a:cubicBezTo>
                <a:cubicBezTo>
                  <a:pt x="42961" y="16638"/>
                  <a:pt x="42159" y="15909"/>
                  <a:pt x="41394" y="15144"/>
                </a:cubicBezTo>
                <a:lnTo>
                  <a:pt x="36657" y="10444"/>
                </a:lnTo>
                <a:lnTo>
                  <a:pt x="28604" y="2354"/>
                </a:lnTo>
                <a:cubicBezTo>
                  <a:pt x="27088" y="815"/>
                  <a:pt x="25039" y="0"/>
                  <a:pt x="22967"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44" name="Google Shape;1219;p35"/>
          <p:cNvSpPr/>
          <p:nvPr/>
        </p:nvSpPr>
        <p:spPr>
          <a:xfrm>
            <a:off x="5779015" y="3331658"/>
            <a:ext cx="1052610" cy="1025179"/>
          </a:xfrm>
          <a:custGeom>
            <a:avLst/>
            <a:gdLst/>
            <a:ahLst/>
            <a:cxnLst/>
            <a:rect l="l" t="t" r="r" b="b"/>
            <a:pathLst>
              <a:path w="41942" h="40849" extrusionOk="0">
                <a:moveTo>
                  <a:pt x="20953" y="1"/>
                </a:moveTo>
                <a:cubicBezTo>
                  <a:pt x="19559" y="1"/>
                  <a:pt x="18165" y="529"/>
                  <a:pt x="17090" y="1586"/>
                </a:cubicBezTo>
                <a:lnTo>
                  <a:pt x="2151" y="16562"/>
                </a:lnTo>
                <a:cubicBezTo>
                  <a:pt x="1" y="18712"/>
                  <a:pt x="1" y="22137"/>
                  <a:pt x="2151" y="24287"/>
                </a:cubicBezTo>
                <a:lnTo>
                  <a:pt x="17090" y="39263"/>
                </a:lnTo>
                <a:cubicBezTo>
                  <a:pt x="18165" y="40320"/>
                  <a:pt x="19559" y="40848"/>
                  <a:pt x="20953" y="40848"/>
                </a:cubicBezTo>
                <a:cubicBezTo>
                  <a:pt x="22347" y="40848"/>
                  <a:pt x="23740" y="40320"/>
                  <a:pt x="24815" y="39263"/>
                </a:cubicBezTo>
                <a:lnTo>
                  <a:pt x="39792" y="24287"/>
                </a:lnTo>
                <a:cubicBezTo>
                  <a:pt x="41941" y="22137"/>
                  <a:pt x="41941" y="18712"/>
                  <a:pt x="39792" y="16562"/>
                </a:cubicBezTo>
                <a:lnTo>
                  <a:pt x="24815" y="1586"/>
                </a:lnTo>
                <a:cubicBezTo>
                  <a:pt x="23740" y="529"/>
                  <a:pt x="22347" y="1"/>
                  <a:pt x="20953"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lgn="ctr" defTabSz="1219200">
              <a:buClr>
                <a:srgbClr val="000000"/>
              </a:buClr>
            </a:pPr>
            <a:r>
              <a:rPr lang="en-GB" sz="4000" kern="0" dirty="0">
                <a:solidFill>
                  <a:srgbClr val="FFFFFF"/>
                </a:solidFill>
                <a:latin typeface="Arial"/>
                <a:ea typeface="微软雅黑"/>
                <a:cs typeface="字魂105号-简雅黑" panose="00000500000000000000" pitchFamily="2" charset="-122"/>
                <a:sym typeface="Arial"/>
              </a:rPr>
              <a:t>3</a:t>
            </a:r>
            <a:endParaRPr sz="1865" kern="0" dirty="0">
              <a:solidFill>
                <a:srgbClr val="000000"/>
              </a:solidFill>
              <a:latin typeface="Arial"/>
              <a:ea typeface="微软雅黑"/>
              <a:cs typeface="字魂105号-简雅黑" panose="00000500000000000000" pitchFamily="2" charset="-122"/>
              <a:sym typeface="Arial"/>
            </a:endParaRPr>
          </a:p>
        </p:txBody>
      </p:sp>
      <p:sp>
        <p:nvSpPr>
          <p:cNvPr id="49" name="Google Shape;1224;p35"/>
          <p:cNvSpPr/>
          <p:nvPr/>
        </p:nvSpPr>
        <p:spPr>
          <a:xfrm>
            <a:off x="6347834" y="4305301"/>
            <a:ext cx="4701166" cy="779155"/>
          </a:xfrm>
          <a:custGeom>
            <a:avLst/>
            <a:gdLst/>
            <a:ahLst/>
            <a:cxnLst/>
            <a:rect l="l" t="t" r="r" b="b"/>
            <a:pathLst>
              <a:path w="168456" h="31046" extrusionOk="0">
                <a:moveTo>
                  <a:pt x="0" y="0"/>
                </a:moveTo>
                <a:lnTo>
                  <a:pt x="0" y="31046"/>
                </a:lnTo>
                <a:lnTo>
                  <a:pt x="154463" y="31046"/>
                </a:lnTo>
                <a:cubicBezTo>
                  <a:pt x="162188" y="31046"/>
                  <a:pt x="168455" y="24778"/>
                  <a:pt x="168455" y="17017"/>
                </a:cubicBezTo>
                <a:lnTo>
                  <a:pt x="168455" y="13993"/>
                </a:lnTo>
                <a:cubicBezTo>
                  <a:pt x="168455" y="6268"/>
                  <a:pt x="162188" y="0"/>
                  <a:pt x="154463" y="0"/>
                </a:cubicBezTo>
                <a:close/>
              </a:path>
            </a:pathLst>
          </a:custGeom>
          <a:solidFill>
            <a:srgbClr val="FD603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50" name="Google Shape;1225;p35"/>
          <p:cNvSpPr/>
          <p:nvPr/>
        </p:nvSpPr>
        <p:spPr>
          <a:xfrm>
            <a:off x="5769880" y="4125784"/>
            <a:ext cx="1165068" cy="1138190"/>
          </a:xfrm>
          <a:custGeom>
            <a:avLst/>
            <a:gdLst/>
            <a:ahLst/>
            <a:cxnLst/>
            <a:rect l="l" t="t" r="r" b="b"/>
            <a:pathLst>
              <a:path w="46423" h="45352" extrusionOk="0">
                <a:moveTo>
                  <a:pt x="23311" y="4487"/>
                </a:moveTo>
                <a:cubicBezTo>
                  <a:pt x="23299" y="4487"/>
                  <a:pt x="23415" y="4518"/>
                  <a:pt x="23507" y="4533"/>
                </a:cubicBezTo>
                <a:lnTo>
                  <a:pt x="23507" y="4533"/>
                </a:lnTo>
                <a:cubicBezTo>
                  <a:pt x="23494" y="4530"/>
                  <a:pt x="23481" y="4526"/>
                  <a:pt x="23467" y="4523"/>
                </a:cubicBezTo>
                <a:cubicBezTo>
                  <a:pt x="23361" y="4496"/>
                  <a:pt x="23317" y="4487"/>
                  <a:pt x="23311" y="4487"/>
                </a:cubicBezTo>
                <a:close/>
                <a:moveTo>
                  <a:pt x="21869" y="4689"/>
                </a:moveTo>
                <a:cubicBezTo>
                  <a:pt x="21870" y="4689"/>
                  <a:pt x="21834" y="4711"/>
                  <a:pt x="21787" y="4736"/>
                </a:cubicBezTo>
                <a:lnTo>
                  <a:pt x="21787" y="4736"/>
                </a:lnTo>
                <a:cubicBezTo>
                  <a:pt x="21845" y="4702"/>
                  <a:pt x="21868" y="4689"/>
                  <a:pt x="21869" y="4689"/>
                </a:cubicBezTo>
                <a:close/>
                <a:moveTo>
                  <a:pt x="21679" y="4791"/>
                </a:moveTo>
                <a:lnTo>
                  <a:pt x="21679" y="4791"/>
                </a:lnTo>
                <a:cubicBezTo>
                  <a:pt x="21649" y="4805"/>
                  <a:pt x="21622" y="4814"/>
                  <a:pt x="21608" y="4814"/>
                </a:cubicBezTo>
                <a:cubicBezTo>
                  <a:pt x="21632" y="4807"/>
                  <a:pt x="21655" y="4799"/>
                  <a:pt x="21679" y="4791"/>
                </a:cubicBezTo>
                <a:close/>
                <a:moveTo>
                  <a:pt x="5029" y="23794"/>
                </a:moveTo>
                <a:cubicBezTo>
                  <a:pt x="5031" y="23794"/>
                  <a:pt x="5075" y="23880"/>
                  <a:pt x="5107" y="23955"/>
                </a:cubicBezTo>
                <a:lnTo>
                  <a:pt x="5107" y="23955"/>
                </a:lnTo>
                <a:lnTo>
                  <a:pt x="5102" y="23944"/>
                </a:lnTo>
                <a:cubicBezTo>
                  <a:pt x="5046" y="23834"/>
                  <a:pt x="5028" y="23794"/>
                  <a:pt x="5029" y="23794"/>
                </a:cubicBezTo>
                <a:close/>
                <a:moveTo>
                  <a:pt x="21645" y="40560"/>
                </a:moveTo>
                <a:cubicBezTo>
                  <a:pt x="21645" y="40560"/>
                  <a:pt x="21768" y="40627"/>
                  <a:pt x="21841" y="40663"/>
                </a:cubicBezTo>
                <a:lnTo>
                  <a:pt x="21841" y="40663"/>
                </a:lnTo>
                <a:cubicBezTo>
                  <a:pt x="21742" y="40638"/>
                  <a:pt x="21660" y="40605"/>
                  <a:pt x="21645" y="40560"/>
                </a:cubicBezTo>
                <a:close/>
                <a:moveTo>
                  <a:pt x="23316" y="4477"/>
                </a:moveTo>
                <a:cubicBezTo>
                  <a:pt x="23458" y="4477"/>
                  <a:pt x="23594" y="4486"/>
                  <a:pt x="23612" y="4523"/>
                </a:cubicBezTo>
                <a:cubicBezTo>
                  <a:pt x="23619" y="4536"/>
                  <a:pt x="23605" y="4541"/>
                  <a:pt x="23580" y="4541"/>
                </a:cubicBezTo>
                <a:cubicBezTo>
                  <a:pt x="23561" y="4541"/>
                  <a:pt x="23535" y="4538"/>
                  <a:pt x="23507" y="4533"/>
                </a:cubicBezTo>
                <a:lnTo>
                  <a:pt x="23507" y="4533"/>
                </a:lnTo>
                <a:cubicBezTo>
                  <a:pt x="23634" y="4566"/>
                  <a:pt x="23736" y="4599"/>
                  <a:pt x="23868" y="4632"/>
                </a:cubicBezTo>
                <a:cubicBezTo>
                  <a:pt x="23950" y="4660"/>
                  <a:pt x="24303" y="4791"/>
                  <a:pt x="24329" y="4791"/>
                </a:cubicBezTo>
                <a:cubicBezTo>
                  <a:pt x="24338" y="4791"/>
                  <a:pt x="24312" y="4777"/>
                  <a:pt x="24232" y="4741"/>
                </a:cubicBezTo>
                <a:cubicBezTo>
                  <a:pt x="24168" y="4710"/>
                  <a:pt x="24143" y="4697"/>
                  <a:pt x="24143" y="4697"/>
                </a:cubicBezTo>
                <a:lnTo>
                  <a:pt x="24143" y="4697"/>
                </a:lnTo>
                <a:cubicBezTo>
                  <a:pt x="24144" y="4697"/>
                  <a:pt x="24474" y="4859"/>
                  <a:pt x="24560" y="4887"/>
                </a:cubicBezTo>
                <a:cubicBezTo>
                  <a:pt x="24673" y="4955"/>
                  <a:pt x="24785" y="5022"/>
                  <a:pt x="24889" y="5099"/>
                </a:cubicBezTo>
                <a:lnTo>
                  <a:pt x="24889" y="5099"/>
                </a:lnTo>
                <a:cubicBezTo>
                  <a:pt x="24901" y="5115"/>
                  <a:pt x="24933" y="5151"/>
                  <a:pt x="24997" y="5215"/>
                </a:cubicBezTo>
                <a:lnTo>
                  <a:pt x="25252" y="5434"/>
                </a:lnTo>
                <a:lnTo>
                  <a:pt x="25398" y="5580"/>
                </a:lnTo>
                <a:lnTo>
                  <a:pt x="26455" y="6636"/>
                </a:lnTo>
                <a:lnTo>
                  <a:pt x="30536" y="10717"/>
                </a:lnTo>
                <a:lnTo>
                  <a:pt x="39427" y="19608"/>
                </a:lnTo>
                <a:cubicBezTo>
                  <a:pt x="39682" y="19863"/>
                  <a:pt x="39937" y="20118"/>
                  <a:pt x="40192" y="20374"/>
                </a:cubicBezTo>
                <a:cubicBezTo>
                  <a:pt x="40192" y="20410"/>
                  <a:pt x="40228" y="20410"/>
                  <a:pt x="40265" y="20446"/>
                </a:cubicBezTo>
                <a:cubicBezTo>
                  <a:pt x="40287" y="20468"/>
                  <a:pt x="40335" y="20530"/>
                  <a:pt x="40386" y="20592"/>
                </a:cubicBezTo>
                <a:lnTo>
                  <a:pt x="40386" y="20592"/>
                </a:lnTo>
                <a:cubicBezTo>
                  <a:pt x="40453" y="20730"/>
                  <a:pt x="40779" y="21150"/>
                  <a:pt x="40811" y="21248"/>
                </a:cubicBezTo>
                <a:cubicBezTo>
                  <a:pt x="40859" y="21295"/>
                  <a:pt x="40875" y="21343"/>
                  <a:pt x="40891" y="21390"/>
                </a:cubicBezTo>
                <a:lnTo>
                  <a:pt x="40891" y="21390"/>
                </a:lnTo>
                <a:cubicBezTo>
                  <a:pt x="40929" y="21565"/>
                  <a:pt x="40998" y="21769"/>
                  <a:pt x="41066" y="21940"/>
                </a:cubicBezTo>
                <a:lnTo>
                  <a:pt x="41103" y="22159"/>
                </a:lnTo>
                <a:cubicBezTo>
                  <a:pt x="41104" y="22163"/>
                  <a:pt x="41105" y="22167"/>
                  <a:pt x="41106" y="22171"/>
                </a:cubicBezTo>
                <a:lnTo>
                  <a:pt x="41106" y="22171"/>
                </a:lnTo>
                <a:cubicBezTo>
                  <a:pt x="41115" y="22350"/>
                  <a:pt x="41139" y="22534"/>
                  <a:pt x="41139" y="22742"/>
                </a:cubicBezTo>
                <a:lnTo>
                  <a:pt x="41139" y="23033"/>
                </a:lnTo>
                <a:cubicBezTo>
                  <a:pt x="41139" y="23082"/>
                  <a:pt x="41127" y="23139"/>
                  <a:pt x="41115" y="23183"/>
                </a:cubicBezTo>
                <a:lnTo>
                  <a:pt x="41115" y="23183"/>
                </a:lnTo>
                <a:cubicBezTo>
                  <a:pt x="41110" y="23195"/>
                  <a:pt x="41106" y="23206"/>
                  <a:pt x="41103" y="23216"/>
                </a:cubicBezTo>
                <a:cubicBezTo>
                  <a:pt x="41103" y="23219"/>
                  <a:pt x="41103" y="23222"/>
                  <a:pt x="41103" y="23225"/>
                </a:cubicBezTo>
                <a:lnTo>
                  <a:pt x="41103" y="23225"/>
                </a:lnTo>
                <a:cubicBezTo>
                  <a:pt x="41096" y="23247"/>
                  <a:pt x="41091" y="23260"/>
                  <a:pt x="41091" y="23260"/>
                </a:cubicBezTo>
                <a:cubicBezTo>
                  <a:pt x="41091" y="23260"/>
                  <a:pt x="41094" y="23251"/>
                  <a:pt x="41103" y="23230"/>
                </a:cubicBezTo>
                <a:lnTo>
                  <a:pt x="41103" y="23230"/>
                </a:lnTo>
                <a:cubicBezTo>
                  <a:pt x="41100" y="23332"/>
                  <a:pt x="41065" y="23403"/>
                  <a:pt x="41030" y="23507"/>
                </a:cubicBezTo>
                <a:cubicBezTo>
                  <a:pt x="41030" y="23572"/>
                  <a:pt x="41005" y="23726"/>
                  <a:pt x="40969" y="23856"/>
                </a:cubicBezTo>
                <a:lnTo>
                  <a:pt x="40969" y="23856"/>
                </a:lnTo>
                <a:cubicBezTo>
                  <a:pt x="40956" y="23876"/>
                  <a:pt x="40941" y="23905"/>
                  <a:pt x="40921" y="23944"/>
                </a:cubicBezTo>
                <a:cubicBezTo>
                  <a:pt x="40848" y="24054"/>
                  <a:pt x="40775" y="24163"/>
                  <a:pt x="40739" y="24272"/>
                </a:cubicBezTo>
                <a:cubicBezTo>
                  <a:pt x="40666" y="24382"/>
                  <a:pt x="40629" y="24455"/>
                  <a:pt x="40556" y="24564"/>
                </a:cubicBezTo>
                <a:cubicBezTo>
                  <a:pt x="40550" y="24570"/>
                  <a:pt x="40544" y="24577"/>
                  <a:pt x="40536" y="24585"/>
                </a:cubicBezTo>
                <a:lnTo>
                  <a:pt x="40536" y="24585"/>
                </a:lnTo>
                <a:cubicBezTo>
                  <a:pt x="40543" y="24579"/>
                  <a:pt x="40547" y="24576"/>
                  <a:pt x="40548" y="24576"/>
                </a:cubicBezTo>
                <a:lnTo>
                  <a:pt x="40548" y="24576"/>
                </a:lnTo>
                <a:cubicBezTo>
                  <a:pt x="40552" y="24576"/>
                  <a:pt x="40508" y="24626"/>
                  <a:pt x="40451" y="24689"/>
                </a:cubicBezTo>
                <a:lnTo>
                  <a:pt x="40451" y="24689"/>
                </a:lnTo>
                <a:cubicBezTo>
                  <a:pt x="40477" y="24655"/>
                  <a:pt x="40510" y="24615"/>
                  <a:pt x="40536" y="24585"/>
                </a:cubicBezTo>
                <a:lnTo>
                  <a:pt x="40536" y="24585"/>
                </a:lnTo>
                <a:cubicBezTo>
                  <a:pt x="40526" y="24595"/>
                  <a:pt x="40509" y="24611"/>
                  <a:pt x="40483" y="24637"/>
                </a:cubicBezTo>
                <a:cubicBezTo>
                  <a:pt x="40459" y="24671"/>
                  <a:pt x="40441" y="24696"/>
                  <a:pt x="40428" y="24714"/>
                </a:cubicBezTo>
                <a:lnTo>
                  <a:pt x="40428" y="24714"/>
                </a:lnTo>
                <a:cubicBezTo>
                  <a:pt x="40436" y="24705"/>
                  <a:pt x="40444" y="24697"/>
                  <a:pt x="40451" y="24689"/>
                </a:cubicBezTo>
                <a:lnTo>
                  <a:pt x="40451" y="24689"/>
                </a:lnTo>
                <a:cubicBezTo>
                  <a:pt x="40425" y="24722"/>
                  <a:pt x="40406" y="24748"/>
                  <a:pt x="40405" y="24748"/>
                </a:cubicBezTo>
                <a:cubicBezTo>
                  <a:pt x="40405" y="24748"/>
                  <a:pt x="40411" y="24738"/>
                  <a:pt x="40428" y="24714"/>
                </a:cubicBezTo>
                <a:lnTo>
                  <a:pt x="40428" y="24714"/>
                </a:lnTo>
                <a:cubicBezTo>
                  <a:pt x="40351" y="24799"/>
                  <a:pt x="40260" y="24897"/>
                  <a:pt x="40228" y="24928"/>
                </a:cubicBezTo>
                <a:lnTo>
                  <a:pt x="40192" y="24965"/>
                </a:lnTo>
                <a:lnTo>
                  <a:pt x="39390" y="25766"/>
                </a:lnTo>
                <a:lnTo>
                  <a:pt x="30499" y="34657"/>
                </a:lnTo>
                <a:lnTo>
                  <a:pt x="26382" y="38775"/>
                </a:lnTo>
                <a:lnTo>
                  <a:pt x="25398" y="39759"/>
                </a:lnTo>
                <a:lnTo>
                  <a:pt x="25143" y="40014"/>
                </a:lnTo>
                <a:lnTo>
                  <a:pt x="25007" y="40130"/>
                </a:lnTo>
                <a:lnTo>
                  <a:pt x="25007" y="40130"/>
                </a:lnTo>
                <a:cubicBezTo>
                  <a:pt x="24993" y="40139"/>
                  <a:pt x="24978" y="40149"/>
                  <a:pt x="24961" y="40160"/>
                </a:cubicBezTo>
                <a:cubicBezTo>
                  <a:pt x="24815" y="40269"/>
                  <a:pt x="24669" y="40378"/>
                  <a:pt x="24487" y="40451"/>
                </a:cubicBezTo>
                <a:cubicBezTo>
                  <a:pt x="24435" y="40503"/>
                  <a:pt x="24365" y="40536"/>
                  <a:pt x="24290" y="40564"/>
                </a:cubicBezTo>
                <a:lnTo>
                  <a:pt x="24290" y="40564"/>
                </a:lnTo>
                <a:cubicBezTo>
                  <a:pt x="24008" y="40636"/>
                  <a:pt x="23864" y="40707"/>
                  <a:pt x="23649" y="40743"/>
                </a:cubicBezTo>
                <a:cubicBezTo>
                  <a:pt x="23558" y="40773"/>
                  <a:pt x="23468" y="40778"/>
                  <a:pt x="23378" y="40799"/>
                </a:cubicBezTo>
                <a:lnTo>
                  <a:pt x="23378" y="40799"/>
                </a:lnTo>
                <a:cubicBezTo>
                  <a:pt x="23429" y="40792"/>
                  <a:pt x="23505" y="40788"/>
                  <a:pt x="23558" y="40788"/>
                </a:cubicBezTo>
                <a:cubicBezTo>
                  <a:pt x="23640" y="40788"/>
                  <a:pt x="23667" y="40797"/>
                  <a:pt x="23467" y="40815"/>
                </a:cubicBezTo>
                <a:lnTo>
                  <a:pt x="23321" y="40815"/>
                </a:lnTo>
                <a:cubicBezTo>
                  <a:pt x="23340" y="40809"/>
                  <a:pt x="23359" y="40804"/>
                  <a:pt x="23378" y="40799"/>
                </a:cubicBezTo>
                <a:lnTo>
                  <a:pt x="23378" y="40799"/>
                </a:lnTo>
                <a:cubicBezTo>
                  <a:pt x="23349" y="40804"/>
                  <a:pt x="23327" y="40809"/>
                  <a:pt x="23321" y="40815"/>
                </a:cubicBezTo>
                <a:lnTo>
                  <a:pt x="22629" y="40815"/>
                </a:lnTo>
                <a:cubicBezTo>
                  <a:pt x="22532" y="40815"/>
                  <a:pt x="22403" y="40767"/>
                  <a:pt x="22402" y="40767"/>
                </a:cubicBezTo>
                <a:lnTo>
                  <a:pt x="22402" y="40767"/>
                </a:lnTo>
                <a:cubicBezTo>
                  <a:pt x="22402" y="40767"/>
                  <a:pt x="22435" y="40779"/>
                  <a:pt x="22519" y="40815"/>
                </a:cubicBezTo>
                <a:lnTo>
                  <a:pt x="22228" y="40743"/>
                </a:lnTo>
                <a:cubicBezTo>
                  <a:pt x="22168" y="40723"/>
                  <a:pt x="22011" y="40703"/>
                  <a:pt x="21874" y="40671"/>
                </a:cubicBezTo>
                <a:lnTo>
                  <a:pt x="21874" y="40671"/>
                </a:lnTo>
                <a:cubicBezTo>
                  <a:pt x="21854" y="40658"/>
                  <a:pt x="21816" y="40634"/>
                  <a:pt x="21754" y="40597"/>
                </a:cubicBezTo>
                <a:cubicBezTo>
                  <a:pt x="21645" y="40560"/>
                  <a:pt x="21535" y="40487"/>
                  <a:pt x="21463" y="40451"/>
                </a:cubicBezTo>
                <a:cubicBezTo>
                  <a:pt x="21313" y="40361"/>
                  <a:pt x="21189" y="40272"/>
                  <a:pt x="21068" y="40202"/>
                </a:cubicBezTo>
                <a:lnTo>
                  <a:pt x="21068" y="40202"/>
                </a:lnTo>
                <a:cubicBezTo>
                  <a:pt x="21066" y="40200"/>
                  <a:pt x="21064" y="40198"/>
                  <a:pt x="21062" y="40196"/>
                </a:cubicBezTo>
                <a:cubicBezTo>
                  <a:pt x="20989" y="40087"/>
                  <a:pt x="20880" y="40014"/>
                  <a:pt x="20770" y="39904"/>
                </a:cubicBezTo>
                <a:cubicBezTo>
                  <a:pt x="20763" y="39899"/>
                  <a:pt x="20757" y="39894"/>
                  <a:pt x="20750" y="39888"/>
                </a:cubicBezTo>
                <a:lnTo>
                  <a:pt x="20750" y="39888"/>
                </a:lnTo>
                <a:lnTo>
                  <a:pt x="20770" y="39868"/>
                </a:lnTo>
                <a:lnTo>
                  <a:pt x="14211" y="33309"/>
                </a:lnTo>
                <a:lnTo>
                  <a:pt x="6086" y="25220"/>
                </a:lnTo>
                <a:lnTo>
                  <a:pt x="5831" y="24965"/>
                </a:lnTo>
                <a:lnTo>
                  <a:pt x="5794" y="24928"/>
                </a:lnTo>
                <a:cubicBezTo>
                  <a:pt x="5721" y="24855"/>
                  <a:pt x="5648" y="24746"/>
                  <a:pt x="5575" y="24673"/>
                </a:cubicBezTo>
                <a:cubicBezTo>
                  <a:pt x="5553" y="24651"/>
                  <a:pt x="5516" y="24624"/>
                  <a:pt x="5486" y="24607"/>
                </a:cubicBezTo>
                <a:lnTo>
                  <a:pt x="5486" y="24607"/>
                </a:lnTo>
                <a:cubicBezTo>
                  <a:pt x="5374" y="24469"/>
                  <a:pt x="5293" y="24326"/>
                  <a:pt x="5211" y="24163"/>
                </a:cubicBezTo>
                <a:lnTo>
                  <a:pt x="5142" y="24026"/>
                </a:lnTo>
                <a:lnTo>
                  <a:pt x="5142" y="24026"/>
                </a:lnTo>
                <a:cubicBezTo>
                  <a:pt x="5153" y="23870"/>
                  <a:pt x="4990" y="23571"/>
                  <a:pt x="4956" y="23434"/>
                </a:cubicBezTo>
                <a:cubicBezTo>
                  <a:pt x="4920" y="23325"/>
                  <a:pt x="4920" y="23252"/>
                  <a:pt x="4883" y="23143"/>
                </a:cubicBezTo>
                <a:cubicBezTo>
                  <a:pt x="4879" y="23121"/>
                  <a:pt x="4875" y="23102"/>
                  <a:pt x="4871" y="23086"/>
                </a:cubicBezTo>
                <a:lnTo>
                  <a:pt x="4871" y="23086"/>
                </a:lnTo>
                <a:cubicBezTo>
                  <a:pt x="4861" y="22898"/>
                  <a:pt x="4847" y="22642"/>
                  <a:pt x="4847" y="22596"/>
                </a:cubicBezTo>
                <a:cubicBezTo>
                  <a:pt x="4847" y="22487"/>
                  <a:pt x="4810" y="22086"/>
                  <a:pt x="4883" y="22050"/>
                </a:cubicBezTo>
                <a:lnTo>
                  <a:pt x="4883" y="22050"/>
                </a:lnTo>
                <a:cubicBezTo>
                  <a:pt x="4883" y="22050"/>
                  <a:pt x="4843" y="22311"/>
                  <a:pt x="4852" y="22311"/>
                </a:cubicBezTo>
                <a:cubicBezTo>
                  <a:pt x="4855" y="22311"/>
                  <a:pt x="4864" y="22280"/>
                  <a:pt x="4883" y="22195"/>
                </a:cubicBezTo>
                <a:cubicBezTo>
                  <a:pt x="4883" y="22086"/>
                  <a:pt x="4920" y="21977"/>
                  <a:pt x="4956" y="21867"/>
                </a:cubicBezTo>
                <a:cubicBezTo>
                  <a:pt x="4989" y="21801"/>
                  <a:pt x="5143" y="21494"/>
                  <a:pt x="5143" y="21329"/>
                </a:cubicBezTo>
                <a:lnTo>
                  <a:pt x="5143" y="21329"/>
                </a:lnTo>
                <a:cubicBezTo>
                  <a:pt x="5190" y="21252"/>
                  <a:pt x="5219" y="21189"/>
                  <a:pt x="5248" y="21102"/>
                </a:cubicBezTo>
                <a:cubicBezTo>
                  <a:pt x="5326" y="20971"/>
                  <a:pt x="5405" y="20839"/>
                  <a:pt x="5498" y="20708"/>
                </a:cubicBezTo>
                <a:lnTo>
                  <a:pt x="5498" y="20708"/>
                </a:lnTo>
                <a:cubicBezTo>
                  <a:pt x="5523" y="20688"/>
                  <a:pt x="5551" y="20661"/>
                  <a:pt x="5575" y="20629"/>
                </a:cubicBezTo>
                <a:cubicBezTo>
                  <a:pt x="5685" y="20519"/>
                  <a:pt x="5721" y="20483"/>
                  <a:pt x="5794" y="20410"/>
                </a:cubicBezTo>
                <a:lnTo>
                  <a:pt x="5831" y="20374"/>
                </a:lnTo>
                <a:lnTo>
                  <a:pt x="6122" y="20082"/>
                </a:lnTo>
                <a:lnTo>
                  <a:pt x="7361" y="18843"/>
                </a:lnTo>
                <a:lnTo>
                  <a:pt x="16726" y="9478"/>
                </a:lnTo>
                <a:lnTo>
                  <a:pt x="20224" y="5980"/>
                </a:lnTo>
                <a:cubicBezTo>
                  <a:pt x="20406" y="5762"/>
                  <a:pt x="20625" y="5580"/>
                  <a:pt x="20807" y="5397"/>
                </a:cubicBezTo>
                <a:cubicBezTo>
                  <a:pt x="20880" y="5324"/>
                  <a:pt x="20989" y="5252"/>
                  <a:pt x="21062" y="5179"/>
                </a:cubicBezTo>
                <a:cubicBezTo>
                  <a:pt x="21090" y="5150"/>
                  <a:pt x="21106" y="5133"/>
                  <a:pt x="21112" y="5124"/>
                </a:cubicBezTo>
                <a:lnTo>
                  <a:pt x="21112" y="5124"/>
                </a:lnTo>
                <a:cubicBezTo>
                  <a:pt x="21217" y="5047"/>
                  <a:pt x="21321" y="4976"/>
                  <a:pt x="21426" y="4924"/>
                </a:cubicBezTo>
                <a:lnTo>
                  <a:pt x="21713" y="4780"/>
                </a:lnTo>
                <a:lnTo>
                  <a:pt x="21713" y="4780"/>
                </a:lnTo>
                <a:cubicBezTo>
                  <a:pt x="21906" y="4719"/>
                  <a:pt x="22116" y="4657"/>
                  <a:pt x="22301" y="4596"/>
                </a:cubicBezTo>
                <a:cubicBezTo>
                  <a:pt x="22374" y="4559"/>
                  <a:pt x="22483" y="4559"/>
                  <a:pt x="22592" y="4523"/>
                </a:cubicBezTo>
                <a:cubicBezTo>
                  <a:pt x="22606" y="4519"/>
                  <a:pt x="22618" y="4516"/>
                  <a:pt x="22627" y="4514"/>
                </a:cubicBezTo>
                <a:lnTo>
                  <a:pt x="22627" y="4514"/>
                </a:lnTo>
                <a:cubicBezTo>
                  <a:pt x="22749" y="4503"/>
                  <a:pt x="22871" y="4486"/>
                  <a:pt x="22993" y="4486"/>
                </a:cubicBezTo>
                <a:cubicBezTo>
                  <a:pt x="23029" y="4486"/>
                  <a:pt x="23175" y="4477"/>
                  <a:pt x="23316" y="4477"/>
                </a:cubicBezTo>
                <a:close/>
                <a:moveTo>
                  <a:pt x="22989" y="0"/>
                </a:moveTo>
                <a:cubicBezTo>
                  <a:pt x="21682" y="0"/>
                  <a:pt x="20367" y="325"/>
                  <a:pt x="19167" y="988"/>
                </a:cubicBezTo>
                <a:cubicBezTo>
                  <a:pt x="17928" y="1681"/>
                  <a:pt x="16944" y="2810"/>
                  <a:pt x="15960" y="3794"/>
                </a:cubicBezTo>
                <a:lnTo>
                  <a:pt x="6268" y="13487"/>
                </a:lnTo>
                <a:lnTo>
                  <a:pt x="2879" y="16875"/>
                </a:lnTo>
                <a:cubicBezTo>
                  <a:pt x="2332" y="17422"/>
                  <a:pt x="1822" y="18041"/>
                  <a:pt x="1421" y="18697"/>
                </a:cubicBezTo>
                <a:cubicBezTo>
                  <a:pt x="292" y="20592"/>
                  <a:pt x="0" y="22851"/>
                  <a:pt x="656" y="24965"/>
                </a:cubicBezTo>
                <a:cubicBezTo>
                  <a:pt x="1239" y="26787"/>
                  <a:pt x="2442" y="28026"/>
                  <a:pt x="3754" y="29337"/>
                </a:cubicBezTo>
                <a:lnTo>
                  <a:pt x="8053" y="33637"/>
                </a:lnTo>
                <a:lnTo>
                  <a:pt x="16981" y="42564"/>
                </a:lnTo>
                <a:lnTo>
                  <a:pt x="17527" y="43111"/>
                </a:lnTo>
                <a:cubicBezTo>
                  <a:pt x="17745" y="43374"/>
                  <a:pt x="18006" y="43576"/>
                  <a:pt x="18290" y="43717"/>
                </a:cubicBezTo>
                <a:lnTo>
                  <a:pt x="18290" y="43717"/>
                </a:lnTo>
                <a:cubicBezTo>
                  <a:pt x="19689" y="44807"/>
                  <a:pt x="21377" y="45352"/>
                  <a:pt x="23066" y="45352"/>
                </a:cubicBezTo>
                <a:cubicBezTo>
                  <a:pt x="25043" y="45352"/>
                  <a:pt x="27019" y="44605"/>
                  <a:pt x="28532" y="43111"/>
                </a:cubicBezTo>
                <a:cubicBezTo>
                  <a:pt x="29370" y="42273"/>
                  <a:pt x="30208" y="41435"/>
                  <a:pt x="31046" y="40633"/>
                </a:cubicBezTo>
                <a:lnTo>
                  <a:pt x="40848" y="30722"/>
                </a:lnTo>
                <a:cubicBezTo>
                  <a:pt x="41686" y="29884"/>
                  <a:pt x="42560" y="29046"/>
                  <a:pt x="43399" y="28171"/>
                </a:cubicBezTo>
                <a:cubicBezTo>
                  <a:pt x="46277" y="25220"/>
                  <a:pt x="46423" y="20519"/>
                  <a:pt x="43654" y="17422"/>
                </a:cubicBezTo>
                <a:cubicBezTo>
                  <a:pt x="42961" y="16657"/>
                  <a:pt x="42160" y="15928"/>
                  <a:pt x="41394" y="15163"/>
                </a:cubicBezTo>
                <a:lnTo>
                  <a:pt x="36694" y="10426"/>
                </a:lnTo>
                <a:lnTo>
                  <a:pt x="28641" y="2373"/>
                </a:lnTo>
                <a:cubicBezTo>
                  <a:pt x="27101" y="811"/>
                  <a:pt x="25055" y="0"/>
                  <a:pt x="22989"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51" name="Google Shape;1226;p35"/>
          <p:cNvSpPr/>
          <p:nvPr/>
        </p:nvSpPr>
        <p:spPr>
          <a:xfrm>
            <a:off x="5821078" y="4182076"/>
            <a:ext cx="1052610" cy="1025606"/>
          </a:xfrm>
          <a:custGeom>
            <a:avLst/>
            <a:gdLst/>
            <a:ahLst/>
            <a:cxnLst/>
            <a:rect l="l" t="t" r="r" b="b"/>
            <a:pathLst>
              <a:path w="41942" h="40866" extrusionOk="0">
                <a:moveTo>
                  <a:pt x="20971" y="0"/>
                </a:moveTo>
                <a:cubicBezTo>
                  <a:pt x="19568" y="0"/>
                  <a:pt x="18165" y="538"/>
                  <a:pt x="17091" y="1613"/>
                </a:cubicBezTo>
                <a:lnTo>
                  <a:pt x="2151" y="16589"/>
                </a:lnTo>
                <a:cubicBezTo>
                  <a:pt x="1" y="18739"/>
                  <a:pt x="1" y="22164"/>
                  <a:pt x="2151" y="24314"/>
                </a:cubicBezTo>
                <a:lnTo>
                  <a:pt x="17091" y="39253"/>
                </a:lnTo>
                <a:cubicBezTo>
                  <a:pt x="18165" y="40328"/>
                  <a:pt x="19568" y="40866"/>
                  <a:pt x="20971" y="40866"/>
                </a:cubicBezTo>
                <a:cubicBezTo>
                  <a:pt x="22374" y="40866"/>
                  <a:pt x="23777" y="40328"/>
                  <a:pt x="24852" y="39253"/>
                </a:cubicBezTo>
                <a:lnTo>
                  <a:pt x="39792" y="24314"/>
                </a:lnTo>
                <a:cubicBezTo>
                  <a:pt x="41942" y="22164"/>
                  <a:pt x="41942" y="18739"/>
                  <a:pt x="39792" y="16589"/>
                </a:cubicBezTo>
                <a:lnTo>
                  <a:pt x="24852" y="1613"/>
                </a:lnTo>
                <a:cubicBezTo>
                  <a:pt x="23777" y="538"/>
                  <a:pt x="22374" y="0"/>
                  <a:pt x="20971" y="0"/>
                </a:cubicBezTo>
                <a:close/>
              </a:path>
            </a:pathLst>
          </a:custGeom>
          <a:solidFill>
            <a:srgbClr val="FD6036"/>
          </a:solidFill>
          <a:ln>
            <a:noFill/>
          </a:ln>
        </p:spPr>
        <p:txBody>
          <a:bodyPr spcFirstLastPara="1" wrap="square" lIns="121900" tIns="121900" rIns="121900" bIns="121900" anchor="ctr" anchorCtr="0">
            <a:noAutofit/>
          </a:bodyPr>
          <a:lstStyle/>
          <a:p>
            <a:pPr algn="ctr" defTabSz="1219200">
              <a:buClr>
                <a:srgbClr val="000000"/>
              </a:buClr>
            </a:pPr>
            <a:r>
              <a:rPr lang="en-GB" sz="4000" kern="0" dirty="0">
                <a:solidFill>
                  <a:srgbClr val="FFFFFF"/>
                </a:solidFill>
                <a:latin typeface="Arial"/>
                <a:ea typeface="微软雅黑"/>
                <a:cs typeface="字魂105号-简雅黑" panose="00000500000000000000" pitchFamily="2" charset="-122"/>
                <a:sym typeface="Arial"/>
              </a:rPr>
              <a:t>4</a:t>
            </a:r>
            <a:endParaRPr sz="1865" kern="0" dirty="0">
              <a:solidFill>
                <a:srgbClr val="000000"/>
              </a:solidFill>
              <a:latin typeface="Arial"/>
              <a:ea typeface="微软雅黑"/>
              <a:cs typeface="字魂105号-简雅黑" panose="00000500000000000000" pitchFamily="2" charset="-122"/>
              <a:sym typeface="Arial"/>
            </a:endParaRPr>
          </a:p>
        </p:txBody>
      </p:sp>
      <p:sp>
        <p:nvSpPr>
          <p:cNvPr id="56" name="Google Shape;1231;p35"/>
          <p:cNvSpPr/>
          <p:nvPr/>
        </p:nvSpPr>
        <p:spPr>
          <a:xfrm>
            <a:off x="6348737" y="5146218"/>
            <a:ext cx="4702197" cy="779180"/>
          </a:xfrm>
          <a:custGeom>
            <a:avLst/>
            <a:gdLst/>
            <a:ahLst/>
            <a:cxnLst/>
            <a:rect l="l" t="t" r="r" b="b"/>
            <a:pathLst>
              <a:path w="168493" h="31047" extrusionOk="0">
                <a:moveTo>
                  <a:pt x="1" y="1"/>
                </a:moveTo>
                <a:lnTo>
                  <a:pt x="1" y="31046"/>
                </a:lnTo>
                <a:lnTo>
                  <a:pt x="154500" y="31046"/>
                </a:lnTo>
                <a:cubicBezTo>
                  <a:pt x="162225" y="31046"/>
                  <a:pt x="168492" y="24742"/>
                  <a:pt x="168492" y="17017"/>
                </a:cubicBezTo>
                <a:lnTo>
                  <a:pt x="168492" y="13993"/>
                </a:lnTo>
                <a:cubicBezTo>
                  <a:pt x="168492" y="6268"/>
                  <a:pt x="162225" y="1"/>
                  <a:pt x="154500"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57" name="Google Shape;1232;p35"/>
          <p:cNvSpPr/>
          <p:nvPr/>
        </p:nvSpPr>
        <p:spPr>
          <a:xfrm>
            <a:off x="5772615" y="4967102"/>
            <a:ext cx="1164166" cy="1137413"/>
          </a:xfrm>
          <a:custGeom>
            <a:avLst/>
            <a:gdLst/>
            <a:ahLst/>
            <a:cxnLst/>
            <a:rect l="l" t="t" r="r" b="b"/>
            <a:pathLst>
              <a:path w="46387" h="45321" extrusionOk="0">
                <a:moveTo>
                  <a:pt x="23274" y="4487"/>
                </a:moveTo>
                <a:cubicBezTo>
                  <a:pt x="23264" y="4487"/>
                  <a:pt x="23368" y="4516"/>
                  <a:pt x="23458" y="4531"/>
                </a:cubicBezTo>
                <a:lnTo>
                  <a:pt x="23458" y="4531"/>
                </a:lnTo>
                <a:lnTo>
                  <a:pt x="23431" y="4523"/>
                </a:lnTo>
                <a:cubicBezTo>
                  <a:pt x="23324" y="4497"/>
                  <a:pt x="23281" y="4487"/>
                  <a:pt x="23274" y="4487"/>
                </a:cubicBezTo>
                <a:close/>
                <a:moveTo>
                  <a:pt x="21597" y="4806"/>
                </a:moveTo>
                <a:lnTo>
                  <a:pt x="21597" y="4806"/>
                </a:lnTo>
                <a:cubicBezTo>
                  <a:pt x="21589" y="4809"/>
                  <a:pt x="21581" y="4812"/>
                  <a:pt x="21572" y="4815"/>
                </a:cubicBezTo>
                <a:cubicBezTo>
                  <a:pt x="21576" y="4815"/>
                  <a:pt x="21585" y="4812"/>
                  <a:pt x="21597" y="4806"/>
                </a:cubicBezTo>
                <a:close/>
                <a:moveTo>
                  <a:pt x="4847" y="22050"/>
                </a:moveTo>
                <a:lnTo>
                  <a:pt x="4847" y="22050"/>
                </a:lnTo>
                <a:cubicBezTo>
                  <a:pt x="4847" y="22050"/>
                  <a:pt x="4812" y="22200"/>
                  <a:pt x="4802" y="22273"/>
                </a:cubicBezTo>
                <a:lnTo>
                  <a:pt x="4802" y="22273"/>
                </a:lnTo>
                <a:cubicBezTo>
                  <a:pt x="4803" y="22164"/>
                  <a:pt x="4813" y="22067"/>
                  <a:pt x="4847" y="22050"/>
                </a:cubicBezTo>
                <a:close/>
                <a:moveTo>
                  <a:pt x="4993" y="23794"/>
                </a:moveTo>
                <a:cubicBezTo>
                  <a:pt x="4995" y="23794"/>
                  <a:pt x="5039" y="23880"/>
                  <a:pt x="5071" y="23955"/>
                </a:cubicBezTo>
                <a:lnTo>
                  <a:pt x="5071" y="23955"/>
                </a:lnTo>
                <a:cubicBezTo>
                  <a:pt x="5069" y="23952"/>
                  <a:pt x="5067" y="23948"/>
                  <a:pt x="5066" y="23945"/>
                </a:cubicBezTo>
                <a:cubicBezTo>
                  <a:pt x="5010" y="23834"/>
                  <a:pt x="4992" y="23794"/>
                  <a:pt x="4993" y="23794"/>
                </a:cubicBezTo>
                <a:close/>
                <a:moveTo>
                  <a:pt x="40495" y="24591"/>
                </a:moveTo>
                <a:cubicBezTo>
                  <a:pt x="40484" y="24601"/>
                  <a:pt x="40469" y="24616"/>
                  <a:pt x="40447" y="24637"/>
                </a:cubicBezTo>
                <a:cubicBezTo>
                  <a:pt x="40378" y="24718"/>
                  <a:pt x="40352" y="24748"/>
                  <a:pt x="40353" y="24748"/>
                </a:cubicBezTo>
                <a:cubicBezTo>
                  <a:pt x="40353" y="24748"/>
                  <a:pt x="40439" y="24650"/>
                  <a:pt x="40495" y="24591"/>
                </a:cubicBezTo>
                <a:close/>
                <a:moveTo>
                  <a:pt x="22356" y="40731"/>
                </a:moveTo>
                <a:cubicBezTo>
                  <a:pt x="22350" y="40731"/>
                  <a:pt x="22391" y="40749"/>
                  <a:pt x="22446" y="40763"/>
                </a:cubicBezTo>
                <a:lnTo>
                  <a:pt x="22446" y="40763"/>
                </a:lnTo>
                <a:cubicBezTo>
                  <a:pt x="22387" y="40739"/>
                  <a:pt x="22361" y="40731"/>
                  <a:pt x="22356" y="40731"/>
                </a:cubicBezTo>
                <a:close/>
                <a:moveTo>
                  <a:pt x="23280" y="4478"/>
                </a:moveTo>
                <a:cubicBezTo>
                  <a:pt x="23422" y="4478"/>
                  <a:pt x="23558" y="4487"/>
                  <a:pt x="23576" y="4523"/>
                </a:cubicBezTo>
                <a:cubicBezTo>
                  <a:pt x="23583" y="4536"/>
                  <a:pt x="23569" y="4541"/>
                  <a:pt x="23544" y="4541"/>
                </a:cubicBezTo>
                <a:cubicBezTo>
                  <a:pt x="23522" y="4541"/>
                  <a:pt x="23491" y="4537"/>
                  <a:pt x="23458" y="4531"/>
                </a:cubicBezTo>
                <a:lnTo>
                  <a:pt x="23458" y="4531"/>
                </a:lnTo>
                <a:lnTo>
                  <a:pt x="23795" y="4632"/>
                </a:lnTo>
                <a:cubicBezTo>
                  <a:pt x="23833" y="4632"/>
                  <a:pt x="24034" y="4693"/>
                  <a:pt x="24167" y="4735"/>
                </a:cubicBezTo>
                <a:lnTo>
                  <a:pt x="24167" y="4735"/>
                </a:lnTo>
                <a:cubicBezTo>
                  <a:pt x="24271" y="4784"/>
                  <a:pt x="24448" y="4868"/>
                  <a:pt x="24487" y="4887"/>
                </a:cubicBezTo>
                <a:cubicBezTo>
                  <a:pt x="24634" y="4961"/>
                  <a:pt x="24764" y="5034"/>
                  <a:pt x="24878" y="5119"/>
                </a:cubicBezTo>
                <a:lnTo>
                  <a:pt x="24878" y="5119"/>
                </a:lnTo>
                <a:cubicBezTo>
                  <a:pt x="24896" y="5141"/>
                  <a:pt x="24923" y="5173"/>
                  <a:pt x="24961" y="5215"/>
                </a:cubicBezTo>
                <a:lnTo>
                  <a:pt x="25216" y="5434"/>
                </a:lnTo>
                <a:lnTo>
                  <a:pt x="25362" y="5580"/>
                </a:lnTo>
                <a:lnTo>
                  <a:pt x="26419" y="6637"/>
                </a:lnTo>
                <a:lnTo>
                  <a:pt x="30500" y="10718"/>
                </a:lnTo>
                <a:lnTo>
                  <a:pt x="39354" y="19609"/>
                </a:lnTo>
                <a:lnTo>
                  <a:pt x="40156" y="20374"/>
                </a:lnTo>
                <a:lnTo>
                  <a:pt x="40229" y="20447"/>
                </a:lnTo>
                <a:cubicBezTo>
                  <a:pt x="40268" y="20486"/>
                  <a:pt x="40307" y="20535"/>
                  <a:pt x="40346" y="20584"/>
                </a:cubicBezTo>
                <a:lnTo>
                  <a:pt x="40346" y="20584"/>
                </a:lnTo>
                <a:cubicBezTo>
                  <a:pt x="40398" y="20713"/>
                  <a:pt x="40709" y="21148"/>
                  <a:pt x="40775" y="21248"/>
                </a:cubicBezTo>
                <a:cubicBezTo>
                  <a:pt x="40804" y="21306"/>
                  <a:pt x="40833" y="21364"/>
                  <a:pt x="40862" y="21422"/>
                </a:cubicBezTo>
                <a:lnTo>
                  <a:pt x="40862" y="21422"/>
                </a:lnTo>
                <a:cubicBezTo>
                  <a:pt x="40901" y="21590"/>
                  <a:pt x="40966" y="21779"/>
                  <a:pt x="41030" y="21941"/>
                </a:cubicBezTo>
                <a:cubicBezTo>
                  <a:pt x="41030" y="22013"/>
                  <a:pt x="41067" y="22086"/>
                  <a:pt x="41067" y="22159"/>
                </a:cubicBezTo>
                <a:cubicBezTo>
                  <a:pt x="41067" y="22159"/>
                  <a:pt x="41067" y="22160"/>
                  <a:pt x="41067" y="22160"/>
                </a:cubicBezTo>
                <a:lnTo>
                  <a:pt x="41067" y="22160"/>
                </a:lnTo>
                <a:cubicBezTo>
                  <a:pt x="41068" y="22343"/>
                  <a:pt x="41073" y="22530"/>
                  <a:pt x="41103" y="22742"/>
                </a:cubicBezTo>
                <a:lnTo>
                  <a:pt x="41103" y="23034"/>
                </a:lnTo>
                <a:cubicBezTo>
                  <a:pt x="41103" y="23082"/>
                  <a:pt x="41091" y="23139"/>
                  <a:pt x="41079" y="23183"/>
                </a:cubicBezTo>
                <a:lnTo>
                  <a:pt x="41079" y="23183"/>
                </a:lnTo>
                <a:cubicBezTo>
                  <a:pt x="41074" y="23195"/>
                  <a:pt x="41070" y="23206"/>
                  <a:pt x="41067" y="23216"/>
                </a:cubicBezTo>
                <a:cubicBezTo>
                  <a:pt x="41067" y="23219"/>
                  <a:pt x="41067" y="23222"/>
                  <a:pt x="41067" y="23225"/>
                </a:cubicBezTo>
                <a:lnTo>
                  <a:pt x="41067" y="23225"/>
                </a:lnTo>
                <a:cubicBezTo>
                  <a:pt x="41060" y="23247"/>
                  <a:pt x="41055" y="23260"/>
                  <a:pt x="41055" y="23260"/>
                </a:cubicBezTo>
                <a:cubicBezTo>
                  <a:pt x="41055" y="23260"/>
                  <a:pt x="41058" y="23251"/>
                  <a:pt x="41067" y="23230"/>
                </a:cubicBezTo>
                <a:lnTo>
                  <a:pt x="41067" y="23230"/>
                </a:lnTo>
                <a:cubicBezTo>
                  <a:pt x="41064" y="23332"/>
                  <a:pt x="41029" y="23403"/>
                  <a:pt x="40994" y="23507"/>
                </a:cubicBezTo>
                <a:cubicBezTo>
                  <a:pt x="40994" y="23572"/>
                  <a:pt x="40968" y="23726"/>
                  <a:pt x="40933" y="23856"/>
                </a:cubicBezTo>
                <a:lnTo>
                  <a:pt x="40933" y="23856"/>
                </a:lnTo>
                <a:cubicBezTo>
                  <a:pt x="40920" y="23876"/>
                  <a:pt x="40904" y="23905"/>
                  <a:pt x="40885" y="23945"/>
                </a:cubicBezTo>
                <a:cubicBezTo>
                  <a:pt x="40812" y="24054"/>
                  <a:pt x="40739" y="24163"/>
                  <a:pt x="40666" y="24273"/>
                </a:cubicBezTo>
                <a:cubicBezTo>
                  <a:pt x="40630" y="24382"/>
                  <a:pt x="40557" y="24455"/>
                  <a:pt x="40520" y="24564"/>
                </a:cubicBezTo>
                <a:cubicBezTo>
                  <a:pt x="40513" y="24571"/>
                  <a:pt x="40504" y="24581"/>
                  <a:pt x="40495" y="24591"/>
                </a:cubicBezTo>
                <a:lnTo>
                  <a:pt x="40495" y="24591"/>
                </a:lnTo>
                <a:cubicBezTo>
                  <a:pt x="40505" y="24581"/>
                  <a:pt x="40511" y="24576"/>
                  <a:pt x="40512" y="24576"/>
                </a:cubicBezTo>
                <a:lnTo>
                  <a:pt x="40512" y="24576"/>
                </a:lnTo>
                <a:cubicBezTo>
                  <a:pt x="40521" y="24576"/>
                  <a:pt x="40251" y="24870"/>
                  <a:pt x="40192" y="24929"/>
                </a:cubicBezTo>
                <a:lnTo>
                  <a:pt x="40156" y="24965"/>
                </a:lnTo>
                <a:lnTo>
                  <a:pt x="39354" y="25767"/>
                </a:lnTo>
                <a:lnTo>
                  <a:pt x="30463" y="34658"/>
                </a:lnTo>
                <a:lnTo>
                  <a:pt x="26346" y="38775"/>
                </a:lnTo>
                <a:lnTo>
                  <a:pt x="25362" y="39759"/>
                </a:lnTo>
                <a:lnTo>
                  <a:pt x="25107" y="40014"/>
                </a:lnTo>
                <a:lnTo>
                  <a:pt x="25006" y="40101"/>
                </a:lnTo>
                <a:lnTo>
                  <a:pt x="25006" y="40101"/>
                </a:lnTo>
                <a:cubicBezTo>
                  <a:pt x="25041" y="40075"/>
                  <a:pt x="25069" y="40056"/>
                  <a:pt x="25070" y="40056"/>
                </a:cubicBezTo>
                <a:lnTo>
                  <a:pt x="25070" y="40056"/>
                </a:lnTo>
                <a:cubicBezTo>
                  <a:pt x="25070" y="40056"/>
                  <a:pt x="25049" y="40072"/>
                  <a:pt x="24992" y="40112"/>
                </a:cubicBezTo>
                <a:lnTo>
                  <a:pt x="24992" y="40112"/>
                </a:lnTo>
                <a:lnTo>
                  <a:pt x="25006" y="40101"/>
                </a:lnTo>
                <a:lnTo>
                  <a:pt x="25006" y="40101"/>
                </a:lnTo>
                <a:cubicBezTo>
                  <a:pt x="24989" y="40113"/>
                  <a:pt x="24970" y="40127"/>
                  <a:pt x="24952" y="40140"/>
                </a:cubicBezTo>
                <a:lnTo>
                  <a:pt x="24952" y="40140"/>
                </a:lnTo>
                <a:cubicBezTo>
                  <a:pt x="24967" y="40130"/>
                  <a:pt x="24980" y="40121"/>
                  <a:pt x="24992" y="40112"/>
                </a:cubicBezTo>
                <a:lnTo>
                  <a:pt x="24992" y="40112"/>
                </a:lnTo>
                <a:lnTo>
                  <a:pt x="24852" y="40233"/>
                </a:lnTo>
                <a:cubicBezTo>
                  <a:pt x="24852" y="40220"/>
                  <a:pt x="24901" y="40180"/>
                  <a:pt x="24952" y="40140"/>
                </a:cubicBezTo>
                <a:lnTo>
                  <a:pt x="24952" y="40140"/>
                </a:lnTo>
                <a:cubicBezTo>
                  <a:pt x="24943" y="40147"/>
                  <a:pt x="24934" y="40153"/>
                  <a:pt x="24925" y="40160"/>
                </a:cubicBezTo>
                <a:cubicBezTo>
                  <a:pt x="24779" y="40269"/>
                  <a:pt x="24597" y="40378"/>
                  <a:pt x="24451" y="40451"/>
                </a:cubicBezTo>
                <a:lnTo>
                  <a:pt x="24165" y="40594"/>
                </a:lnTo>
                <a:lnTo>
                  <a:pt x="24165" y="40594"/>
                </a:lnTo>
                <a:cubicBezTo>
                  <a:pt x="23972" y="40655"/>
                  <a:pt x="23761" y="40712"/>
                  <a:pt x="23576" y="40743"/>
                </a:cubicBezTo>
                <a:cubicBezTo>
                  <a:pt x="23543" y="40759"/>
                  <a:pt x="23503" y="40768"/>
                  <a:pt x="23458" y="40777"/>
                </a:cubicBezTo>
                <a:lnTo>
                  <a:pt x="23458" y="40777"/>
                </a:lnTo>
                <a:cubicBezTo>
                  <a:pt x="23449" y="40777"/>
                  <a:pt x="23440" y="40778"/>
                  <a:pt x="23431" y="40779"/>
                </a:cubicBezTo>
                <a:cubicBezTo>
                  <a:pt x="23309" y="40779"/>
                  <a:pt x="23188" y="40795"/>
                  <a:pt x="23066" y="40795"/>
                </a:cubicBezTo>
                <a:cubicBezTo>
                  <a:pt x="23005" y="40795"/>
                  <a:pt x="22945" y="40791"/>
                  <a:pt x="22884" y="40779"/>
                </a:cubicBezTo>
                <a:lnTo>
                  <a:pt x="22556" y="40779"/>
                </a:lnTo>
                <a:cubicBezTo>
                  <a:pt x="22519" y="40779"/>
                  <a:pt x="22480" y="40772"/>
                  <a:pt x="22446" y="40763"/>
                </a:cubicBezTo>
                <a:lnTo>
                  <a:pt x="22446" y="40763"/>
                </a:lnTo>
                <a:cubicBezTo>
                  <a:pt x="22457" y="40768"/>
                  <a:pt x="22470" y="40773"/>
                  <a:pt x="22483" y="40779"/>
                </a:cubicBezTo>
                <a:lnTo>
                  <a:pt x="22192" y="40743"/>
                </a:lnTo>
                <a:cubicBezTo>
                  <a:pt x="22046" y="40706"/>
                  <a:pt x="21645" y="40633"/>
                  <a:pt x="21572" y="40524"/>
                </a:cubicBezTo>
                <a:lnTo>
                  <a:pt x="21572" y="40524"/>
                </a:lnTo>
                <a:cubicBezTo>
                  <a:pt x="21572" y="40524"/>
                  <a:pt x="21822" y="40649"/>
                  <a:pt x="21835" y="40649"/>
                </a:cubicBezTo>
                <a:cubicBezTo>
                  <a:pt x="21840" y="40649"/>
                  <a:pt x="21802" y="40626"/>
                  <a:pt x="21682" y="40561"/>
                </a:cubicBezTo>
                <a:cubicBezTo>
                  <a:pt x="21609" y="40524"/>
                  <a:pt x="21499" y="40488"/>
                  <a:pt x="21390" y="40415"/>
                </a:cubicBezTo>
                <a:cubicBezTo>
                  <a:pt x="21285" y="40362"/>
                  <a:pt x="21180" y="40291"/>
                  <a:pt x="21076" y="40215"/>
                </a:cubicBezTo>
                <a:lnTo>
                  <a:pt x="21076" y="40215"/>
                </a:lnTo>
                <a:cubicBezTo>
                  <a:pt x="21070" y="40206"/>
                  <a:pt x="21054" y="40188"/>
                  <a:pt x="21026" y="40160"/>
                </a:cubicBezTo>
                <a:cubicBezTo>
                  <a:pt x="20967" y="40121"/>
                  <a:pt x="20909" y="40072"/>
                  <a:pt x="20857" y="40023"/>
                </a:cubicBezTo>
                <a:lnTo>
                  <a:pt x="20857" y="40023"/>
                </a:lnTo>
                <a:cubicBezTo>
                  <a:pt x="20818" y="39971"/>
                  <a:pt x="20778" y="39920"/>
                  <a:pt x="20734" y="39868"/>
                </a:cubicBezTo>
                <a:lnTo>
                  <a:pt x="20702" y="39868"/>
                </a:lnTo>
                <a:cubicBezTo>
                  <a:pt x="20630" y="39787"/>
                  <a:pt x="20554" y="39713"/>
                  <a:pt x="20474" y="39645"/>
                </a:cubicBezTo>
                <a:lnTo>
                  <a:pt x="20474" y="39645"/>
                </a:lnTo>
                <a:lnTo>
                  <a:pt x="14139" y="33309"/>
                </a:lnTo>
                <a:lnTo>
                  <a:pt x="6049" y="25220"/>
                </a:lnTo>
                <a:lnTo>
                  <a:pt x="5794" y="24965"/>
                </a:lnTo>
                <a:lnTo>
                  <a:pt x="5758" y="24929"/>
                </a:lnTo>
                <a:cubicBezTo>
                  <a:pt x="5685" y="24856"/>
                  <a:pt x="5612" y="24746"/>
                  <a:pt x="5539" y="24673"/>
                </a:cubicBezTo>
                <a:cubicBezTo>
                  <a:pt x="5516" y="24658"/>
                  <a:pt x="5490" y="24641"/>
                  <a:pt x="5466" y="24626"/>
                </a:cubicBezTo>
                <a:lnTo>
                  <a:pt x="5466" y="24626"/>
                </a:lnTo>
                <a:cubicBezTo>
                  <a:pt x="5346" y="24481"/>
                  <a:pt x="5260" y="24326"/>
                  <a:pt x="5175" y="24127"/>
                </a:cubicBezTo>
                <a:cubicBezTo>
                  <a:pt x="5152" y="24104"/>
                  <a:pt x="5129" y="24067"/>
                  <a:pt x="5106" y="24024"/>
                </a:cubicBezTo>
                <a:lnTo>
                  <a:pt x="5106" y="24024"/>
                </a:lnTo>
                <a:cubicBezTo>
                  <a:pt x="5116" y="23868"/>
                  <a:pt x="4954" y="23571"/>
                  <a:pt x="4920" y="23435"/>
                </a:cubicBezTo>
                <a:cubicBezTo>
                  <a:pt x="4883" y="23289"/>
                  <a:pt x="4883" y="23252"/>
                  <a:pt x="4847" y="23143"/>
                </a:cubicBezTo>
                <a:cubicBezTo>
                  <a:pt x="4843" y="23131"/>
                  <a:pt x="4840" y="23119"/>
                  <a:pt x="4837" y="23109"/>
                </a:cubicBezTo>
                <a:lnTo>
                  <a:pt x="4837" y="23109"/>
                </a:lnTo>
                <a:cubicBezTo>
                  <a:pt x="4826" y="22920"/>
                  <a:pt x="4811" y="22644"/>
                  <a:pt x="4811" y="22596"/>
                </a:cubicBezTo>
                <a:cubicBezTo>
                  <a:pt x="4811" y="22544"/>
                  <a:pt x="4802" y="22425"/>
                  <a:pt x="4802" y="22311"/>
                </a:cubicBezTo>
                <a:lnTo>
                  <a:pt x="4802" y="22311"/>
                </a:lnTo>
                <a:cubicBezTo>
                  <a:pt x="4807" y="22307"/>
                  <a:pt x="4821" y="22275"/>
                  <a:pt x="4847" y="22196"/>
                </a:cubicBezTo>
                <a:cubicBezTo>
                  <a:pt x="4883" y="22086"/>
                  <a:pt x="4883" y="21977"/>
                  <a:pt x="4920" y="21868"/>
                </a:cubicBezTo>
                <a:cubicBezTo>
                  <a:pt x="4954" y="21765"/>
                  <a:pt x="5117" y="21469"/>
                  <a:pt x="5106" y="21313"/>
                </a:cubicBezTo>
                <a:lnTo>
                  <a:pt x="5106" y="21313"/>
                </a:lnTo>
                <a:lnTo>
                  <a:pt x="5211" y="21103"/>
                </a:lnTo>
                <a:cubicBezTo>
                  <a:pt x="5266" y="20966"/>
                  <a:pt x="5362" y="20829"/>
                  <a:pt x="5468" y="20693"/>
                </a:cubicBezTo>
                <a:lnTo>
                  <a:pt x="5468" y="20693"/>
                </a:lnTo>
                <a:cubicBezTo>
                  <a:pt x="5490" y="20675"/>
                  <a:pt x="5515" y="20653"/>
                  <a:pt x="5539" y="20629"/>
                </a:cubicBezTo>
                <a:lnTo>
                  <a:pt x="5758" y="20410"/>
                </a:lnTo>
                <a:cubicBezTo>
                  <a:pt x="5758" y="20374"/>
                  <a:pt x="5758" y="20374"/>
                  <a:pt x="5794" y="20374"/>
                </a:cubicBezTo>
                <a:lnTo>
                  <a:pt x="6049" y="20082"/>
                </a:lnTo>
                <a:lnTo>
                  <a:pt x="7325" y="18843"/>
                </a:lnTo>
                <a:lnTo>
                  <a:pt x="16690" y="9479"/>
                </a:lnTo>
                <a:lnTo>
                  <a:pt x="20188" y="5981"/>
                </a:lnTo>
                <a:cubicBezTo>
                  <a:pt x="20370" y="5762"/>
                  <a:pt x="20552" y="5580"/>
                  <a:pt x="20771" y="5398"/>
                </a:cubicBezTo>
                <a:cubicBezTo>
                  <a:pt x="20833" y="5304"/>
                  <a:pt x="20921" y="5264"/>
                  <a:pt x="20991" y="5186"/>
                </a:cubicBezTo>
                <a:lnTo>
                  <a:pt x="20991" y="5186"/>
                </a:lnTo>
                <a:cubicBezTo>
                  <a:pt x="21124" y="5087"/>
                  <a:pt x="21257" y="4990"/>
                  <a:pt x="21390" y="4924"/>
                </a:cubicBezTo>
                <a:cubicBezTo>
                  <a:pt x="21499" y="4851"/>
                  <a:pt x="21572" y="4815"/>
                  <a:pt x="21682" y="4742"/>
                </a:cubicBezTo>
                <a:cubicBezTo>
                  <a:pt x="21777" y="4694"/>
                  <a:pt x="21818" y="4676"/>
                  <a:pt x="21825" y="4676"/>
                </a:cubicBezTo>
                <a:cubicBezTo>
                  <a:pt x="21841" y="4676"/>
                  <a:pt x="21666" y="4776"/>
                  <a:pt x="21597" y="4806"/>
                </a:cubicBezTo>
                <a:lnTo>
                  <a:pt x="21597" y="4806"/>
                </a:lnTo>
                <a:cubicBezTo>
                  <a:pt x="21807" y="4736"/>
                  <a:pt x="22018" y="4666"/>
                  <a:pt x="22228" y="4596"/>
                </a:cubicBezTo>
                <a:cubicBezTo>
                  <a:pt x="22337" y="4560"/>
                  <a:pt x="22447" y="4560"/>
                  <a:pt x="22556" y="4523"/>
                </a:cubicBezTo>
                <a:cubicBezTo>
                  <a:pt x="22570" y="4520"/>
                  <a:pt x="22582" y="4516"/>
                  <a:pt x="22591" y="4514"/>
                </a:cubicBezTo>
                <a:lnTo>
                  <a:pt x="22591" y="4514"/>
                </a:lnTo>
                <a:cubicBezTo>
                  <a:pt x="22713" y="4503"/>
                  <a:pt x="22835" y="4487"/>
                  <a:pt x="22957" y="4487"/>
                </a:cubicBezTo>
                <a:cubicBezTo>
                  <a:pt x="22993" y="4487"/>
                  <a:pt x="23139" y="4478"/>
                  <a:pt x="23280" y="4478"/>
                </a:cubicBezTo>
                <a:close/>
                <a:moveTo>
                  <a:pt x="22917" y="1"/>
                </a:moveTo>
                <a:cubicBezTo>
                  <a:pt x="21610" y="1"/>
                  <a:pt x="20295" y="325"/>
                  <a:pt x="19094" y="989"/>
                </a:cubicBezTo>
                <a:cubicBezTo>
                  <a:pt x="17892" y="1717"/>
                  <a:pt x="16908" y="2810"/>
                  <a:pt x="15924" y="3794"/>
                </a:cubicBezTo>
                <a:lnTo>
                  <a:pt x="6232" y="13487"/>
                </a:lnTo>
                <a:lnTo>
                  <a:pt x="2843" y="16876"/>
                </a:lnTo>
                <a:cubicBezTo>
                  <a:pt x="2260" y="17422"/>
                  <a:pt x="1786" y="18042"/>
                  <a:pt x="1349" y="18698"/>
                </a:cubicBezTo>
                <a:cubicBezTo>
                  <a:pt x="256" y="20592"/>
                  <a:pt x="1" y="22852"/>
                  <a:pt x="657" y="24965"/>
                </a:cubicBezTo>
                <a:cubicBezTo>
                  <a:pt x="1240" y="26787"/>
                  <a:pt x="2442" y="28026"/>
                  <a:pt x="3717" y="29301"/>
                </a:cubicBezTo>
                <a:lnTo>
                  <a:pt x="8054" y="33637"/>
                </a:lnTo>
                <a:lnTo>
                  <a:pt x="16981" y="42528"/>
                </a:lnTo>
                <a:lnTo>
                  <a:pt x="17072" y="42619"/>
                </a:lnTo>
                <a:lnTo>
                  <a:pt x="17072" y="42619"/>
                </a:lnTo>
                <a:cubicBezTo>
                  <a:pt x="17185" y="42798"/>
                  <a:pt x="17325" y="42964"/>
                  <a:pt x="17491" y="43111"/>
                </a:cubicBezTo>
                <a:cubicBezTo>
                  <a:pt x="19017" y="44582"/>
                  <a:pt x="20995" y="45320"/>
                  <a:pt x="22971" y="45320"/>
                </a:cubicBezTo>
                <a:cubicBezTo>
                  <a:pt x="24958" y="45320"/>
                  <a:pt x="26942" y="44573"/>
                  <a:pt x="28459" y="43075"/>
                </a:cubicBezTo>
                <a:cubicBezTo>
                  <a:pt x="29297" y="42273"/>
                  <a:pt x="30135" y="41435"/>
                  <a:pt x="30937" y="40597"/>
                </a:cubicBezTo>
                <a:lnTo>
                  <a:pt x="40812" y="30759"/>
                </a:lnTo>
                <a:cubicBezTo>
                  <a:pt x="41650" y="29884"/>
                  <a:pt x="42524" y="29046"/>
                  <a:pt x="43362" y="28172"/>
                </a:cubicBezTo>
                <a:cubicBezTo>
                  <a:pt x="46277" y="25220"/>
                  <a:pt x="46387" y="20519"/>
                  <a:pt x="43654" y="17459"/>
                </a:cubicBezTo>
                <a:cubicBezTo>
                  <a:pt x="42925" y="16657"/>
                  <a:pt x="42124" y="15928"/>
                  <a:pt x="41358" y="15163"/>
                </a:cubicBezTo>
                <a:lnTo>
                  <a:pt x="36621" y="10426"/>
                </a:lnTo>
                <a:lnTo>
                  <a:pt x="28568" y="2373"/>
                </a:lnTo>
                <a:cubicBezTo>
                  <a:pt x="27028" y="811"/>
                  <a:pt x="24983" y="1"/>
                  <a:pt x="2291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a:ea typeface="微软雅黑"/>
              <a:cs typeface="Arial" panose="020B0604020202020204"/>
              <a:sym typeface="Arial"/>
            </a:endParaRPr>
          </a:p>
        </p:txBody>
      </p:sp>
      <p:sp>
        <p:nvSpPr>
          <p:cNvPr id="58" name="Google Shape;1233;p35"/>
          <p:cNvSpPr/>
          <p:nvPr/>
        </p:nvSpPr>
        <p:spPr>
          <a:xfrm>
            <a:off x="5822909" y="5023006"/>
            <a:ext cx="1052610" cy="1025606"/>
          </a:xfrm>
          <a:custGeom>
            <a:avLst/>
            <a:gdLst/>
            <a:ahLst/>
            <a:cxnLst/>
            <a:rect l="l" t="t" r="r" b="b"/>
            <a:pathLst>
              <a:path w="41942" h="40866" extrusionOk="0">
                <a:moveTo>
                  <a:pt x="20967" y="0"/>
                </a:moveTo>
                <a:cubicBezTo>
                  <a:pt x="19568" y="0"/>
                  <a:pt x="18165" y="538"/>
                  <a:pt x="17090" y="1613"/>
                </a:cubicBezTo>
                <a:lnTo>
                  <a:pt x="2151" y="16589"/>
                </a:lnTo>
                <a:cubicBezTo>
                  <a:pt x="1" y="18702"/>
                  <a:pt x="1" y="22164"/>
                  <a:pt x="2151" y="24314"/>
                </a:cubicBezTo>
                <a:lnTo>
                  <a:pt x="17090" y="39254"/>
                </a:lnTo>
                <a:cubicBezTo>
                  <a:pt x="18165" y="40328"/>
                  <a:pt x="19568" y="40866"/>
                  <a:pt x="20967" y="40866"/>
                </a:cubicBezTo>
                <a:cubicBezTo>
                  <a:pt x="22365" y="40866"/>
                  <a:pt x="23759" y="40328"/>
                  <a:pt x="24815" y="39254"/>
                </a:cubicBezTo>
                <a:lnTo>
                  <a:pt x="39792" y="24314"/>
                </a:lnTo>
                <a:cubicBezTo>
                  <a:pt x="41941" y="22164"/>
                  <a:pt x="41941" y="18702"/>
                  <a:pt x="39792" y="16589"/>
                </a:cubicBezTo>
                <a:lnTo>
                  <a:pt x="24815" y="1613"/>
                </a:lnTo>
                <a:cubicBezTo>
                  <a:pt x="23759" y="538"/>
                  <a:pt x="22365" y="0"/>
                  <a:pt x="20967" y="0"/>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lgn="ctr" defTabSz="1219200">
              <a:buClr>
                <a:srgbClr val="000000"/>
              </a:buClr>
            </a:pPr>
            <a:r>
              <a:rPr lang="en-GB" sz="4000" kern="0" dirty="0">
                <a:solidFill>
                  <a:srgbClr val="FFFFFF"/>
                </a:solidFill>
                <a:latin typeface="Arial"/>
                <a:ea typeface="微软雅黑"/>
                <a:cs typeface="字魂105号-简雅黑" panose="00000500000000000000" pitchFamily="2" charset="-122"/>
                <a:sym typeface="Arial"/>
              </a:rPr>
              <a:t>5</a:t>
            </a:r>
            <a:endParaRPr sz="1865" kern="0" dirty="0">
              <a:solidFill>
                <a:srgbClr val="000000"/>
              </a:solidFill>
              <a:latin typeface="Arial"/>
              <a:ea typeface="微软雅黑"/>
              <a:cs typeface="字魂105号-简雅黑" panose="00000500000000000000" pitchFamily="2" charset="-122"/>
              <a:sym typeface="Arial"/>
            </a:endParaRPr>
          </a:p>
        </p:txBody>
      </p:sp>
      <p:sp>
        <p:nvSpPr>
          <p:cNvPr id="7" name="文本框 6"/>
          <p:cNvSpPr txBox="1"/>
          <p:nvPr/>
        </p:nvSpPr>
        <p:spPr>
          <a:xfrm>
            <a:off x="1534092" y="2824828"/>
            <a:ext cx="2195293" cy="4616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8" name="文本框 7"/>
          <p:cNvSpPr txBox="1"/>
          <p:nvPr/>
        </p:nvSpPr>
        <p:spPr>
          <a:xfrm>
            <a:off x="1271602" y="3465133"/>
            <a:ext cx="2682796" cy="861774"/>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64" name="文本框 63"/>
          <p:cNvSpPr txBox="1"/>
          <p:nvPr/>
        </p:nvSpPr>
        <p:spPr>
          <a:xfrm>
            <a:off x="1265872" y="4255133"/>
            <a:ext cx="2682796" cy="861774"/>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65" name="文本框 64"/>
          <p:cNvSpPr txBox="1"/>
          <p:nvPr/>
        </p:nvSpPr>
        <p:spPr>
          <a:xfrm>
            <a:off x="6869346" y="1818440"/>
            <a:ext cx="2195293" cy="400110"/>
          </a:xfrm>
          <a:prstGeom prst="rect">
            <a:avLst/>
          </a:prstGeom>
          <a:noFill/>
        </p:spPr>
        <p:txBody>
          <a:bodyPr wrap="square" rtlCol="0">
            <a:spAutoFit/>
          </a:bodyPr>
          <a:lstStyle/>
          <a:p>
            <a:r>
              <a:rPr lang="en-US" altLang="zh-CN" sz="2000" b="1" dirty="0">
                <a:solidFill>
                  <a:schemeClr val="bg1"/>
                </a:solidFill>
                <a:latin typeface="Arial"/>
                <a:ea typeface="微软雅黑"/>
                <a:sym typeface="Arial"/>
              </a:rPr>
              <a:t>YOUR TITLE</a:t>
            </a:r>
            <a:endParaRPr lang="zh-CN" altLang="en-US" sz="2000" b="1" dirty="0">
              <a:solidFill>
                <a:schemeClr val="bg1"/>
              </a:solidFill>
              <a:latin typeface="Arial"/>
              <a:ea typeface="微软雅黑"/>
              <a:sym typeface="Arial"/>
            </a:endParaRPr>
          </a:p>
        </p:txBody>
      </p:sp>
      <p:sp>
        <p:nvSpPr>
          <p:cNvPr id="66" name="文本框 65"/>
          <p:cNvSpPr txBox="1"/>
          <p:nvPr/>
        </p:nvSpPr>
        <p:spPr>
          <a:xfrm>
            <a:off x="6937911" y="2130838"/>
            <a:ext cx="3644229" cy="477054"/>
          </a:xfrm>
          <a:prstGeom prst="rect">
            <a:avLst/>
          </a:prstGeom>
          <a:noFill/>
        </p:spPr>
        <p:txBody>
          <a:bodyPr wrap="square" rtlCol="0">
            <a:spAutoFit/>
          </a:bodyPr>
          <a:lstStyle/>
          <a:p>
            <a:pPr>
              <a:lnSpc>
                <a:spcPts val="1500"/>
              </a:lnSpc>
            </a:pPr>
            <a:r>
              <a:rPr lang="en-US" altLang="zh-CN" sz="1200" dirty="0">
                <a:solidFill>
                  <a:schemeClr val="bg1"/>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bg1"/>
              </a:solidFill>
              <a:latin typeface="Arial"/>
              <a:ea typeface="微软雅黑"/>
              <a:cs typeface="字魂105号-简雅黑" panose="00000500000000000000" pitchFamily="2" charset="-122"/>
              <a:sym typeface="Arial"/>
            </a:endParaRPr>
          </a:p>
        </p:txBody>
      </p:sp>
      <p:sp>
        <p:nvSpPr>
          <p:cNvPr id="67" name="文本框 66"/>
          <p:cNvSpPr txBox="1"/>
          <p:nvPr/>
        </p:nvSpPr>
        <p:spPr>
          <a:xfrm>
            <a:off x="6869346" y="2643302"/>
            <a:ext cx="2195293" cy="400110"/>
          </a:xfrm>
          <a:prstGeom prst="rect">
            <a:avLst/>
          </a:prstGeom>
          <a:noFill/>
        </p:spPr>
        <p:txBody>
          <a:bodyPr wrap="square" rtlCol="0">
            <a:spAutoFit/>
          </a:bodyPr>
          <a:lstStyle/>
          <a:p>
            <a:r>
              <a:rPr lang="en-US" altLang="zh-CN" sz="2000" b="1" dirty="0">
                <a:solidFill>
                  <a:schemeClr val="bg1"/>
                </a:solidFill>
                <a:latin typeface="Arial"/>
                <a:ea typeface="微软雅黑"/>
                <a:sym typeface="Arial"/>
              </a:rPr>
              <a:t>YOUR TITLE</a:t>
            </a:r>
            <a:endParaRPr lang="zh-CN" altLang="en-US" sz="2000" b="1" dirty="0">
              <a:solidFill>
                <a:schemeClr val="bg1"/>
              </a:solidFill>
              <a:latin typeface="Arial"/>
              <a:ea typeface="微软雅黑"/>
              <a:sym typeface="Arial"/>
            </a:endParaRPr>
          </a:p>
        </p:txBody>
      </p:sp>
      <p:sp>
        <p:nvSpPr>
          <p:cNvPr id="68" name="文本框 67"/>
          <p:cNvSpPr txBox="1"/>
          <p:nvPr/>
        </p:nvSpPr>
        <p:spPr>
          <a:xfrm>
            <a:off x="6937911" y="2955700"/>
            <a:ext cx="3644229" cy="477054"/>
          </a:xfrm>
          <a:prstGeom prst="rect">
            <a:avLst/>
          </a:prstGeom>
          <a:noFill/>
        </p:spPr>
        <p:txBody>
          <a:bodyPr wrap="square" rtlCol="0">
            <a:spAutoFit/>
          </a:bodyPr>
          <a:lstStyle/>
          <a:p>
            <a:pPr>
              <a:lnSpc>
                <a:spcPts val="1500"/>
              </a:lnSpc>
            </a:pPr>
            <a:r>
              <a:rPr lang="en-US" altLang="zh-CN" sz="1200" dirty="0">
                <a:solidFill>
                  <a:schemeClr val="bg1"/>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bg1"/>
              </a:solidFill>
              <a:latin typeface="Arial"/>
              <a:ea typeface="微软雅黑"/>
              <a:cs typeface="字魂105号-简雅黑" panose="00000500000000000000" pitchFamily="2" charset="-122"/>
              <a:sym typeface="Arial"/>
            </a:endParaRPr>
          </a:p>
        </p:txBody>
      </p:sp>
      <p:sp>
        <p:nvSpPr>
          <p:cNvPr id="69" name="文本框 68"/>
          <p:cNvSpPr txBox="1"/>
          <p:nvPr/>
        </p:nvSpPr>
        <p:spPr>
          <a:xfrm>
            <a:off x="6869346" y="3468164"/>
            <a:ext cx="2195293" cy="400110"/>
          </a:xfrm>
          <a:prstGeom prst="rect">
            <a:avLst/>
          </a:prstGeom>
          <a:noFill/>
        </p:spPr>
        <p:txBody>
          <a:bodyPr wrap="square" rtlCol="0">
            <a:spAutoFit/>
          </a:bodyPr>
          <a:lstStyle/>
          <a:p>
            <a:r>
              <a:rPr lang="en-US" altLang="zh-CN" sz="2000" b="1" dirty="0">
                <a:solidFill>
                  <a:schemeClr val="bg1"/>
                </a:solidFill>
                <a:latin typeface="Arial"/>
                <a:ea typeface="微软雅黑"/>
                <a:sym typeface="Arial"/>
              </a:rPr>
              <a:t>YOUR TITLE</a:t>
            </a:r>
            <a:endParaRPr lang="zh-CN" altLang="en-US" sz="2000" b="1" dirty="0">
              <a:solidFill>
                <a:schemeClr val="bg1"/>
              </a:solidFill>
              <a:latin typeface="Arial"/>
              <a:ea typeface="微软雅黑"/>
              <a:sym typeface="Arial"/>
            </a:endParaRPr>
          </a:p>
        </p:txBody>
      </p:sp>
      <p:sp>
        <p:nvSpPr>
          <p:cNvPr id="70" name="文本框 69"/>
          <p:cNvSpPr txBox="1"/>
          <p:nvPr/>
        </p:nvSpPr>
        <p:spPr>
          <a:xfrm>
            <a:off x="6937911" y="3780562"/>
            <a:ext cx="3644229" cy="477054"/>
          </a:xfrm>
          <a:prstGeom prst="rect">
            <a:avLst/>
          </a:prstGeom>
          <a:noFill/>
        </p:spPr>
        <p:txBody>
          <a:bodyPr wrap="square" rtlCol="0">
            <a:spAutoFit/>
          </a:bodyPr>
          <a:lstStyle/>
          <a:p>
            <a:pPr>
              <a:lnSpc>
                <a:spcPts val="1500"/>
              </a:lnSpc>
            </a:pPr>
            <a:r>
              <a:rPr lang="en-US" altLang="zh-CN" sz="1200" dirty="0">
                <a:solidFill>
                  <a:schemeClr val="bg1"/>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bg1"/>
              </a:solidFill>
              <a:latin typeface="Arial"/>
              <a:ea typeface="微软雅黑"/>
              <a:cs typeface="字魂105号-简雅黑" panose="00000500000000000000" pitchFamily="2" charset="-122"/>
              <a:sym typeface="Arial"/>
            </a:endParaRPr>
          </a:p>
        </p:txBody>
      </p:sp>
      <p:sp>
        <p:nvSpPr>
          <p:cNvPr id="71" name="文本框 70"/>
          <p:cNvSpPr txBox="1"/>
          <p:nvPr/>
        </p:nvSpPr>
        <p:spPr>
          <a:xfrm>
            <a:off x="6869346" y="4293026"/>
            <a:ext cx="2195293" cy="400110"/>
          </a:xfrm>
          <a:prstGeom prst="rect">
            <a:avLst/>
          </a:prstGeom>
          <a:noFill/>
        </p:spPr>
        <p:txBody>
          <a:bodyPr wrap="square" rtlCol="0">
            <a:spAutoFit/>
          </a:bodyPr>
          <a:lstStyle/>
          <a:p>
            <a:r>
              <a:rPr lang="en-US" altLang="zh-CN" sz="2000" b="1" dirty="0">
                <a:solidFill>
                  <a:schemeClr val="bg1"/>
                </a:solidFill>
                <a:latin typeface="Arial"/>
                <a:ea typeface="微软雅黑"/>
                <a:sym typeface="Arial"/>
              </a:rPr>
              <a:t>YOUR TITLE</a:t>
            </a:r>
            <a:endParaRPr lang="zh-CN" altLang="en-US" sz="2000" b="1" dirty="0">
              <a:solidFill>
                <a:schemeClr val="bg1"/>
              </a:solidFill>
              <a:latin typeface="Arial"/>
              <a:ea typeface="微软雅黑"/>
              <a:sym typeface="Arial"/>
            </a:endParaRPr>
          </a:p>
        </p:txBody>
      </p:sp>
      <p:sp>
        <p:nvSpPr>
          <p:cNvPr id="72" name="文本框 71"/>
          <p:cNvSpPr txBox="1"/>
          <p:nvPr/>
        </p:nvSpPr>
        <p:spPr>
          <a:xfrm>
            <a:off x="6937911" y="4605424"/>
            <a:ext cx="3644229" cy="477054"/>
          </a:xfrm>
          <a:prstGeom prst="rect">
            <a:avLst/>
          </a:prstGeom>
          <a:noFill/>
        </p:spPr>
        <p:txBody>
          <a:bodyPr wrap="square" rtlCol="0">
            <a:spAutoFit/>
          </a:bodyPr>
          <a:lstStyle/>
          <a:p>
            <a:pPr>
              <a:lnSpc>
                <a:spcPts val="1500"/>
              </a:lnSpc>
            </a:pPr>
            <a:r>
              <a:rPr lang="en-US" altLang="zh-CN" sz="1200" dirty="0">
                <a:solidFill>
                  <a:schemeClr val="bg1"/>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bg1"/>
              </a:solidFill>
              <a:latin typeface="Arial"/>
              <a:ea typeface="微软雅黑"/>
              <a:cs typeface="字魂105号-简雅黑" panose="00000500000000000000" pitchFamily="2" charset="-122"/>
              <a:sym typeface="Arial"/>
            </a:endParaRPr>
          </a:p>
        </p:txBody>
      </p:sp>
      <p:sp>
        <p:nvSpPr>
          <p:cNvPr id="73" name="文本框 72"/>
          <p:cNvSpPr txBox="1"/>
          <p:nvPr/>
        </p:nvSpPr>
        <p:spPr>
          <a:xfrm>
            <a:off x="6869346" y="5117888"/>
            <a:ext cx="2195293" cy="400110"/>
          </a:xfrm>
          <a:prstGeom prst="rect">
            <a:avLst/>
          </a:prstGeom>
          <a:noFill/>
        </p:spPr>
        <p:txBody>
          <a:bodyPr wrap="square" rtlCol="0">
            <a:spAutoFit/>
          </a:bodyPr>
          <a:lstStyle/>
          <a:p>
            <a:r>
              <a:rPr lang="en-US" altLang="zh-CN" sz="2000" b="1" dirty="0">
                <a:solidFill>
                  <a:schemeClr val="bg1"/>
                </a:solidFill>
                <a:latin typeface="Arial"/>
                <a:ea typeface="微软雅黑"/>
                <a:sym typeface="Arial"/>
              </a:rPr>
              <a:t>YOUR TITLE</a:t>
            </a:r>
            <a:endParaRPr lang="zh-CN" altLang="en-US" sz="2000" b="1" dirty="0">
              <a:solidFill>
                <a:schemeClr val="bg1"/>
              </a:solidFill>
              <a:latin typeface="Arial"/>
              <a:ea typeface="微软雅黑"/>
              <a:sym typeface="Arial"/>
            </a:endParaRPr>
          </a:p>
        </p:txBody>
      </p:sp>
      <p:sp>
        <p:nvSpPr>
          <p:cNvPr id="74" name="文本框 73"/>
          <p:cNvSpPr txBox="1"/>
          <p:nvPr/>
        </p:nvSpPr>
        <p:spPr>
          <a:xfrm>
            <a:off x="6937911" y="5430286"/>
            <a:ext cx="3644229" cy="477054"/>
          </a:xfrm>
          <a:prstGeom prst="rect">
            <a:avLst/>
          </a:prstGeom>
          <a:noFill/>
        </p:spPr>
        <p:txBody>
          <a:bodyPr wrap="square" rtlCol="0">
            <a:spAutoFit/>
          </a:bodyPr>
          <a:lstStyle/>
          <a:p>
            <a:pPr>
              <a:lnSpc>
                <a:spcPts val="1500"/>
              </a:lnSpc>
            </a:pPr>
            <a:r>
              <a:rPr lang="en-US" altLang="zh-CN" sz="1200" dirty="0">
                <a:solidFill>
                  <a:schemeClr val="bg1"/>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bg1"/>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5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25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0-#ppt_w/2"/>
                                          </p:val>
                                        </p:tav>
                                        <p:tav tm="100000">
                                          <p:val>
                                            <p:strVal val="#ppt_x"/>
                                          </p:val>
                                        </p:tav>
                                      </p:tavLst>
                                    </p:anim>
                                    <p:anim calcmode="lin" valueType="num">
                                      <p:cBhvr additive="base">
                                        <p:cTn id="31" dur="500" fill="hold"/>
                                        <p:tgtEl>
                                          <p:spTgt spid="64"/>
                                        </p:tgtEl>
                                        <p:attrNameLst>
                                          <p:attrName>ppt_y</p:attrName>
                                        </p:attrNameLst>
                                      </p:cBhvr>
                                      <p:tavLst>
                                        <p:tav tm="0">
                                          <p:val>
                                            <p:strVal val="#ppt_y"/>
                                          </p:val>
                                        </p:tav>
                                        <p:tav tm="100000">
                                          <p:val>
                                            <p:strVal val="#ppt_y"/>
                                          </p:val>
                                        </p:tav>
                                      </p:tavLst>
                                    </p:anim>
                                  </p:childTnLst>
                                </p:cTn>
                              </p:par>
                              <p:par>
                                <p:cTn id="32" presetID="2" presetClass="entr" presetSubtype="4" fill="hold" grpId="0" nodeType="withEffect">
                                  <p:stCondLst>
                                    <p:cond delay="25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5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ppt_x"/>
                                          </p:val>
                                        </p:tav>
                                        <p:tav tm="100000">
                                          <p:val>
                                            <p:strVal val="#ppt_x"/>
                                          </p:val>
                                        </p:tav>
                                      </p:tavLst>
                                    </p:anim>
                                    <p:anim calcmode="lin" valueType="num">
                                      <p:cBhvr additive="base">
                                        <p:cTn id="51" dur="500" fill="hold"/>
                                        <p:tgtEl>
                                          <p:spTgt spid="3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5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25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5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25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25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500" fill="hold"/>
                                        <p:tgtEl>
                                          <p:spTgt spid="49"/>
                                        </p:tgtEl>
                                        <p:attrNameLst>
                                          <p:attrName>ppt_x</p:attrName>
                                        </p:attrNameLst>
                                      </p:cBhvr>
                                      <p:tavLst>
                                        <p:tav tm="0">
                                          <p:val>
                                            <p:strVal val="#ppt_x"/>
                                          </p:val>
                                        </p:tav>
                                        <p:tav tm="100000">
                                          <p:val>
                                            <p:strVal val="#ppt_x"/>
                                          </p:val>
                                        </p:tav>
                                      </p:tavLst>
                                    </p:anim>
                                    <p:anim calcmode="lin" valueType="num">
                                      <p:cBhvr additive="base">
                                        <p:cTn id="71" dur="500" fill="hold"/>
                                        <p:tgtEl>
                                          <p:spTgt spid="4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250"/>
                                  </p:stCondLst>
                                  <p:childTnLst>
                                    <p:set>
                                      <p:cBhvr>
                                        <p:cTn id="73" dur="1" fill="hold">
                                          <p:stCondLst>
                                            <p:cond delay="0"/>
                                          </p:stCondLst>
                                        </p:cTn>
                                        <p:tgtEl>
                                          <p:spTgt spid="50"/>
                                        </p:tgtEl>
                                        <p:attrNameLst>
                                          <p:attrName>style.visibility</p:attrName>
                                        </p:attrNameLst>
                                      </p:cBhvr>
                                      <p:to>
                                        <p:strVal val="visible"/>
                                      </p:to>
                                    </p:set>
                                    <p:anim calcmode="lin" valueType="num">
                                      <p:cBhvr additive="base">
                                        <p:cTn id="74" dur="500" fill="hold"/>
                                        <p:tgtEl>
                                          <p:spTgt spid="50"/>
                                        </p:tgtEl>
                                        <p:attrNameLst>
                                          <p:attrName>ppt_x</p:attrName>
                                        </p:attrNameLst>
                                      </p:cBhvr>
                                      <p:tavLst>
                                        <p:tav tm="0">
                                          <p:val>
                                            <p:strVal val="#ppt_x"/>
                                          </p:val>
                                        </p:tav>
                                        <p:tav tm="100000">
                                          <p:val>
                                            <p:strVal val="#ppt_x"/>
                                          </p:val>
                                        </p:tav>
                                      </p:tavLst>
                                    </p:anim>
                                    <p:anim calcmode="lin" valueType="num">
                                      <p:cBhvr additive="base">
                                        <p:cTn id="75" dur="500" fill="hold"/>
                                        <p:tgtEl>
                                          <p:spTgt spid="50"/>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25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fill="hold"/>
                                        <p:tgtEl>
                                          <p:spTgt spid="51"/>
                                        </p:tgtEl>
                                        <p:attrNameLst>
                                          <p:attrName>ppt_x</p:attrName>
                                        </p:attrNameLst>
                                      </p:cBhvr>
                                      <p:tavLst>
                                        <p:tav tm="0">
                                          <p:val>
                                            <p:strVal val="#ppt_x"/>
                                          </p:val>
                                        </p:tav>
                                        <p:tav tm="100000">
                                          <p:val>
                                            <p:strVal val="#ppt_x"/>
                                          </p:val>
                                        </p:tav>
                                      </p:tavLst>
                                    </p:anim>
                                    <p:anim calcmode="lin" valueType="num">
                                      <p:cBhvr additive="base">
                                        <p:cTn id="79" dur="500" fill="hold"/>
                                        <p:tgtEl>
                                          <p:spTgt spid="5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25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25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25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25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500" fill="hold"/>
                                        <p:tgtEl>
                                          <p:spTgt spid="65"/>
                                        </p:tgtEl>
                                        <p:attrNameLst>
                                          <p:attrName>ppt_x</p:attrName>
                                        </p:attrNameLst>
                                      </p:cBhvr>
                                      <p:tavLst>
                                        <p:tav tm="0">
                                          <p:val>
                                            <p:strVal val="#ppt_x"/>
                                          </p:val>
                                        </p:tav>
                                        <p:tav tm="100000">
                                          <p:val>
                                            <p:strVal val="#ppt_x"/>
                                          </p:val>
                                        </p:tav>
                                      </p:tavLst>
                                    </p:anim>
                                    <p:anim calcmode="lin" valueType="num">
                                      <p:cBhvr additive="base">
                                        <p:cTn id="95" dur="500" fill="hold"/>
                                        <p:tgtEl>
                                          <p:spTgt spid="65"/>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25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500" fill="hold"/>
                                        <p:tgtEl>
                                          <p:spTgt spid="66"/>
                                        </p:tgtEl>
                                        <p:attrNameLst>
                                          <p:attrName>ppt_x</p:attrName>
                                        </p:attrNameLst>
                                      </p:cBhvr>
                                      <p:tavLst>
                                        <p:tav tm="0">
                                          <p:val>
                                            <p:strVal val="#ppt_x"/>
                                          </p:val>
                                        </p:tav>
                                        <p:tav tm="100000">
                                          <p:val>
                                            <p:strVal val="#ppt_x"/>
                                          </p:val>
                                        </p:tav>
                                      </p:tavLst>
                                    </p:anim>
                                    <p:anim calcmode="lin" valueType="num">
                                      <p:cBhvr additive="base">
                                        <p:cTn id="99" dur="500" fill="hold"/>
                                        <p:tgtEl>
                                          <p:spTgt spid="66"/>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250"/>
                                  </p:stCondLst>
                                  <p:childTnLst>
                                    <p:set>
                                      <p:cBhvr>
                                        <p:cTn id="101" dur="1" fill="hold">
                                          <p:stCondLst>
                                            <p:cond delay="0"/>
                                          </p:stCondLst>
                                        </p:cTn>
                                        <p:tgtEl>
                                          <p:spTgt spid="67"/>
                                        </p:tgtEl>
                                        <p:attrNameLst>
                                          <p:attrName>style.visibility</p:attrName>
                                        </p:attrNameLst>
                                      </p:cBhvr>
                                      <p:to>
                                        <p:strVal val="visible"/>
                                      </p:to>
                                    </p:set>
                                    <p:anim calcmode="lin" valueType="num">
                                      <p:cBhvr additive="base">
                                        <p:cTn id="102" dur="500" fill="hold"/>
                                        <p:tgtEl>
                                          <p:spTgt spid="67"/>
                                        </p:tgtEl>
                                        <p:attrNameLst>
                                          <p:attrName>ppt_x</p:attrName>
                                        </p:attrNameLst>
                                      </p:cBhvr>
                                      <p:tavLst>
                                        <p:tav tm="0">
                                          <p:val>
                                            <p:strVal val="#ppt_x"/>
                                          </p:val>
                                        </p:tav>
                                        <p:tav tm="100000">
                                          <p:val>
                                            <p:strVal val="#ppt_x"/>
                                          </p:val>
                                        </p:tav>
                                      </p:tavLst>
                                    </p:anim>
                                    <p:anim calcmode="lin" valueType="num">
                                      <p:cBhvr additive="base">
                                        <p:cTn id="103" dur="500" fill="hold"/>
                                        <p:tgtEl>
                                          <p:spTgt spid="67"/>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250"/>
                                  </p:stCondLst>
                                  <p:childTnLst>
                                    <p:set>
                                      <p:cBhvr>
                                        <p:cTn id="105" dur="1" fill="hold">
                                          <p:stCondLst>
                                            <p:cond delay="0"/>
                                          </p:stCondLst>
                                        </p:cTn>
                                        <p:tgtEl>
                                          <p:spTgt spid="68"/>
                                        </p:tgtEl>
                                        <p:attrNameLst>
                                          <p:attrName>style.visibility</p:attrName>
                                        </p:attrNameLst>
                                      </p:cBhvr>
                                      <p:to>
                                        <p:strVal val="visible"/>
                                      </p:to>
                                    </p:set>
                                    <p:anim calcmode="lin" valueType="num">
                                      <p:cBhvr additive="base">
                                        <p:cTn id="106" dur="500" fill="hold"/>
                                        <p:tgtEl>
                                          <p:spTgt spid="68"/>
                                        </p:tgtEl>
                                        <p:attrNameLst>
                                          <p:attrName>ppt_x</p:attrName>
                                        </p:attrNameLst>
                                      </p:cBhvr>
                                      <p:tavLst>
                                        <p:tav tm="0">
                                          <p:val>
                                            <p:strVal val="#ppt_x"/>
                                          </p:val>
                                        </p:tav>
                                        <p:tav tm="100000">
                                          <p:val>
                                            <p:strVal val="#ppt_x"/>
                                          </p:val>
                                        </p:tav>
                                      </p:tavLst>
                                    </p:anim>
                                    <p:anim calcmode="lin" valueType="num">
                                      <p:cBhvr additive="base">
                                        <p:cTn id="107" dur="500" fill="hold"/>
                                        <p:tgtEl>
                                          <p:spTgt spid="68"/>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250"/>
                                  </p:stCondLst>
                                  <p:childTnLst>
                                    <p:set>
                                      <p:cBhvr>
                                        <p:cTn id="109" dur="1" fill="hold">
                                          <p:stCondLst>
                                            <p:cond delay="0"/>
                                          </p:stCondLst>
                                        </p:cTn>
                                        <p:tgtEl>
                                          <p:spTgt spid="69"/>
                                        </p:tgtEl>
                                        <p:attrNameLst>
                                          <p:attrName>style.visibility</p:attrName>
                                        </p:attrNameLst>
                                      </p:cBhvr>
                                      <p:to>
                                        <p:strVal val="visible"/>
                                      </p:to>
                                    </p:set>
                                    <p:anim calcmode="lin" valueType="num">
                                      <p:cBhvr additive="base">
                                        <p:cTn id="110" dur="500" fill="hold"/>
                                        <p:tgtEl>
                                          <p:spTgt spid="69"/>
                                        </p:tgtEl>
                                        <p:attrNameLst>
                                          <p:attrName>ppt_x</p:attrName>
                                        </p:attrNameLst>
                                      </p:cBhvr>
                                      <p:tavLst>
                                        <p:tav tm="0">
                                          <p:val>
                                            <p:strVal val="#ppt_x"/>
                                          </p:val>
                                        </p:tav>
                                        <p:tav tm="100000">
                                          <p:val>
                                            <p:strVal val="#ppt_x"/>
                                          </p:val>
                                        </p:tav>
                                      </p:tavLst>
                                    </p:anim>
                                    <p:anim calcmode="lin" valueType="num">
                                      <p:cBhvr additive="base">
                                        <p:cTn id="111" dur="500" fill="hold"/>
                                        <p:tgtEl>
                                          <p:spTgt spid="69"/>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25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500" fill="hold"/>
                                        <p:tgtEl>
                                          <p:spTgt spid="70"/>
                                        </p:tgtEl>
                                        <p:attrNameLst>
                                          <p:attrName>ppt_x</p:attrName>
                                        </p:attrNameLst>
                                      </p:cBhvr>
                                      <p:tavLst>
                                        <p:tav tm="0">
                                          <p:val>
                                            <p:strVal val="#ppt_x"/>
                                          </p:val>
                                        </p:tav>
                                        <p:tav tm="100000">
                                          <p:val>
                                            <p:strVal val="#ppt_x"/>
                                          </p:val>
                                        </p:tav>
                                      </p:tavLst>
                                    </p:anim>
                                    <p:anim calcmode="lin" valueType="num">
                                      <p:cBhvr additive="base">
                                        <p:cTn id="115" dur="500" fill="hold"/>
                                        <p:tgtEl>
                                          <p:spTgt spid="70"/>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25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500" fill="hold"/>
                                        <p:tgtEl>
                                          <p:spTgt spid="71"/>
                                        </p:tgtEl>
                                        <p:attrNameLst>
                                          <p:attrName>ppt_x</p:attrName>
                                        </p:attrNameLst>
                                      </p:cBhvr>
                                      <p:tavLst>
                                        <p:tav tm="0">
                                          <p:val>
                                            <p:strVal val="#ppt_x"/>
                                          </p:val>
                                        </p:tav>
                                        <p:tav tm="100000">
                                          <p:val>
                                            <p:strVal val="#ppt_x"/>
                                          </p:val>
                                        </p:tav>
                                      </p:tavLst>
                                    </p:anim>
                                    <p:anim calcmode="lin" valueType="num">
                                      <p:cBhvr additive="base">
                                        <p:cTn id="119" dur="500" fill="hold"/>
                                        <p:tgtEl>
                                          <p:spTgt spid="71"/>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250"/>
                                  </p:stCondLst>
                                  <p:childTnLst>
                                    <p:set>
                                      <p:cBhvr>
                                        <p:cTn id="121" dur="1" fill="hold">
                                          <p:stCondLst>
                                            <p:cond delay="0"/>
                                          </p:stCondLst>
                                        </p:cTn>
                                        <p:tgtEl>
                                          <p:spTgt spid="72"/>
                                        </p:tgtEl>
                                        <p:attrNameLst>
                                          <p:attrName>style.visibility</p:attrName>
                                        </p:attrNameLst>
                                      </p:cBhvr>
                                      <p:to>
                                        <p:strVal val="visible"/>
                                      </p:to>
                                    </p:set>
                                    <p:anim calcmode="lin" valueType="num">
                                      <p:cBhvr additive="base">
                                        <p:cTn id="122" dur="500" fill="hold"/>
                                        <p:tgtEl>
                                          <p:spTgt spid="72"/>
                                        </p:tgtEl>
                                        <p:attrNameLst>
                                          <p:attrName>ppt_x</p:attrName>
                                        </p:attrNameLst>
                                      </p:cBhvr>
                                      <p:tavLst>
                                        <p:tav tm="0">
                                          <p:val>
                                            <p:strVal val="#ppt_x"/>
                                          </p:val>
                                        </p:tav>
                                        <p:tav tm="100000">
                                          <p:val>
                                            <p:strVal val="#ppt_x"/>
                                          </p:val>
                                        </p:tav>
                                      </p:tavLst>
                                    </p:anim>
                                    <p:anim calcmode="lin" valueType="num">
                                      <p:cBhvr additive="base">
                                        <p:cTn id="123" dur="500" fill="hold"/>
                                        <p:tgtEl>
                                          <p:spTgt spid="72"/>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250"/>
                                  </p:stCondLst>
                                  <p:childTnLst>
                                    <p:set>
                                      <p:cBhvr>
                                        <p:cTn id="125" dur="1" fill="hold">
                                          <p:stCondLst>
                                            <p:cond delay="0"/>
                                          </p:stCondLst>
                                        </p:cTn>
                                        <p:tgtEl>
                                          <p:spTgt spid="73"/>
                                        </p:tgtEl>
                                        <p:attrNameLst>
                                          <p:attrName>style.visibility</p:attrName>
                                        </p:attrNameLst>
                                      </p:cBhvr>
                                      <p:to>
                                        <p:strVal val="visible"/>
                                      </p:to>
                                    </p:set>
                                    <p:anim calcmode="lin" valueType="num">
                                      <p:cBhvr additive="base">
                                        <p:cTn id="126" dur="500" fill="hold"/>
                                        <p:tgtEl>
                                          <p:spTgt spid="73"/>
                                        </p:tgtEl>
                                        <p:attrNameLst>
                                          <p:attrName>ppt_x</p:attrName>
                                        </p:attrNameLst>
                                      </p:cBhvr>
                                      <p:tavLst>
                                        <p:tav tm="0">
                                          <p:val>
                                            <p:strVal val="#ppt_x"/>
                                          </p:val>
                                        </p:tav>
                                        <p:tav tm="100000">
                                          <p:val>
                                            <p:strVal val="#ppt_x"/>
                                          </p:val>
                                        </p:tav>
                                      </p:tavLst>
                                    </p:anim>
                                    <p:anim calcmode="lin" valueType="num">
                                      <p:cBhvr additive="base">
                                        <p:cTn id="127" dur="500" fill="hold"/>
                                        <p:tgtEl>
                                          <p:spTgt spid="73"/>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250"/>
                                  </p:stCondLst>
                                  <p:childTnLst>
                                    <p:set>
                                      <p:cBhvr>
                                        <p:cTn id="129" dur="1" fill="hold">
                                          <p:stCondLst>
                                            <p:cond delay="0"/>
                                          </p:stCondLst>
                                        </p:cTn>
                                        <p:tgtEl>
                                          <p:spTgt spid="74"/>
                                        </p:tgtEl>
                                        <p:attrNameLst>
                                          <p:attrName>style.visibility</p:attrName>
                                        </p:attrNameLst>
                                      </p:cBhvr>
                                      <p:to>
                                        <p:strVal val="visible"/>
                                      </p:to>
                                    </p:set>
                                    <p:anim calcmode="lin" valueType="num">
                                      <p:cBhvr additive="base">
                                        <p:cTn id="130" dur="500" fill="hold"/>
                                        <p:tgtEl>
                                          <p:spTgt spid="74"/>
                                        </p:tgtEl>
                                        <p:attrNameLst>
                                          <p:attrName>ppt_x</p:attrName>
                                        </p:attrNameLst>
                                      </p:cBhvr>
                                      <p:tavLst>
                                        <p:tav tm="0">
                                          <p:val>
                                            <p:strVal val="#ppt_x"/>
                                          </p:val>
                                        </p:tav>
                                        <p:tav tm="100000">
                                          <p:val>
                                            <p:strVal val="#ppt_x"/>
                                          </p:val>
                                        </p:tav>
                                      </p:tavLst>
                                    </p:anim>
                                    <p:anim calcmode="lin" valueType="num">
                                      <p:cBhvr additive="base">
                                        <p:cTn id="131" dur="500" fill="hold"/>
                                        <p:tgtEl>
                                          <p:spTgt spid="74"/>
                                        </p:tgtEl>
                                        <p:attrNameLst>
                                          <p:attrName>ppt_y</p:attrName>
                                        </p:attrNameLst>
                                      </p:cBhvr>
                                      <p:tavLst>
                                        <p:tav tm="0">
                                          <p:val>
                                            <p:strVal val="1+#ppt_h/2"/>
                                          </p:val>
                                        </p:tav>
                                        <p:tav tm="100000">
                                          <p:val>
                                            <p:strVal val="#ppt_y"/>
                                          </p:val>
                                        </p:tav>
                                      </p:tavLst>
                                    </p:anim>
                                  </p:childTnLst>
                                </p:cTn>
                              </p:par>
                              <p:par>
                                <p:cTn id="132" presetID="22" presetClass="entr" presetSubtype="4" fill="hold" nodeType="withEffect">
                                  <p:stCondLst>
                                    <p:cond delay="250"/>
                                  </p:stCondLst>
                                  <p:childTnLst>
                                    <p:set>
                                      <p:cBhvr>
                                        <p:cTn id="133" dur="1" fill="hold">
                                          <p:stCondLst>
                                            <p:cond delay="0"/>
                                          </p:stCondLst>
                                        </p:cTn>
                                        <p:tgtEl>
                                          <p:spTgt spid="9"/>
                                        </p:tgtEl>
                                        <p:attrNameLst>
                                          <p:attrName>style.visibility</p:attrName>
                                        </p:attrNameLst>
                                      </p:cBhvr>
                                      <p:to>
                                        <p:strVal val="visible"/>
                                      </p:to>
                                    </p:set>
                                    <p:animEffect transition="in" filter="wipe(down)">
                                      <p:cBhvr>
                                        <p:cTn id="1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23" grpId="0" animBg="1"/>
      <p:bldP spid="24" grpId="0" animBg="1"/>
      <p:bldP spid="25" grpId="0" animBg="1"/>
      <p:bldP spid="33" grpId="0" animBg="1"/>
      <p:bldP spid="34" grpId="0" animBg="1"/>
      <p:bldP spid="35" grpId="0" animBg="1"/>
      <p:bldP spid="42" grpId="0" animBg="1"/>
      <p:bldP spid="43" grpId="0" animBg="1"/>
      <p:bldP spid="44" grpId="0" animBg="1"/>
      <p:bldP spid="49" grpId="0" animBg="1"/>
      <p:bldP spid="50" grpId="0" animBg="1"/>
      <p:bldP spid="51" grpId="0" animBg="1"/>
      <p:bldP spid="56" grpId="0" animBg="1"/>
      <p:bldP spid="57" grpId="0" animBg="1"/>
      <p:bldP spid="58" grpId="0" animBg="1"/>
      <p:bldP spid="7" grpId="0"/>
      <p:bldP spid="8" grpId="0"/>
      <p:bldP spid="64" grpId="0"/>
      <p:bldP spid="65" grpId="0"/>
      <p:bldP spid="66" grpId="0"/>
      <p:bldP spid="67" grpId="0"/>
      <p:bldP spid="68" grpId="0"/>
      <p:bldP spid="69" grpId="0"/>
      <p:bldP spid="70" grpId="0"/>
      <p:bldP spid="71" grpId="0"/>
      <p:bldP spid="72" grpId="0"/>
      <p:bldP spid="73" grpId="0"/>
      <p:bldP spid="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菱形 44"/>
          <p:cNvSpPr/>
          <p:nvPr/>
        </p:nvSpPr>
        <p:spPr>
          <a:xfrm flipV="1">
            <a:off x="4906867" y="-4424387"/>
            <a:ext cx="9601369" cy="8523513"/>
          </a:xfrm>
          <a:prstGeom prst="diamond">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47" name="菱形 46"/>
          <p:cNvSpPr/>
          <p:nvPr/>
        </p:nvSpPr>
        <p:spPr>
          <a:xfrm flipV="1">
            <a:off x="8267169" y="3629543"/>
            <a:ext cx="5903082" cy="5276374"/>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46" name="菱形 45"/>
          <p:cNvSpPr/>
          <p:nvPr/>
        </p:nvSpPr>
        <p:spPr>
          <a:xfrm flipV="1">
            <a:off x="6024563" y="-2025576"/>
            <a:ext cx="11255299" cy="10060365"/>
          </a:xfrm>
          <a:prstGeom prst="diamond">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4" name="组合 3"/>
          <p:cNvGrpSpPr/>
          <p:nvPr/>
        </p:nvGrpSpPr>
        <p:grpSpPr>
          <a:xfrm>
            <a:off x="9006682" y="646331"/>
            <a:ext cx="7097174" cy="6343693"/>
            <a:chOff x="11081957" y="930958"/>
            <a:chExt cx="5395080" cy="4822304"/>
          </a:xfrm>
        </p:grpSpPr>
        <p:sp>
          <p:nvSpPr>
            <p:cNvPr id="48" name="菱形 47"/>
            <p:cNvSpPr/>
            <p:nvPr/>
          </p:nvSpPr>
          <p:spPr>
            <a:xfrm flipV="1">
              <a:off x="11081957" y="930958"/>
              <a:ext cx="5395080" cy="4822304"/>
            </a:xfrm>
            <a:prstGeom prst="diamond">
              <a:avLst/>
            </a:prstGeom>
            <a:solidFill>
              <a:srgbClr val="FD603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9" name="菱形 8"/>
            <p:cNvSpPr/>
            <p:nvPr/>
          </p:nvSpPr>
          <p:spPr>
            <a:xfrm flipV="1">
              <a:off x="12435035" y="1829370"/>
              <a:ext cx="3382004" cy="3022949"/>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sp>
        <p:nvSpPr>
          <p:cNvPr id="10" name="文本框 9"/>
          <p:cNvSpPr txBox="1"/>
          <p:nvPr/>
        </p:nvSpPr>
        <p:spPr>
          <a:xfrm>
            <a:off x="747940" y="3082637"/>
            <a:ext cx="4201791" cy="1107996"/>
          </a:xfrm>
          <a:prstGeom prst="rect">
            <a:avLst/>
          </a:prstGeom>
          <a:noFill/>
        </p:spPr>
        <p:txBody>
          <a:bodyPr wrap="none" rtlCol="0">
            <a:spAutoFit/>
          </a:bodyPr>
          <a:lstStyle/>
          <a:p>
            <a:r>
              <a:rPr lang="en-US" altLang="zh-CN" sz="6600" b="1" spc="100" dirty="0">
                <a:latin typeface="方正正大黑简体" pitchFamily="2" charset="-122"/>
                <a:ea typeface="方正正大黑简体" pitchFamily="2" charset="-122"/>
                <a:cs typeface="字魂105号-简雅黑" panose="00000500000000000000" pitchFamily="2" charset="-122"/>
                <a:sym typeface="Arial"/>
              </a:rPr>
              <a:t>THANKS </a:t>
            </a:r>
            <a:endParaRPr lang="zh-CN" altLang="en-US" sz="6600" b="1" spc="100" dirty="0">
              <a:latin typeface="方正正大黑简体" pitchFamily="2" charset="-122"/>
              <a:ea typeface="方正正大黑简体" pitchFamily="2" charset="-122"/>
              <a:cs typeface="字魂105号-简雅黑" panose="00000500000000000000" pitchFamily="2" charset="-122"/>
              <a:sym typeface="Arial"/>
            </a:endParaRPr>
          </a:p>
        </p:txBody>
      </p:sp>
      <p:sp>
        <p:nvSpPr>
          <p:cNvPr id="11" name="菱形 10"/>
          <p:cNvSpPr/>
          <p:nvPr/>
        </p:nvSpPr>
        <p:spPr>
          <a:xfrm flipV="1">
            <a:off x="4002760" y="-897417"/>
            <a:ext cx="2021803" cy="1794834"/>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14" name="菱形 13"/>
          <p:cNvSpPr/>
          <p:nvPr/>
        </p:nvSpPr>
        <p:spPr>
          <a:xfrm flipV="1">
            <a:off x="6933538" y="-2396116"/>
            <a:ext cx="5395080" cy="4789425"/>
          </a:xfrm>
          <a:prstGeom prst="diamond">
            <a:avLst/>
          </a:prstGeom>
          <a:solidFill>
            <a:schemeClr val="tx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15" name="文本框 14"/>
          <p:cNvSpPr txBox="1"/>
          <p:nvPr/>
        </p:nvSpPr>
        <p:spPr>
          <a:xfrm>
            <a:off x="718381" y="1797504"/>
            <a:ext cx="2874505" cy="1446550"/>
          </a:xfrm>
          <a:prstGeom prst="rect">
            <a:avLst/>
          </a:prstGeom>
          <a:noFill/>
        </p:spPr>
        <p:txBody>
          <a:bodyPr wrap="none" rtlCol="0">
            <a:spAutoFit/>
          </a:bodyPr>
          <a:lstStyle/>
          <a:p>
            <a:r>
              <a:rPr lang="en-US" altLang="zh-CN" sz="8800" b="1" spc="100" dirty="0">
                <a:solidFill>
                  <a:srgbClr val="FD6036"/>
                </a:solidFill>
                <a:latin typeface="Arial"/>
                <a:ea typeface="微软雅黑"/>
                <a:cs typeface="字魂105号-简雅黑" panose="00000500000000000000" pitchFamily="2" charset="-122"/>
                <a:sym typeface="Arial"/>
              </a:rPr>
              <a:t>202X</a:t>
            </a:r>
          </a:p>
        </p:txBody>
      </p:sp>
      <p:grpSp>
        <p:nvGrpSpPr>
          <p:cNvPr id="16" name="组合 15"/>
          <p:cNvGrpSpPr/>
          <p:nvPr/>
        </p:nvGrpSpPr>
        <p:grpSpPr>
          <a:xfrm>
            <a:off x="699608" y="310797"/>
            <a:ext cx="2783134" cy="696982"/>
            <a:chOff x="690767" y="227346"/>
            <a:chExt cx="2783134" cy="696982"/>
          </a:xfrm>
        </p:grpSpPr>
        <p:sp>
          <p:nvSpPr>
            <p:cNvPr id="17" name="文本框 16"/>
            <p:cNvSpPr txBox="1"/>
            <p:nvPr/>
          </p:nvSpPr>
          <p:spPr>
            <a:xfrm>
              <a:off x="690767" y="227346"/>
              <a:ext cx="2783134" cy="584775"/>
            </a:xfrm>
            <a:prstGeom prst="rect">
              <a:avLst/>
            </a:prstGeom>
            <a:noFill/>
          </p:spPr>
          <p:txBody>
            <a:bodyPr wrap="none" rtlCol="0">
              <a:spAutoFit/>
            </a:bodyPr>
            <a:lstStyle/>
            <a:p>
              <a:r>
                <a:rPr lang="en-US" altLang="zh-CN" sz="3200" b="1" dirty="0">
                  <a:solidFill>
                    <a:schemeClr val="tx2"/>
                  </a:solidFill>
                  <a:latin typeface="Arial"/>
                  <a:ea typeface="微软雅黑"/>
                  <a:cs typeface="字魂105号-简雅黑" panose="00000500000000000000" pitchFamily="2" charset="-122"/>
                  <a:sym typeface="Arial"/>
                </a:rPr>
                <a:t>YOUR  LOGO</a:t>
              </a:r>
              <a:endParaRPr lang="zh-CN" altLang="en-US" sz="3200" b="1" dirty="0">
                <a:solidFill>
                  <a:schemeClr val="tx2"/>
                </a:solidFill>
                <a:latin typeface="Arial"/>
                <a:ea typeface="微软雅黑"/>
                <a:cs typeface="字魂105号-简雅黑" panose="00000500000000000000" pitchFamily="2" charset="-122"/>
                <a:sym typeface="Arial"/>
              </a:endParaRPr>
            </a:p>
          </p:txBody>
        </p:sp>
        <p:sp>
          <p:nvSpPr>
            <p:cNvPr id="18" name="文本框 17"/>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latin typeface="Arial"/>
                  <a:ea typeface="微软雅黑"/>
                  <a:cs typeface="字魂105号-简雅黑" panose="00000500000000000000" pitchFamily="2" charset="-122"/>
                  <a:sym typeface="Arial"/>
                </a:rPr>
                <a:t>THE BUSINESS REPORTS</a:t>
              </a:r>
              <a:endParaRPr lang="zh-CN" altLang="en-US" sz="9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sp>
        <p:nvSpPr>
          <p:cNvPr id="19" name="文本框 18"/>
          <p:cNvSpPr txBox="1"/>
          <p:nvPr/>
        </p:nvSpPr>
        <p:spPr>
          <a:xfrm>
            <a:off x="812095" y="4723853"/>
            <a:ext cx="4812012" cy="861774"/>
          </a:xfrm>
          <a:prstGeom prst="rect">
            <a:avLst/>
          </a:prstGeom>
          <a:noFill/>
        </p:spPr>
        <p:txBody>
          <a:bodyPr wrap="square">
            <a:spAutoFit/>
          </a:bodyPr>
          <a:lstStyle/>
          <a:p>
            <a:pPr>
              <a:lnSpc>
                <a:spcPts val="2000"/>
              </a:lnSpc>
            </a:pPr>
            <a:r>
              <a:rPr lang="zh-CN" altLang="en-US" sz="1100" spc="100" dirty="0">
                <a:solidFill>
                  <a:schemeClr val="tx1">
                    <a:lumMod val="50000"/>
                    <a:lumOff val="50000"/>
                  </a:schemeClr>
                </a:solidFill>
                <a:latin typeface="Arial"/>
                <a:ea typeface="微软雅黑"/>
                <a:sym typeface="Arial"/>
              </a:rPr>
              <a:t>Work report refers to a comprehensive and systematic general inspection and evaluation of the work that has been done in a certain period of time</a:t>
            </a:r>
          </a:p>
        </p:txBody>
      </p:sp>
      <p:grpSp>
        <p:nvGrpSpPr>
          <p:cNvPr id="25" name="组合 24"/>
          <p:cNvGrpSpPr/>
          <p:nvPr/>
        </p:nvGrpSpPr>
        <p:grpSpPr>
          <a:xfrm>
            <a:off x="2287003" y="4242385"/>
            <a:ext cx="1128381" cy="326625"/>
            <a:chOff x="6472832" y="122006"/>
            <a:chExt cx="1128381" cy="326625"/>
          </a:xfrm>
        </p:grpSpPr>
        <p:sp>
          <p:nvSpPr>
            <p:cNvPr id="26" name="矩形: 圆角 25"/>
            <p:cNvSpPr/>
            <p:nvPr/>
          </p:nvSpPr>
          <p:spPr>
            <a:xfrm>
              <a:off x="6472832" y="122006"/>
              <a:ext cx="1086163" cy="326625"/>
            </a:xfrm>
            <a:prstGeom prst="roundRect">
              <a:avLst>
                <a:gd name="adj" fmla="val 5000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100" dirty="0">
                <a:solidFill>
                  <a:schemeClr val="tx1">
                    <a:lumMod val="75000"/>
                    <a:lumOff val="25000"/>
                  </a:schemeClr>
                </a:solidFill>
                <a:latin typeface="Arial"/>
                <a:ea typeface="微软雅黑"/>
                <a:sym typeface="Arial"/>
              </a:endParaRPr>
            </a:p>
          </p:txBody>
        </p:sp>
        <p:sp>
          <p:nvSpPr>
            <p:cNvPr id="27" name="文本框 26"/>
            <p:cNvSpPr txBox="1"/>
            <p:nvPr/>
          </p:nvSpPr>
          <p:spPr>
            <a:xfrm>
              <a:off x="6524572" y="159314"/>
              <a:ext cx="1076641" cy="276999"/>
            </a:xfrm>
            <a:prstGeom prst="rect">
              <a:avLst/>
            </a:prstGeom>
            <a:noFill/>
            <a:ln>
              <a:noFill/>
            </a:ln>
          </p:spPr>
          <p:txBody>
            <a:bodyPr wrap="none" rtlCol="0">
              <a:spAutoFit/>
            </a:bodyPr>
            <a:lstStyle/>
            <a:p>
              <a:r>
                <a:rPr lang="en-US" altLang="zh-CN" sz="1200" spc="100" dirty="0">
                  <a:solidFill>
                    <a:schemeClr val="tx2"/>
                  </a:solidFill>
                  <a:latin typeface="Arial"/>
                  <a:ea typeface="微软雅黑"/>
                  <a:sym typeface="Arial"/>
                </a:rPr>
                <a:t>WORKOUT</a:t>
              </a:r>
              <a:endParaRPr lang="zh-CN" altLang="en-US" sz="1200" spc="100" dirty="0">
                <a:solidFill>
                  <a:schemeClr val="tx2"/>
                </a:solidFill>
                <a:latin typeface="Arial"/>
                <a:ea typeface="微软雅黑"/>
                <a:sym typeface="Arial"/>
              </a:endParaRPr>
            </a:p>
          </p:txBody>
        </p:sp>
      </p:grpSp>
      <p:grpSp>
        <p:nvGrpSpPr>
          <p:cNvPr id="31" name="组合 30"/>
          <p:cNvGrpSpPr/>
          <p:nvPr/>
        </p:nvGrpSpPr>
        <p:grpSpPr>
          <a:xfrm>
            <a:off x="876124" y="4239370"/>
            <a:ext cx="1122588" cy="326625"/>
            <a:chOff x="6472832" y="122006"/>
            <a:chExt cx="1122588" cy="326625"/>
          </a:xfrm>
        </p:grpSpPr>
        <p:sp>
          <p:nvSpPr>
            <p:cNvPr id="32" name="矩形: 圆角 31"/>
            <p:cNvSpPr/>
            <p:nvPr/>
          </p:nvSpPr>
          <p:spPr>
            <a:xfrm>
              <a:off x="6472832" y="122006"/>
              <a:ext cx="1086163" cy="326625"/>
            </a:xfrm>
            <a:prstGeom prst="roundRect">
              <a:avLst>
                <a:gd name="adj" fmla="val 50000"/>
              </a:avLst>
            </a:prstGeom>
            <a:noFill/>
            <a:ln w="19050">
              <a:solidFill>
                <a:srgbClr val="FD6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100" dirty="0">
                <a:solidFill>
                  <a:srgbClr val="5FAEAE"/>
                </a:solidFill>
                <a:latin typeface="Arial"/>
                <a:ea typeface="微软雅黑"/>
                <a:sym typeface="Arial"/>
              </a:endParaRPr>
            </a:p>
          </p:txBody>
        </p:sp>
        <p:sp>
          <p:nvSpPr>
            <p:cNvPr id="33" name="文本框 32"/>
            <p:cNvSpPr txBox="1"/>
            <p:nvPr/>
          </p:nvSpPr>
          <p:spPr>
            <a:xfrm>
              <a:off x="6530705" y="162328"/>
              <a:ext cx="1064715" cy="276999"/>
            </a:xfrm>
            <a:prstGeom prst="rect">
              <a:avLst/>
            </a:prstGeom>
            <a:noFill/>
            <a:ln>
              <a:noFill/>
            </a:ln>
          </p:spPr>
          <p:txBody>
            <a:bodyPr wrap="none" rtlCol="0">
              <a:spAutoFit/>
            </a:bodyPr>
            <a:lstStyle/>
            <a:p>
              <a:r>
                <a:rPr lang="en-US" altLang="zh-CN" sz="1200" spc="100" dirty="0">
                  <a:solidFill>
                    <a:srgbClr val="FD6036"/>
                  </a:solidFill>
                  <a:latin typeface="Arial"/>
                  <a:ea typeface="微软雅黑"/>
                  <a:sym typeface="Arial"/>
                </a:rPr>
                <a:t>BUSINESS</a:t>
              </a:r>
              <a:endParaRPr lang="zh-CN" altLang="en-US" sz="1200" spc="100" dirty="0">
                <a:solidFill>
                  <a:srgbClr val="FD6036"/>
                </a:solidFill>
                <a:latin typeface="Arial"/>
                <a:ea typeface="微软雅黑"/>
                <a:sym typeface="Arial"/>
              </a:endParaRPr>
            </a:p>
          </p:txBody>
        </p:sp>
      </p:grpSp>
      <p:grpSp>
        <p:nvGrpSpPr>
          <p:cNvPr id="3" name="组合 2"/>
          <p:cNvGrpSpPr/>
          <p:nvPr/>
        </p:nvGrpSpPr>
        <p:grpSpPr>
          <a:xfrm>
            <a:off x="4356587" y="5783123"/>
            <a:ext cx="2456963" cy="413059"/>
            <a:chOff x="942142" y="5624546"/>
            <a:chExt cx="2456963" cy="413059"/>
          </a:xfrm>
        </p:grpSpPr>
        <p:grpSp>
          <p:nvGrpSpPr>
            <p:cNvPr id="21" name="组合 20"/>
            <p:cNvGrpSpPr/>
            <p:nvPr/>
          </p:nvGrpSpPr>
          <p:grpSpPr>
            <a:xfrm>
              <a:off x="942142" y="5624546"/>
              <a:ext cx="2456963" cy="413059"/>
              <a:chOff x="4663700" y="5273400"/>
              <a:chExt cx="2019508" cy="413059"/>
            </a:xfrm>
          </p:grpSpPr>
          <p:sp>
            <p:nvSpPr>
              <p:cNvPr id="23" name="矩形: 圆角 22"/>
              <p:cNvSpPr/>
              <p:nvPr/>
            </p:nvSpPr>
            <p:spPr>
              <a:xfrm>
                <a:off x="4663700" y="5273400"/>
                <a:ext cx="2019508" cy="413059"/>
              </a:xfrm>
              <a:prstGeom prst="roundRect">
                <a:avLst>
                  <a:gd name="adj" fmla="val 50000"/>
                </a:avLst>
              </a:prstGeom>
              <a:solidFill>
                <a:srgbClr val="FD603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Arial"/>
                  <a:ea typeface="微软雅黑"/>
                  <a:sym typeface="Arial"/>
                </a:endParaRPr>
              </a:p>
            </p:txBody>
          </p:sp>
          <p:sp>
            <p:nvSpPr>
              <p:cNvPr id="24" name="文本框 23"/>
              <p:cNvSpPr txBox="1"/>
              <p:nvPr/>
            </p:nvSpPr>
            <p:spPr>
              <a:xfrm>
                <a:off x="4692592" y="5296363"/>
                <a:ext cx="1342891" cy="369332"/>
              </a:xfrm>
              <a:prstGeom prst="rect">
                <a:avLst/>
              </a:prstGeom>
              <a:noFill/>
            </p:spPr>
            <p:txBody>
              <a:bodyPr wrap="none" rtlCol="0">
                <a:spAutoFit/>
              </a:bodyPr>
              <a:lstStyle/>
              <a:p>
                <a:r>
                  <a:rPr lang="en-US" altLang="zh-CN" b="1" dirty="0">
                    <a:solidFill>
                      <a:schemeClr val="bg1"/>
                    </a:solidFill>
                    <a:latin typeface="Arial"/>
                    <a:ea typeface="微软雅黑"/>
                    <a:sym typeface="Arial"/>
                  </a:rPr>
                  <a:t>freeppt7.com</a:t>
                </a:r>
                <a:endParaRPr lang="zh-CN" altLang="en-US" b="1" dirty="0">
                  <a:solidFill>
                    <a:schemeClr val="bg1"/>
                  </a:solidFill>
                  <a:latin typeface="Arial"/>
                  <a:ea typeface="微软雅黑"/>
                  <a:sym typeface="Arial"/>
                </a:endParaRPr>
              </a:p>
            </p:txBody>
          </p:sp>
        </p:grpSp>
        <p:sp>
          <p:nvSpPr>
            <p:cNvPr id="2" name="箭头: V 形 1"/>
            <p:cNvSpPr/>
            <p:nvPr/>
          </p:nvSpPr>
          <p:spPr>
            <a:xfrm>
              <a:off x="2785528" y="5760569"/>
              <a:ext cx="66584" cy="159166"/>
            </a:xfrm>
            <a:prstGeom prst="chevron">
              <a:avLst>
                <a:gd name="adj" fmla="val 827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35" name="箭头: V 形 34"/>
            <p:cNvSpPr/>
            <p:nvPr/>
          </p:nvSpPr>
          <p:spPr>
            <a:xfrm>
              <a:off x="2883950" y="5760569"/>
              <a:ext cx="66584" cy="159166"/>
            </a:xfrm>
            <a:prstGeom prst="chevron">
              <a:avLst>
                <a:gd name="adj" fmla="val 827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36" name="箭头: V 形 35"/>
            <p:cNvSpPr/>
            <p:nvPr/>
          </p:nvSpPr>
          <p:spPr>
            <a:xfrm>
              <a:off x="2982372" y="5760569"/>
              <a:ext cx="66584" cy="159166"/>
            </a:xfrm>
            <a:prstGeom prst="chevron">
              <a:avLst>
                <a:gd name="adj" fmla="val 827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37" name="箭头: V 形 36"/>
            <p:cNvSpPr/>
            <p:nvPr/>
          </p:nvSpPr>
          <p:spPr>
            <a:xfrm>
              <a:off x="3080794" y="5760569"/>
              <a:ext cx="66584" cy="159166"/>
            </a:xfrm>
            <a:prstGeom prst="chevron">
              <a:avLst>
                <a:gd name="adj" fmla="val 827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grpSp>
        <p:nvGrpSpPr>
          <p:cNvPr id="7" name="组合 6"/>
          <p:cNvGrpSpPr/>
          <p:nvPr/>
        </p:nvGrpSpPr>
        <p:grpSpPr>
          <a:xfrm>
            <a:off x="3740542" y="2493227"/>
            <a:ext cx="923780" cy="513153"/>
            <a:chOff x="4110567" y="2226765"/>
            <a:chExt cx="923780" cy="862996"/>
          </a:xfrm>
          <a:solidFill>
            <a:srgbClr val="FD6036"/>
          </a:solidFill>
        </p:grpSpPr>
        <p:sp>
          <p:nvSpPr>
            <p:cNvPr id="6" name="箭头: V 形 5"/>
            <p:cNvSpPr/>
            <p:nvPr/>
          </p:nvSpPr>
          <p:spPr>
            <a:xfrm>
              <a:off x="4110567" y="2229747"/>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0" name="箭头: V 形 49"/>
            <p:cNvSpPr/>
            <p:nvPr/>
          </p:nvSpPr>
          <p:spPr>
            <a:xfrm>
              <a:off x="4447499" y="2228256"/>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1" name="箭头: V 形 50"/>
            <p:cNvSpPr/>
            <p:nvPr/>
          </p:nvSpPr>
          <p:spPr>
            <a:xfrm>
              <a:off x="4784431"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Tree>
    <p:extLst>
      <p:ext uri="{BB962C8B-B14F-4D97-AF65-F5344CB8AC3E}">
        <p14:creationId xmlns:p14="http://schemas.microsoft.com/office/powerpoint/2010/main" val="3461434773"/>
      </p:ext>
    </p:extLst>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750" fill="hold"/>
                                        <p:tgtEl>
                                          <p:spTgt spid="45"/>
                                        </p:tgtEl>
                                        <p:attrNameLst>
                                          <p:attrName>ppt_x</p:attrName>
                                        </p:attrNameLst>
                                      </p:cBhvr>
                                      <p:tavLst>
                                        <p:tav tm="0">
                                          <p:val>
                                            <p:strVal val="1+#ppt_w/2"/>
                                          </p:val>
                                        </p:tav>
                                        <p:tav tm="100000">
                                          <p:val>
                                            <p:strVal val="#ppt_x"/>
                                          </p:val>
                                        </p:tav>
                                      </p:tavLst>
                                    </p:anim>
                                    <p:anim calcmode="lin" valueType="num">
                                      <p:cBhvr additive="base">
                                        <p:cTn id="16" dur="75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750" fill="hold"/>
                                        <p:tgtEl>
                                          <p:spTgt spid="47"/>
                                        </p:tgtEl>
                                        <p:attrNameLst>
                                          <p:attrName>ppt_x</p:attrName>
                                        </p:attrNameLst>
                                      </p:cBhvr>
                                      <p:tavLst>
                                        <p:tav tm="0">
                                          <p:val>
                                            <p:strVal val="1+#ppt_w/2"/>
                                          </p:val>
                                        </p:tav>
                                        <p:tav tm="100000">
                                          <p:val>
                                            <p:strVal val="#ppt_x"/>
                                          </p:val>
                                        </p:tav>
                                      </p:tavLst>
                                    </p:anim>
                                    <p:anim calcmode="lin" valueType="num">
                                      <p:cBhvr additive="base">
                                        <p:cTn id="20" dur="75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750" fill="hold"/>
                                        <p:tgtEl>
                                          <p:spTgt spid="46"/>
                                        </p:tgtEl>
                                        <p:attrNameLst>
                                          <p:attrName>ppt_x</p:attrName>
                                        </p:attrNameLst>
                                      </p:cBhvr>
                                      <p:tavLst>
                                        <p:tav tm="0">
                                          <p:val>
                                            <p:strVal val="1+#ppt_w/2"/>
                                          </p:val>
                                        </p:tav>
                                        <p:tav tm="100000">
                                          <p:val>
                                            <p:strVal val="#ppt_x"/>
                                          </p:val>
                                        </p:tav>
                                      </p:tavLst>
                                    </p:anim>
                                    <p:anim calcmode="lin" valueType="num">
                                      <p:cBhvr additive="base">
                                        <p:cTn id="24" dur="75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750" fill="hold"/>
                                        <p:tgtEl>
                                          <p:spTgt spid="4"/>
                                        </p:tgtEl>
                                        <p:attrNameLst>
                                          <p:attrName>ppt_x</p:attrName>
                                        </p:attrNameLst>
                                      </p:cBhvr>
                                      <p:tavLst>
                                        <p:tav tm="0">
                                          <p:val>
                                            <p:strVal val="1+#ppt_w/2"/>
                                          </p:val>
                                        </p:tav>
                                        <p:tav tm="100000">
                                          <p:val>
                                            <p:strVal val="#ppt_x"/>
                                          </p:val>
                                        </p:tav>
                                      </p:tavLst>
                                    </p:anim>
                                    <p:anim calcmode="lin" valueType="num">
                                      <p:cBhvr additive="base">
                                        <p:cTn id="28" dur="75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0-#ppt_w/2"/>
                                          </p:val>
                                        </p:tav>
                                        <p:tav tm="100000">
                                          <p:val>
                                            <p:strVal val="#ppt_x"/>
                                          </p:val>
                                        </p:tav>
                                      </p:tavLst>
                                    </p:anim>
                                    <p:anim calcmode="lin" valueType="num">
                                      <p:cBhvr additive="base">
                                        <p:cTn id="32" dur="75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750" fill="hold"/>
                                        <p:tgtEl>
                                          <p:spTgt spid="16"/>
                                        </p:tgtEl>
                                        <p:attrNameLst>
                                          <p:attrName>ppt_x</p:attrName>
                                        </p:attrNameLst>
                                      </p:cBhvr>
                                      <p:tavLst>
                                        <p:tav tm="0">
                                          <p:val>
                                            <p:strVal val="0-#ppt_w/2"/>
                                          </p:val>
                                        </p:tav>
                                        <p:tav tm="100000">
                                          <p:val>
                                            <p:strVal val="#ppt_x"/>
                                          </p:val>
                                        </p:tav>
                                      </p:tavLst>
                                    </p:anim>
                                    <p:anim calcmode="lin" valueType="num">
                                      <p:cBhvr additive="base">
                                        <p:cTn id="40" dur="750" fill="hold"/>
                                        <p:tgtEl>
                                          <p:spTgt spid="16"/>
                                        </p:tgtEl>
                                        <p:attrNameLst>
                                          <p:attrName>ppt_y</p:attrName>
                                        </p:attrNameLst>
                                      </p:cBhvr>
                                      <p:tavLst>
                                        <p:tav tm="0">
                                          <p:val>
                                            <p:strVal val="#ppt_y"/>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2" presetClass="entr" presetSubtype="8" decel="10000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0-#ppt_w/2"/>
                                          </p:val>
                                        </p:tav>
                                        <p:tav tm="100000">
                                          <p:val>
                                            <p:strVal val="#ppt_x"/>
                                          </p:val>
                                        </p:tav>
                                      </p:tavLst>
                                    </p:anim>
                                    <p:anim calcmode="lin" valueType="num">
                                      <p:cBhvr additive="base">
                                        <p:cTn id="49" dur="750" fill="hold"/>
                                        <p:tgtEl>
                                          <p:spTgt spid="25"/>
                                        </p:tgtEl>
                                        <p:attrNameLst>
                                          <p:attrName>ppt_y</p:attrName>
                                        </p:attrNameLst>
                                      </p:cBhvr>
                                      <p:tavLst>
                                        <p:tav tm="0">
                                          <p:val>
                                            <p:strVal val="#ppt_y"/>
                                          </p:val>
                                        </p:tav>
                                        <p:tav tm="100000">
                                          <p:val>
                                            <p:strVal val="#ppt_y"/>
                                          </p:val>
                                        </p:tav>
                                      </p:tavLst>
                                    </p:anim>
                                  </p:childTnLst>
                                </p:cTn>
                              </p:par>
                              <p:par>
                                <p:cTn id="50" presetID="2" presetClass="entr" presetSubtype="8" decel="10000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750" fill="hold"/>
                                        <p:tgtEl>
                                          <p:spTgt spid="31"/>
                                        </p:tgtEl>
                                        <p:attrNameLst>
                                          <p:attrName>ppt_x</p:attrName>
                                        </p:attrNameLst>
                                      </p:cBhvr>
                                      <p:tavLst>
                                        <p:tav tm="0">
                                          <p:val>
                                            <p:strVal val="0-#ppt_w/2"/>
                                          </p:val>
                                        </p:tav>
                                        <p:tav tm="100000">
                                          <p:val>
                                            <p:strVal val="#ppt_x"/>
                                          </p:val>
                                        </p:tav>
                                      </p:tavLst>
                                    </p:anim>
                                    <p:anim calcmode="lin" valueType="num">
                                      <p:cBhvr additive="base">
                                        <p:cTn id="53" dur="750" fill="hold"/>
                                        <p:tgtEl>
                                          <p:spTgt spid="31"/>
                                        </p:tgtEl>
                                        <p:attrNameLst>
                                          <p:attrName>ppt_y</p:attrName>
                                        </p:attrNameLst>
                                      </p:cBhvr>
                                      <p:tavLst>
                                        <p:tav tm="0">
                                          <p:val>
                                            <p:strVal val="#ppt_y"/>
                                          </p:val>
                                        </p:tav>
                                        <p:tav tm="100000">
                                          <p:val>
                                            <p:strVal val="#ppt_y"/>
                                          </p:val>
                                        </p:tav>
                                      </p:tavLst>
                                    </p:anim>
                                  </p:childTnLst>
                                </p:cTn>
                              </p:par>
                              <p:par>
                                <p:cTn id="54" presetID="22" presetClass="entr" presetSubtype="8" fill="hold" nodeType="withEffect">
                                  <p:stCondLst>
                                    <p:cond delay="25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750"/>
                                        <p:tgtEl>
                                          <p:spTgt spid="7"/>
                                        </p:tgtEl>
                                      </p:cBhvr>
                                    </p:animEffect>
                                  </p:childTnLst>
                                </p:cTn>
                              </p:par>
                              <p:par>
                                <p:cTn id="57" presetID="2" presetClass="entr" presetSubtype="8" decel="100000" fill="hold" nodeType="withEffect">
                                  <p:stCondLst>
                                    <p:cond delay="50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750" fill="hold"/>
                                        <p:tgtEl>
                                          <p:spTgt spid="3"/>
                                        </p:tgtEl>
                                        <p:attrNameLst>
                                          <p:attrName>ppt_x</p:attrName>
                                        </p:attrNameLst>
                                      </p:cBhvr>
                                      <p:tavLst>
                                        <p:tav tm="0">
                                          <p:val>
                                            <p:strVal val="0-#ppt_w/2"/>
                                          </p:val>
                                        </p:tav>
                                        <p:tav tm="100000">
                                          <p:val>
                                            <p:strVal val="#ppt_x"/>
                                          </p:val>
                                        </p:tav>
                                      </p:tavLst>
                                    </p:anim>
                                    <p:anim calcmode="lin" valueType="num">
                                      <p:cBhvr additive="base">
                                        <p:cTn id="6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6" grpId="0" animBg="1"/>
      <p:bldP spid="10" grpId="0"/>
      <p:bldP spid="11" grpId="0" animBg="1"/>
      <p:bldP spid="14" grpId="0" animBg="1"/>
      <p:bldP spid="15"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grpSp>
        <p:nvGrpSpPr>
          <p:cNvPr id="2" name="组合 1">
            <a:extLst>
              <a:ext uri="{FF2B5EF4-FFF2-40B4-BE49-F238E27FC236}">
                <a16:creationId xmlns:a16="http://schemas.microsoft.com/office/drawing/2014/main" id="{12470DDB-C6BC-6457-33E6-E763DE30F6FE}"/>
              </a:ext>
            </a:extLst>
          </p:cNvPr>
          <p:cNvGrpSpPr/>
          <p:nvPr/>
        </p:nvGrpSpPr>
        <p:grpSpPr>
          <a:xfrm>
            <a:off x="451592" y="504310"/>
            <a:ext cx="608512" cy="469625"/>
            <a:chOff x="2629216" y="2495912"/>
            <a:chExt cx="608512" cy="354474"/>
          </a:xfrm>
          <a:solidFill>
            <a:srgbClr val="FD6036"/>
          </a:solidFill>
        </p:grpSpPr>
        <p:sp>
          <p:nvSpPr>
            <p:cNvPr id="14" name="箭头: V 形 13">
              <a:extLst>
                <a:ext uri="{FF2B5EF4-FFF2-40B4-BE49-F238E27FC236}">
                  <a16:creationId xmlns:a16="http://schemas.microsoft.com/office/drawing/2014/main" id="{63AFA924-A59C-877F-5452-BE4FC8F972A5}"/>
                </a:ext>
              </a:extLst>
            </p:cNvPr>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15" name="箭头: V 形 14">
              <a:extLst>
                <a:ext uri="{FF2B5EF4-FFF2-40B4-BE49-F238E27FC236}">
                  <a16:creationId xmlns:a16="http://schemas.microsoft.com/office/drawing/2014/main" id="{44EDC6C1-19D3-F10C-D7C7-67B18D31059F}"/>
                </a:ext>
              </a:extLst>
            </p:cNvPr>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16" name="箭头: V 形 15">
              <a:extLst>
                <a:ext uri="{FF2B5EF4-FFF2-40B4-BE49-F238E27FC236}">
                  <a16:creationId xmlns:a16="http://schemas.microsoft.com/office/drawing/2014/main" id="{FFD0BABB-ADC7-224F-E2AA-DC607CB9BC8D}"/>
                </a:ext>
              </a:extLst>
            </p:cNvPr>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Tree>
    <p:extLst>
      <p:ext uri="{BB962C8B-B14F-4D97-AF65-F5344CB8AC3E}">
        <p14:creationId xmlns:p14="http://schemas.microsoft.com/office/powerpoint/2010/main" val="155296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菱形 49"/>
          <p:cNvSpPr/>
          <p:nvPr/>
        </p:nvSpPr>
        <p:spPr>
          <a:xfrm flipV="1">
            <a:off x="7225769" y="1457714"/>
            <a:ext cx="7854700" cy="7020796"/>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51" name="菱形 50"/>
          <p:cNvSpPr/>
          <p:nvPr/>
        </p:nvSpPr>
        <p:spPr>
          <a:xfrm flipV="1">
            <a:off x="6403218" y="-2059686"/>
            <a:ext cx="9291563" cy="8305112"/>
          </a:xfrm>
          <a:prstGeom prst="diamond">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54" name="组合 53"/>
          <p:cNvGrpSpPr/>
          <p:nvPr/>
        </p:nvGrpSpPr>
        <p:grpSpPr>
          <a:xfrm>
            <a:off x="8786465" y="-751680"/>
            <a:ext cx="6503456" cy="5813008"/>
            <a:chOff x="10569876" y="1017848"/>
            <a:chExt cx="5395080" cy="4822304"/>
          </a:xfrm>
        </p:grpSpPr>
        <p:sp>
          <p:nvSpPr>
            <p:cNvPr id="56" name="菱形 55"/>
            <p:cNvSpPr/>
            <p:nvPr/>
          </p:nvSpPr>
          <p:spPr>
            <a:xfrm flipV="1">
              <a:off x="10569876" y="1017848"/>
              <a:ext cx="5395080" cy="4822304"/>
            </a:xfrm>
            <a:prstGeom prst="diamond">
              <a:avLst/>
            </a:prstGeom>
            <a:solidFill>
              <a:srgbClr val="FD60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58" name="菱形 57"/>
            <p:cNvSpPr/>
            <p:nvPr/>
          </p:nvSpPr>
          <p:spPr>
            <a:xfrm flipV="1">
              <a:off x="11707979" y="1604139"/>
              <a:ext cx="4083222" cy="3649721"/>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sp>
        <p:nvSpPr>
          <p:cNvPr id="70" name="菱形 69"/>
          <p:cNvSpPr/>
          <p:nvPr/>
        </p:nvSpPr>
        <p:spPr>
          <a:xfrm flipV="1">
            <a:off x="3562506" y="-2331598"/>
            <a:ext cx="3714066" cy="3297122"/>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75" name="菱形 74"/>
          <p:cNvSpPr/>
          <p:nvPr/>
        </p:nvSpPr>
        <p:spPr>
          <a:xfrm flipV="1">
            <a:off x="8000427"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76" name="组合 75"/>
          <p:cNvGrpSpPr/>
          <p:nvPr/>
        </p:nvGrpSpPr>
        <p:grpSpPr>
          <a:xfrm>
            <a:off x="1003802" y="3463566"/>
            <a:ext cx="4890616" cy="888097"/>
            <a:chOff x="7326383" y="1742765"/>
            <a:chExt cx="3604510" cy="888097"/>
          </a:xfrm>
        </p:grpSpPr>
        <p:sp>
          <p:nvSpPr>
            <p:cNvPr id="77" name="文本框 76"/>
            <p:cNvSpPr txBox="1"/>
            <p:nvPr/>
          </p:nvSpPr>
          <p:spPr>
            <a:xfrm>
              <a:off x="7326383" y="1742765"/>
              <a:ext cx="3604510" cy="707886"/>
            </a:xfrm>
            <a:prstGeom prst="rect">
              <a:avLst/>
            </a:prstGeom>
            <a:noFill/>
          </p:spPr>
          <p:txBody>
            <a:bodyPr wrap="square" rtlCol="0">
              <a:spAutoFit/>
            </a:bodyPr>
            <a:lstStyle/>
            <a:p>
              <a:pPr algn="dist"/>
              <a:r>
                <a:rPr lang="en-US" altLang="zh-CN" sz="4000" b="1" dirty="0">
                  <a:solidFill>
                    <a:schemeClr val="tx1">
                      <a:lumMod val="75000"/>
                      <a:lumOff val="25000"/>
                    </a:schemeClr>
                  </a:solidFill>
                  <a:latin typeface="Arial"/>
                  <a:ea typeface="微软雅黑"/>
                  <a:cs typeface="字魂105号-简雅黑" panose="00000500000000000000" pitchFamily="2" charset="-122"/>
                  <a:sym typeface="Arial"/>
                </a:rPr>
                <a:t>Add title text</a:t>
              </a:r>
              <a:endParaRPr lang="zh-CN" altLang="en-US" sz="4000" b="1"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78" name="文本框 77"/>
            <p:cNvSpPr txBox="1"/>
            <p:nvPr/>
          </p:nvSpPr>
          <p:spPr>
            <a:xfrm>
              <a:off x="7383697" y="2323085"/>
              <a:ext cx="3476668" cy="307777"/>
            </a:xfrm>
            <a:prstGeom prst="rect">
              <a:avLst/>
            </a:prstGeom>
            <a:noFill/>
          </p:spPr>
          <p:txBody>
            <a:bodyPr wrap="square">
              <a:spAutoFit/>
            </a:bodyPr>
            <a:lstStyle/>
            <a:p>
              <a:pPr algn="dist"/>
              <a:r>
                <a:rPr lang="zh-CN" altLang="en-US" sz="14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sp>
        <p:nvSpPr>
          <p:cNvPr id="79" name="文本框 78"/>
          <p:cNvSpPr txBox="1"/>
          <p:nvPr/>
        </p:nvSpPr>
        <p:spPr>
          <a:xfrm>
            <a:off x="936258" y="1983117"/>
            <a:ext cx="1553630" cy="1569660"/>
          </a:xfrm>
          <a:prstGeom prst="rect">
            <a:avLst/>
          </a:prstGeom>
          <a:noFill/>
        </p:spPr>
        <p:txBody>
          <a:bodyPr wrap="none" rtlCol="0">
            <a:spAutoFit/>
          </a:bodyPr>
          <a:lstStyle/>
          <a:p>
            <a:r>
              <a:rPr lang="en-US" altLang="zh-CN" sz="9600" b="1" dirty="0">
                <a:solidFill>
                  <a:srgbClr val="FD6036"/>
                </a:solidFill>
                <a:latin typeface="Arial"/>
                <a:ea typeface="微软雅黑"/>
                <a:cs typeface="字魂105号-简雅黑" panose="00000500000000000000" pitchFamily="2" charset="-122"/>
                <a:sym typeface="Arial"/>
              </a:rPr>
              <a:t>01</a:t>
            </a:r>
            <a:endParaRPr lang="zh-CN" altLang="en-US" sz="9600" b="1" dirty="0">
              <a:solidFill>
                <a:srgbClr val="FD6036"/>
              </a:solidFill>
              <a:latin typeface="Arial"/>
              <a:ea typeface="微软雅黑"/>
              <a:cs typeface="字魂105号-简雅黑" panose="00000500000000000000" pitchFamily="2" charset="-122"/>
              <a:sym typeface="Arial"/>
            </a:endParaRPr>
          </a:p>
        </p:txBody>
      </p:sp>
      <p:sp>
        <p:nvSpPr>
          <p:cNvPr id="81" name="文本框 80"/>
          <p:cNvSpPr txBox="1"/>
          <p:nvPr/>
        </p:nvSpPr>
        <p:spPr>
          <a:xfrm>
            <a:off x="1049565" y="467581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2" name="文本框 81"/>
          <p:cNvSpPr txBox="1"/>
          <p:nvPr/>
        </p:nvSpPr>
        <p:spPr>
          <a:xfrm>
            <a:off x="1049565" y="507592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3" name="文本框 82"/>
          <p:cNvSpPr txBox="1"/>
          <p:nvPr/>
        </p:nvSpPr>
        <p:spPr>
          <a:xfrm>
            <a:off x="3483252" y="467581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4" name="文本框 83"/>
          <p:cNvSpPr txBox="1"/>
          <p:nvPr/>
        </p:nvSpPr>
        <p:spPr>
          <a:xfrm>
            <a:off x="3483252" y="507592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nvGrpSpPr>
          <p:cNvPr id="85" name="组合 84"/>
          <p:cNvGrpSpPr/>
          <p:nvPr/>
        </p:nvGrpSpPr>
        <p:grpSpPr>
          <a:xfrm>
            <a:off x="852287" y="268542"/>
            <a:ext cx="2783134" cy="696982"/>
            <a:chOff x="690767" y="227346"/>
            <a:chExt cx="2783134" cy="696982"/>
          </a:xfrm>
        </p:grpSpPr>
        <p:sp>
          <p:nvSpPr>
            <p:cNvPr id="95" name="文本框 94"/>
            <p:cNvSpPr txBox="1"/>
            <p:nvPr/>
          </p:nvSpPr>
          <p:spPr>
            <a:xfrm>
              <a:off x="690767" y="227346"/>
              <a:ext cx="2783134" cy="584775"/>
            </a:xfrm>
            <a:prstGeom prst="rect">
              <a:avLst/>
            </a:prstGeom>
            <a:noFill/>
          </p:spPr>
          <p:txBody>
            <a:bodyPr wrap="none" rtlCol="0">
              <a:spAutoFit/>
            </a:bodyPr>
            <a:lstStyle/>
            <a:p>
              <a:r>
                <a:rPr lang="en-US" altLang="zh-CN" sz="3200" b="1" dirty="0">
                  <a:solidFill>
                    <a:schemeClr val="tx2"/>
                  </a:solidFill>
                  <a:latin typeface="Arial"/>
                  <a:ea typeface="微软雅黑"/>
                  <a:cs typeface="字魂105号-简雅黑" panose="00000500000000000000" pitchFamily="2" charset="-122"/>
                  <a:sym typeface="Arial"/>
                </a:rPr>
                <a:t>YOUR  LOGO</a:t>
              </a:r>
              <a:endParaRPr lang="zh-CN" altLang="en-US" sz="3200" b="1" dirty="0">
                <a:solidFill>
                  <a:schemeClr val="tx2"/>
                </a:solidFill>
                <a:latin typeface="Arial"/>
                <a:ea typeface="微软雅黑"/>
                <a:cs typeface="字魂105号-简雅黑" panose="00000500000000000000" pitchFamily="2" charset="-122"/>
                <a:sym typeface="Arial"/>
              </a:endParaRPr>
            </a:p>
          </p:txBody>
        </p:sp>
        <p:sp>
          <p:nvSpPr>
            <p:cNvPr id="96" name="文本框 95"/>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latin typeface="Arial"/>
                  <a:ea typeface="微软雅黑"/>
                  <a:cs typeface="字魂105号-简雅黑" panose="00000500000000000000" pitchFamily="2" charset="-122"/>
                  <a:sym typeface="Arial"/>
                </a:rPr>
                <a:t>THE BUSINESS REPORTS</a:t>
              </a:r>
              <a:endParaRPr lang="zh-CN" altLang="en-US" sz="9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grpSp>
        <p:nvGrpSpPr>
          <p:cNvPr id="3" name="组合 2"/>
          <p:cNvGrpSpPr/>
          <p:nvPr/>
        </p:nvGrpSpPr>
        <p:grpSpPr>
          <a:xfrm>
            <a:off x="2497809" y="2495912"/>
            <a:ext cx="3884268" cy="933088"/>
            <a:chOff x="2232633" y="2495912"/>
            <a:chExt cx="3884268" cy="933088"/>
          </a:xfrm>
        </p:grpSpPr>
        <p:sp>
          <p:nvSpPr>
            <p:cNvPr id="80" name="文本框 79"/>
            <p:cNvSpPr txBox="1"/>
            <p:nvPr/>
          </p:nvSpPr>
          <p:spPr>
            <a:xfrm>
              <a:off x="2232633" y="2905780"/>
              <a:ext cx="3884268" cy="523220"/>
            </a:xfrm>
            <a:prstGeom prst="rect">
              <a:avLst/>
            </a:prstGeom>
            <a:noFill/>
          </p:spPr>
          <p:txBody>
            <a:bodyPr wrap="none" rtlCol="0">
              <a:spAutoFit/>
            </a:bodyPr>
            <a:lstStyle/>
            <a:p>
              <a:r>
                <a:rPr lang="en-US" altLang="zh-CN" sz="2800" b="1" spc="100" dirty="0">
                  <a:solidFill>
                    <a:schemeClr val="accent1">
                      <a:lumMod val="50000"/>
                    </a:schemeClr>
                  </a:solidFill>
                  <a:latin typeface="Arial"/>
                  <a:ea typeface="微软雅黑"/>
                  <a:cs typeface="字魂105号-简雅黑" panose="00000500000000000000" pitchFamily="2" charset="-122"/>
                  <a:sym typeface="Arial"/>
                </a:rPr>
                <a:t>BUSINESS REPORT </a:t>
              </a:r>
            </a:p>
          </p:txBody>
        </p:sp>
        <p:grpSp>
          <p:nvGrpSpPr>
            <p:cNvPr id="97" name="组合 96"/>
            <p:cNvGrpSpPr/>
            <p:nvPr/>
          </p:nvGrpSpPr>
          <p:grpSpPr>
            <a:xfrm>
              <a:off x="2396068" y="2495912"/>
              <a:ext cx="841660" cy="355088"/>
              <a:chOff x="4110567" y="2226765"/>
              <a:chExt cx="1216319" cy="862996"/>
            </a:xfrm>
            <a:solidFill>
              <a:schemeClr val="tx2"/>
            </a:solidFill>
          </p:grpSpPr>
          <p:sp>
            <p:nvSpPr>
              <p:cNvPr id="98" name="箭头: V 形 97"/>
              <p:cNvSpPr/>
              <p:nvPr/>
            </p:nvSpPr>
            <p:spPr>
              <a:xfrm>
                <a:off x="4110567" y="2229747"/>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99" name="箭头: V 形 98"/>
              <p:cNvSpPr/>
              <p:nvPr/>
            </p:nvSpPr>
            <p:spPr>
              <a:xfrm>
                <a:off x="4447499" y="2228256"/>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100" name="箭头: V 形 99"/>
              <p:cNvSpPr/>
              <p:nvPr/>
            </p:nvSpPr>
            <p:spPr>
              <a:xfrm>
                <a:off x="4784431"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101" name="箭头: V 形 100"/>
              <p:cNvSpPr/>
              <p:nvPr/>
            </p:nvSpPr>
            <p:spPr>
              <a:xfrm>
                <a:off x="5076970"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gr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ppt_x"/>
                                          </p:val>
                                        </p:tav>
                                        <p:tav tm="100000">
                                          <p:val>
                                            <p:strVal val="#ppt_x"/>
                                          </p:val>
                                        </p:tav>
                                      </p:tavLst>
                                    </p:anim>
                                    <p:anim calcmode="lin" valueType="num">
                                      <p:cBhvr additive="base">
                                        <p:cTn id="8" dur="750" fill="hold"/>
                                        <p:tgtEl>
                                          <p:spTgt spid="70"/>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1+#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750" fill="hold"/>
                                        <p:tgtEl>
                                          <p:spTgt spid="51"/>
                                        </p:tgtEl>
                                        <p:attrNameLst>
                                          <p:attrName>ppt_x</p:attrName>
                                        </p:attrNameLst>
                                      </p:cBhvr>
                                      <p:tavLst>
                                        <p:tav tm="0">
                                          <p:val>
                                            <p:strVal val="1+#ppt_w/2"/>
                                          </p:val>
                                        </p:tav>
                                        <p:tav tm="100000">
                                          <p:val>
                                            <p:strVal val="#ppt_x"/>
                                          </p:val>
                                        </p:tav>
                                      </p:tavLst>
                                    </p:anim>
                                    <p:anim calcmode="lin" valueType="num">
                                      <p:cBhvr additive="base">
                                        <p:cTn id="16" dur="75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750" fill="hold"/>
                                        <p:tgtEl>
                                          <p:spTgt spid="54"/>
                                        </p:tgtEl>
                                        <p:attrNameLst>
                                          <p:attrName>ppt_x</p:attrName>
                                        </p:attrNameLst>
                                      </p:cBhvr>
                                      <p:tavLst>
                                        <p:tav tm="0">
                                          <p:val>
                                            <p:strVal val="1+#ppt_w/2"/>
                                          </p:val>
                                        </p:tav>
                                        <p:tav tm="100000">
                                          <p:val>
                                            <p:strVal val="#ppt_x"/>
                                          </p:val>
                                        </p:tav>
                                      </p:tavLst>
                                    </p:anim>
                                    <p:anim calcmode="lin" valueType="num">
                                      <p:cBhvr additive="base">
                                        <p:cTn id="20" dur="75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750" fill="hold"/>
                                        <p:tgtEl>
                                          <p:spTgt spid="75"/>
                                        </p:tgtEl>
                                        <p:attrNameLst>
                                          <p:attrName>ppt_x</p:attrName>
                                        </p:attrNameLst>
                                      </p:cBhvr>
                                      <p:tavLst>
                                        <p:tav tm="0">
                                          <p:val>
                                            <p:strVal val="#ppt_x"/>
                                          </p:val>
                                        </p:tav>
                                        <p:tav tm="100000">
                                          <p:val>
                                            <p:strVal val="#ppt_x"/>
                                          </p:val>
                                        </p:tav>
                                      </p:tavLst>
                                    </p:anim>
                                    <p:anim calcmode="lin" valueType="num">
                                      <p:cBhvr additive="base">
                                        <p:cTn id="24" dur="750" fill="hold"/>
                                        <p:tgtEl>
                                          <p:spTgt spid="75"/>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1000"/>
                                        <p:tgtEl>
                                          <p:spTgt spid="82"/>
                                        </p:tgtEl>
                                      </p:cBhvr>
                                    </p:animEffect>
                                    <p:anim calcmode="lin" valueType="num">
                                      <p:cBhvr>
                                        <p:cTn id="33" dur="1000" fill="hold"/>
                                        <p:tgtEl>
                                          <p:spTgt spid="82"/>
                                        </p:tgtEl>
                                        <p:attrNameLst>
                                          <p:attrName>ppt_x</p:attrName>
                                        </p:attrNameLst>
                                      </p:cBhvr>
                                      <p:tavLst>
                                        <p:tav tm="0">
                                          <p:val>
                                            <p:strVal val="#ppt_x"/>
                                          </p:val>
                                        </p:tav>
                                        <p:tav tm="100000">
                                          <p:val>
                                            <p:strVal val="#ppt_x"/>
                                          </p:val>
                                        </p:tav>
                                      </p:tavLst>
                                    </p:anim>
                                    <p:anim calcmode="lin" valueType="num">
                                      <p:cBhvr>
                                        <p:cTn id="34" dur="1000" fill="hold"/>
                                        <p:tgtEl>
                                          <p:spTgt spid="8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1000"/>
                                        <p:tgtEl>
                                          <p:spTgt spid="83"/>
                                        </p:tgtEl>
                                      </p:cBhvr>
                                    </p:animEffect>
                                    <p:anim calcmode="lin" valueType="num">
                                      <p:cBhvr>
                                        <p:cTn id="38" dur="1000" fill="hold"/>
                                        <p:tgtEl>
                                          <p:spTgt spid="83"/>
                                        </p:tgtEl>
                                        <p:attrNameLst>
                                          <p:attrName>ppt_x</p:attrName>
                                        </p:attrNameLst>
                                      </p:cBhvr>
                                      <p:tavLst>
                                        <p:tav tm="0">
                                          <p:val>
                                            <p:strVal val="#ppt_x"/>
                                          </p:val>
                                        </p:tav>
                                        <p:tav tm="100000">
                                          <p:val>
                                            <p:strVal val="#ppt_x"/>
                                          </p:val>
                                        </p:tav>
                                      </p:tavLst>
                                    </p:anim>
                                    <p:anim calcmode="lin" valueType="num">
                                      <p:cBhvr>
                                        <p:cTn id="39" dur="1000" fill="hold"/>
                                        <p:tgtEl>
                                          <p:spTgt spid="8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1000"/>
                                        <p:tgtEl>
                                          <p:spTgt spid="84"/>
                                        </p:tgtEl>
                                      </p:cBhvr>
                                    </p:animEffect>
                                    <p:anim calcmode="lin" valueType="num">
                                      <p:cBhvr>
                                        <p:cTn id="43" dur="1000" fill="hold"/>
                                        <p:tgtEl>
                                          <p:spTgt spid="84"/>
                                        </p:tgtEl>
                                        <p:attrNameLst>
                                          <p:attrName>ppt_x</p:attrName>
                                        </p:attrNameLst>
                                      </p:cBhvr>
                                      <p:tavLst>
                                        <p:tav tm="0">
                                          <p:val>
                                            <p:strVal val="#ppt_x"/>
                                          </p:val>
                                        </p:tav>
                                        <p:tav tm="100000">
                                          <p:val>
                                            <p:strVal val="#ppt_x"/>
                                          </p:val>
                                        </p:tav>
                                      </p:tavLst>
                                    </p:anim>
                                    <p:anim calcmode="lin" valueType="num">
                                      <p:cBhvr>
                                        <p:cTn id="44" dur="1000" fill="hold"/>
                                        <p:tgtEl>
                                          <p:spTgt spid="84"/>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25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750" fill="hold"/>
                                        <p:tgtEl>
                                          <p:spTgt spid="79"/>
                                        </p:tgtEl>
                                        <p:attrNameLst>
                                          <p:attrName>ppt_x</p:attrName>
                                        </p:attrNameLst>
                                      </p:cBhvr>
                                      <p:tavLst>
                                        <p:tav tm="0">
                                          <p:val>
                                            <p:strVal val="0-#ppt_w/2"/>
                                          </p:val>
                                        </p:tav>
                                        <p:tav tm="100000">
                                          <p:val>
                                            <p:strVal val="#ppt_x"/>
                                          </p:val>
                                        </p:tav>
                                      </p:tavLst>
                                    </p:anim>
                                    <p:anim calcmode="lin" valueType="num">
                                      <p:cBhvr additive="base">
                                        <p:cTn id="48" dur="750" fill="hold"/>
                                        <p:tgtEl>
                                          <p:spTgt spid="7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5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750" fill="hold"/>
                                        <p:tgtEl>
                                          <p:spTgt spid="76"/>
                                        </p:tgtEl>
                                        <p:attrNameLst>
                                          <p:attrName>ppt_x</p:attrName>
                                        </p:attrNameLst>
                                      </p:cBhvr>
                                      <p:tavLst>
                                        <p:tav tm="0">
                                          <p:val>
                                            <p:strVal val="0-#ppt_w/2"/>
                                          </p:val>
                                        </p:tav>
                                        <p:tav tm="100000">
                                          <p:val>
                                            <p:strVal val="#ppt_x"/>
                                          </p:val>
                                        </p:tav>
                                      </p:tavLst>
                                    </p:anim>
                                    <p:anim calcmode="lin" valueType="num">
                                      <p:cBhvr additive="base">
                                        <p:cTn id="52" dur="750" fill="hold"/>
                                        <p:tgtEl>
                                          <p:spTgt spid="76"/>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25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750" fill="hold"/>
                                        <p:tgtEl>
                                          <p:spTgt spid="85"/>
                                        </p:tgtEl>
                                        <p:attrNameLst>
                                          <p:attrName>ppt_x</p:attrName>
                                        </p:attrNameLst>
                                      </p:cBhvr>
                                      <p:tavLst>
                                        <p:tav tm="0">
                                          <p:val>
                                            <p:strVal val="0-#ppt_w/2"/>
                                          </p:val>
                                        </p:tav>
                                        <p:tav tm="100000">
                                          <p:val>
                                            <p:strVal val="#ppt_x"/>
                                          </p:val>
                                        </p:tav>
                                      </p:tavLst>
                                    </p:anim>
                                    <p:anim calcmode="lin" valueType="num">
                                      <p:cBhvr additive="base">
                                        <p:cTn id="56" dur="750" fill="hold"/>
                                        <p:tgtEl>
                                          <p:spTgt spid="85"/>
                                        </p:tgtEl>
                                        <p:attrNameLst>
                                          <p:attrName>ppt_y</p:attrName>
                                        </p:attrNameLst>
                                      </p:cBhvr>
                                      <p:tavLst>
                                        <p:tav tm="0">
                                          <p:val>
                                            <p:strVal val="#ppt_y"/>
                                          </p:val>
                                        </p:tav>
                                        <p:tav tm="100000">
                                          <p:val>
                                            <p:strVal val="#ppt_y"/>
                                          </p:val>
                                        </p:tav>
                                      </p:tavLst>
                                    </p:anim>
                                  </p:childTnLst>
                                </p:cTn>
                              </p:par>
                              <p:par>
                                <p:cTn id="57" presetID="22" presetClass="entr" presetSubtype="8" fill="hold" nodeType="withEffect">
                                  <p:stCondLst>
                                    <p:cond delay="75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70" grpId="0" animBg="1"/>
      <p:bldP spid="75" grpId="0" animBg="1"/>
      <p:bldP spid="79" grpId="0"/>
      <p:bldP spid="81" grpId="0"/>
      <p:bldP spid="82" grpId="0"/>
      <p:bldP spid="83" grpId="0"/>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p>
              <a:pPr algn="dist"/>
              <a:r>
                <a:rPr lang="en-US" altLang="zh-CN" sz="3200" b="1" dirty="0">
                  <a:solidFill>
                    <a:schemeClr val="tx1">
                      <a:lumMod val="75000"/>
                      <a:lumOff val="25000"/>
                    </a:schemeClr>
                  </a:solidFill>
                  <a:latin typeface="Arial"/>
                  <a:ea typeface="微软雅黑"/>
                  <a:cs typeface="字魂105号-简雅黑" panose="00000500000000000000" pitchFamily="2" charset="-122"/>
                  <a:sym typeface="Arial"/>
                </a:rPr>
                <a:t>Add title text</a:t>
              </a:r>
              <a:endParaRPr lang="zh-CN" altLang="en-US" sz="3200" b="1"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11" name="8941805e-83aa-4067-ba4c-bb681f61a680"/>
          <p:cNvGrpSpPr>
            <a:grpSpLocks noChangeAspect="1"/>
          </p:cNvGrpSpPr>
          <p:nvPr/>
        </p:nvGrpSpPr>
        <p:grpSpPr>
          <a:xfrm>
            <a:off x="4250783" y="1983464"/>
            <a:ext cx="3690434" cy="3581257"/>
            <a:chOff x="3841909" y="953929"/>
            <a:chExt cx="4378642" cy="4249102"/>
          </a:xfrm>
        </p:grpSpPr>
        <p:sp>
          <p:nvSpPr>
            <p:cNvPr id="12" name="Oval 22"/>
            <p:cNvSpPr/>
            <p:nvPr/>
          </p:nvSpPr>
          <p:spPr>
            <a:xfrm>
              <a:off x="4197668" y="3063240"/>
              <a:ext cx="1856422" cy="1856422"/>
            </a:xfrm>
            <a:prstGeom prst="ellipse">
              <a:avLst/>
            </a:prstGeom>
            <a:solidFill>
              <a:srgbClr val="FD60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latin typeface="Arial"/>
                <a:ea typeface="微软雅黑"/>
                <a:sym typeface="Arial"/>
              </a:endParaRPr>
            </a:p>
          </p:txBody>
        </p:sp>
        <p:sp>
          <p:nvSpPr>
            <p:cNvPr id="13" name="Oval 23"/>
            <p:cNvSpPr/>
            <p:nvPr/>
          </p:nvSpPr>
          <p:spPr>
            <a:xfrm>
              <a:off x="6004560" y="1222058"/>
              <a:ext cx="1856422" cy="1856422"/>
            </a:xfrm>
            <a:prstGeom prst="ellipse">
              <a:avLst/>
            </a:prstGeom>
            <a:solidFill>
              <a:srgbClr val="FD60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latin typeface="Arial"/>
                <a:ea typeface="微软雅黑"/>
                <a:sym typeface="Arial"/>
              </a:endParaRPr>
            </a:p>
          </p:txBody>
        </p:sp>
        <p:sp>
          <p:nvSpPr>
            <p:cNvPr id="14" name="Freeform: Shape 24"/>
            <p:cNvSpPr/>
            <p:nvPr/>
          </p:nvSpPr>
          <p:spPr>
            <a:xfrm>
              <a:off x="3841909" y="953929"/>
              <a:ext cx="4378642" cy="4249102"/>
            </a:xfrm>
            <a:custGeom>
              <a:avLst/>
              <a:gdLst>
                <a:gd name="connsiteX0" fmla="*/ 1019651 w 4378642"/>
                <a:gd name="connsiteY0" fmla="*/ 0 h 4249102"/>
                <a:gd name="connsiteX1" fmla="*/ 2039302 w 4378642"/>
                <a:gd name="connsiteY1" fmla="*/ 1019651 h 4249102"/>
                <a:gd name="connsiteX2" fmla="*/ 2034038 w 4378642"/>
                <a:gd name="connsiteY2" fmla="*/ 1123904 h 4249102"/>
                <a:gd name="connsiteX3" fmla="*/ 2031826 w 4378642"/>
                <a:gd name="connsiteY3" fmla="*/ 1138396 h 4249102"/>
                <a:gd name="connsiteX4" fmla="*/ 2031913 w 4378642"/>
                <a:gd name="connsiteY4" fmla="*/ 1138396 h 4249102"/>
                <a:gd name="connsiteX5" fmla="*/ 2030605 w 4378642"/>
                <a:gd name="connsiteY5" fmla="*/ 1146968 h 4249102"/>
                <a:gd name="connsiteX6" fmla="*/ 2025491 w 4378642"/>
                <a:gd name="connsiteY6" fmla="*/ 1248251 h 4249102"/>
                <a:gd name="connsiteX7" fmla="*/ 3016091 w 4378642"/>
                <a:gd name="connsiteY7" fmla="*/ 2238851 h 4249102"/>
                <a:gd name="connsiteX8" fmla="*/ 3117374 w 4378642"/>
                <a:gd name="connsiteY8" fmla="*/ 2233737 h 4249102"/>
                <a:gd name="connsiteX9" fmla="*/ 3187541 w 4378642"/>
                <a:gd name="connsiteY9" fmla="*/ 2223028 h 4249102"/>
                <a:gd name="connsiteX10" fmla="*/ 3187541 w 4378642"/>
                <a:gd name="connsiteY10" fmla="*/ 2225320 h 4249102"/>
                <a:gd name="connsiteX11" fmla="*/ 3254738 w 4378642"/>
                <a:gd name="connsiteY11" fmla="*/ 2215064 h 4249102"/>
                <a:gd name="connsiteX12" fmla="*/ 3358991 w 4378642"/>
                <a:gd name="connsiteY12" fmla="*/ 2209800 h 4249102"/>
                <a:gd name="connsiteX13" fmla="*/ 4378642 w 4378642"/>
                <a:gd name="connsiteY13" fmla="*/ 3229451 h 4249102"/>
                <a:gd name="connsiteX14" fmla="*/ 3358991 w 4378642"/>
                <a:gd name="connsiteY14" fmla="*/ 4249102 h 4249102"/>
                <a:gd name="connsiteX15" fmla="*/ 2339340 w 4378642"/>
                <a:gd name="connsiteY15" fmla="*/ 3229451 h 4249102"/>
                <a:gd name="connsiteX16" fmla="*/ 2344605 w 4378642"/>
                <a:gd name="connsiteY16" fmla="*/ 3125198 h 4249102"/>
                <a:gd name="connsiteX17" fmla="*/ 2350305 w 4378642"/>
                <a:gd name="connsiteY17" fmla="*/ 3087846 h 4249102"/>
                <a:gd name="connsiteX18" fmla="*/ 2348598 w 4378642"/>
                <a:gd name="connsiteY18" fmla="*/ 3087846 h 4249102"/>
                <a:gd name="connsiteX19" fmla="*/ 2353151 w 4378642"/>
                <a:gd name="connsiteY19" fmla="*/ 2997676 h 4249102"/>
                <a:gd name="connsiteX20" fmla="*/ 1362551 w 4378642"/>
                <a:gd name="connsiteY20" fmla="*/ 2007076 h 4249102"/>
                <a:gd name="connsiteX21" fmla="*/ 1261268 w 4378642"/>
                <a:gd name="connsiteY21" fmla="*/ 2012190 h 4249102"/>
                <a:gd name="connsiteX22" fmla="*/ 1233600 w 4378642"/>
                <a:gd name="connsiteY22" fmla="*/ 2016413 h 4249102"/>
                <a:gd name="connsiteX23" fmla="*/ 1225147 w 4378642"/>
                <a:gd name="connsiteY23" fmla="*/ 2018586 h 4249102"/>
                <a:gd name="connsiteX24" fmla="*/ 1019651 w 4378642"/>
                <a:gd name="connsiteY24" fmla="*/ 2039302 h 4249102"/>
                <a:gd name="connsiteX25" fmla="*/ 0 w 4378642"/>
                <a:gd name="connsiteY25" fmla="*/ 1019651 h 4249102"/>
                <a:gd name="connsiteX26" fmla="*/ 1019651 w 4378642"/>
                <a:gd name="connsiteY26" fmla="*/ 0 h 42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8642" h="4249102">
                  <a:moveTo>
                    <a:pt x="1019651" y="0"/>
                  </a:moveTo>
                  <a:cubicBezTo>
                    <a:pt x="1582789" y="0"/>
                    <a:pt x="2039302" y="456513"/>
                    <a:pt x="2039302" y="1019651"/>
                  </a:cubicBezTo>
                  <a:cubicBezTo>
                    <a:pt x="2039302" y="1054847"/>
                    <a:pt x="2037519" y="1089627"/>
                    <a:pt x="2034038" y="1123904"/>
                  </a:cubicBezTo>
                  <a:lnTo>
                    <a:pt x="2031826" y="1138396"/>
                  </a:lnTo>
                  <a:lnTo>
                    <a:pt x="2031913" y="1138396"/>
                  </a:lnTo>
                  <a:lnTo>
                    <a:pt x="2030605" y="1146968"/>
                  </a:lnTo>
                  <a:cubicBezTo>
                    <a:pt x="2027224" y="1180269"/>
                    <a:pt x="2025491" y="1214058"/>
                    <a:pt x="2025491" y="1248251"/>
                  </a:cubicBezTo>
                  <a:cubicBezTo>
                    <a:pt x="2025491" y="1795344"/>
                    <a:pt x="2468998" y="2238851"/>
                    <a:pt x="3016091" y="2238851"/>
                  </a:cubicBezTo>
                  <a:cubicBezTo>
                    <a:pt x="3050285" y="2238851"/>
                    <a:pt x="3084073" y="2237119"/>
                    <a:pt x="3117374" y="2233737"/>
                  </a:cubicBezTo>
                  <a:lnTo>
                    <a:pt x="3187541" y="2223028"/>
                  </a:lnTo>
                  <a:lnTo>
                    <a:pt x="3187541" y="2225320"/>
                  </a:lnTo>
                  <a:lnTo>
                    <a:pt x="3254738" y="2215064"/>
                  </a:lnTo>
                  <a:cubicBezTo>
                    <a:pt x="3289015" y="2211583"/>
                    <a:pt x="3323795" y="2209800"/>
                    <a:pt x="3358991" y="2209800"/>
                  </a:cubicBezTo>
                  <a:cubicBezTo>
                    <a:pt x="3922129" y="2209800"/>
                    <a:pt x="4378642" y="2666313"/>
                    <a:pt x="4378642" y="3229451"/>
                  </a:cubicBezTo>
                  <a:cubicBezTo>
                    <a:pt x="4378642" y="3792589"/>
                    <a:pt x="3922129" y="4249102"/>
                    <a:pt x="3358991" y="4249102"/>
                  </a:cubicBezTo>
                  <a:cubicBezTo>
                    <a:pt x="2795853" y="4249102"/>
                    <a:pt x="2339340" y="3792589"/>
                    <a:pt x="2339340" y="3229451"/>
                  </a:cubicBezTo>
                  <a:cubicBezTo>
                    <a:pt x="2339340" y="3194255"/>
                    <a:pt x="2341124" y="3159475"/>
                    <a:pt x="2344605" y="3125198"/>
                  </a:cubicBezTo>
                  <a:lnTo>
                    <a:pt x="2350305" y="3087846"/>
                  </a:lnTo>
                  <a:lnTo>
                    <a:pt x="2348598" y="3087846"/>
                  </a:lnTo>
                  <a:lnTo>
                    <a:pt x="2353151" y="2997676"/>
                  </a:lnTo>
                  <a:cubicBezTo>
                    <a:pt x="2353151" y="2450583"/>
                    <a:pt x="1909644" y="2007076"/>
                    <a:pt x="1362551" y="2007076"/>
                  </a:cubicBezTo>
                  <a:cubicBezTo>
                    <a:pt x="1328358" y="2007076"/>
                    <a:pt x="1294569" y="2008809"/>
                    <a:pt x="1261268" y="2012190"/>
                  </a:cubicBezTo>
                  <a:lnTo>
                    <a:pt x="1233600" y="2016413"/>
                  </a:lnTo>
                  <a:lnTo>
                    <a:pt x="1225147" y="2018586"/>
                  </a:lnTo>
                  <a:cubicBezTo>
                    <a:pt x="1158769" y="2032169"/>
                    <a:pt x="1090043" y="2039302"/>
                    <a:pt x="1019651" y="2039302"/>
                  </a:cubicBezTo>
                  <a:cubicBezTo>
                    <a:pt x="456513" y="2039302"/>
                    <a:pt x="0" y="1582789"/>
                    <a:pt x="0" y="1019651"/>
                  </a:cubicBezTo>
                  <a:cubicBezTo>
                    <a:pt x="0" y="456513"/>
                    <a:pt x="456513" y="0"/>
                    <a:pt x="1019651" y="0"/>
                  </a:cubicBezTo>
                  <a:close/>
                </a:path>
              </a:pathLst>
            </a:cu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latin typeface="Arial"/>
                <a:ea typeface="微软雅黑"/>
                <a:sym typeface="Arial"/>
              </a:endParaRPr>
            </a:p>
          </p:txBody>
        </p:sp>
        <p:sp>
          <p:nvSpPr>
            <p:cNvPr id="15" name="Freeform: Shape 30"/>
            <p:cNvSpPr/>
            <p:nvPr/>
          </p:nvSpPr>
          <p:spPr bwMode="auto">
            <a:xfrm>
              <a:off x="6519355" y="1738793"/>
              <a:ext cx="826832" cy="822952"/>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dirty="0">
                <a:latin typeface="Arial"/>
                <a:ea typeface="微软雅黑"/>
                <a:sym typeface="Arial"/>
              </a:endParaRPr>
            </a:p>
          </p:txBody>
        </p:sp>
        <p:sp>
          <p:nvSpPr>
            <p:cNvPr id="16" name="Freeform: Shape 31"/>
            <p:cNvSpPr/>
            <p:nvPr/>
          </p:nvSpPr>
          <p:spPr bwMode="auto">
            <a:xfrm>
              <a:off x="6864939" y="3852914"/>
              <a:ext cx="681222" cy="57568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dirty="0">
                <a:latin typeface="Arial"/>
                <a:ea typeface="微软雅黑"/>
                <a:sym typeface="Arial"/>
              </a:endParaRPr>
            </a:p>
          </p:txBody>
        </p:sp>
        <p:sp>
          <p:nvSpPr>
            <p:cNvPr id="17" name="Freeform: Shape 32"/>
            <p:cNvSpPr>
              <a:spLocks noChangeAspect="1"/>
            </p:cNvSpPr>
            <p:nvPr/>
          </p:nvSpPr>
          <p:spPr bwMode="auto">
            <a:xfrm>
              <a:off x="4512647" y="1573223"/>
              <a:ext cx="691387" cy="783818"/>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dirty="0">
                <a:latin typeface="Arial"/>
                <a:ea typeface="微软雅黑"/>
                <a:sym typeface="Arial"/>
              </a:endParaRPr>
            </a:p>
          </p:txBody>
        </p:sp>
        <p:sp>
          <p:nvSpPr>
            <p:cNvPr id="18" name="Freeform: Shape 34"/>
            <p:cNvSpPr/>
            <p:nvPr/>
          </p:nvSpPr>
          <p:spPr bwMode="auto">
            <a:xfrm>
              <a:off x="4852057" y="3682657"/>
              <a:ext cx="547644" cy="61758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dirty="0">
                <a:latin typeface="Arial"/>
                <a:ea typeface="微软雅黑"/>
                <a:sym typeface="Arial"/>
              </a:endParaRPr>
            </a:p>
          </p:txBody>
        </p:sp>
      </p:grpSp>
      <p:sp>
        <p:nvSpPr>
          <p:cNvPr id="19" name="文本框 18"/>
          <p:cNvSpPr txBox="1"/>
          <p:nvPr/>
        </p:nvSpPr>
        <p:spPr>
          <a:xfrm>
            <a:off x="8710060" y="1978617"/>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20" name="文本框 19"/>
          <p:cNvSpPr txBox="1"/>
          <p:nvPr/>
        </p:nvSpPr>
        <p:spPr>
          <a:xfrm>
            <a:off x="8710060" y="2433766"/>
            <a:ext cx="2264701" cy="832728"/>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21" name="文本框 20"/>
          <p:cNvSpPr txBox="1"/>
          <p:nvPr/>
        </p:nvSpPr>
        <p:spPr>
          <a:xfrm>
            <a:off x="8710060" y="4055736"/>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22" name="文本框 21"/>
          <p:cNvSpPr txBox="1"/>
          <p:nvPr/>
        </p:nvSpPr>
        <p:spPr>
          <a:xfrm>
            <a:off x="8710060" y="4510885"/>
            <a:ext cx="2264701" cy="832728"/>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23" name="文本框 22"/>
          <p:cNvSpPr txBox="1"/>
          <p:nvPr/>
        </p:nvSpPr>
        <p:spPr>
          <a:xfrm>
            <a:off x="1336482" y="1978617"/>
            <a:ext cx="2107792" cy="461665"/>
          </a:xfrm>
          <a:prstGeom prst="rect">
            <a:avLst/>
          </a:prstGeom>
          <a:noFill/>
        </p:spPr>
        <p:txBody>
          <a:bodyPr wrap="square" rtlCol="0">
            <a:spAutoFit/>
          </a:bodyPr>
          <a:lstStyle/>
          <a:p>
            <a:pPr algn="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24" name="文本框 23"/>
          <p:cNvSpPr txBox="1"/>
          <p:nvPr/>
        </p:nvSpPr>
        <p:spPr>
          <a:xfrm>
            <a:off x="1179573" y="2433766"/>
            <a:ext cx="2264701" cy="832728"/>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25" name="文本框 24"/>
          <p:cNvSpPr txBox="1"/>
          <p:nvPr/>
        </p:nvSpPr>
        <p:spPr>
          <a:xfrm>
            <a:off x="1336482" y="4055736"/>
            <a:ext cx="2107792" cy="461665"/>
          </a:xfrm>
          <a:prstGeom prst="rect">
            <a:avLst/>
          </a:prstGeom>
          <a:noFill/>
        </p:spPr>
        <p:txBody>
          <a:bodyPr wrap="square" rtlCol="0">
            <a:spAutoFit/>
          </a:bodyPr>
          <a:lstStyle/>
          <a:p>
            <a:pPr algn="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26" name="文本框 25"/>
          <p:cNvSpPr txBox="1"/>
          <p:nvPr/>
        </p:nvSpPr>
        <p:spPr>
          <a:xfrm>
            <a:off x="1179573" y="4510885"/>
            <a:ext cx="2264701" cy="832728"/>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31"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19" grpId="0"/>
      <p:bldP spid="20"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138" name="文本框 137"/>
          <p:cNvSpPr txBox="1"/>
          <p:nvPr/>
        </p:nvSpPr>
        <p:spPr>
          <a:xfrm>
            <a:off x="7983863" y="1962540"/>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39" name="文本框 138"/>
          <p:cNvSpPr txBox="1"/>
          <p:nvPr/>
        </p:nvSpPr>
        <p:spPr>
          <a:xfrm>
            <a:off x="7983864" y="2343549"/>
            <a:ext cx="2793994"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nvGrpSpPr>
          <p:cNvPr id="152" name="组合 151"/>
          <p:cNvGrpSpPr/>
          <p:nvPr/>
        </p:nvGrpSpPr>
        <p:grpSpPr>
          <a:xfrm>
            <a:off x="4524836" y="2696031"/>
            <a:ext cx="2872703" cy="2871698"/>
            <a:chOff x="4240501" y="2330996"/>
            <a:chExt cx="3710997" cy="3709699"/>
          </a:xfrm>
        </p:grpSpPr>
        <p:grpSp>
          <p:nvGrpSpPr>
            <p:cNvPr id="137" name="组合 136"/>
            <p:cNvGrpSpPr/>
            <p:nvPr/>
          </p:nvGrpSpPr>
          <p:grpSpPr>
            <a:xfrm>
              <a:off x="4240501" y="2330996"/>
              <a:ext cx="3710997" cy="3709699"/>
              <a:chOff x="3825876" y="1812927"/>
              <a:chExt cx="4538662" cy="4537075"/>
            </a:xfrm>
          </p:grpSpPr>
          <p:sp>
            <p:nvSpPr>
              <p:cNvPr id="96" name="Freeform 47"/>
              <p:cNvSpPr/>
              <p:nvPr/>
            </p:nvSpPr>
            <p:spPr bwMode="auto">
              <a:xfrm>
                <a:off x="4533901" y="1812927"/>
                <a:ext cx="1492250" cy="1077913"/>
              </a:xfrm>
              <a:custGeom>
                <a:avLst/>
                <a:gdLst>
                  <a:gd name="T0" fmla="*/ 752 w 752"/>
                  <a:gd name="T1" fmla="*/ 0 h 543"/>
                  <a:gd name="T2" fmla="*/ 0 w 752"/>
                  <a:gd name="T3" fmla="*/ 312 h 543"/>
                  <a:gd name="T4" fmla="*/ 230 w 752"/>
                  <a:gd name="T5" fmla="*/ 543 h 543"/>
                  <a:gd name="T6" fmla="*/ 438 w 752"/>
                  <a:gd name="T7" fmla="*/ 403 h 543"/>
                  <a:gd name="T8" fmla="*/ 538 w 752"/>
                  <a:gd name="T9" fmla="*/ 517 h 543"/>
                  <a:gd name="T10" fmla="*/ 529 w 752"/>
                  <a:gd name="T11" fmla="*/ 366 h 543"/>
                  <a:gd name="T12" fmla="*/ 752 w 752"/>
                  <a:gd name="T13" fmla="*/ 326 h 543"/>
                  <a:gd name="T14" fmla="*/ 752 w 752"/>
                  <a:gd name="T15" fmla="*/ 0 h 5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543">
                    <a:moveTo>
                      <a:pt x="752" y="0"/>
                    </a:moveTo>
                    <a:cubicBezTo>
                      <a:pt x="461" y="8"/>
                      <a:pt x="197" y="125"/>
                      <a:pt x="0" y="312"/>
                    </a:cubicBezTo>
                    <a:cubicBezTo>
                      <a:pt x="230" y="543"/>
                      <a:pt x="230" y="543"/>
                      <a:pt x="230" y="543"/>
                    </a:cubicBezTo>
                    <a:cubicBezTo>
                      <a:pt x="292" y="486"/>
                      <a:pt x="361" y="439"/>
                      <a:pt x="438" y="403"/>
                    </a:cubicBezTo>
                    <a:cubicBezTo>
                      <a:pt x="538" y="517"/>
                      <a:pt x="538" y="517"/>
                      <a:pt x="538" y="517"/>
                    </a:cubicBezTo>
                    <a:cubicBezTo>
                      <a:pt x="529" y="366"/>
                      <a:pt x="529" y="366"/>
                      <a:pt x="529" y="366"/>
                    </a:cubicBezTo>
                    <a:cubicBezTo>
                      <a:pt x="599" y="343"/>
                      <a:pt x="674" y="329"/>
                      <a:pt x="752" y="326"/>
                    </a:cubicBezTo>
                    <a:lnTo>
                      <a:pt x="752" y="0"/>
                    </a:lnTo>
                    <a:close/>
                  </a:path>
                </a:pathLst>
              </a:custGeom>
              <a:solidFill>
                <a:srgbClr val="FD6036"/>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98" name="Freeform 48"/>
              <p:cNvSpPr/>
              <p:nvPr/>
            </p:nvSpPr>
            <p:spPr bwMode="auto">
              <a:xfrm>
                <a:off x="3825876" y="2528888"/>
                <a:ext cx="1079500" cy="1492250"/>
              </a:xfrm>
              <a:custGeom>
                <a:avLst/>
                <a:gdLst>
                  <a:gd name="T0" fmla="*/ 544 w 544"/>
                  <a:gd name="T1" fmla="*/ 515 h 752"/>
                  <a:gd name="T2" fmla="*/ 418 w 544"/>
                  <a:gd name="T3" fmla="*/ 403 h 752"/>
                  <a:gd name="T4" fmla="*/ 539 w 544"/>
                  <a:gd name="T5" fmla="*/ 231 h 752"/>
                  <a:gd name="T6" fmla="*/ 308 w 544"/>
                  <a:gd name="T7" fmla="*/ 0 h 752"/>
                  <a:gd name="T8" fmla="*/ 0 w 544"/>
                  <a:gd name="T9" fmla="*/ 752 h 752"/>
                  <a:gd name="T10" fmla="*/ 326 w 544"/>
                  <a:gd name="T11" fmla="*/ 752 h 752"/>
                  <a:gd name="T12" fmla="*/ 374 w 544"/>
                  <a:gd name="T13" fmla="*/ 504 h 752"/>
                  <a:gd name="T14" fmla="*/ 544 w 544"/>
                  <a:gd name="T15" fmla="*/ 515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 h="752">
                    <a:moveTo>
                      <a:pt x="544" y="515"/>
                    </a:moveTo>
                    <a:cubicBezTo>
                      <a:pt x="418" y="403"/>
                      <a:pt x="418" y="403"/>
                      <a:pt x="418" y="403"/>
                    </a:cubicBezTo>
                    <a:cubicBezTo>
                      <a:pt x="451" y="341"/>
                      <a:pt x="491" y="283"/>
                      <a:pt x="539" y="231"/>
                    </a:cubicBezTo>
                    <a:cubicBezTo>
                      <a:pt x="308" y="0"/>
                      <a:pt x="308" y="0"/>
                      <a:pt x="308" y="0"/>
                    </a:cubicBezTo>
                    <a:cubicBezTo>
                      <a:pt x="123" y="198"/>
                      <a:pt x="7" y="461"/>
                      <a:pt x="0" y="752"/>
                    </a:cubicBezTo>
                    <a:cubicBezTo>
                      <a:pt x="326" y="752"/>
                      <a:pt x="326" y="752"/>
                      <a:pt x="326" y="752"/>
                    </a:cubicBezTo>
                    <a:cubicBezTo>
                      <a:pt x="329" y="665"/>
                      <a:pt x="346" y="582"/>
                      <a:pt x="374" y="504"/>
                    </a:cubicBezTo>
                    <a:lnTo>
                      <a:pt x="544" y="515"/>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00" name="Freeform 49"/>
              <p:cNvSpPr/>
              <p:nvPr/>
            </p:nvSpPr>
            <p:spPr bwMode="auto">
              <a:xfrm>
                <a:off x="3825877" y="4157664"/>
                <a:ext cx="1077913" cy="1482725"/>
              </a:xfrm>
              <a:custGeom>
                <a:avLst/>
                <a:gdLst>
                  <a:gd name="T0" fmla="*/ 402 w 543"/>
                  <a:gd name="T1" fmla="*/ 308 h 747"/>
                  <a:gd name="T2" fmla="*/ 535 w 543"/>
                  <a:gd name="T3" fmla="*/ 192 h 747"/>
                  <a:gd name="T4" fmla="*/ 361 w 543"/>
                  <a:gd name="T5" fmla="*/ 203 h 747"/>
                  <a:gd name="T6" fmla="*/ 326 w 543"/>
                  <a:gd name="T7" fmla="*/ 0 h 747"/>
                  <a:gd name="T8" fmla="*/ 0 w 543"/>
                  <a:gd name="T9" fmla="*/ 0 h 747"/>
                  <a:gd name="T10" fmla="*/ 312 w 543"/>
                  <a:gd name="T11" fmla="*/ 747 h 747"/>
                  <a:gd name="T12" fmla="*/ 543 w 543"/>
                  <a:gd name="T13" fmla="*/ 517 h 747"/>
                  <a:gd name="T14" fmla="*/ 402 w 543"/>
                  <a:gd name="T15" fmla="*/ 308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 h="747">
                    <a:moveTo>
                      <a:pt x="402" y="308"/>
                    </a:moveTo>
                    <a:cubicBezTo>
                      <a:pt x="535" y="192"/>
                      <a:pt x="535" y="192"/>
                      <a:pt x="535" y="192"/>
                    </a:cubicBezTo>
                    <a:cubicBezTo>
                      <a:pt x="361" y="203"/>
                      <a:pt x="361" y="203"/>
                      <a:pt x="361" y="203"/>
                    </a:cubicBezTo>
                    <a:cubicBezTo>
                      <a:pt x="342" y="138"/>
                      <a:pt x="329" y="70"/>
                      <a:pt x="326" y="0"/>
                    </a:cubicBezTo>
                    <a:cubicBezTo>
                      <a:pt x="0" y="0"/>
                      <a:pt x="0" y="0"/>
                      <a:pt x="0" y="0"/>
                    </a:cubicBezTo>
                    <a:cubicBezTo>
                      <a:pt x="10" y="289"/>
                      <a:pt x="127" y="551"/>
                      <a:pt x="312" y="747"/>
                    </a:cubicBezTo>
                    <a:cubicBezTo>
                      <a:pt x="543" y="517"/>
                      <a:pt x="543" y="517"/>
                      <a:pt x="543" y="517"/>
                    </a:cubicBezTo>
                    <a:cubicBezTo>
                      <a:pt x="486" y="455"/>
                      <a:pt x="438" y="385"/>
                      <a:pt x="402" y="308"/>
                    </a:cubicBezTo>
                    <a:close/>
                  </a:path>
                </a:pathLst>
              </a:custGeom>
              <a:solidFill>
                <a:srgbClr val="FD6036"/>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02" name="Freeform 50"/>
              <p:cNvSpPr/>
              <p:nvPr/>
            </p:nvSpPr>
            <p:spPr bwMode="auto">
              <a:xfrm>
                <a:off x="4541839" y="5267327"/>
                <a:ext cx="1484313" cy="1082675"/>
              </a:xfrm>
              <a:custGeom>
                <a:avLst/>
                <a:gdLst>
                  <a:gd name="T0" fmla="*/ 521 w 748"/>
                  <a:gd name="T1" fmla="*/ 177 h 545"/>
                  <a:gd name="T2" fmla="*/ 533 w 748"/>
                  <a:gd name="T3" fmla="*/ 0 h 545"/>
                  <a:gd name="T4" fmla="*/ 415 w 748"/>
                  <a:gd name="T5" fmla="*/ 133 h 545"/>
                  <a:gd name="T6" fmla="*/ 231 w 748"/>
                  <a:gd name="T7" fmla="*/ 6 h 545"/>
                  <a:gd name="T8" fmla="*/ 0 w 748"/>
                  <a:gd name="T9" fmla="*/ 237 h 545"/>
                  <a:gd name="T10" fmla="*/ 748 w 748"/>
                  <a:gd name="T11" fmla="*/ 545 h 545"/>
                  <a:gd name="T12" fmla="*/ 748 w 748"/>
                  <a:gd name="T13" fmla="*/ 219 h 545"/>
                  <a:gd name="T14" fmla="*/ 521 w 748"/>
                  <a:gd name="T15" fmla="*/ 177 h 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8" h="545">
                    <a:moveTo>
                      <a:pt x="521" y="177"/>
                    </a:moveTo>
                    <a:cubicBezTo>
                      <a:pt x="533" y="0"/>
                      <a:pt x="533" y="0"/>
                      <a:pt x="533" y="0"/>
                    </a:cubicBezTo>
                    <a:cubicBezTo>
                      <a:pt x="415" y="133"/>
                      <a:pt x="415" y="133"/>
                      <a:pt x="415" y="133"/>
                    </a:cubicBezTo>
                    <a:cubicBezTo>
                      <a:pt x="348" y="99"/>
                      <a:pt x="286" y="57"/>
                      <a:pt x="231" y="6"/>
                    </a:cubicBezTo>
                    <a:cubicBezTo>
                      <a:pt x="0" y="237"/>
                      <a:pt x="0" y="237"/>
                      <a:pt x="0" y="237"/>
                    </a:cubicBezTo>
                    <a:cubicBezTo>
                      <a:pt x="197" y="421"/>
                      <a:pt x="459" y="537"/>
                      <a:pt x="748" y="545"/>
                    </a:cubicBezTo>
                    <a:cubicBezTo>
                      <a:pt x="748" y="219"/>
                      <a:pt x="748" y="219"/>
                      <a:pt x="748" y="219"/>
                    </a:cubicBezTo>
                    <a:cubicBezTo>
                      <a:pt x="669" y="216"/>
                      <a:pt x="593" y="201"/>
                      <a:pt x="521" y="177"/>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04" name="Freeform 51"/>
              <p:cNvSpPr/>
              <p:nvPr/>
            </p:nvSpPr>
            <p:spPr bwMode="auto">
              <a:xfrm>
                <a:off x="6162677" y="5267327"/>
                <a:ext cx="1482725" cy="1082675"/>
              </a:xfrm>
              <a:custGeom>
                <a:avLst/>
                <a:gdLst>
                  <a:gd name="T0" fmla="*/ 516 w 747"/>
                  <a:gd name="T1" fmla="*/ 6 h 545"/>
                  <a:gd name="T2" fmla="*/ 332 w 747"/>
                  <a:gd name="T3" fmla="*/ 133 h 545"/>
                  <a:gd name="T4" fmla="*/ 215 w 747"/>
                  <a:gd name="T5" fmla="*/ 0 h 545"/>
                  <a:gd name="T6" fmla="*/ 226 w 747"/>
                  <a:gd name="T7" fmla="*/ 177 h 545"/>
                  <a:gd name="T8" fmla="*/ 0 w 747"/>
                  <a:gd name="T9" fmla="*/ 219 h 545"/>
                  <a:gd name="T10" fmla="*/ 0 w 747"/>
                  <a:gd name="T11" fmla="*/ 545 h 545"/>
                  <a:gd name="T12" fmla="*/ 747 w 747"/>
                  <a:gd name="T13" fmla="*/ 237 h 545"/>
                  <a:gd name="T14" fmla="*/ 516 w 747"/>
                  <a:gd name="T15" fmla="*/ 6 h 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7" h="545">
                    <a:moveTo>
                      <a:pt x="516" y="6"/>
                    </a:moveTo>
                    <a:cubicBezTo>
                      <a:pt x="461" y="57"/>
                      <a:pt x="399" y="100"/>
                      <a:pt x="332" y="133"/>
                    </a:cubicBezTo>
                    <a:cubicBezTo>
                      <a:pt x="215" y="0"/>
                      <a:pt x="215" y="0"/>
                      <a:pt x="215" y="0"/>
                    </a:cubicBezTo>
                    <a:cubicBezTo>
                      <a:pt x="226" y="177"/>
                      <a:pt x="226" y="177"/>
                      <a:pt x="226" y="177"/>
                    </a:cubicBezTo>
                    <a:cubicBezTo>
                      <a:pt x="154" y="201"/>
                      <a:pt x="79" y="216"/>
                      <a:pt x="0" y="219"/>
                    </a:cubicBezTo>
                    <a:cubicBezTo>
                      <a:pt x="0" y="545"/>
                      <a:pt x="0" y="545"/>
                      <a:pt x="0" y="545"/>
                    </a:cubicBezTo>
                    <a:cubicBezTo>
                      <a:pt x="288" y="537"/>
                      <a:pt x="550" y="421"/>
                      <a:pt x="747" y="237"/>
                    </a:cubicBezTo>
                    <a:lnTo>
                      <a:pt x="516" y="6"/>
                    </a:lnTo>
                    <a:close/>
                  </a:path>
                </a:pathLst>
              </a:custGeom>
              <a:solidFill>
                <a:srgbClr val="FD6036"/>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06" name="Freeform 52"/>
              <p:cNvSpPr/>
              <p:nvPr/>
            </p:nvSpPr>
            <p:spPr bwMode="auto">
              <a:xfrm>
                <a:off x="7285039" y="4157664"/>
                <a:ext cx="1077913" cy="1482725"/>
              </a:xfrm>
              <a:custGeom>
                <a:avLst/>
                <a:gdLst>
                  <a:gd name="T0" fmla="*/ 217 w 543"/>
                  <a:gd name="T1" fmla="*/ 0 h 747"/>
                  <a:gd name="T2" fmla="*/ 180 w 543"/>
                  <a:gd name="T3" fmla="*/ 210 h 747"/>
                  <a:gd name="T4" fmla="*/ 6 w 543"/>
                  <a:gd name="T5" fmla="*/ 199 h 747"/>
                  <a:gd name="T6" fmla="*/ 138 w 543"/>
                  <a:gd name="T7" fmla="*/ 315 h 747"/>
                  <a:gd name="T8" fmla="*/ 0 w 543"/>
                  <a:gd name="T9" fmla="*/ 517 h 747"/>
                  <a:gd name="T10" fmla="*/ 231 w 543"/>
                  <a:gd name="T11" fmla="*/ 747 h 747"/>
                  <a:gd name="T12" fmla="*/ 543 w 543"/>
                  <a:gd name="T13" fmla="*/ 0 h 747"/>
                  <a:gd name="T14" fmla="*/ 217 w 543"/>
                  <a:gd name="T15" fmla="*/ 0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 h="747">
                    <a:moveTo>
                      <a:pt x="217" y="0"/>
                    </a:moveTo>
                    <a:cubicBezTo>
                      <a:pt x="214" y="73"/>
                      <a:pt x="201" y="143"/>
                      <a:pt x="180" y="210"/>
                    </a:cubicBezTo>
                    <a:cubicBezTo>
                      <a:pt x="6" y="199"/>
                      <a:pt x="6" y="199"/>
                      <a:pt x="6" y="199"/>
                    </a:cubicBezTo>
                    <a:cubicBezTo>
                      <a:pt x="138" y="315"/>
                      <a:pt x="138" y="315"/>
                      <a:pt x="138" y="315"/>
                    </a:cubicBezTo>
                    <a:cubicBezTo>
                      <a:pt x="102" y="389"/>
                      <a:pt x="56" y="457"/>
                      <a:pt x="0" y="517"/>
                    </a:cubicBezTo>
                    <a:cubicBezTo>
                      <a:pt x="231" y="747"/>
                      <a:pt x="231" y="747"/>
                      <a:pt x="231" y="747"/>
                    </a:cubicBezTo>
                    <a:cubicBezTo>
                      <a:pt x="417" y="551"/>
                      <a:pt x="534" y="289"/>
                      <a:pt x="543" y="0"/>
                    </a:cubicBezTo>
                    <a:lnTo>
                      <a:pt x="217"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08" name="Freeform 53"/>
              <p:cNvSpPr/>
              <p:nvPr/>
            </p:nvSpPr>
            <p:spPr bwMode="auto">
              <a:xfrm>
                <a:off x="7285038" y="2528888"/>
                <a:ext cx="1079500" cy="1492250"/>
              </a:xfrm>
              <a:custGeom>
                <a:avLst/>
                <a:gdLst>
                  <a:gd name="T0" fmla="*/ 544 w 544"/>
                  <a:gd name="T1" fmla="*/ 752 h 752"/>
                  <a:gd name="T2" fmla="*/ 235 w 544"/>
                  <a:gd name="T3" fmla="*/ 0 h 752"/>
                  <a:gd name="T4" fmla="*/ 5 w 544"/>
                  <a:gd name="T5" fmla="*/ 231 h 752"/>
                  <a:gd name="T6" fmla="*/ 130 w 544"/>
                  <a:gd name="T7" fmla="*/ 413 h 752"/>
                  <a:gd name="T8" fmla="*/ 0 w 544"/>
                  <a:gd name="T9" fmla="*/ 527 h 752"/>
                  <a:gd name="T10" fmla="*/ 174 w 544"/>
                  <a:gd name="T11" fmla="*/ 517 h 752"/>
                  <a:gd name="T12" fmla="*/ 218 w 544"/>
                  <a:gd name="T13" fmla="*/ 752 h 752"/>
                  <a:gd name="T14" fmla="*/ 544 w 544"/>
                  <a:gd name="T15" fmla="*/ 752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 h="752">
                    <a:moveTo>
                      <a:pt x="544" y="752"/>
                    </a:moveTo>
                    <a:cubicBezTo>
                      <a:pt x="536" y="461"/>
                      <a:pt x="420" y="198"/>
                      <a:pt x="235" y="0"/>
                    </a:cubicBezTo>
                    <a:cubicBezTo>
                      <a:pt x="5" y="231"/>
                      <a:pt x="5" y="231"/>
                      <a:pt x="5" y="231"/>
                    </a:cubicBezTo>
                    <a:cubicBezTo>
                      <a:pt x="54" y="285"/>
                      <a:pt x="97" y="346"/>
                      <a:pt x="130" y="413"/>
                    </a:cubicBezTo>
                    <a:cubicBezTo>
                      <a:pt x="0" y="527"/>
                      <a:pt x="0" y="527"/>
                      <a:pt x="0" y="527"/>
                    </a:cubicBezTo>
                    <a:cubicBezTo>
                      <a:pt x="174" y="517"/>
                      <a:pt x="174" y="517"/>
                      <a:pt x="174" y="517"/>
                    </a:cubicBezTo>
                    <a:cubicBezTo>
                      <a:pt x="200" y="591"/>
                      <a:pt x="215" y="670"/>
                      <a:pt x="218" y="752"/>
                    </a:cubicBezTo>
                    <a:lnTo>
                      <a:pt x="544" y="752"/>
                    </a:lnTo>
                    <a:close/>
                  </a:path>
                </a:pathLst>
              </a:custGeom>
              <a:solidFill>
                <a:srgbClr val="FD6036"/>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10" name="Freeform 54"/>
              <p:cNvSpPr/>
              <p:nvPr/>
            </p:nvSpPr>
            <p:spPr bwMode="auto">
              <a:xfrm>
                <a:off x="6162677" y="1812927"/>
                <a:ext cx="1490663" cy="1077913"/>
              </a:xfrm>
              <a:custGeom>
                <a:avLst/>
                <a:gdLst>
                  <a:gd name="T0" fmla="*/ 751 w 751"/>
                  <a:gd name="T1" fmla="*/ 312 h 543"/>
                  <a:gd name="T2" fmla="*/ 0 w 751"/>
                  <a:gd name="T3" fmla="*/ 0 h 543"/>
                  <a:gd name="T4" fmla="*/ 0 w 751"/>
                  <a:gd name="T5" fmla="*/ 326 h 543"/>
                  <a:gd name="T6" fmla="*/ 230 w 751"/>
                  <a:gd name="T7" fmla="*/ 369 h 543"/>
                  <a:gd name="T8" fmla="*/ 220 w 751"/>
                  <a:gd name="T9" fmla="*/ 520 h 543"/>
                  <a:gd name="T10" fmla="*/ 321 w 751"/>
                  <a:gd name="T11" fmla="*/ 406 h 543"/>
                  <a:gd name="T12" fmla="*/ 521 w 751"/>
                  <a:gd name="T13" fmla="*/ 543 h 543"/>
                  <a:gd name="T14" fmla="*/ 751 w 751"/>
                  <a:gd name="T15" fmla="*/ 312 h 5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1" h="543">
                    <a:moveTo>
                      <a:pt x="751" y="312"/>
                    </a:moveTo>
                    <a:cubicBezTo>
                      <a:pt x="554" y="125"/>
                      <a:pt x="291" y="8"/>
                      <a:pt x="0" y="0"/>
                    </a:cubicBezTo>
                    <a:cubicBezTo>
                      <a:pt x="0" y="326"/>
                      <a:pt x="0" y="326"/>
                      <a:pt x="0" y="326"/>
                    </a:cubicBezTo>
                    <a:cubicBezTo>
                      <a:pt x="80" y="329"/>
                      <a:pt x="157" y="344"/>
                      <a:pt x="230" y="369"/>
                    </a:cubicBezTo>
                    <a:cubicBezTo>
                      <a:pt x="220" y="520"/>
                      <a:pt x="220" y="520"/>
                      <a:pt x="220" y="520"/>
                    </a:cubicBezTo>
                    <a:cubicBezTo>
                      <a:pt x="321" y="406"/>
                      <a:pt x="321" y="406"/>
                      <a:pt x="321" y="406"/>
                    </a:cubicBezTo>
                    <a:cubicBezTo>
                      <a:pt x="394" y="442"/>
                      <a:pt x="462" y="488"/>
                      <a:pt x="521" y="543"/>
                    </a:cubicBezTo>
                    <a:lnTo>
                      <a:pt x="751" y="312"/>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12" name="Freeform 55"/>
              <p:cNvSpPr/>
              <p:nvPr/>
            </p:nvSpPr>
            <p:spPr bwMode="auto">
              <a:xfrm>
                <a:off x="4111627" y="4773614"/>
                <a:ext cx="93663" cy="93663"/>
              </a:xfrm>
              <a:custGeom>
                <a:avLst/>
                <a:gdLst>
                  <a:gd name="T0" fmla="*/ 0 w 47"/>
                  <a:gd name="T1" fmla="*/ 23 h 47"/>
                  <a:gd name="T2" fmla="*/ 24 w 47"/>
                  <a:gd name="T3" fmla="*/ 0 h 47"/>
                  <a:gd name="T4" fmla="*/ 47 w 47"/>
                  <a:gd name="T5" fmla="*/ 24 h 47"/>
                  <a:gd name="T6" fmla="*/ 23 w 47"/>
                  <a:gd name="T7" fmla="*/ 47 h 47"/>
                  <a:gd name="T8" fmla="*/ 0 w 47"/>
                  <a:gd name="T9" fmla="*/ 23 h 47"/>
                </a:gdLst>
                <a:ahLst/>
                <a:cxnLst>
                  <a:cxn ang="0">
                    <a:pos x="T0" y="T1"/>
                  </a:cxn>
                  <a:cxn ang="0">
                    <a:pos x="T2" y="T3"/>
                  </a:cxn>
                  <a:cxn ang="0">
                    <a:pos x="T4" y="T5"/>
                  </a:cxn>
                  <a:cxn ang="0">
                    <a:pos x="T6" y="T7"/>
                  </a:cxn>
                  <a:cxn ang="0">
                    <a:pos x="T8" y="T9"/>
                  </a:cxn>
                </a:cxnLst>
                <a:rect l="0" t="0" r="r" b="b"/>
                <a:pathLst>
                  <a:path w="47" h="47">
                    <a:moveTo>
                      <a:pt x="0" y="23"/>
                    </a:moveTo>
                    <a:cubicBezTo>
                      <a:pt x="0" y="10"/>
                      <a:pt x="11" y="0"/>
                      <a:pt x="24" y="0"/>
                    </a:cubicBezTo>
                    <a:cubicBezTo>
                      <a:pt x="37" y="0"/>
                      <a:pt x="47" y="11"/>
                      <a:pt x="47" y="24"/>
                    </a:cubicBezTo>
                    <a:cubicBezTo>
                      <a:pt x="47" y="37"/>
                      <a:pt x="36" y="47"/>
                      <a:pt x="23" y="47"/>
                    </a:cubicBezTo>
                    <a:cubicBezTo>
                      <a:pt x="10" y="47"/>
                      <a:pt x="0" y="36"/>
                      <a:pt x="0" y="23"/>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14" name="Freeform 56"/>
              <p:cNvSpPr/>
              <p:nvPr/>
            </p:nvSpPr>
            <p:spPr bwMode="auto">
              <a:xfrm>
                <a:off x="4419601" y="4770438"/>
                <a:ext cx="95250" cy="95250"/>
              </a:xfrm>
              <a:custGeom>
                <a:avLst/>
                <a:gdLst>
                  <a:gd name="T0" fmla="*/ 0 w 48"/>
                  <a:gd name="T1" fmla="*/ 23 h 48"/>
                  <a:gd name="T2" fmla="*/ 24 w 48"/>
                  <a:gd name="T3" fmla="*/ 0 h 48"/>
                  <a:gd name="T4" fmla="*/ 47 w 48"/>
                  <a:gd name="T5" fmla="*/ 25 h 48"/>
                  <a:gd name="T6" fmla="*/ 23 w 48"/>
                  <a:gd name="T7" fmla="*/ 47 h 48"/>
                  <a:gd name="T8" fmla="*/ 0 w 48"/>
                  <a:gd name="T9" fmla="*/ 23 h 48"/>
                </a:gdLst>
                <a:ahLst/>
                <a:cxnLst>
                  <a:cxn ang="0">
                    <a:pos x="T0" y="T1"/>
                  </a:cxn>
                  <a:cxn ang="0">
                    <a:pos x="T2" y="T3"/>
                  </a:cxn>
                  <a:cxn ang="0">
                    <a:pos x="T4" y="T5"/>
                  </a:cxn>
                  <a:cxn ang="0">
                    <a:pos x="T6" y="T7"/>
                  </a:cxn>
                  <a:cxn ang="0">
                    <a:pos x="T8" y="T9"/>
                  </a:cxn>
                </a:cxnLst>
                <a:rect l="0" t="0" r="r" b="b"/>
                <a:pathLst>
                  <a:path w="48" h="48">
                    <a:moveTo>
                      <a:pt x="0" y="23"/>
                    </a:moveTo>
                    <a:cubicBezTo>
                      <a:pt x="1" y="10"/>
                      <a:pt x="11" y="0"/>
                      <a:pt x="24" y="0"/>
                    </a:cubicBezTo>
                    <a:cubicBezTo>
                      <a:pt x="37" y="1"/>
                      <a:pt x="48" y="12"/>
                      <a:pt x="47" y="25"/>
                    </a:cubicBezTo>
                    <a:cubicBezTo>
                      <a:pt x="47" y="38"/>
                      <a:pt x="36" y="48"/>
                      <a:pt x="23" y="47"/>
                    </a:cubicBezTo>
                    <a:cubicBezTo>
                      <a:pt x="10" y="47"/>
                      <a:pt x="0" y="36"/>
                      <a:pt x="0" y="23"/>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16" name="Freeform 57"/>
              <p:cNvSpPr>
                <a:spLocks noEditPoints="1"/>
              </p:cNvSpPr>
              <p:nvPr/>
            </p:nvSpPr>
            <p:spPr bwMode="auto">
              <a:xfrm>
                <a:off x="4030663" y="4567238"/>
                <a:ext cx="520700" cy="260350"/>
              </a:xfrm>
              <a:custGeom>
                <a:avLst/>
                <a:gdLst>
                  <a:gd name="T0" fmla="*/ 237 w 263"/>
                  <a:gd name="T1" fmla="*/ 82 h 131"/>
                  <a:gd name="T2" fmla="*/ 146 w 263"/>
                  <a:gd name="T3" fmla="*/ 1 h 131"/>
                  <a:gd name="T4" fmla="*/ 55 w 263"/>
                  <a:gd name="T5" fmla="*/ 46 h 131"/>
                  <a:gd name="T6" fmla="*/ 0 w 263"/>
                  <a:gd name="T7" fmla="*/ 125 h 131"/>
                  <a:gd name="T8" fmla="*/ 28 w 263"/>
                  <a:gd name="T9" fmla="*/ 126 h 131"/>
                  <a:gd name="T10" fmla="*/ 34 w 263"/>
                  <a:gd name="T11" fmla="*/ 126 h 131"/>
                  <a:gd name="T12" fmla="*/ 65 w 263"/>
                  <a:gd name="T13" fmla="*/ 97 h 131"/>
                  <a:gd name="T14" fmla="*/ 95 w 263"/>
                  <a:gd name="T15" fmla="*/ 128 h 131"/>
                  <a:gd name="T16" fmla="*/ 136 w 263"/>
                  <a:gd name="T17" fmla="*/ 129 h 131"/>
                  <a:gd name="T18" fmla="*/ 190 w 263"/>
                  <a:gd name="T19" fmla="*/ 130 h 131"/>
                  <a:gd name="T20" fmla="*/ 189 w 263"/>
                  <a:gd name="T21" fmla="*/ 125 h 131"/>
                  <a:gd name="T22" fmla="*/ 221 w 263"/>
                  <a:gd name="T23" fmla="*/ 95 h 131"/>
                  <a:gd name="T24" fmla="*/ 250 w 263"/>
                  <a:gd name="T25" fmla="*/ 127 h 131"/>
                  <a:gd name="T26" fmla="*/ 250 w 263"/>
                  <a:gd name="T27" fmla="*/ 131 h 131"/>
                  <a:gd name="T28" fmla="*/ 257 w 263"/>
                  <a:gd name="T29" fmla="*/ 131 h 131"/>
                  <a:gd name="T30" fmla="*/ 237 w 263"/>
                  <a:gd name="T31" fmla="*/ 82 h 131"/>
                  <a:gd name="T32" fmla="*/ 139 w 263"/>
                  <a:gd name="T33" fmla="*/ 59 h 131"/>
                  <a:gd name="T34" fmla="*/ 65 w 263"/>
                  <a:gd name="T35" fmla="*/ 57 h 131"/>
                  <a:gd name="T36" fmla="*/ 140 w 263"/>
                  <a:gd name="T37" fmla="*/ 11 h 131"/>
                  <a:gd name="T38" fmla="*/ 139 w 263"/>
                  <a:gd name="T39" fmla="*/ 59 h 131"/>
                  <a:gd name="T40" fmla="*/ 147 w 263"/>
                  <a:gd name="T41" fmla="*/ 59 h 131"/>
                  <a:gd name="T42" fmla="*/ 148 w 263"/>
                  <a:gd name="T43" fmla="*/ 11 h 131"/>
                  <a:gd name="T44" fmla="*/ 225 w 263"/>
                  <a:gd name="T45" fmla="*/ 61 h 131"/>
                  <a:gd name="T46" fmla="*/ 147 w 263"/>
                  <a:gd name="T47" fmla="*/ 5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3" h="131">
                    <a:moveTo>
                      <a:pt x="237" y="82"/>
                    </a:moveTo>
                    <a:cubicBezTo>
                      <a:pt x="243" y="28"/>
                      <a:pt x="190" y="2"/>
                      <a:pt x="146" y="1"/>
                    </a:cubicBezTo>
                    <a:cubicBezTo>
                      <a:pt x="113" y="0"/>
                      <a:pt x="75" y="16"/>
                      <a:pt x="55" y="46"/>
                    </a:cubicBezTo>
                    <a:cubicBezTo>
                      <a:pt x="26" y="54"/>
                      <a:pt x="3" y="86"/>
                      <a:pt x="0" y="125"/>
                    </a:cubicBezTo>
                    <a:cubicBezTo>
                      <a:pt x="28" y="126"/>
                      <a:pt x="28" y="126"/>
                      <a:pt x="28" y="126"/>
                    </a:cubicBezTo>
                    <a:cubicBezTo>
                      <a:pt x="34" y="126"/>
                      <a:pt x="34" y="126"/>
                      <a:pt x="34" y="126"/>
                    </a:cubicBezTo>
                    <a:cubicBezTo>
                      <a:pt x="35" y="110"/>
                      <a:pt x="49" y="96"/>
                      <a:pt x="65" y="97"/>
                    </a:cubicBezTo>
                    <a:cubicBezTo>
                      <a:pt x="82" y="97"/>
                      <a:pt x="95" y="111"/>
                      <a:pt x="95" y="128"/>
                    </a:cubicBezTo>
                    <a:cubicBezTo>
                      <a:pt x="136" y="129"/>
                      <a:pt x="136" y="129"/>
                      <a:pt x="136" y="129"/>
                    </a:cubicBezTo>
                    <a:cubicBezTo>
                      <a:pt x="190" y="130"/>
                      <a:pt x="190" y="130"/>
                      <a:pt x="190" y="130"/>
                    </a:cubicBezTo>
                    <a:cubicBezTo>
                      <a:pt x="189" y="129"/>
                      <a:pt x="189" y="127"/>
                      <a:pt x="189" y="125"/>
                    </a:cubicBezTo>
                    <a:cubicBezTo>
                      <a:pt x="190" y="108"/>
                      <a:pt x="204" y="95"/>
                      <a:pt x="221" y="95"/>
                    </a:cubicBezTo>
                    <a:cubicBezTo>
                      <a:pt x="237" y="96"/>
                      <a:pt x="251" y="110"/>
                      <a:pt x="250" y="127"/>
                    </a:cubicBezTo>
                    <a:cubicBezTo>
                      <a:pt x="250" y="128"/>
                      <a:pt x="250" y="130"/>
                      <a:pt x="250" y="131"/>
                    </a:cubicBezTo>
                    <a:cubicBezTo>
                      <a:pt x="257" y="131"/>
                      <a:pt x="257" y="131"/>
                      <a:pt x="257" y="131"/>
                    </a:cubicBezTo>
                    <a:cubicBezTo>
                      <a:pt x="263" y="108"/>
                      <a:pt x="249" y="87"/>
                      <a:pt x="237" y="82"/>
                    </a:cubicBezTo>
                    <a:close/>
                    <a:moveTo>
                      <a:pt x="139" y="59"/>
                    </a:moveTo>
                    <a:cubicBezTo>
                      <a:pt x="65" y="57"/>
                      <a:pt x="65" y="57"/>
                      <a:pt x="65" y="57"/>
                    </a:cubicBezTo>
                    <a:cubicBezTo>
                      <a:pt x="74" y="31"/>
                      <a:pt x="104" y="12"/>
                      <a:pt x="140" y="11"/>
                    </a:cubicBezTo>
                    <a:lnTo>
                      <a:pt x="139" y="59"/>
                    </a:lnTo>
                    <a:close/>
                    <a:moveTo>
                      <a:pt x="147" y="59"/>
                    </a:moveTo>
                    <a:cubicBezTo>
                      <a:pt x="148" y="11"/>
                      <a:pt x="148" y="11"/>
                      <a:pt x="148" y="11"/>
                    </a:cubicBezTo>
                    <a:cubicBezTo>
                      <a:pt x="186" y="12"/>
                      <a:pt x="217" y="34"/>
                      <a:pt x="225" y="61"/>
                    </a:cubicBezTo>
                    <a:lnTo>
                      <a:pt x="147" y="59"/>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18" name="Freeform 58"/>
              <p:cNvSpPr/>
              <p:nvPr/>
            </p:nvSpPr>
            <p:spPr bwMode="auto">
              <a:xfrm>
                <a:off x="4175126" y="3130552"/>
                <a:ext cx="223838" cy="422275"/>
              </a:xfrm>
              <a:custGeom>
                <a:avLst/>
                <a:gdLst>
                  <a:gd name="T0" fmla="*/ 107 w 113"/>
                  <a:gd name="T1" fmla="*/ 68 h 213"/>
                  <a:gd name="T2" fmla="*/ 62 w 113"/>
                  <a:gd name="T3" fmla="*/ 68 h 213"/>
                  <a:gd name="T4" fmla="*/ 62 w 113"/>
                  <a:gd name="T5" fmla="*/ 61 h 213"/>
                  <a:gd name="T6" fmla="*/ 61 w 113"/>
                  <a:gd name="T7" fmla="*/ 45 h 213"/>
                  <a:gd name="T8" fmla="*/ 54 w 113"/>
                  <a:gd name="T9" fmla="*/ 41 h 213"/>
                  <a:gd name="T10" fmla="*/ 48 w 113"/>
                  <a:gd name="T11" fmla="*/ 44 h 213"/>
                  <a:gd name="T12" fmla="*/ 46 w 113"/>
                  <a:gd name="T13" fmla="*/ 54 h 213"/>
                  <a:gd name="T14" fmla="*/ 50 w 113"/>
                  <a:gd name="T15" fmla="*/ 69 h 213"/>
                  <a:gd name="T16" fmla="*/ 74 w 113"/>
                  <a:gd name="T17" fmla="*/ 85 h 213"/>
                  <a:gd name="T18" fmla="*/ 98 w 113"/>
                  <a:gd name="T19" fmla="*/ 101 h 213"/>
                  <a:gd name="T20" fmla="*/ 108 w 113"/>
                  <a:gd name="T21" fmla="*/ 117 h 213"/>
                  <a:gd name="T22" fmla="*/ 113 w 113"/>
                  <a:gd name="T23" fmla="*/ 142 h 213"/>
                  <a:gd name="T24" fmla="*/ 101 w 113"/>
                  <a:gd name="T25" fmla="*/ 179 h 213"/>
                  <a:gd name="T26" fmla="*/ 66 w 113"/>
                  <a:gd name="T27" fmla="*/ 196 h 213"/>
                  <a:gd name="T28" fmla="*/ 66 w 113"/>
                  <a:gd name="T29" fmla="*/ 213 h 213"/>
                  <a:gd name="T30" fmla="*/ 46 w 113"/>
                  <a:gd name="T31" fmla="*/ 213 h 213"/>
                  <a:gd name="T32" fmla="*/ 46 w 113"/>
                  <a:gd name="T33" fmla="*/ 196 h 213"/>
                  <a:gd name="T34" fmla="*/ 14 w 113"/>
                  <a:gd name="T35" fmla="*/ 182 h 213"/>
                  <a:gd name="T36" fmla="*/ 1 w 113"/>
                  <a:gd name="T37" fmla="*/ 140 h 213"/>
                  <a:gd name="T38" fmla="*/ 1 w 113"/>
                  <a:gd name="T39" fmla="*/ 131 h 213"/>
                  <a:gd name="T40" fmla="*/ 46 w 113"/>
                  <a:gd name="T41" fmla="*/ 131 h 213"/>
                  <a:gd name="T42" fmla="*/ 46 w 113"/>
                  <a:gd name="T43" fmla="*/ 142 h 213"/>
                  <a:gd name="T44" fmla="*/ 47 w 113"/>
                  <a:gd name="T45" fmla="*/ 165 h 213"/>
                  <a:gd name="T46" fmla="*/ 54 w 113"/>
                  <a:gd name="T47" fmla="*/ 169 h 213"/>
                  <a:gd name="T48" fmla="*/ 60 w 113"/>
                  <a:gd name="T49" fmla="*/ 166 h 213"/>
                  <a:gd name="T50" fmla="*/ 63 w 113"/>
                  <a:gd name="T51" fmla="*/ 157 h 213"/>
                  <a:gd name="T52" fmla="*/ 61 w 113"/>
                  <a:gd name="T53" fmla="*/ 135 h 213"/>
                  <a:gd name="T54" fmla="*/ 46 w 113"/>
                  <a:gd name="T55" fmla="*/ 121 h 213"/>
                  <a:gd name="T56" fmla="*/ 18 w 113"/>
                  <a:gd name="T57" fmla="*/ 102 h 213"/>
                  <a:gd name="T58" fmla="*/ 5 w 113"/>
                  <a:gd name="T59" fmla="*/ 85 h 213"/>
                  <a:gd name="T60" fmla="*/ 0 w 113"/>
                  <a:gd name="T61" fmla="*/ 60 h 213"/>
                  <a:gd name="T62" fmla="*/ 11 w 113"/>
                  <a:gd name="T63" fmla="*/ 29 h 213"/>
                  <a:gd name="T64" fmla="*/ 46 w 113"/>
                  <a:gd name="T65" fmla="*/ 14 h 213"/>
                  <a:gd name="T66" fmla="*/ 46 w 113"/>
                  <a:gd name="T67" fmla="*/ 0 h 213"/>
                  <a:gd name="T68" fmla="*/ 66 w 113"/>
                  <a:gd name="T69" fmla="*/ 0 h 213"/>
                  <a:gd name="T70" fmla="*/ 66 w 113"/>
                  <a:gd name="T71" fmla="*/ 14 h 213"/>
                  <a:gd name="T72" fmla="*/ 97 w 113"/>
                  <a:gd name="T73" fmla="*/ 28 h 213"/>
                  <a:gd name="T74" fmla="*/ 108 w 113"/>
                  <a:gd name="T75" fmla="*/ 60 h 213"/>
                  <a:gd name="T76" fmla="*/ 107 w 113"/>
                  <a:gd name="T77"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213">
                    <a:moveTo>
                      <a:pt x="107" y="68"/>
                    </a:moveTo>
                    <a:cubicBezTo>
                      <a:pt x="62" y="68"/>
                      <a:pt x="62" y="68"/>
                      <a:pt x="62" y="68"/>
                    </a:cubicBezTo>
                    <a:cubicBezTo>
                      <a:pt x="62" y="61"/>
                      <a:pt x="62" y="61"/>
                      <a:pt x="62" y="61"/>
                    </a:cubicBezTo>
                    <a:cubicBezTo>
                      <a:pt x="62" y="53"/>
                      <a:pt x="62" y="47"/>
                      <a:pt x="61" y="45"/>
                    </a:cubicBezTo>
                    <a:cubicBezTo>
                      <a:pt x="60" y="43"/>
                      <a:pt x="58" y="41"/>
                      <a:pt x="54" y="41"/>
                    </a:cubicBezTo>
                    <a:cubicBezTo>
                      <a:pt x="51" y="41"/>
                      <a:pt x="49" y="42"/>
                      <a:pt x="48" y="44"/>
                    </a:cubicBezTo>
                    <a:cubicBezTo>
                      <a:pt x="47" y="47"/>
                      <a:pt x="46" y="50"/>
                      <a:pt x="46" y="54"/>
                    </a:cubicBezTo>
                    <a:cubicBezTo>
                      <a:pt x="46" y="61"/>
                      <a:pt x="47" y="66"/>
                      <a:pt x="50" y="69"/>
                    </a:cubicBezTo>
                    <a:cubicBezTo>
                      <a:pt x="53" y="72"/>
                      <a:pt x="61" y="77"/>
                      <a:pt x="74" y="85"/>
                    </a:cubicBezTo>
                    <a:cubicBezTo>
                      <a:pt x="86" y="92"/>
                      <a:pt x="94" y="97"/>
                      <a:pt x="98" y="101"/>
                    </a:cubicBezTo>
                    <a:cubicBezTo>
                      <a:pt x="102" y="105"/>
                      <a:pt x="105" y="110"/>
                      <a:pt x="108" y="117"/>
                    </a:cubicBezTo>
                    <a:cubicBezTo>
                      <a:pt x="111" y="123"/>
                      <a:pt x="113" y="132"/>
                      <a:pt x="113" y="142"/>
                    </a:cubicBezTo>
                    <a:cubicBezTo>
                      <a:pt x="113" y="158"/>
                      <a:pt x="109" y="170"/>
                      <a:pt x="101" y="179"/>
                    </a:cubicBezTo>
                    <a:cubicBezTo>
                      <a:pt x="93" y="189"/>
                      <a:pt x="82" y="194"/>
                      <a:pt x="66" y="196"/>
                    </a:cubicBezTo>
                    <a:cubicBezTo>
                      <a:pt x="66" y="213"/>
                      <a:pt x="66" y="213"/>
                      <a:pt x="66" y="213"/>
                    </a:cubicBezTo>
                    <a:cubicBezTo>
                      <a:pt x="46" y="213"/>
                      <a:pt x="46" y="213"/>
                      <a:pt x="46" y="213"/>
                    </a:cubicBezTo>
                    <a:cubicBezTo>
                      <a:pt x="46" y="196"/>
                      <a:pt x="46" y="196"/>
                      <a:pt x="46" y="196"/>
                    </a:cubicBezTo>
                    <a:cubicBezTo>
                      <a:pt x="34" y="195"/>
                      <a:pt x="23" y="190"/>
                      <a:pt x="14" y="182"/>
                    </a:cubicBezTo>
                    <a:cubicBezTo>
                      <a:pt x="5" y="174"/>
                      <a:pt x="1" y="160"/>
                      <a:pt x="1" y="140"/>
                    </a:cubicBezTo>
                    <a:cubicBezTo>
                      <a:pt x="1" y="131"/>
                      <a:pt x="1" y="131"/>
                      <a:pt x="1" y="131"/>
                    </a:cubicBezTo>
                    <a:cubicBezTo>
                      <a:pt x="46" y="131"/>
                      <a:pt x="46" y="131"/>
                      <a:pt x="46" y="131"/>
                    </a:cubicBezTo>
                    <a:cubicBezTo>
                      <a:pt x="46" y="142"/>
                      <a:pt x="46" y="142"/>
                      <a:pt x="46" y="142"/>
                    </a:cubicBezTo>
                    <a:cubicBezTo>
                      <a:pt x="46" y="154"/>
                      <a:pt x="46" y="162"/>
                      <a:pt x="47" y="165"/>
                    </a:cubicBezTo>
                    <a:cubicBezTo>
                      <a:pt x="48" y="168"/>
                      <a:pt x="50" y="169"/>
                      <a:pt x="54" y="169"/>
                    </a:cubicBezTo>
                    <a:cubicBezTo>
                      <a:pt x="57" y="169"/>
                      <a:pt x="59" y="168"/>
                      <a:pt x="60" y="166"/>
                    </a:cubicBezTo>
                    <a:cubicBezTo>
                      <a:pt x="62" y="164"/>
                      <a:pt x="63" y="161"/>
                      <a:pt x="63" y="157"/>
                    </a:cubicBezTo>
                    <a:cubicBezTo>
                      <a:pt x="63" y="147"/>
                      <a:pt x="62" y="140"/>
                      <a:pt x="61" y="135"/>
                    </a:cubicBezTo>
                    <a:cubicBezTo>
                      <a:pt x="59" y="131"/>
                      <a:pt x="54" y="126"/>
                      <a:pt x="46" y="121"/>
                    </a:cubicBezTo>
                    <a:cubicBezTo>
                      <a:pt x="32" y="112"/>
                      <a:pt x="23" y="106"/>
                      <a:pt x="18" y="102"/>
                    </a:cubicBezTo>
                    <a:cubicBezTo>
                      <a:pt x="13" y="98"/>
                      <a:pt x="9" y="92"/>
                      <a:pt x="5" y="85"/>
                    </a:cubicBezTo>
                    <a:cubicBezTo>
                      <a:pt x="2" y="78"/>
                      <a:pt x="0" y="69"/>
                      <a:pt x="0" y="60"/>
                    </a:cubicBezTo>
                    <a:cubicBezTo>
                      <a:pt x="0" y="47"/>
                      <a:pt x="4" y="36"/>
                      <a:pt x="11" y="29"/>
                    </a:cubicBezTo>
                    <a:cubicBezTo>
                      <a:pt x="19" y="21"/>
                      <a:pt x="30" y="16"/>
                      <a:pt x="46" y="14"/>
                    </a:cubicBezTo>
                    <a:cubicBezTo>
                      <a:pt x="46" y="0"/>
                      <a:pt x="46" y="0"/>
                      <a:pt x="46" y="0"/>
                    </a:cubicBezTo>
                    <a:cubicBezTo>
                      <a:pt x="66" y="0"/>
                      <a:pt x="66" y="0"/>
                      <a:pt x="66" y="0"/>
                    </a:cubicBezTo>
                    <a:cubicBezTo>
                      <a:pt x="66" y="14"/>
                      <a:pt x="66" y="14"/>
                      <a:pt x="66" y="14"/>
                    </a:cubicBezTo>
                    <a:cubicBezTo>
                      <a:pt x="80" y="16"/>
                      <a:pt x="91" y="21"/>
                      <a:pt x="97" y="28"/>
                    </a:cubicBezTo>
                    <a:cubicBezTo>
                      <a:pt x="104" y="36"/>
                      <a:pt x="108" y="46"/>
                      <a:pt x="108" y="60"/>
                    </a:cubicBezTo>
                    <a:cubicBezTo>
                      <a:pt x="108" y="61"/>
                      <a:pt x="108" y="64"/>
                      <a:pt x="107" y="68"/>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20" name="Freeform 59"/>
              <p:cNvSpPr>
                <a:spLocks noEditPoints="1"/>
              </p:cNvSpPr>
              <p:nvPr/>
            </p:nvSpPr>
            <p:spPr bwMode="auto">
              <a:xfrm>
                <a:off x="5176839" y="5692776"/>
                <a:ext cx="409575" cy="407988"/>
              </a:xfrm>
              <a:custGeom>
                <a:avLst/>
                <a:gdLst>
                  <a:gd name="T0" fmla="*/ 206 w 206"/>
                  <a:gd name="T1" fmla="*/ 117 h 206"/>
                  <a:gd name="T2" fmla="*/ 206 w 206"/>
                  <a:gd name="T3" fmla="*/ 89 h 206"/>
                  <a:gd name="T4" fmla="*/ 183 w 206"/>
                  <a:gd name="T5" fmla="*/ 89 h 206"/>
                  <a:gd name="T6" fmla="*/ 170 w 206"/>
                  <a:gd name="T7" fmla="*/ 56 h 206"/>
                  <a:gd name="T8" fmla="*/ 186 w 206"/>
                  <a:gd name="T9" fmla="*/ 40 h 206"/>
                  <a:gd name="T10" fmla="*/ 166 w 206"/>
                  <a:gd name="T11" fmla="*/ 20 h 206"/>
                  <a:gd name="T12" fmla="*/ 150 w 206"/>
                  <a:gd name="T13" fmla="*/ 37 h 206"/>
                  <a:gd name="T14" fmla="*/ 117 w 206"/>
                  <a:gd name="T15" fmla="*/ 23 h 206"/>
                  <a:gd name="T16" fmla="*/ 117 w 206"/>
                  <a:gd name="T17" fmla="*/ 0 h 206"/>
                  <a:gd name="T18" fmla="*/ 89 w 206"/>
                  <a:gd name="T19" fmla="*/ 0 h 206"/>
                  <a:gd name="T20" fmla="*/ 89 w 206"/>
                  <a:gd name="T21" fmla="*/ 23 h 206"/>
                  <a:gd name="T22" fmla="*/ 57 w 206"/>
                  <a:gd name="T23" fmla="*/ 37 h 206"/>
                  <a:gd name="T24" fmla="*/ 40 w 206"/>
                  <a:gd name="T25" fmla="*/ 20 h 206"/>
                  <a:gd name="T26" fmla="*/ 20 w 206"/>
                  <a:gd name="T27" fmla="*/ 40 h 206"/>
                  <a:gd name="T28" fmla="*/ 37 w 206"/>
                  <a:gd name="T29" fmla="*/ 56 h 206"/>
                  <a:gd name="T30" fmla="*/ 23 w 206"/>
                  <a:gd name="T31" fmla="*/ 89 h 206"/>
                  <a:gd name="T32" fmla="*/ 0 w 206"/>
                  <a:gd name="T33" fmla="*/ 89 h 206"/>
                  <a:gd name="T34" fmla="*/ 0 w 206"/>
                  <a:gd name="T35" fmla="*/ 117 h 206"/>
                  <a:gd name="T36" fmla="*/ 23 w 206"/>
                  <a:gd name="T37" fmla="*/ 117 h 206"/>
                  <a:gd name="T38" fmla="*/ 37 w 206"/>
                  <a:gd name="T39" fmla="*/ 150 h 206"/>
                  <a:gd name="T40" fmla="*/ 20 w 206"/>
                  <a:gd name="T41" fmla="*/ 166 h 206"/>
                  <a:gd name="T42" fmla="*/ 40 w 206"/>
                  <a:gd name="T43" fmla="*/ 186 h 206"/>
                  <a:gd name="T44" fmla="*/ 57 w 206"/>
                  <a:gd name="T45" fmla="*/ 169 h 206"/>
                  <a:gd name="T46" fmla="*/ 89 w 206"/>
                  <a:gd name="T47" fmla="*/ 183 h 206"/>
                  <a:gd name="T48" fmla="*/ 89 w 206"/>
                  <a:gd name="T49" fmla="*/ 206 h 206"/>
                  <a:gd name="T50" fmla="*/ 117 w 206"/>
                  <a:gd name="T51" fmla="*/ 206 h 206"/>
                  <a:gd name="T52" fmla="*/ 117 w 206"/>
                  <a:gd name="T53" fmla="*/ 183 h 206"/>
                  <a:gd name="T54" fmla="*/ 150 w 206"/>
                  <a:gd name="T55" fmla="*/ 169 h 206"/>
                  <a:gd name="T56" fmla="*/ 166 w 206"/>
                  <a:gd name="T57" fmla="*/ 186 h 206"/>
                  <a:gd name="T58" fmla="*/ 186 w 206"/>
                  <a:gd name="T59" fmla="*/ 166 h 206"/>
                  <a:gd name="T60" fmla="*/ 170 w 206"/>
                  <a:gd name="T61" fmla="*/ 150 h 206"/>
                  <a:gd name="T62" fmla="*/ 183 w 206"/>
                  <a:gd name="T63" fmla="*/ 117 h 206"/>
                  <a:gd name="T64" fmla="*/ 206 w 206"/>
                  <a:gd name="T65" fmla="*/ 117 h 206"/>
                  <a:gd name="T66" fmla="*/ 103 w 206"/>
                  <a:gd name="T67" fmla="*/ 164 h 206"/>
                  <a:gd name="T68" fmla="*/ 42 w 206"/>
                  <a:gd name="T69" fmla="*/ 103 h 206"/>
                  <a:gd name="T70" fmla="*/ 103 w 206"/>
                  <a:gd name="T71" fmla="*/ 42 h 206"/>
                  <a:gd name="T72" fmla="*/ 164 w 206"/>
                  <a:gd name="T73" fmla="*/ 103 h 206"/>
                  <a:gd name="T74" fmla="*/ 103 w 206"/>
                  <a:gd name="T75" fmla="*/ 16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206">
                    <a:moveTo>
                      <a:pt x="206" y="117"/>
                    </a:moveTo>
                    <a:cubicBezTo>
                      <a:pt x="206" y="89"/>
                      <a:pt x="206" y="89"/>
                      <a:pt x="206" y="89"/>
                    </a:cubicBezTo>
                    <a:cubicBezTo>
                      <a:pt x="183" y="89"/>
                      <a:pt x="183" y="89"/>
                      <a:pt x="183" y="89"/>
                    </a:cubicBezTo>
                    <a:cubicBezTo>
                      <a:pt x="181" y="77"/>
                      <a:pt x="176" y="66"/>
                      <a:pt x="170" y="56"/>
                    </a:cubicBezTo>
                    <a:cubicBezTo>
                      <a:pt x="186" y="40"/>
                      <a:pt x="186" y="40"/>
                      <a:pt x="186" y="40"/>
                    </a:cubicBezTo>
                    <a:cubicBezTo>
                      <a:pt x="166" y="20"/>
                      <a:pt x="166" y="20"/>
                      <a:pt x="166" y="20"/>
                    </a:cubicBezTo>
                    <a:cubicBezTo>
                      <a:pt x="150" y="37"/>
                      <a:pt x="150" y="37"/>
                      <a:pt x="150" y="37"/>
                    </a:cubicBezTo>
                    <a:cubicBezTo>
                      <a:pt x="140" y="30"/>
                      <a:pt x="129" y="25"/>
                      <a:pt x="117" y="23"/>
                    </a:cubicBezTo>
                    <a:cubicBezTo>
                      <a:pt x="117" y="0"/>
                      <a:pt x="117" y="0"/>
                      <a:pt x="117" y="0"/>
                    </a:cubicBezTo>
                    <a:cubicBezTo>
                      <a:pt x="89" y="0"/>
                      <a:pt x="89" y="0"/>
                      <a:pt x="89" y="0"/>
                    </a:cubicBezTo>
                    <a:cubicBezTo>
                      <a:pt x="89" y="23"/>
                      <a:pt x="89" y="23"/>
                      <a:pt x="89" y="23"/>
                    </a:cubicBezTo>
                    <a:cubicBezTo>
                      <a:pt x="77" y="25"/>
                      <a:pt x="66" y="30"/>
                      <a:pt x="57" y="37"/>
                    </a:cubicBezTo>
                    <a:cubicBezTo>
                      <a:pt x="40" y="20"/>
                      <a:pt x="40" y="20"/>
                      <a:pt x="40" y="20"/>
                    </a:cubicBezTo>
                    <a:cubicBezTo>
                      <a:pt x="20" y="40"/>
                      <a:pt x="20" y="40"/>
                      <a:pt x="20" y="40"/>
                    </a:cubicBezTo>
                    <a:cubicBezTo>
                      <a:pt x="37" y="56"/>
                      <a:pt x="37" y="56"/>
                      <a:pt x="37" y="56"/>
                    </a:cubicBezTo>
                    <a:cubicBezTo>
                      <a:pt x="30" y="66"/>
                      <a:pt x="25" y="77"/>
                      <a:pt x="23" y="89"/>
                    </a:cubicBezTo>
                    <a:cubicBezTo>
                      <a:pt x="0" y="89"/>
                      <a:pt x="0" y="89"/>
                      <a:pt x="0" y="89"/>
                    </a:cubicBezTo>
                    <a:cubicBezTo>
                      <a:pt x="0" y="117"/>
                      <a:pt x="0" y="117"/>
                      <a:pt x="0" y="117"/>
                    </a:cubicBezTo>
                    <a:cubicBezTo>
                      <a:pt x="23" y="117"/>
                      <a:pt x="23" y="117"/>
                      <a:pt x="23" y="117"/>
                    </a:cubicBezTo>
                    <a:cubicBezTo>
                      <a:pt x="25" y="129"/>
                      <a:pt x="30" y="140"/>
                      <a:pt x="37" y="150"/>
                    </a:cubicBezTo>
                    <a:cubicBezTo>
                      <a:pt x="20" y="166"/>
                      <a:pt x="20" y="166"/>
                      <a:pt x="20" y="166"/>
                    </a:cubicBezTo>
                    <a:cubicBezTo>
                      <a:pt x="40" y="186"/>
                      <a:pt x="40" y="186"/>
                      <a:pt x="40" y="186"/>
                    </a:cubicBezTo>
                    <a:cubicBezTo>
                      <a:pt x="57" y="169"/>
                      <a:pt x="57" y="169"/>
                      <a:pt x="57" y="169"/>
                    </a:cubicBezTo>
                    <a:cubicBezTo>
                      <a:pt x="66" y="176"/>
                      <a:pt x="77" y="181"/>
                      <a:pt x="89" y="183"/>
                    </a:cubicBezTo>
                    <a:cubicBezTo>
                      <a:pt x="89" y="206"/>
                      <a:pt x="89" y="206"/>
                      <a:pt x="89" y="206"/>
                    </a:cubicBezTo>
                    <a:cubicBezTo>
                      <a:pt x="117" y="206"/>
                      <a:pt x="117" y="206"/>
                      <a:pt x="117" y="206"/>
                    </a:cubicBezTo>
                    <a:cubicBezTo>
                      <a:pt x="117" y="183"/>
                      <a:pt x="117" y="183"/>
                      <a:pt x="117" y="183"/>
                    </a:cubicBezTo>
                    <a:cubicBezTo>
                      <a:pt x="129" y="181"/>
                      <a:pt x="140" y="176"/>
                      <a:pt x="150" y="169"/>
                    </a:cubicBezTo>
                    <a:cubicBezTo>
                      <a:pt x="166" y="186"/>
                      <a:pt x="166" y="186"/>
                      <a:pt x="166" y="186"/>
                    </a:cubicBezTo>
                    <a:cubicBezTo>
                      <a:pt x="186" y="166"/>
                      <a:pt x="186" y="166"/>
                      <a:pt x="186" y="166"/>
                    </a:cubicBezTo>
                    <a:cubicBezTo>
                      <a:pt x="170" y="150"/>
                      <a:pt x="170" y="150"/>
                      <a:pt x="170" y="150"/>
                    </a:cubicBezTo>
                    <a:cubicBezTo>
                      <a:pt x="176" y="140"/>
                      <a:pt x="181" y="129"/>
                      <a:pt x="183" y="117"/>
                    </a:cubicBezTo>
                    <a:lnTo>
                      <a:pt x="206" y="117"/>
                    </a:lnTo>
                    <a:close/>
                    <a:moveTo>
                      <a:pt x="103" y="164"/>
                    </a:moveTo>
                    <a:cubicBezTo>
                      <a:pt x="70" y="164"/>
                      <a:pt x="42" y="137"/>
                      <a:pt x="42" y="103"/>
                    </a:cubicBezTo>
                    <a:cubicBezTo>
                      <a:pt x="42" y="69"/>
                      <a:pt x="70" y="42"/>
                      <a:pt x="103" y="42"/>
                    </a:cubicBezTo>
                    <a:cubicBezTo>
                      <a:pt x="137" y="42"/>
                      <a:pt x="164" y="69"/>
                      <a:pt x="164" y="103"/>
                    </a:cubicBezTo>
                    <a:cubicBezTo>
                      <a:pt x="164" y="137"/>
                      <a:pt x="137" y="164"/>
                      <a:pt x="103" y="164"/>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22" name="Oval 60"/>
              <p:cNvSpPr>
                <a:spLocks noChangeArrowheads="1"/>
              </p:cNvSpPr>
              <p:nvPr/>
            </p:nvSpPr>
            <p:spPr bwMode="auto">
              <a:xfrm>
                <a:off x="5310189" y="5822951"/>
                <a:ext cx="144463" cy="147638"/>
              </a:xfrm>
              <a:prstGeom prst="ellipse">
                <a:avLst/>
              </a:pr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24" name="Freeform 61"/>
              <p:cNvSpPr/>
              <p:nvPr/>
            </p:nvSpPr>
            <p:spPr bwMode="auto">
              <a:xfrm>
                <a:off x="5305427" y="2212976"/>
                <a:ext cx="131763" cy="133350"/>
              </a:xfrm>
              <a:custGeom>
                <a:avLst/>
                <a:gdLst>
                  <a:gd name="T0" fmla="*/ 21 w 66"/>
                  <a:gd name="T1" fmla="*/ 6 h 67"/>
                  <a:gd name="T2" fmla="*/ 6 w 66"/>
                  <a:gd name="T3" fmla="*/ 45 h 67"/>
                  <a:gd name="T4" fmla="*/ 44 w 66"/>
                  <a:gd name="T5" fmla="*/ 60 h 67"/>
                  <a:gd name="T6" fmla="*/ 60 w 66"/>
                  <a:gd name="T7" fmla="*/ 22 h 67"/>
                  <a:gd name="T8" fmla="*/ 21 w 66"/>
                  <a:gd name="T9" fmla="*/ 6 h 67"/>
                </a:gdLst>
                <a:ahLst/>
                <a:cxnLst>
                  <a:cxn ang="0">
                    <a:pos x="T0" y="T1"/>
                  </a:cxn>
                  <a:cxn ang="0">
                    <a:pos x="T2" y="T3"/>
                  </a:cxn>
                  <a:cxn ang="0">
                    <a:pos x="T4" y="T5"/>
                  </a:cxn>
                  <a:cxn ang="0">
                    <a:pos x="T6" y="T7"/>
                  </a:cxn>
                  <a:cxn ang="0">
                    <a:pos x="T8" y="T9"/>
                  </a:cxn>
                </a:cxnLst>
                <a:rect l="0" t="0" r="r" b="b"/>
                <a:pathLst>
                  <a:path w="66" h="67">
                    <a:moveTo>
                      <a:pt x="21" y="6"/>
                    </a:moveTo>
                    <a:cubicBezTo>
                      <a:pt x="7" y="13"/>
                      <a:pt x="0" y="30"/>
                      <a:pt x="6" y="45"/>
                    </a:cubicBezTo>
                    <a:cubicBezTo>
                      <a:pt x="12" y="60"/>
                      <a:pt x="29" y="67"/>
                      <a:pt x="44" y="60"/>
                    </a:cubicBezTo>
                    <a:cubicBezTo>
                      <a:pt x="59" y="54"/>
                      <a:pt x="66" y="37"/>
                      <a:pt x="60" y="22"/>
                    </a:cubicBezTo>
                    <a:cubicBezTo>
                      <a:pt x="54" y="7"/>
                      <a:pt x="36" y="0"/>
                      <a:pt x="21" y="6"/>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26" name="Freeform 62"/>
              <p:cNvSpPr>
                <a:spLocks noEditPoints="1"/>
              </p:cNvSpPr>
              <p:nvPr/>
            </p:nvSpPr>
            <p:spPr bwMode="auto">
              <a:xfrm>
                <a:off x="5086352" y="2001839"/>
                <a:ext cx="563563" cy="550863"/>
              </a:xfrm>
              <a:custGeom>
                <a:avLst/>
                <a:gdLst>
                  <a:gd name="T0" fmla="*/ 200 w 284"/>
                  <a:gd name="T1" fmla="*/ 116 h 278"/>
                  <a:gd name="T2" fmla="*/ 151 w 284"/>
                  <a:gd name="T3" fmla="*/ 34 h 278"/>
                  <a:gd name="T4" fmla="*/ 95 w 284"/>
                  <a:gd name="T5" fmla="*/ 77 h 278"/>
                  <a:gd name="T6" fmla="*/ 66 w 284"/>
                  <a:gd name="T7" fmla="*/ 62 h 278"/>
                  <a:gd name="T8" fmla="*/ 8 w 284"/>
                  <a:gd name="T9" fmla="*/ 85 h 278"/>
                  <a:gd name="T10" fmla="*/ 75 w 284"/>
                  <a:gd name="T11" fmla="*/ 221 h 278"/>
                  <a:gd name="T12" fmla="*/ 105 w 284"/>
                  <a:gd name="T13" fmla="*/ 275 h 278"/>
                  <a:gd name="T14" fmla="*/ 151 w 284"/>
                  <a:gd name="T15" fmla="*/ 254 h 278"/>
                  <a:gd name="T16" fmla="*/ 156 w 284"/>
                  <a:gd name="T17" fmla="*/ 218 h 278"/>
                  <a:gd name="T18" fmla="*/ 225 w 284"/>
                  <a:gd name="T19" fmla="*/ 209 h 278"/>
                  <a:gd name="T20" fmla="*/ 279 w 284"/>
                  <a:gd name="T21" fmla="*/ 195 h 278"/>
                  <a:gd name="T22" fmla="*/ 159 w 284"/>
                  <a:gd name="T23" fmla="*/ 40 h 278"/>
                  <a:gd name="T24" fmla="*/ 195 w 284"/>
                  <a:gd name="T25" fmla="*/ 14 h 278"/>
                  <a:gd name="T26" fmla="*/ 161 w 284"/>
                  <a:gd name="T27" fmla="*/ 98 h 278"/>
                  <a:gd name="T28" fmla="*/ 159 w 284"/>
                  <a:gd name="T29" fmla="*/ 40 h 278"/>
                  <a:gd name="T30" fmla="*/ 177 w 284"/>
                  <a:gd name="T31" fmla="*/ 154 h 278"/>
                  <a:gd name="T32" fmla="*/ 131 w 284"/>
                  <a:gd name="T33" fmla="*/ 173 h 278"/>
                  <a:gd name="T34" fmla="*/ 111 w 284"/>
                  <a:gd name="T35" fmla="*/ 127 h 278"/>
                  <a:gd name="T36" fmla="*/ 157 w 284"/>
                  <a:gd name="T37" fmla="*/ 108 h 278"/>
                  <a:gd name="T38" fmla="*/ 18 w 284"/>
                  <a:gd name="T39" fmla="*/ 89 h 278"/>
                  <a:gd name="T40" fmla="*/ 53 w 284"/>
                  <a:gd name="T41" fmla="*/ 81 h 278"/>
                  <a:gd name="T42" fmla="*/ 82 w 284"/>
                  <a:gd name="T43" fmla="*/ 102 h 278"/>
                  <a:gd name="T44" fmla="*/ 115 w 284"/>
                  <a:gd name="T45" fmla="*/ 93 h 278"/>
                  <a:gd name="T46" fmla="*/ 90 w 284"/>
                  <a:gd name="T47" fmla="*/ 154 h 278"/>
                  <a:gd name="T48" fmla="*/ 147 w 284"/>
                  <a:gd name="T49" fmla="*/ 213 h 278"/>
                  <a:gd name="T50" fmla="*/ 123 w 284"/>
                  <a:gd name="T51" fmla="*/ 243 h 278"/>
                  <a:gd name="T52" fmla="*/ 93 w 284"/>
                  <a:gd name="T53" fmla="*/ 266 h 278"/>
                  <a:gd name="T54" fmla="*/ 96 w 284"/>
                  <a:gd name="T55" fmla="*/ 169 h 278"/>
                  <a:gd name="T56" fmla="*/ 158 w 284"/>
                  <a:gd name="T57" fmla="*/ 194 h 278"/>
                  <a:gd name="T58" fmla="*/ 270 w 284"/>
                  <a:gd name="T59" fmla="*/ 192 h 278"/>
                  <a:gd name="T60" fmla="*/ 186 w 284"/>
                  <a:gd name="T61" fmla="*/ 157 h 278"/>
                  <a:gd name="T62" fmla="*/ 244 w 284"/>
                  <a:gd name="T63" fmla="*/ 15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278">
                    <a:moveTo>
                      <a:pt x="250" y="148"/>
                    </a:moveTo>
                    <a:cubicBezTo>
                      <a:pt x="237" y="137"/>
                      <a:pt x="220" y="126"/>
                      <a:pt x="200" y="116"/>
                    </a:cubicBezTo>
                    <a:cubicBezTo>
                      <a:pt x="216" y="63"/>
                      <a:pt x="221" y="14"/>
                      <a:pt x="199" y="5"/>
                    </a:cubicBezTo>
                    <a:cubicBezTo>
                      <a:pt x="187" y="0"/>
                      <a:pt x="170" y="10"/>
                      <a:pt x="151" y="34"/>
                    </a:cubicBezTo>
                    <a:cubicBezTo>
                      <a:pt x="141" y="47"/>
                      <a:pt x="130" y="64"/>
                      <a:pt x="120" y="84"/>
                    </a:cubicBezTo>
                    <a:cubicBezTo>
                      <a:pt x="111" y="81"/>
                      <a:pt x="103" y="79"/>
                      <a:pt x="95" y="77"/>
                    </a:cubicBezTo>
                    <a:cubicBezTo>
                      <a:pt x="95" y="76"/>
                      <a:pt x="94" y="75"/>
                      <a:pt x="94" y="74"/>
                    </a:cubicBezTo>
                    <a:cubicBezTo>
                      <a:pt x="89" y="63"/>
                      <a:pt x="77" y="58"/>
                      <a:pt x="66" y="62"/>
                    </a:cubicBezTo>
                    <a:cubicBezTo>
                      <a:pt x="62" y="64"/>
                      <a:pt x="58" y="67"/>
                      <a:pt x="56" y="71"/>
                    </a:cubicBezTo>
                    <a:cubicBezTo>
                      <a:pt x="29" y="69"/>
                      <a:pt x="13" y="74"/>
                      <a:pt x="8" y="85"/>
                    </a:cubicBezTo>
                    <a:cubicBezTo>
                      <a:pt x="0" y="107"/>
                      <a:pt x="38" y="139"/>
                      <a:pt x="87" y="164"/>
                    </a:cubicBezTo>
                    <a:cubicBezTo>
                      <a:pt x="81" y="185"/>
                      <a:pt x="77" y="204"/>
                      <a:pt x="75" y="221"/>
                    </a:cubicBezTo>
                    <a:cubicBezTo>
                      <a:pt x="71" y="252"/>
                      <a:pt x="76" y="271"/>
                      <a:pt x="89" y="276"/>
                    </a:cubicBezTo>
                    <a:cubicBezTo>
                      <a:pt x="94" y="278"/>
                      <a:pt x="99" y="277"/>
                      <a:pt x="105" y="275"/>
                    </a:cubicBezTo>
                    <a:cubicBezTo>
                      <a:pt x="113" y="272"/>
                      <a:pt x="122" y="264"/>
                      <a:pt x="132" y="253"/>
                    </a:cubicBezTo>
                    <a:cubicBezTo>
                      <a:pt x="137" y="256"/>
                      <a:pt x="144" y="257"/>
                      <a:pt x="151" y="254"/>
                    </a:cubicBezTo>
                    <a:cubicBezTo>
                      <a:pt x="162" y="249"/>
                      <a:pt x="167" y="237"/>
                      <a:pt x="162" y="226"/>
                    </a:cubicBezTo>
                    <a:cubicBezTo>
                      <a:pt x="161" y="223"/>
                      <a:pt x="159" y="220"/>
                      <a:pt x="156" y="218"/>
                    </a:cubicBezTo>
                    <a:cubicBezTo>
                      <a:pt x="160" y="211"/>
                      <a:pt x="164" y="204"/>
                      <a:pt x="168" y="197"/>
                    </a:cubicBezTo>
                    <a:cubicBezTo>
                      <a:pt x="188" y="203"/>
                      <a:pt x="208" y="208"/>
                      <a:pt x="225" y="209"/>
                    </a:cubicBezTo>
                    <a:cubicBezTo>
                      <a:pt x="244" y="211"/>
                      <a:pt x="258" y="210"/>
                      <a:pt x="267" y="206"/>
                    </a:cubicBezTo>
                    <a:cubicBezTo>
                      <a:pt x="273" y="204"/>
                      <a:pt x="277" y="200"/>
                      <a:pt x="279" y="195"/>
                    </a:cubicBezTo>
                    <a:cubicBezTo>
                      <a:pt x="284" y="183"/>
                      <a:pt x="274" y="166"/>
                      <a:pt x="250" y="148"/>
                    </a:cubicBezTo>
                    <a:close/>
                    <a:moveTo>
                      <a:pt x="159" y="40"/>
                    </a:moveTo>
                    <a:cubicBezTo>
                      <a:pt x="171" y="25"/>
                      <a:pt x="180" y="18"/>
                      <a:pt x="187" y="15"/>
                    </a:cubicBezTo>
                    <a:cubicBezTo>
                      <a:pt x="190" y="14"/>
                      <a:pt x="193" y="13"/>
                      <a:pt x="195" y="14"/>
                    </a:cubicBezTo>
                    <a:cubicBezTo>
                      <a:pt x="208" y="19"/>
                      <a:pt x="207" y="59"/>
                      <a:pt x="191" y="112"/>
                    </a:cubicBezTo>
                    <a:cubicBezTo>
                      <a:pt x="182" y="107"/>
                      <a:pt x="171" y="103"/>
                      <a:pt x="161" y="98"/>
                    </a:cubicBezTo>
                    <a:cubicBezTo>
                      <a:pt x="150" y="94"/>
                      <a:pt x="140" y="90"/>
                      <a:pt x="130" y="87"/>
                    </a:cubicBezTo>
                    <a:cubicBezTo>
                      <a:pt x="139" y="69"/>
                      <a:pt x="149" y="53"/>
                      <a:pt x="159" y="40"/>
                    </a:cubicBezTo>
                    <a:close/>
                    <a:moveTo>
                      <a:pt x="188" y="122"/>
                    </a:moveTo>
                    <a:cubicBezTo>
                      <a:pt x="185" y="132"/>
                      <a:pt x="181" y="143"/>
                      <a:pt x="177" y="154"/>
                    </a:cubicBezTo>
                    <a:cubicBezTo>
                      <a:pt x="172" y="165"/>
                      <a:pt x="167" y="175"/>
                      <a:pt x="163" y="185"/>
                    </a:cubicBezTo>
                    <a:cubicBezTo>
                      <a:pt x="152" y="181"/>
                      <a:pt x="142" y="177"/>
                      <a:pt x="131" y="173"/>
                    </a:cubicBezTo>
                    <a:cubicBezTo>
                      <a:pt x="120" y="169"/>
                      <a:pt x="109" y="164"/>
                      <a:pt x="99" y="159"/>
                    </a:cubicBezTo>
                    <a:cubicBezTo>
                      <a:pt x="103" y="149"/>
                      <a:pt x="107" y="138"/>
                      <a:pt x="111" y="127"/>
                    </a:cubicBezTo>
                    <a:cubicBezTo>
                      <a:pt x="116" y="116"/>
                      <a:pt x="120" y="106"/>
                      <a:pt x="125" y="96"/>
                    </a:cubicBezTo>
                    <a:cubicBezTo>
                      <a:pt x="136" y="99"/>
                      <a:pt x="146" y="103"/>
                      <a:pt x="157" y="108"/>
                    </a:cubicBezTo>
                    <a:cubicBezTo>
                      <a:pt x="168" y="112"/>
                      <a:pt x="178" y="117"/>
                      <a:pt x="188" y="122"/>
                    </a:cubicBezTo>
                    <a:close/>
                    <a:moveTo>
                      <a:pt x="18" y="89"/>
                    </a:moveTo>
                    <a:cubicBezTo>
                      <a:pt x="19" y="87"/>
                      <a:pt x="21" y="85"/>
                      <a:pt x="24" y="83"/>
                    </a:cubicBezTo>
                    <a:cubicBezTo>
                      <a:pt x="30" y="81"/>
                      <a:pt x="39" y="80"/>
                      <a:pt x="53" y="81"/>
                    </a:cubicBezTo>
                    <a:cubicBezTo>
                      <a:pt x="52" y="84"/>
                      <a:pt x="53" y="87"/>
                      <a:pt x="54" y="90"/>
                    </a:cubicBezTo>
                    <a:cubicBezTo>
                      <a:pt x="59" y="101"/>
                      <a:pt x="71" y="107"/>
                      <a:pt x="82" y="102"/>
                    </a:cubicBezTo>
                    <a:cubicBezTo>
                      <a:pt x="89" y="99"/>
                      <a:pt x="93" y="94"/>
                      <a:pt x="95" y="87"/>
                    </a:cubicBezTo>
                    <a:cubicBezTo>
                      <a:pt x="102" y="89"/>
                      <a:pt x="108" y="91"/>
                      <a:pt x="115" y="93"/>
                    </a:cubicBezTo>
                    <a:cubicBezTo>
                      <a:pt x="111" y="103"/>
                      <a:pt x="106" y="113"/>
                      <a:pt x="102" y="123"/>
                    </a:cubicBezTo>
                    <a:cubicBezTo>
                      <a:pt x="98" y="134"/>
                      <a:pt x="94" y="144"/>
                      <a:pt x="90" y="154"/>
                    </a:cubicBezTo>
                    <a:cubicBezTo>
                      <a:pt x="42" y="129"/>
                      <a:pt x="13" y="101"/>
                      <a:pt x="18" y="89"/>
                    </a:cubicBezTo>
                    <a:close/>
                    <a:moveTo>
                      <a:pt x="147" y="213"/>
                    </a:moveTo>
                    <a:cubicBezTo>
                      <a:pt x="143" y="212"/>
                      <a:pt x="138" y="213"/>
                      <a:pt x="134" y="214"/>
                    </a:cubicBezTo>
                    <a:cubicBezTo>
                      <a:pt x="123" y="219"/>
                      <a:pt x="118" y="232"/>
                      <a:pt x="123" y="243"/>
                    </a:cubicBezTo>
                    <a:cubicBezTo>
                      <a:pt x="123" y="244"/>
                      <a:pt x="124" y="245"/>
                      <a:pt x="124" y="246"/>
                    </a:cubicBezTo>
                    <a:cubicBezTo>
                      <a:pt x="111" y="261"/>
                      <a:pt x="99" y="269"/>
                      <a:pt x="93" y="266"/>
                    </a:cubicBezTo>
                    <a:cubicBezTo>
                      <a:pt x="87" y="264"/>
                      <a:pt x="82" y="251"/>
                      <a:pt x="85" y="223"/>
                    </a:cubicBezTo>
                    <a:cubicBezTo>
                      <a:pt x="87" y="207"/>
                      <a:pt x="91" y="188"/>
                      <a:pt x="96" y="169"/>
                    </a:cubicBezTo>
                    <a:cubicBezTo>
                      <a:pt x="106" y="174"/>
                      <a:pt x="116" y="178"/>
                      <a:pt x="127" y="182"/>
                    </a:cubicBezTo>
                    <a:cubicBezTo>
                      <a:pt x="137" y="187"/>
                      <a:pt x="148" y="190"/>
                      <a:pt x="158" y="194"/>
                    </a:cubicBezTo>
                    <a:cubicBezTo>
                      <a:pt x="154" y="201"/>
                      <a:pt x="151" y="207"/>
                      <a:pt x="147" y="213"/>
                    </a:cubicBezTo>
                    <a:close/>
                    <a:moveTo>
                      <a:pt x="270" y="192"/>
                    </a:moveTo>
                    <a:cubicBezTo>
                      <a:pt x="265" y="204"/>
                      <a:pt x="225" y="203"/>
                      <a:pt x="172" y="188"/>
                    </a:cubicBezTo>
                    <a:cubicBezTo>
                      <a:pt x="177" y="178"/>
                      <a:pt x="182" y="168"/>
                      <a:pt x="186" y="157"/>
                    </a:cubicBezTo>
                    <a:cubicBezTo>
                      <a:pt x="190" y="147"/>
                      <a:pt x="194" y="137"/>
                      <a:pt x="197" y="126"/>
                    </a:cubicBezTo>
                    <a:cubicBezTo>
                      <a:pt x="215" y="136"/>
                      <a:pt x="231" y="146"/>
                      <a:pt x="244" y="155"/>
                    </a:cubicBezTo>
                    <a:cubicBezTo>
                      <a:pt x="267" y="173"/>
                      <a:pt x="272" y="186"/>
                      <a:pt x="270" y="192"/>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28" name="Freeform 63"/>
              <p:cNvSpPr/>
              <p:nvPr/>
            </p:nvSpPr>
            <p:spPr bwMode="auto">
              <a:xfrm>
                <a:off x="6621464" y="5764213"/>
                <a:ext cx="276225" cy="331788"/>
              </a:xfrm>
              <a:custGeom>
                <a:avLst/>
                <a:gdLst>
                  <a:gd name="T0" fmla="*/ 95 w 139"/>
                  <a:gd name="T1" fmla="*/ 126 h 167"/>
                  <a:gd name="T2" fmla="*/ 65 w 139"/>
                  <a:gd name="T3" fmla="*/ 131 h 167"/>
                  <a:gd name="T4" fmla="*/ 65 w 139"/>
                  <a:gd name="T5" fmla="*/ 9 h 167"/>
                  <a:gd name="T6" fmla="*/ 61 w 139"/>
                  <a:gd name="T7" fmla="*/ 2 h 167"/>
                  <a:gd name="T8" fmla="*/ 53 w 139"/>
                  <a:gd name="T9" fmla="*/ 2 h 167"/>
                  <a:gd name="T10" fmla="*/ 5 w 139"/>
                  <a:gd name="T11" fmla="*/ 31 h 167"/>
                  <a:gd name="T12" fmla="*/ 3 w 139"/>
                  <a:gd name="T13" fmla="*/ 41 h 167"/>
                  <a:gd name="T14" fmla="*/ 9 w 139"/>
                  <a:gd name="T15" fmla="*/ 45 h 167"/>
                  <a:gd name="T16" fmla="*/ 13 w 139"/>
                  <a:gd name="T17" fmla="*/ 44 h 167"/>
                  <a:gd name="T18" fmla="*/ 51 w 139"/>
                  <a:gd name="T19" fmla="*/ 21 h 167"/>
                  <a:gd name="T20" fmla="*/ 51 w 139"/>
                  <a:gd name="T21" fmla="*/ 145 h 167"/>
                  <a:gd name="T22" fmla="*/ 50 w 139"/>
                  <a:gd name="T23" fmla="*/ 147 h 167"/>
                  <a:gd name="T24" fmla="*/ 95 w 139"/>
                  <a:gd name="T25" fmla="*/ 167 h 167"/>
                  <a:gd name="T26" fmla="*/ 139 w 139"/>
                  <a:gd name="T27" fmla="*/ 147 h 167"/>
                  <a:gd name="T28" fmla="*/ 95 w 139"/>
                  <a:gd name="T29" fmla="*/ 12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67">
                    <a:moveTo>
                      <a:pt x="95" y="126"/>
                    </a:moveTo>
                    <a:cubicBezTo>
                      <a:pt x="84" y="126"/>
                      <a:pt x="73" y="128"/>
                      <a:pt x="65" y="131"/>
                    </a:cubicBezTo>
                    <a:cubicBezTo>
                      <a:pt x="65" y="9"/>
                      <a:pt x="65" y="9"/>
                      <a:pt x="65" y="9"/>
                    </a:cubicBezTo>
                    <a:cubicBezTo>
                      <a:pt x="65" y="6"/>
                      <a:pt x="64" y="3"/>
                      <a:pt x="61" y="2"/>
                    </a:cubicBezTo>
                    <a:cubicBezTo>
                      <a:pt x="58" y="0"/>
                      <a:pt x="55" y="0"/>
                      <a:pt x="53" y="2"/>
                    </a:cubicBezTo>
                    <a:cubicBezTo>
                      <a:pt x="5" y="31"/>
                      <a:pt x="5" y="31"/>
                      <a:pt x="5" y="31"/>
                    </a:cubicBezTo>
                    <a:cubicBezTo>
                      <a:pt x="2" y="33"/>
                      <a:pt x="0" y="38"/>
                      <a:pt x="3" y="41"/>
                    </a:cubicBezTo>
                    <a:cubicBezTo>
                      <a:pt x="4" y="44"/>
                      <a:pt x="6" y="45"/>
                      <a:pt x="9" y="45"/>
                    </a:cubicBezTo>
                    <a:cubicBezTo>
                      <a:pt x="10" y="45"/>
                      <a:pt x="12" y="45"/>
                      <a:pt x="13" y="44"/>
                    </a:cubicBezTo>
                    <a:cubicBezTo>
                      <a:pt x="51" y="21"/>
                      <a:pt x="51" y="21"/>
                      <a:pt x="51" y="21"/>
                    </a:cubicBezTo>
                    <a:cubicBezTo>
                      <a:pt x="51" y="145"/>
                      <a:pt x="51" y="145"/>
                      <a:pt x="51" y="145"/>
                    </a:cubicBezTo>
                    <a:cubicBezTo>
                      <a:pt x="50" y="146"/>
                      <a:pt x="50" y="146"/>
                      <a:pt x="50" y="147"/>
                    </a:cubicBezTo>
                    <a:cubicBezTo>
                      <a:pt x="50" y="158"/>
                      <a:pt x="70" y="167"/>
                      <a:pt x="95" y="167"/>
                    </a:cubicBezTo>
                    <a:cubicBezTo>
                      <a:pt x="119" y="167"/>
                      <a:pt x="139" y="158"/>
                      <a:pt x="139" y="147"/>
                    </a:cubicBezTo>
                    <a:cubicBezTo>
                      <a:pt x="139" y="135"/>
                      <a:pt x="119" y="126"/>
                      <a:pt x="95" y="126"/>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30" name="Freeform 64"/>
              <p:cNvSpPr/>
              <p:nvPr/>
            </p:nvSpPr>
            <p:spPr bwMode="auto">
              <a:xfrm>
                <a:off x="6778626" y="5659438"/>
                <a:ext cx="279400" cy="330200"/>
              </a:xfrm>
              <a:custGeom>
                <a:avLst/>
                <a:gdLst>
                  <a:gd name="T0" fmla="*/ 97 w 141"/>
                  <a:gd name="T1" fmla="*/ 126 h 167"/>
                  <a:gd name="T2" fmla="*/ 67 w 141"/>
                  <a:gd name="T3" fmla="*/ 131 h 167"/>
                  <a:gd name="T4" fmla="*/ 67 w 141"/>
                  <a:gd name="T5" fmla="*/ 9 h 167"/>
                  <a:gd name="T6" fmla="*/ 62 w 141"/>
                  <a:gd name="T7" fmla="*/ 2 h 167"/>
                  <a:gd name="T8" fmla="*/ 55 w 141"/>
                  <a:gd name="T9" fmla="*/ 2 h 167"/>
                  <a:gd name="T10" fmla="*/ 7 w 141"/>
                  <a:gd name="T11" fmla="*/ 31 h 167"/>
                  <a:gd name="T12" fmla="*/ 4 w 141"/>
                  <a:gd name="T13" fmla="*/ 41 h 167"/>
                  <a:gd name="T14" fmla="*/ 11 w 141"/>
                  <a:gd name="T15" fmla="*/ 45 h 167"/>
                  <a:gd name="T16" fmla="*/ 14 w 141"/>
                  <a:gd name="T17" fmla="*/ 44 h 167"/>
                  <a:gd name="T18" fmla="*/ 52 w 141"/>
                  <a:gd name="T19" fmla="*/ 21 h 167"/>
                  <a:gd name="T20" fmla="*/ 52 w 141"/>
                  <a:gd name="T21" fmla="*/ 44 h 167"/>
                  <a:gd name="T22" fmla="*/ 5 w 141"/>
                  <a:gd name="T23" fmla="*/ 72 h 167"/>
                  <a:gd name="T24" fmla="*/ 2 w 141"/>
                  <a:gd name="T25" fmla="*/ 83 h 167"/>
                  <a:gd name="T26" fmla="*/ 9 w 141"/>
                  <a:gd name="T27" fmla="*/ 86 h 167"/>
                  <a:gd name="T28" fmla="*/ 13 w 141"/>
                  <a:gd name="T29" fmla="*/ 85 h 167"/>
                  <a:gd name="T30" fmla="*/ 52 w 141"/>
                  <a:gd name="T31" fmla="*/ 61 h 167"/>
                  <a:gd name="T32" fmla="*/ 52 w 141"/>
                  <a:gd name="T33" fmla="*/ 145 h 167"/>
                  <a:gd name="T34" fmla="*/ 52 w 141"/>
                  <a:gd name="T35" fmla="*/ 147 h 167"/>
                  <a:gd name="T36" fmla="*/ 97 w 141"/>
                  <a:gd name="T37" fmla="*/ 167 h 167"/>
                  <a:gd name="T38" fmla="*/ 141 w 141"/>
                  <a:gd name="T39" fmla="*/ 147 h 167"/>
                  <a:gd name="T40" fmla="*/ 97 w 141"/>
                  <a:gd name="T41" fmla="*/ 12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67">
                    <a:moveTo>
                      <a:pt x="97" y="126"/>
                    </a:moveTo>
                    <a:cubicBezTo>
                      <a:pt x="85" y="126"/>
                      <a:pt x="75" y="128"/>
                      <a:pt x="67" y="131"/>
                    </a:cubicBezTo>
                    <a:cubicBezTo>
                      <a:pt x="67" y="9"/>
                      <a:pt x="67" y="9"/>
                      <a:pt x="67" y="9"/>
                    </a:cubicBezTo>
                    <a:cubicBezTo>
                      <a:pt x="67" y="5"/>
                      <a:pt x="65" y="3"/>
                      <a:pt x="62" y="2"/>
                    </a:cubicBezTo>
                    <a:cubicBezTo>
                      <a:pt x="60" y="0"/>
                      <a:pt x="57" y="0"/>
                      <a:pt x="55" y="2"/>
                    </a:cubicBezTo>
                    <a:cubicBezTo>
                      <a:pt x="7" y="31"/>
                      <a:pt x="7" y="31"/>
                      <a:pt x="7" y="31"/>
                    </a:cubicBezTo>
                    <a:cubicBezTo>
                      <a:pt x="3" y="33"/>
                      <a:pt x="2" y="38"/>
                      <a:pt x="4" y="41"/>
                    </a:cubicBezTo>
                    <a:cubicBezTo>
                      <a:pt x="6" y="43"/>
                      <a:pt x="8" y="45"/>
                      <a:pt x="11" y="45"/>
                    </a:cubicBezTo>
                    <a:cubicBezTo>
                      <a:pt x="12" y="45"/>
                      <a:pt x="13" y="44"/>
                      <a:pt x="14" y="44"/>
                    </a:cubicBezTo>
                    <a:cubicBezTo>
                      <a:pt x="52" y="21"/>
                      <a:pt x="52" y="21"/>
                      <a:pt x="52" y="21"/>
                    </a:cubicBezTo>
                    <a:cubicBezTo>
                      <a:pt x="52" y="44"/>
                      <a:pt x="52" y="44"/>
                      <a:pt x="52" y="44"/>
                    </a:cubicBezTo>
                    <a:cubicBezTo>
                      <a:pt x="5" y="72"/>
                      <a:pt x="5" y="72"/>
                      <a:pt x="5" y="72"/>
                    </a:cubicBezTo>
                    <a:cubicBezTo>
                      <a:pt x="1" y="75"/>
                      <a:pt x="0" y="79"/>
                      <a:pt x="2" y="83"/>
                    </a:cubicBezTo>
                    <a:cubicBezTo>
                      <a:pt x="4" y="85"/>
                      <a:pt x="6" y="86"/>
                      <a:pt x="9" y="86"/>
                    </a:cubicBezTo>
                    <a:cubicBezTo>
                      <a:pt x="10" y="86"/>
                      <a:pt x="11" y="86"/>
                      <a:pt x="13" y="85"/>
                    </a:cubicBezTo>
                    <a:cubicBezTo>
                      <a:pt x="52" y="61"/>
                      <a:pt x="52" y="61"/>
                      <a:pt x="52" y="61"/>
                    </a:cubicBezTo>
                    <a:cubicBezTo>
                      <a:pt x="52" y="145"/>
                      <a:pt x="52" y="145"/>
                      <a:pt x="52" y="145"/>
                    </a:cubicBezTo>
                    <a:cubicBezTo>
                      <a:pt x="52" y="146"/>
                      <a:pt x="52" y="146"/>
                      <a:pt x="52" y="147"/>
                    </a:cubicBezTo>
                    <a:cubicBezTo>
                      <a:pt x="52" y="158"/>
                      <a:pt x="72" y="167"/>
                      <a:pt x="97" y="167"/>
                    </a:cubicBezTo>
                    <a:cubicBezTo>
                      <a:pt x="121" y="167"/>
                      <a:pt x="141" y="158"/>
                      <a:pt x="141" y="147"/>
                    </a:cubicBezTo>
                    <a:cubicBezTo>
                      <a:pt x="141" y="135"/>
                      <a:pt x="121" y="126"/>
                      <a:pt x="97" y="126"/>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32" name="Freeform 65"/>
              <p:cNvSpPr>
                <a:spLocks noEditPoints="1"/>
              </p:cNvSpPr>
              <p:nvPr/>
            </p:nvSpPr>
            <p:spPr bwMode="auto">
              <a:xfrm>
                <a:off x="6627813" y="2106613"/>
                <a:ext cx="444500" cy="363538"/>
              </a:xfrm>
              <a:custGeom>
                <a:avLst/>
                <a:gdLst>
                  <a:gd name="T0" fmla="*/ 6 w 224"/>
                  <a:gd name="T1" fmla="*/ 97 h 183"/>
                  <a:gd name="T2" fmla="*/ 120 w 224"/>
                  <a:gd name="T3" fmla="*/ 177 h 183"/>
                  <a:gd name="T4" fmla="*/ 218 w 224"/>
                  <a:gd name="T5" fmla="*/ 77 h 183"/>
                  <a:gd name="T6" fmla="*/ 109 w 224"/>
                  <a:gd name="T7" fmla="*/ 12 h 183"/>
                  <a:gd name="T8" fmla="*/ 63 w 224"/>
                  <a:gd name="T9" fmla="*/ 52 h 183"/>
                  <a:gd name="T10" fmla="*/ 24 w 224"/>
                  <a:gd name="T11" fmla="*/ 44 h 183"/>
                  <a:gd name="T12" fmla="*/ 6 w 224"/>
                  <a:gd name="T13" fmla="*/ 97 h 183"/>
                  <a:gd name="T14" fmla="*/ 203 w 224"/>
                  <a:gd name="T15" fmla="*/ 92 h 183"/>
                  <a:gd name="T16" fmla="*/ 186 w 224"/>
                  <a:gd name="T17" fmla="*/ 112 h 183"/>
                  <a:gd name="T18" fmla="*/ 166 w 224"/>
                  <a:gd name="T19" fmla="*/ 95 h 183"/>
                  <a:gd name="T20" fmla="*/ 182 w 224"/>
                  <a:gd name="T21" fmla="*/ 75 h 183"/>
                  <a:gd name="T22" fmla="*/ 203 w 224"/>
                  <a:gd name="T23" fmla="*/ 92 h 183"/>
                  <a:gd name="T24" fmla="*/ 160 w 224"/>
                  <a:gd name="T25" fmla="*/ 31 h 183"/>
                  <a:gd name="T26" fmla="*/ 180 w 224"/>
                  <a:gd name="T27" fmla="*/ 47 h 183"/>
                  <a:gd name="T28" fmla="*/ 164 w 224"/>
                  <a:gd name="T29" fmla="*/ 68 h 183"/>
                  <a:gd name="T30" fmla="*/ 143 w 224"/>
                  <a:gd name="T31" fmla="*/ 51 h 183"/>
                  <a:gd name="T32" fmla="*/ 160 w 224"/>
                  <a:gd name="T33" fmla="*/ 31 h 183"/>
                  <a:gd name="T34" fmla="*/ 155 w 224"/>
                  <a:gd name="T35" fmla="*/ 115 h 183"/>
                  <a:gd name="T36" fmla="*/ 176 w 224"/>
                  <a:gd name="T37" fmla="*/ 132 h 183"/>
                  <a:gd name="T38" fmla="*/ 159 w 224"/>
                  <a:gd name="T39" fmla="*/ 152 h 183"/>
                  <a:gd name="T40" fmla="*/ 139 w 224"/>
                  <a:gd name="T41" fmla="*/ 136 h 183"/>
                  <a:gd name="T42" fmla="*/ 155 w 224"/>
                  <a:gd name="T43" fmla="*/ 115 h 183"/>
                  <a:gd name="T44" fmla="*/ 105 w 224"/>
                  <a:gd name="T45" fmla="*/ 32 h 183"/>
                  <a:gd name="T46" fmla="*/ 125 w 224"/>
                  <a:gd name="T47" fmla="*/ 49 h 183"/>
                  <a:gd name="T48" fmla="*/ 109 w 224"/>
                  <a:gd name="T49" fmla="*/ 69 h 183"/>
                  <a:gd name="T50" fmla="*/ 88 w 224"/>
                  <a:gd name="T51" fmla="*/ 52 h 183"/>
                  <a:gd name="T52" fmla="*/ 105 w 224"/>
                  <a:gd name="T53" fmla="*/ 32 h 183"/>
                  <a:gd name="T54" fmla="*/ 106 w 224"/>
                  <a:gd name="T55" fmla="*/ 129 h 183"/>
                  <a:gd name="T56" fmla="*/ 127 w 224"/>
                  <a:gd name="T57" fmla="*/ 145 h 183"/>
                  <a:gd name="T58" fmla="*/ 110 w 224"/>
                  <a:gd name="T59" fmla="*/ 166 h 183"/>
                  <a:gd name="T60" fmla="*/ 90 w 224"/>
                  <a:gd name="T61" fmla="*/ 149 h 183"/>
                  <a:gd name="T62" fmla="*/ 106 w 224"/>
                  <a:gd name="T63" fmla="*/ 129 h 183"/>
                  <a:gd name="T64" fmla="*/ 77 w 224"/>
                  <a:gd name="T65" fmla="*/ 128 h 183"/>
                  <a:gd name="T66" fmla="*/ 61 w 224"/>
                  <a:gd name="T67" fmla="*/ 148 h 183"/>
                  <a:gd name="T68" fmla="*/ 40 w 224"/>
                  <a:gd name="T69" fmla="*/ 131 h 183"/>
                  <a:gd name="T70" fmla="*/ 57 w 224"/>
                  <a:gd name="T71" fmla="*/ 111 h 183"/>
                  <a:gd name="T72" fmla="*/ 77 w 224"/>
                  <a:gd name="T73" fmla="*/ 128 h 183"/>
                  <a:gd name="T74" fmla="*/ 35 w 224"/>
                  <a:gd name="T75" fmla="*/ 52 h 183"/>
                  <a:gd name="T76" fmla="*/ 55 w 224"/>
                  <a:gd name="T77" fmla="*/ 68 h 183"/>
                  <a:gd name="T78" fmla="*/ 39 w 224"/>
                  <a:gd name="T79" fmla="*/ 87 h 183"/>
                  <a:gd name="T80" fmla="*/ 20 w 224"/>
                  <a:gd name="T81" fmla="*/ 72 h 183"/>
                  <a:gd name="T82" fmla="*/ 35 w 224"/>
                  <a:gd name="T83" fmla="*/ 5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 h="183">
                    <a:moveTo>
                      <a:pt x="6" y="97"/>
                    </a:moveTo>
                    <a:cubicBezTo>
                      <a:pt x="17" y="145"/>
                      <a:pt x="60" y="183"/>
                      <a:pt x="120" y="177"/>
                    </a:cubicBezTo>
                    <a:cubicBezTo>
                      <a:pt x="179" y="171"/>
                      <a:pt x="224" y="126"/>
                      <a:pt x="218" y="77"/>
                    </a:cubicBezTo>
                    <a:cubicBezTo>
                      <a:pt x="213" y="28"/>
                      <a:pt x="167" y="0"/>
                      <a:pt x="109" y="12"/>
                    </a:cubicBezTo>
                    <a:cubicBezTo>
                      <a:pt x="84" y="17"/>
                      <a:pt x="72" y="57"/>
                      <a:pt x="63" y="52"/>
                    </a:cubicBezTo>
                    <a:cubicBezTo>
                      <a:pt x="53" y="45"/>
                      <a:pt x="43" y="38"/>
                      <a:pt x="24" y="44"/>
                    </a:cubicBezTo>
                    <a:cubicBezTo>
                      <a:pt x="10" y="49"/>
                      <a:pt x="0" y="68"/>
                      <a:pt x="6" y="97"/>
                    </a:cubicBezTo>
                    <a:close/>
                    <a:moveTo>
                      <a:pt x="203" y="92"/>
                    </a:moveTo>
                    <a:cubicBezTo>
                      <a:pt x="204" y="102"/>
                      <a:pt x="197" y="111"/>
                      <a:pt x="186" y="112"/>
                    </a:cubicBezTo>
                    <a:cubicBezTo>
                      <a:pt x="176" y="113"/>
                      <a:pt x="167" y="106"/>
                      <a:pt x="166" y="95"/>
                    </a:cubicBezTo>
                    <a:cubicBezTo>
                      <a:pt x="165" y="85"/>
                      <a:pt x="172" y="76"/>
                      <a:pt x="182" y="75"/>
                    </a:cubicBezTo>
                    <a:cubicBezTo>
                      <a:pt x="193" y="74"/>
                      <a:pt x="202" y="81"/>
                      <a:pt x="203" y="92"/>
                    </a:cubicBezTo>
                    <a:close/>
                    <a:moveTo>
                      <a:pt x="160" y="31"/>
                    </a:moveTo>
                    <a:cubicBezTo>
                      <a:pt x="170" y="29"/>
                      <a:pt x="179" y="37"/>
                      <a:pt x="180" y="47"/>
                    </a:cubicBezTo>
                    <a:cubicBezTo>
                      <a:pt x="181" y="57"/>
                      <a:pt x="174" y="66"/>
                      <a:pt x="164" y="68"/>
                    </a:cubicBezTo>
                    <a:cubicBezTo>
                      <a:pt x="154" y="69"/>
                      <a:pt x="144" y="61"/>
                      <a:pt x="143" y="51"/>
                    </a:cubicBezTo>
                    <a:cubicBezTo>
                      <a:pt x="142" y="41"/>
                      <a:pt x="150" y="32"/>
                      <a:pt x="160" y="31"/>
                    </a:cubicBezTo>
                    <a:close/>
                    <a:moveTo>
                      <a:pt x="155" y="115"/>
                    </a:moveTo>
                    <a:cubicBezTo>
                      <a:pt x="165" y="114"/>
                      <a:pt x="175" y="122"/>
                      <a:pt x="176" y="132"/>
                    </a:cubicBezTo>
                    <a:cubicBezTo>
                      <a:pt x="177" y="142"/>
                      <a:pt x="169" y="151"/>
                      <a:pt x="159" y="152"/>
                    </a:cubicBezTo>
                    <a:cubicBezTo>
                      <a:pt x="149" y="153"/>
                      <a:pt x="140" y="146"/>
                      <a:pt x="139" y="136"/>
                    </a:cubicBezTo>
                    <a:cubicBezTo>
                      <a:pt x="138" y="125"/>
                      <a:pt x="145" y="116"/>
                      <a:pt x="155" y="115"/>
                    </a:cubicBezTo>
                    <a:close/>
                    <a:moveTo>
                      <a:pt x="105" y="32"/>
                    </a:moveTo>
                    <a:cubicBezTo>
                      <a:pt x="115" y="31"/>
                      <a:pt x="124" y="38"/>
                      <a:pt x="125" y="49"/>
                    </a:cubicBezTo>
                    <a:cubicBezTo>
                      <a:pt x="126" y="59"/>
                      <a:pt x="119" y="68"/>
                      <a:pt x="109" y="69"/>
                    </a:cubicBezTo>
                    <a:cubicBezTo>
                      <a:pt x="98" y="70"/>
                      <a:pt x="89" y="63"/>
                      <a:pt x="88" y="52"/>
                    </a:cubicBezTo>
                    <a:cubicBezTo>
                      <a:pt x="87" y="42"/>
                      <a:pt x="95" y="33"/>
                      <a:pt x="105" y="32"/>
                    </a:cubicBezTo>
                    <a:close/>
                    <a:moveTo>
                      <a:pt x="106" y="129"/>
                    </a:moveTo>
                    <a:cubicBezTo>
                      <a:pt x="117" y="128"/>
                      <a:pt x="126" y="135"/>
                      <a:pt x="127" y="145"/>
                    </a:cubicBezTo>
                    <a:cubicBezTo>
                      <a:pt x="128" y="156"/>
                      <a:pt x="120" y="165"/>
                      <a:pt x="110" y="166"/>
                    </a:cubicBezTo>
                    <a:cubicBezTo>
                      <a:pt x="100" y="167"/>
                      <a:pt x="91" y="159"/>
                      <a:pt x="90" y="149"/>
                    </a:cubicBezTo>
                    <a:cubicBezTo>
                      <a:pt x="89" y="139"/>
                      <a:pt x="96" y="130"/>
                      <a:pt x="106" y="129"/>
                    </a:cubicBezTo>
                    <a:close/>
                    <a:moveTo>
                      <a:pt x="77" y="128"/>
                    </a:moveTo>
                    <a:cubicBezTo>
                      <a:pt x="78" y="138"/>
                      <a:pt x="71" y="147"/>
                      <a:pt x="61" y="148"/>
                    </a:cubicBezTo>
                    <a:cubicBezTo>
                      <a:pt x="51" y="149"/>
                      <a:pt x="41" y="142"/>
                      <a:pt x="40" y="131"/>
                    </a:cubicBezTo>
                    <a:cubicBezTo>
                      <a:pt x="39" y="121"/>
                      <a:pt x="47" y="112"/>
                      <a:pt x="57" y="111"/>
                    </a:cubicBezTo>
                    <a:cubicBezTo>
                      <a:pt x="67" y="110"/>
                      <a:pt x="76" y="117"/>
                      <a:pt x="77" y="128"/>
                    </a:cubicBezTo>
                    <a:close/>
                    <a:moveTo>
                      <a:pt x="35" y="52"/>
                    </a:moveTo>
                    <a:cubicBezTo>
                      <a:pt x="45" y="51"/>
                      <a:pt x="54" y="58"/>
                      <a:pt x="55" y="68"/>
                    </a:cubicBezTo>
                    <a:cubicBezTo>
                      <a:pt x="56" y="78"/>
                      <a:pt x="49" y="86"/>
                      <a:pt x="39" y="87"/>
                    </a:cubicBezTo>
                    <a:cubicBezTo>
                      <a:pt x="29" y="88"/>
                      <a:pt x="21" y="81"/>
                      <a:pt x="20" y="72"/>
                    </a:cubicBezTo>
                    <a:cubicBezTo>
                      <a:pt x="19" y="62"/>
                      <a:pt x="26" y="53"/>
                      <a:pt x="35" y="52"/>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34" name="Freeform 66"/>
              <p:cNvSpPr>
                <a:spLocks noEditPoints="1"/>
              </p:cNvSpPr>
              <p:nvPr/>
            </p:nvSpPr>
            <p:spPr bwMode="auto">
              <a:xfrm>
                <a:off x="7693026" y="3179764"/>
                <a:ext cx="349250" cy="377825"/>
              </a:xfrm>
              <a:custGeom>
                <a:avLst/>
                <a:gdLst>
                  <a:gd name="T0" fmla="*/ 169 w 176"/>
                  <a:gd name="T1" fmla="*/ 0 h 190"/>
                  <a:gd name="T2" fmla="*/ 7 w 176"/>
                  <a:gd name="T3" fmla="*/ 0 h 190"/>
                  <a:gd name="T4" fmla="*/ 0 w 176"/>
                  <a:gd name="T5" fmla="*/ 52 h 190"/>
                  <a:gd name="T6" fmla="*/ 88 w 176"/>
                  <a:gd name="T7" fmla="*/ 190 h 190"/>
                  <a:gd name="T8" fmla="*/ 176 w 176"/>
                  <a:gd name="T9" fmla="*/ 52 h 190"/>
                  <a:gd name="T10" fmla="*/ 169 w 176"/>
                  <a:gd name="T11" fmla="*/ 0 h 190"/>
                  <a:gd name="T12" fmla="*/ 34 w 176"/>
                  <a:gd name="T13" fmla="*/ 52 h 190"/>
                  <a:gd name="T14" fmla="*/ 54 w 176"/>
                  <a:gd name="T15" fmla="*/ 32 h 190"/>
                  <a:gd name="T16" fmla="*/ 74 w 176"/>
                  <a:gd name="T17" fmla="*/ 52 h 190"/>
                  <a:gd name="T18" fmla="*/ 54 w 176"/>
                  <a:gd name="T19" fmla="*/ 72 h 190"/>
                  <a:gd name="T20" fmla="*/ 34 w 176"/>
                  <a:gd name="T21" fmla="*/ 52 h 190"/>
                  <a:gd name="T22" fmla="*/ 88 w 176"/>
                  <a:gd name="T23" fmla="*/ 154 h 190"/>
                  <a:gd name="T24" fmla="*/ 46 w 176"/>
                  <a:gd name="T25" fmla="*/ 120 h 190"/>
                  <a:gd name="T26" fmla="*/ 88 w 176"/>
                  <a:gd name="T27" fmla="*/ 140 h 190"/>
                  <a:gd name="T28" fmla="*/ 130 w 176"/>
                  <a:gd name="T29" fmla="*/ 120 h 190"/>
                  <a:gd name="T30" fmla="*/ 88 w 176"/>
                  <a:gd name="T31" fmla="*/ 154 h 190"/>
                  <a:gd name="T32" fmla="*/ 124 w 176"/>
                  <a:gd name="T33" fmla="*/ 72 h 190"/>
                  <a:gd name="T34" fmla="*/ 104 w 176"/>
                  <a:gd name="T35" fmla="*/ 52 h 190"/>
                  <a:gd name="T36" fmla="*/ 124 w 176"/>
                  <a:gd name="T37" fmla="*/ 32 h 190"/>
                  <a:gd name="T38" fmla="*/ 144 w 176"/>
                  <a:gd name="T39" fmla="*/ 52 h 190"/>
                  <a:gd name="T40" fmla="*/ 124 w 176"/>
                  <a:gd name="T4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90">
                    <a:moveTo>
                      <a:pt x="169" y="0"/>
                    </a:moveTo>
                    <a:cubicBezTo>
                      <a:pt x="7" y="0"/>
                      <a:pt x="7" y="0"/>
                      <a:pt x="7" y="0"/>
                    </a:cubicBezTo>
                    <a:cubicBezTo>
                      <a:pt x="3" y="16"/>
                      <a:pt x="0" y="34"/>
                      <a:pt x="0" y="52"/>
                    </a:cubicBezTo>
                    <a:cubicBezTo>
                      <a:pt x="0" y="128"/>
                      <a:pt x="40" y="190"/>
                      <a:pt x="88" y="190"/>
                    </a:cubicBezTo>
                    <a:cubicBezTo>
                      <a:pt x="136" y="190"/>
                      <a:pt x="176" y="128"/>
                      <a:pt x="176" y="52"/>
                    </a:cubicBezTo>
                    <a:cubicBezTo>
                      <a:pt x="176" y="34"/>
                      <a:pt x="173" y="16"/>
                      <a:pt x="169" y="0"/>
                    </a:cubicBezTo>
                    <a:close/>
                    <a:moveTo>
                      <a:pt x="34" y="52"/>
                    </a:moveTo>
                    <a:cubicBezTo>
                      <a:pt x="34" y="41"/>
                      <a:pt x="43" y="32"/>
                      <a:pt x="54" y="32"/>
                    </a:cubicBezTo>
                    <a:cubicBezTo>
                      <a:pt x="65" y="32"/>
                      <a:pt x="74" y="41"/>
                      <a:pt x="74" y="52"/>
                    </a:cubicBezTo>
                    <a:cubicBezTo>
                      <a:pt x="74" y="63"/>
                      <a:pt x="65" y="72"/>
                      <a:pt x="54" y="72"/>
                    </a:cubicBezTo>
                    <a:cubicBezTo>
                      <a:pt x="43" y="72"/>
                      <a:pt x="34" y="63"/>
                      <a:pt x="34" y="52"/>
                    </a:cubicBezTo>
                    <a:close/>
                    <a:moveTo>
                      <a:pt x="88" y="154"/>
                    </a:moveTo>
                    <a:cubicBezTo>
                      <a:pt x="67" y="154"/>
                      <a:pt x="49" y="139"/>
                      <a:pt x="46" y="120"/>
                    </a:cubicBezTo>
                    <a:cubicBezTo>
                      <a:pt x="56" y="132"/>
                      <a:pt x="71" y="140"/>
                      <a:pt x="88" y="140"/>
                    </a:cubicBezTo>
                    <a:cubicBezTo>
                      <a:pt x="105" y="140"/>
                      <a:pt x="120" y="132"/>
                      <a:pt x="130" y="120"/>
                    </a:cubicBezTo>
                    <a:cubicBezTo>
                      <a:pt x="127" y="139"/>
                      <a:pt x="109" y="154"/>
                      <a:pt x="88" y="154"/>
                    </a:cubicBezTo>
                    <a:close/>
                    <a:moveTo>
                      <a:pt x="124" y="72"/>
                    </a:moveTo>
                    <a:cubicBezTo>
                      <a:pt x="113" y="72"/>
                      <a:pt x="104" y="63"/>
                      <a:pt x="104" y="52"/>
                    </a:cubicBezTo>
                    <a:cubicBezTo>
                      <a:pt x="104" y="41"/>
                      <a:pt x="113" y="32"/>
                      <a:pt x="124" y="32"/>
                    </a:cubicBezTo>
                    <a:cubicBezTo>
                      <a:pt x="135" y="32"/>
                      <a:pt x="144" y="41"/>
                      <a:pt x="144" y="52"/>
                    </a:cubicBezTo>
                    <a:cubicBezTo>
                      <a:pt x="144" y="63"/>
                      <a:pt x="135" y="72"/>
                      <a:pt x="124" y="72"/>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sp>
            <p:nvSpPr>
              <p:cNvPr id="136" name="Freeform 67"/>
              <p:cNvSpPr>
                <a:spLocks noEditPoints="1"/>
              </p:cNvSpPr>
              <p:nvPr/>
            </p:nvSpPr>
            <p:spPr bwMode="auto">
              <a:xfrm>
                <a:off x="7664451" y="4630739"/>
                <a:ext cx="438150" cy="417513"/>
              </a:xfrm>
              <a:custGeom>
                <a:avLst/>
                <a:gdLst>
                  <a:gd name="T0" fmla="*/ 221 w 221"/>
                  <a:gd name="T1" fmla="*/ 96 h 210"/>
                  <a:gd name="T2" fmla="*/ 171 w 221"/>
                  <a:gd name="T3" fmla="*/ 46 h 210"/>
                  <a:gd name="T4" fmla="*/ 159 w 221"/>
                  <a:gd name="T5" fmla="*/ 47 h 210"/>
                  <a:gd name="T6" fmla="*/ 109 w 221"/>
                  <a:gd name="T7" fmla="*/ 0 h 210"/>
                  <a:gd name="T8" fmla="*/ 59 w 221"/>
                  <a:gd name="T9" fmla="*/ 47 h 210"/>
                  <a:gd name="T10" fmla="*/ 50 w 221"/>
                  <a:gd name="T11" fmla="*/ 46 h 210"/>
                  <a:gd name="T12" fmla="*/ 0 w 221"/>
                  <a:gd name="T13" fmla="*/ 96 h 210"/>
                  <a:gd name="T14" fmla="*/ 23 w 221"/>
                  <a:gd name="T15" fmla="*/ 138 h 210"/>
                  <a:gd name="T16" fmla="*/ 18 w 221"/>
                  <a:gd name="T17" fmla="*/ 160 h 210"/>
                  <a:gd name="T18" fmla="*/ 68 w 221"/>
                  <a:gd name="T19" fmla="*/ 210 h 210"/>
                  <a:gd name="T20" fmla="*/ 111 w 221"/>
                  <a:gd name="T21" fmla="*/ 186 h 210"/>
                  <a:gd name="T22" fmla="*/ 154 w 221"/>
                  <a:gd name="T23" fmla="*/ 210 h 210"/>
                  <a:gd name="T24" fmla="*/ 204 w 221"/>
                  <a:gd name="T25" fmla="*/ 160 h 210"/>
                  <a:gd name="T26" fmla="*/ 199 w 221"/>
                  <a:gd name="T27" fmla="*/ 138 h 210"/>
                  <a:gd name="T28" fmla="*/ 221 w 221"/>
                  <a:gd name="T29" fmla="*/ 96 h 210"/>
                  <a:gd name="T30" fmla="*/ 111 w 221"/>
                  <a:gd name="T31" fmla="*/ 170 h 210"/>
                  <a:gd name="T32" fmla="*/ 56 w 221"/>
                  <a:gd name="T33" fmla="*/ 115 h 210"/>
                  <a:gd name="T34" fmla="*/ 111 w 221"/>
                  <a:gd name="T35" fmla="*/ 60 h 210"/>
                  <a:gd name="T36" fmla="*/ 165 w 221"/>
                  <a:gd name="T37" fmla="*/ 115 h 210"/>
                  <a:gd name="T38" fmla="*/ 111 w 221"/>
                  <a:gd name="T39" fmla="*/ 170 h 210"/>
                  <a:gd name="T40" fmla="*/ 79 w 221"/>
                  <a:gd name="T41" fmla="*/ 114 h 210"/>
                  <a:gd name="T42" fmla="*/ 110 w 221"/>
                  <a:gd name="T43" fmla="*/ 83 h 210"/>
                  <a:gd name="T44" fmla="*/ 141 w 221"/>
                  <a:gd name="T45" fmla="*/ 114 h 210"/>
                  <a:gd name="T46" fmla="*/ 110 w 221"/>
                  <a:gd name="T47" fmla="*/ 145 h 210"/>
                  <a:gd name="T48" fmla="*/ 79 w 221"/>
                  <a:gd name="T49" fmla="*/ 1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 h="210">
                    <a:moveTo>
                      <a:pt x="221" y="96"/>
                    </a:moveTo>
                    <a:cubicBezTo>
                      <a:pt x="221" y="68"/>
                      <a:pt x="199" y="46"/>
                      <a:pt x="171" y="46"/>
                    </a:cubicBezTo>
                    <a:cubicBezTo>
                      <a:pt x="167" y="46"/>
                      <a:pt x="163" y="46"/>
                      <a:pt x="159" y="47"/>
                    </a:cubicBezTo>
                    <a:cubicBezTo>
                      <a:pt x="157" y="21"/>
                      <a:pt x="135" y="0"/>
                      <a:pt x="109" y="0"/>
                    </a:cubicBezTo>
                    <a:cubicBezTo>
                      <a:pt x="82" y="0"/>
                      <a:pt x="60" y="21"/>
                      <a:pt x="59" y="47"/>
                    </a:cubicBezTo>
                    <a:cubicBezTo>
                      <a:pt x="56" y="46"/>
                      <a:pt x="53" y="46"/>
                      <a:pt x="50" y="46"/>
                    </a:cubicBezTo>
                    <a:cubicBezTo>
                      <a:pt x="22" y="46"/>
                      <a:pt x="0" y="68"/>
                      <a:pt x="0" y="96"/>
                    </a:cubicBezTo>
                    <a:cubicBezTo>
                      <a:pt x="0" y="114"/>
                      <a:pt x="9" y="129"/>
                      <a:pt x="23" y="138"/>
                    </a:cubicBezTo>
                    <a:cubicBezTo>
                      <a:pt x="20" y="145"/>
                      <a:pt x="18" y="152"/>
                      <a:pt x="18" y="160"/>
                    </a:cubicBezTo>
                    <a:cubicBezTo>
                      <a:pt x="18" y="188"/>
                      <a:pt x="40" y="210"/>
                      <a:pt x="68" y="210"/>
                    </a:cubicBezTo>
                    <a:cubicBezTo>
                      <a:pt x="86" y="210"/>
                      <a:pt x="102" y="201"/>
                      <a:pt x="111" y="186"/>
                    </a:cubicBezTo>
                    <a:cubicBezTo>
                      <a:pt x="120" y="201"/>
                      <a:pt x="136" y="210"/>
                      <a:pt x="154" y="210"/>
                    </a:cubicBezTo>
                    <a:cubicBezTo>
                      <a:pt x="182" y="210"/>
                      <a:pt x="204" y="188"/>
                      <a:pt x="204" y="160"/>
                    </a:cubicBezTo>
                    <a:cubicBezTo>
                      <a:pt x="204" y="152"/>
                      <a:pt x="202" y="145"/>
                      <a:pt x="199" y="138"/>
                    </a:cubicBezTo>
                    <a:cubicBezTo>
                      <a:pt x="212" y="129"/>
                      <a:pt x="221" y="113"/>
                      <a:pt x="221" y="96"/>
                    </a:cubicBezTo>
                    <a:close/>
                    <a:moveTo>
                      <a:pt x="111" y="170"/>
                    </a:moveTo>
                    <a:cubicBezTo>
                      <a:pt x="80" y="170"/>
                      <a:pt x="56" y="145"/>
                      <a:pt x="56" y="115"/>
                    </a:cubicBezTo>
                    <a:cubicBezTo>
                      <a:pt x="56" y="85"/>
                      <a:pt x="80" y="60"/>
                      <a:pt x="111" y="60"/>
                    </a:cubicBezTo>
                    <a:cubicBezTo>
                      <a:pt x="141" y="60"/>
                      <a:pt x="165" y="85"/>
                      <a:pt x="165" y="115"/>
                    </a:cubicBezTo>
                    <a:cubicBezTo>
                      <a:pt x="165" y="145"/>
                      <a:pt x="141" y="170"/>
                      <a:pt x="111" y="170"/>
                    </a:cubicBezTo>
                    <a:close/>
                    <a:moveTo>
                      <a:pt x="79" y="114"/>
                    </a:moveTo>
                    <a:cubicBezTo>
                      <a:pt x="79" y="97"/>
                      <a:pt x="93" y="83"/>
                      <a:pt x="110" y="83"/>
                    </a:cubicBezTo>
                    <a:cubicBezTo>
                      <a:pt x="127" y="83"/>
                      <a:pt x="141" y="97"/>
                      <a:pt x="141" y="114"/>
                    </a:cubicBezTo>
                    <a:cubicBezTo>
                      <a:pt x="141" y="131"/>
                      <a:pt x="127" y="145"/>
                      <a:pt x="110" y="145"/>
                    </a:cubicBezTo>
                    <a:cubicBezTo>
                      <a:pt x="93" y="145"/>
                      <a:pt x="79" y="131"/>
                      <a:pt x="79" y="114"/>
                    </a:cubicBez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172210"/>
                <a:endParaRPr lang="en-US" sz="2300" dirty="0">
                  <a:solidFill>
                    <a:prstClr val="black"/>
                  </a:solidFill>
                  <a:latin typeface="Arial"/>
                  <a:ea typeface="微软雅黑"/>
                  <a:sym typeface="Arial"/>
                </a:endParaRPr>
              </a:p>
            </p:txBody>
          </p:sp>
        </p:grpSp>
        <p:sp>
          <p:nvSpPr>
            <p:cNvPr id="140" name="文本框 139"/>
            <p:cNvSpPr txBox="1"/>
            <p:nvPr/>
          </p:nvSpPr>
          <p:spPr>
            <a:xfrm>
              <a:off x="5058412" y="3392828"/>
              <a:ext cx="2107792" cy="477108"/>
            </a:xfrm>
            <a:prstGeom prst="rect">
              <a:avLst/>
            </a:prstGeom>
            <a:noFill/>
          </p:spPr>
          <p:txBody>
            <a:bodyPr wrap="square" rtlCol="0">
              <a:spAutoFit/>
            </a:bodyPr>
            <a:lstStyle/>
            <a:p>
              <a:pPr algn="ctr"/>
              <a:r>
                <a:rPr lang="en-US" altLang="zh-CN" b="1" dirty="0">
                  <a:solidFill>
                    <a:schemeClr val="tx1">
                      <a:lumMod val="75000"/>
                      <a:lumOff val="25000"/>
                    </a:schemeClr>
                  </a:solidFill>
                  <a:latin typeface="Arial"/>
                  <a:ea typeface="微软雅黑"/>
                  <a:sym typeface="Arial"/>
                </a:rPr>
                <a:t>YOUR TITLE</a:t>
              </a:r>
              <a:endParaRPr lang="zh-CN" altLang="en-US" b="1" dirty="0">
                <a:solidFill>
                  <a:schemeClr val="tx1">
                    <a:lumMod val="75000"/>
                    <a:lumOff val="25000"/>
                  </a:schemeClr>
                </a:solidFill>
                <a:latin typeface="Arial"/>
                <a:ea typeface="微软雅黑"/>
                <a:sym typeface="Arial"/>
              </a:endParaRPr>
            </a:p>
          </p:txBody>
        </p:sp>
        <p:sp>
          <p:nvSpPr>
            <p:cNvPr id="141" name="文本框 140"/>
            <p:cNvSpPr txBox="1"/>
            <p:nvPr/>
          </p:nvSpPr>
          <p:spPr>
            <a:xfrm>
              <a:off x="5124527" y="3664194"/>
              <a:ext cx="1975563" cy="1401339"/>
            </a:xfrm>
            <a:prstGeom prst="rect">
              <a:avLst/>
            </a:prstGeom>
            <a:noFill/>
          </p:spPr>
          <p:txBody>
            <a:bodyPr wrap="square" rtlCol="0">
              <a:spAutoFit/>
            </a:bodyPr>
            <a:lstStyle/>
            <a:p>
              <a:pPr algn="ctr">
                <a:lnSpc>
                  <a:spcPts val="2000"/>
                </a:lnSpc>
              </a:pPr>
              <a:r>
                <a:rPr lang="en-US" altLang="zh-CN" sz="105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050" dirty="0">
                <a:solidFill>
                  <a:schemeClr val="tx1">
                    <a:lumMod val="50000"/>
                    <a:lumOff val="50000"/>
                  </a:schemeClr>
                </a:solidFill>
                <a:latin typeface="Arial"/>
                <a:ea typeface="微软雅黑"/>
                <a:cs typeface="字魂105号-简雅黑" panose="00000500000000000000" pitchFamily="2" charset="-122"/>
                <a:sym typeface="Arial"/>
              </a:endParaRPr>
            </a:p>
          </p:txBody>
        </p:sp>
      </p:grpSp>
      <p:sp>
        <p:nvSpPr>
          <p:cNvPr id="142" name="文本框 141"/>
          <p:cNvSpPr txBox="1"/>
          <p:nvPr/>
        </p:nvSpPr>
        <p:spPr>
          <a:xfrm>
            <a:off x="8794080" y="3356521"/>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43" name="文本框 142"/>
          <p:cNvSpPr txBox="1"/>
          <p:nvPr/>
        </p:nvSpPr>
        <p:spPr>
          <a:xfrm>
            <a:off x="8794081" y="3737530"/>
            <a:ext cx="2793994"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144" name="文本框 143"/>
          <p:cNvSpPr txBox="1"/>
          <p:nvPr/>
        </p:nvSpPr>
        <p:spPr>
          <a:xfrm>
            <a:off x="7983863" y="4766798"/>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45" name="文本框 144"/>
          <p:cNvSpPr txBox="1"/>
          <p:nvPr/>
        </p:nvSpPr>
        <p:spPr>
          <a:xfrm>
            <a:off x="7983864" y="5147807"/>
            <a:ext cx="2793994"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146" name="文本框 145"/>
          <p:cNvSpPr txBox="1"/>
          <p:nvPr/>
        </p:nvSpPr>
        <p:spPr>
          <a:xfrm>
            <a:off x="1775800" y="1962540"/>
            <a:ext cx="2107792" cy="461665"/>
          </a:xfrm>
          <a:prstGeom prst="rect">
            <a:avLst/>
          </a:prstGeom>
          <a:noFill/>
        </p:spPr>
        <p:txBody>
          <a:bodyPr wrap="square" rtlCol="0">
            <a:spAutoFit/>
          </a:bodyPr>
          <a:lstStyle/>
          <a:p>
            <a:pPr algn="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47" name="文本框 146"/>
          <p:cNvSpPr txBox="1"/>
          <p:nvPr/>
        </p:nvSpPr>
        <p:spPr>
          <a:xfrm>
            <a:off x="1089599" y="2343549"/>
            <a:ext cx="2793994" cy="861774"/>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148" name="文本框 147"/>
          <p:cNvSpPr txBox="1"/>
          <p:nvPr/>
        </p:nvSpPr>
        <p:spPr>
          <a:xfrm>
            <a:off x="1298219" y="3356521"/>
            <a:ext cx="2107792" cy="461665"/>
          </a:xfrm>
          <a:prstGeom prst="rect">
            <a:avLst/>
          </a:prstGeom>
          <a:noFill/>
        </p:spPr>
        <p:txBody>
          <a:bodyPr wrap="square" rtlCol="0">
            <a:spAutoFit/>
          </a:bodyPr>
          <a:lstStyle/>
          <a:p>
            <a:pPr algn="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49" name="文本框 148"/>
          <p:cNvSpPr txBox="1"/>
          <p:nvPr/>
        </p:nvSpPr>
        <p:spPr>
          <a:xfrm>
            <a:off x="612018" y="3737530"/>
            <a:ext cx="2793994" cy="861774"/>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150" name="文本框 149"/>
          <p:cNvSpPr txBox="1"/>
          <p:nvPr/>
        </p:nvSpPr>
        <p:spPr>
          <a:xfrm>
            <a:off x="1775800" y="4766798"/>
            <a:ext cx="2107792" cy="461665"/>
          </a:xfrm>
          <a:prstGeom prst="rect">
            <a:avLst/>
          </a:prstGeom>
          <a:noFill/>
        </p:spPr>
        <p:txBody>
          <a:bodyPr wrap="square" rtlCol="0">
            <a:spAutoFit/>
          </a:bodyPr>
          <a:lstStyle/>
          <a:p>
            <a:pPr algn="r"/>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151" name="文本框 150"/>
          <p:cNvSpPr txBox="1"/>
          <p:nvPr/>
        </p:nvSpPr>
        <p:spPr>
          <a:xfrm>
            <a:off x="1089599" y="5147807"/>
            <a:ext cx="2793994" cy="861774"/>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additive="base">
                                        <p:cTn id="22" dur="500" fill="hold"/>
                                        <p:tgtEl>
                                          <p:spTgt spid="138"/>
                                        </p:tgtEl>
                                        <p:attrNameLst>
                                          <p:attrName>ppt_x</p:attrName>
                                        </p:attrNameLst>
                                      </p:cBhvr>
                                      <p:tavLst>
                                        <p:tav tm="0">
                                          <p:val>
                                            <p:strVal val="1+#ppt_w/2"/>
                                          </p:val>
                                        </p:tav>
                                        <p:tav tm="100000">
                                          <p:val>
                                            <p:strVal val="#ppt_x"/>
                                          </p:val>
                                        </p:tav>
                                      </p:tavLst>
                                    </p:anim>
                                    <p:anim calcmode="lin" valueType="num">
                                      <p:cBhvr additive="base">
                                        <p:cTn id="23" dur="500" fill="hold"/>
                                        <p:tgtEl>
                                          <p:spTgt spid="13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39"/>
                                        </p:tgtEl>
                                        <p:attrNameLst>
                                          <p:attrName>style.visibility</p:attrName>
                                        </p:attrNameLst>
                                      </p:cBhvr>
                                      <p:to>
                                        <p:strVal val="visible"/>
                                      </p:to>
                                    </p:set>
                                    <p:anim calcmode="lin" valueType="num">
                                      <p:cBhvr additive="base">
                                        <p:cTn id="26" dur="500" fill="hold"/>
                                        <p:tgtEl>
                                          <p:spTgt spid="139"/>
                                        </p:tgtEl>
                                        <p:attrNameLst>
                                          <p:attrName>ppt_x</p:attrName>
                                        </p:attrNameLst>
                                      </p:cBhvr>
                                      <p:tavLst>
                                        <p:tav tm="0">
                                          <p:val>
                                            <p:strVal val="1+#ppt_w/2"/>
                                          </p:val>
                                        </p:tav>
                                        <p:tav tm="100000">
                                          <p:val>
                                            <p:strVal val="#ppt_x"/>
                                          </p:val>
                                        </p:tav>
                                      </p:tavLst>
                                    </p:anim>
                                    <p:anim calcmode="lin" valueType="num">
                                      <p:cBhvr additive="base">
                                        <p:cTn id="27" dur="500" fill="hold"/>
                                        <p:tgtEl>
                                          <p:spTgt spid="13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42"/>
                                        </p:tgtEl>
                                        <p:attrNameLst>
                                          <p:attrName>style.visibility</p:attrName>
                                        </p:attrNameLst>
                                      </p:cBhvr>
                                      <p:to>
                                        <p:strVal val="visible"/>
                                      </p:to>
                                    </p:set>
                                    <p:anim calcmode="lin" valueType="num">
                                      <p:cBhvr additive="base">
                                        <p:cTn id="30" dur="500" fill="hold"/>
                                        <p:tgtEl>
                                          <p:spTgt spid="142"/>
                                        </p:tgtEl>
                                        <p:attrNameLst>
                                          <p:attrName>ppt_x</p:attrName>
                                        </p:attrNameLst>
                                      </p:cBhvr>
                                      <p:tavLst>
                                        <p:tav tm="0">
                                          <p:val>
                                            <p:strVal val="1+#ppt_w/2"/>
                                          </p:val>
                                        </p:tav>
                                        <p:tav tm="100000">
                                          <p:val>
                                            <p:strVal val="#ppt_x"/>
                                          </p:val>
                                        </p:tav>
                                      </p:tavLst>
                                    </p:anim>
                                    <p:anim calcmode="lin" valueType="num">
                                      <p:cBhvr additive="base">
                                        <p:cTn id="31" dur="500" fill="hold"/>
                                        <p:tgtEl>
                                          <p:spTgt spid="14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43"/>
                                        </p:tgtEl>
                                        <p:attrNameLst>
                                          <p:attrName>style.visibility</p:attrName>
                                        </p:attrNameLst>
                                      </p:cBhvr>
                                      <p:to>
                                        <p:strVal val="visible"/>
                                      </p:to>
                                    </p:set>
                                    <p:anim calcmode="lin" valueType="num">
                                      <p:cBhvr additive="base">
                                        <p:cTn id="34" dur="500" fill="hold"/>
                                        <p:tgtEl>
                                          <p:spTgt spid="143"/>
                                        </p:tgtEl>
                                        <p:attrNameLst>
                                          <p:attrName>ppt_x</p:attrName>
                                        </p:attrNameLst>
                                      </p:cBhvr>
                                      <p:tavLst>
                                        <p:tav tm="0">
                                          <p:val>
                                            <p:strVal val="1+#ppt_w/2"/>
                                          </p:val>
                                        </p:tav>
                                        <p:tav tm="100000">
                                          <p:val>
                                            <p:strVal val="#ppt_x"/>
                                          </p:val>
                                        </p:tav>
                                      </p:tavLst>
                                    </p:anim>
                                    <p:anim calcmode="lin" valueType="num">
                                      <p:cBhvr additive="base">
                                        <p:cTn id="35" dur="500" fill="hold"/>
                                        <p:tgtEl>
                                          <p:spTgt spid="14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44"/>
                                        </p:tgtEl>
                                        <p:attrNameLst>
                                          <p:attrName>style.visibility</p:attrName>
                                        </p:attrNameLst>
                                      </p:cBhvr>
                                      <p:to>
                                        <p:strVal val="visible"/>
                                      </p:to>
                                    </p:set>
                                    <p:anim calcmode="lin" valueType="num">
                                      <p:cBhvr additive="base">
                                        <p:cTn id="38" dur="500" fill="hold"/>
                                        <p:tgtEl>
                                          <p:spTgt spid="144"/>
                                        </p:tgtEl>
                                        <p:attrNameLst>
                                          <p:attrName>ppt_x</p:attrName>
                                        </p:attrNameLst>
                                      </p:cBhvr>
                                      <p:tavLst>
                                        <p:tav tm="0">
                                          <p:val>
                                            <p:strVal val="1+#ppt_w/2"/>
                                          </p:val>
                                        </p:tav>
                                        <p:tav tm="100000">
                                          <p:val>
                                            <p:strVal val="#ppt_x"/>
                                          </p:val>
                                        </p:tav>
                                      </p:tavLst>
                                    </p:anim>
                                    <p:anim calcmode="lin" valueType="num">
                                      <p:cBhvr additive="base">
                                        <p:cTn id="39" dur="500" fill="hold"/>
                                        <p:tgtEl>
                                          <p:spTgt spid="14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45"/>
                                        </p:tgtEl>
                                        <p:attrNameLst>
                                          <p:attrName>style.visibility</p:attrName>
                                        </p:attrNameLst>
                                      </p:cBhvr>
                                      <p:to>
                                        <p:strVal val="visible"/>
                                      </p:to>
                                    </p:set>
                                    <p:anim calcmode="lin" valueType="num">
                                      <p:cBhvr additive="base">
                                        <p:cTn id="42" dur="500" fill="hold"/>
                                        <p:tgtEl>
                                          <p:spTgt spid="145"/>
                                        </p:tgtEl>
                                        <p:attrNameLst>
                                          <p:attrName>ppt_x</p:attrName>
                                        </p:attrNameLst>
                                      </p:cBhvr>
                                      <p:tavLst>
                                        <p:tav tm="0">
                                          <p:val>
                                            <p:strVal val="1+#ppt_w/2"/>
                                          </p:val>
                                        </p:tav>
                                        <p:tav tm="100000">
                                          <p:val>
                                            <p:strVal val="#ppt_x"/>
                                          </p:val>
                                        </p:tav>
                                      </p:tavLst>
                                    </p:anim>
                                    <p:anim calcmode="lin" valueType="num">
                                      <p:cBhvr additive="base">
                                        <p:cTn id="43" dur="500" fill="hold"/>
                                        <p:tgtEl>
                                          <p:spTgt spid="145"/>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46"/>
                                        </p:tgtEl>
                                        <p:attrNameLst>
                                          <p:attrName>style.visibility</p:attrName>
                                        </p:attrNameLst>
                                      </p:cBhvr>
                                      <p:to>
                                        <p:strVal val="visible"/>
                                      </p:to>
                                    </p:set>
                                    <p:anim calcmode="lin" valueType="num">
                                      <p:cBhvr additive="base">
                                        <p:cTn id="46" dur="500" fill="hold"/>
                                        <p:tgtEl>
                                          <p:spTgt spid="146"/>
                                        </p:tgtEl>
                                        <p:attrNameLst>
                                          <p:attrName>ppt_x</p:attrName>
                                        </p:attrNameLst>
                                      </p:cBhvr>
                                      <p:tavLst>
                                        <p:tav tm="0">
                                          <p:val>
                                            <p:strVal val="0-#ppt_w/2"/>
                                          </p:val>
                                        </p:tav>
                                        <p:tav tm="100000">
                                          <p:val>
                                            <p:strVal val="#ppt_x"/>
                                          </p:val>
                                        </p:tav>
                                      </p:tavLst>
                                    </p:anim>
                                    <p:anim calcmode="lin" valueType="num">
                                      <p:cBhvr additive="base">
                                        <p:cTn id="47" dur="500" fill="hold"/>
                                        <p:tgtEl>
                                          <p:spTgt spid="14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47"/>
                                        </p:tgtEl>
                                        <p:attrNameLst>
                                          <p:attrName>style.visibility</p:attrName>
                                        </p:attrNameLst>
                                      </p:cBhvr>
                                      <p:to>
                                        <p:strVal val="visible"/>
                                      </p:to>
                                    </p:set>
                                    <p:anim calcmode="lin" valueType="num">
                                      <p:cBhvr additive="base">
                                        <p:cTn id="50" dur="500" fill="hold"/>
                                        <p:tgtEl>
                                          <p:spTgt spid="147"/>
                                        </p:tgtEl>
                                        <p:attrNameLst>
                                          <p:attrName>ppt_x</p:attrName>
                                        </p:attrNameLst>
                                      </p:cBhvr>
                                      <p:tavLst>
                                        <p:tav tm="0">
                                          <p:val>
                                            <p:strVal val="0-#ppt_w/2"/>
                                          </p:val>
                                        </p:tav>
                                        <p:tav tm="100000">
                                          <p:val>
                                            <p:strVal val="#ppt_x"/>
                                          </p:val>
                                        </p:tav>
                                      </p:tavLst>
                                    </p:anim>
                                    <p:anim calcmode="lin" valueType="num">
                                      <p:cBhvr additive="base">
                                        <p:cTn id="51" dur="500" fill="hold"/>
                                        <p:tgtEl>
                                          <p:spTgt spid="14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48"/>
                                        </p:tgtEl>
                                        <p:attrNameLst>
                                          <p:attrName>style.visibility</p:attrName>
                                        </p:attrNameLst>
                                      </p:cBhvr>
                                      <p:to>
                                        <p:strVal val="visible"/>
                                      </p:to>
                                    </p:set>
                                    <p:anim calcmode="lin" valueType="num">
                                      <p:cBhvr additive="base">
                                        <p:cTn id="54" dur="500" fill="hold"/>
                                        <p:tgtEl>
                                          <p:spTgt spid="148"/>
                                        </p:tgtEl>
                                        <p:attrNameLst>
                                          <p:attrName>ppt_x</p:attrName>
                                        </p:attrNameLst>
                                      </p:cBhvr>
                                      <p:tavLst>
                                        <p:tav tm="0">
                                          <p:val>
                                            <p:strVal val="0-#ppt_w/2"/>
                                          </p:val>
                                        </p:tav>
                                        <p:tav tm="100000">
                                          <p:val>
                                            <p:strVal val="#ppt_x"/>
                                          </p:val>
                                        </p:tav>
                                      </p:tavLst>
                                    </p:anim>
                                    <p:anim calcmode="lin" valueType="num">
                                      <p:cBhvr additive="base">
                                        <p:cTn id="55" dur="500" fill="hold"/>
                                        <p:tgtEl>
                                          <p:spTgt spid="14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49"/>
                                        </p:tgtEl>
                                        <p:attrNameLst>
                                          <p:attrName>style.visibility</p:attrName>
                                        </p:attrNameLst>
                                      </p:cBhvr>
                                      <p:to>
                                        <p:strVal val="visible"/>
                                      </p:to>
                                    </p:set>
                                    <p:anim calcmode="lin" valueType="num">
                                      <p:cBhvr additive="base">
                                        <p:cTn id="58" dur="500" fill="hold"/>
                                        <p:tgtEl>
                                          <p:spTgt spid="149"/>
                                        </p:tgtEl>
                                        <p:attrNameLst>
                                          <p:attrName>ppt_x</p:attrName>
                                        </p:attrNameLst>
                                      </p:cBhvr>
                                      <p:tavLst>
                                        <p:tav tm="0">
                                          <p:val>
                                            <p:strVal val="0-#ppt_w/2"/>
                                          </p:val>
                                        </p:tav>
                                        <p:tav tm="100000">
                                          <p:val>
                                            <p:strVal val="#ppt_x"/>
                                          </p:val>
                                        </p:tav>
                                      </p:tavLst>
                                    </p:anim>
                                    <p:anim calcmode="lin" valueType="num">
                                      <p:cBhvr additive="base">
                                        <p:cTn id="59" dur="500" fill="hold"/>
                                        <p:tgtEl>
                                          <p:spTgt spid="149"/>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50"/>
                                        </p:tgtEl>
                                        <p:attrNameLst>
                                          <p:attrName>style.visibility</p:attrName>
                                        </p:attrNameLst>
                                      </p:cBhvr>
                                      <p:to>
                                        <p:strVal val="visible"/>
                                      </p:to>
                                    </p:set>
                                    <p:anim calcmode="lin" valueType="num">
                                      <p:cBhvr additive="base">
                                        <p:cTn id="62" dur="500" fill="hold"/>
                                        <p:tgtEl>
                                          <p:spTgt spid="150"/>
                                        </p:tgtEl>
                                        <p:attrNameLst>
                                          <p:attrName>ppt_x</p:attrName>
                                        </p:attrNameLst>
                                      </p:cBhvr>
                                      <p:tavLst>
                                        <p:tav tm="0">
                                          <p:val>
                                            <p:strVal val="0-#ppt_w/2"/>
                                          </p:val>
                                        </p:tav>
                                        <p:tav tm="100000">
                                          <p:val>
                                            <p:strVal val="#ppt_x"/>
                                          </p:val>
                                        </p:tav>
                                      </p:tavLst>
                                    </p:anim>
                                    <p:anim calcmode="lin" valueType="num">
                                      <p:cBhvr additive="base">
                                        <p:cTn id="63" dur="500" fill="hold"/>
                                        <p:tgtEl>
                                          <p:spTgt spid="15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51"/>
                                        </p:tgtEl>
                                        <p:attrNameLst>
                                          <p:attrName>style.visibility</p:attrName>
                                        </p:attrNameLst>
                                      </p:cBhvr>
                                      <p:to>
                                        <p:strVal val="visible"/>
                                      </p:to>
                                    </p:set>
                                    <p:anim calcmode="lin" valueType="num">
                                      <p:cBhvr additive="base">
                                        <p:cTn id="66" dur="500" fill="hold"/>
                                        <p:tgtEl>
                                          <p:spTgt spid="151"/>
                                        </p:tgtEl>
                                        <p:attrNameLst>
                                          <p:attrName>ppt_x</p:attrName>
                                        </p:attrNameLst>
                                      </p:cBhvr>
                                      <p:tavLst>
                                        <p:tav tm="0">
                                          <p:val>
                                            <p:strVal val="0-#ppt_w/2"/>
                                          </p:val>
                                        </p:tav>
                                        <p:tav tm="100000">
                                          <p:val>
                                            <p:strVal val="#ppt_x"/>
                                          </p:val>
                                        </p:tav>
                                      </p:tavLst>
                                    </p:anim>
                                    <p:anim calcmode="lin" valueType="num">
                                      <p:cBhvr additive="base">
                                        <p:cTn id="67" dur="500" fill="hold"/>
                                        <p:tgtEl>
                                          <p:spTgt spid="151"/>
                                        </p:tgtEl>
                                        <p:attrNameLst>
                                          <p:attrName>ppt_y</p:attrName>
                                        </p:attrNameLst>
                                      </p:cBhvr>
                                      <p:tavLst>
                                        <p:tav tm="0">
                                          <p:val>
                                            <p:strVal val="#ppt_y"/>
                                          </p:val>
                                        </p:tav>
                                        <p:tav tm="100000">
                                          <p:val>
                                            <p:strVal val="#ppt_y"/>
                                          </p:val>
                                        </p:tav>
                                      </p:tavLst>
                                    </p:anim>
                                  </p:childTnLst>
                                </p:cTn>
                              </p:par>
                              <p:par>
                                <p:cTn id="68" presetID="53" presetClass="entr" presetSubtype="16" fill="hold" nodeType="withEffect">
                                  <p:stCondLst>
                                    <p:cond delay="0"/>
                                  </p:stCondLst>
                                  <p:childTnLst>
                                    <p:set>
                                      <p:cBhvr>
                                        <p:cTn id="69" dur="1" fill="hold">
                                          <p:stCondLst>
                                            <p:cond delay="0"/>
                                          </p:stCondLst>
                                        </p:cTn>
                                        <p:tgtEl>
                                          <p:spTgt spid="152"/>
                                        </p:tgtEl>
                                        <p:attrNameLst>
                                          <p:attrName>style.visibility</p:attrName>
                                        </p:attrNameLst>
                                      </p:cBhvr>
                                      <p:to>
                                        <p:strVal val="visible"/>
                                      </p:to>
                                    </p:set>
                                    <p:anim calcmode="lin" valueType="num">
                                      <p:cBhvr>
                                        <p:cTn id="70" dur="500" fill="hold"/>
                                        <p:tgtEl>
                                          <p:spTgt spid="152"/>
                                        </p:tgtEl>
                                        <p:attrNameLst>
                                          <p:attrName>ppt_w</p:attrName>
                                        </p:attrNameLst>
                                      </p:cBhvr>
                                      <p:tavLst>
                                        <p:tav tm="0">
                                          <p:val>
                                            <p:fltVal val="0"/>
                                          </p:val>
                                        </p:tav>
                                        <p:tav tm="100000">
                                          <p:val>
                                            <p:strVal val="#ppt_w"/>
                                          </p:val>
                                        </p:tav>
                                      </p:tavLst>
                                    </p:anim>
                                    <p:anim calcmode="lin" valueType="num">
                                      <p:cBhvr>
                                        <p:cTn id="71" dur="500" fill="hold"/>
                                        <p:tgtEl>
                                          <p:spTgt spid="152"/>
                                        </p:tgtEl>
                                        <p:attrNameLst>
                                          <p:attrName>ppt_h</p:attrName>
                                        </p:attrNameLst>
                                      </p:cBhvr>
                                      <p:tavLst>
                                        <p:tav tm="0">
                                          <p:val>
                                            <p:fltVal val="0"/>
                                          </p:val>
                                        </p:tav>
                                        <p:tav tm="100000">
                                          <p:val>
                                            <p:strVal val="#ppt_h"/>
                                          </p:val>
                                        </p:tav>
                                      </p:tavLst>
                                    </p:anim>
                                    <p:animEffect transition="in" filter="fade">
                                      <p:cBhvr>
                                        <p:cTn id="72"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138" grpId="0"/>
      <p:bldP spid="139" grpId="0"/>
      <p:bldP spid="142" grpId="0"/>
      <p:bldP spid="143" grpId="0"/>
      <p:bldP spid="144" grpId="0"/>
      <p:bldP spid="145" grpId="0"/>
      <p:bldP spid="146" grpId="0"/>
      <p:bldP spid="147" grpId="0"/>
      <p:bldP spid="148" grpId="0"/>
      <p:bldP spid="149" grpId="0"/>
      <p:bldP spid="150" grpId="0"/>
      <p:bldP spid="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73" name="组合 72"/>
          <p:cNvGrpSpPr/>
          <p:nvPr/>
        </p:nvGrpSpPr>
        <p:grpSpPr>
          <a:xfrm>
            <a:off x="4772411" y="2117340"/>
            <a:ext cx="2327383" cy="2497114"/>
            <a:chOff x="1757349" y="2833623"/>
            <a:chExt cx="2818035" cy="3023548"/>
          </a:xfrm>
        </p:grpSpPr>
        <p:sp>
          <p:nvSpPr>
            <p:cNvPr id="3" name="Oval 65"/>
            <p:cNvSpPr>
              <a:spLocks noChangeArrowheads="1"/>
            </p:cNvSpPr>
            <p:nvPr/>
          </p:nvSpPr>
          <p:spPr bwMode="auto">
            <a:xfrm>
              <a:off x="1970390" y="5475528"/>
              <a:ext cx="2336581" cy="38164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defTabSz="1172210">
                <a:defRPr/>
              </a:pPr>
              <a:endParaRPr lang="zh-CN" altLang="en-US" sz="2300" kern="0">
                <a:solidFill>
                  <a:sysClr val="windowText" lastClr="000000"/>
                </a:solidFill>
                <a:latin typeface="Arial"/>
                <a:ea typeface="微软雅黑"/>
                <a:sym typeface="Arial"/>
              </a:endParaRPr>
            </a:p>
          </p:txBody>
        </p:sp>
        <p:sp>
          <p:nvSpPr>
            <p:cNvPr id="7" name="空心弧 6"/>
            <p:cNvSpPr/>
            <p:nvPr/>
          </p:nvSpPr>
          <p:spPr>
            <a:xfrm rot="9534581">
              <a:off x="1757349" y="2861933"/>
              <a:ext cx="2818035" cy="2818035"/>
            </a:xfrm>
            <a:prstGeom prst="blockArc">
              <a:avLst>
                <a:gd name="adj1" fmla="val 10800000"/>
                <a:gd name="adj2" fmla="val 6675296"/>
                <a:gd name="adj3" fmla="val 5341"/>
              </a:avLst>
            </a:prstGeom>
            <a:solidFill>
              <a:schemeClr val="tx2"/>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sp>
          <p:nvSpPr>
            <p:cNvPr id="8" name="椭圆 3"/>
            <p:cNvSpPr/>
            <p:nvPr/>
          </p:nvSpPr>
          <p:spPr>
            <a:xfrm>
              <a:off x="1968241" y="3207377"/>
              <a:ext cx="647904" cy="2127149"/>
            </a:xfrm>
            <a:custGeom>
              <a:avLst/>
              <a:gdLst/>
              <a:ahLst/>
              <a:cxnLst/>
              <a:rect l="l" t="t" r="r" b="b"/>
              <a:pathLst>
                <a:path w="648073" h="2127703">
                  <a:moveTo>
                    <a:pt x="648073" y="0"/>
                  </a:moveTo>
                  <a:lnTo>
                    <a:pt x="648073" y="2127703"/>
                  </a:lnTo>
                  <a:cubicBezTo>
                    <a:pt x="262900" y="1929054"/>
                    <a:pt x="0" y="1527154"/>
                    <a:pt x="0" y="1063851"/>
                  </a:cubicBezTo>
                  <a:cubicBezTo>
                    <a:pt x="0" y="600548"/>
                    <a:pt x="262900" y="198649"/>
                    <a:pt x="648073" y="0"/>
                  </a:cubicBezTo>
                  <a:close/>
                </a:path>
              </a:pathLst>
            </a:custGeom>
            <a:solidFill>
              <a:schemeClr val="tx2">
                <a:lumMod val="60000"/>
                <a:lumOff val="40000"/>
                <a:alpha val="50000"/>
              </a:schemeClr>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 lastClr="FFFFFF"/>
                </a:solidFill>
                <a:latin typeface="Arial"/>
                <a:ea typeface="微软雅黑"/>
                <a:sym typeface="Arial"/>
              </a:endParaRPr>
            </a:p>
          </p:txBody>
        </p:sp>
        <p:sp>
          <p:nvSpPr>
            <p:cNvPr id="9" name="矩形 8"/>
            <p:cNvSpPr/>
            <p:nvPr/>
          </p:nvSpPr>
          <p:spPr>
            <a:xfrm>
              <a:off x="2688133" y="3913460"/>
              <a:ext cx="1799731" cy="143978"/>
            </a:xfrm>
            <a:prstGeom prst="rect">
              <a:avLst/>
            </a:prstGeom>
            <a:solidFill>
              <a:schemeClr val="tx2"/>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 lastClr="FFFFFF"/>
                </a:solidFill>
                <a:latin typeface="Arial"/>
                <a:ea typeface="微软雅黑"/>
                <a:sym typeface="Arial"/>
              </a:endParaRPr>
            </a:p>
          </p:txBody>
        </p:sp>
        <p:sp>
          <p:nvSpPr>
            <p:cNvPr id="10" name="TextBox 37"/>
            <p:cNvSpPr txBox="1"/>
            <p:nvPr/>
          </p:nvSpPr>
          <p:spPr>
            <a:xfrm flipH="1">
              <a:off x="1950901" y="4038838"/>
              <a:ext cx="698055" cy="46955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172210">
                <a:defRPr/>
              </a:pPr>
              <a:r>
                <a:rPr lang="en-US" altLang="zh-CN" sz="2400" dirty="0">
                  <a:solidFill>
                    <a:sysClr val="window" lastClr="FFFFFF"/>
                  </a:solidFill>
                  <a:latin typeface="Arial"/>
                  <a:ea typeface="微软雅黑"/>
                  <a:cs typeface="字魂105号-简雅黑" panose="00000500000000000000" pitchFamily="2" charset="-122"/>
                  <a:sym typeface="Arial"/>
                </a:rPr>
                <a:t>01</a:t>
              </a:r>
              <a:endParaRPr lang="zh-CN" altLang="en-US" sz="2400" dirty="0">
                <a:solidFill>
                  <a:sysClr val="window" lastClr="FFFFFF"/>
                </a:solidFill>
                <a:latin typeface="Arial"/>
                <a:ea typeface="微软雅黑"/>
                <a:cs typeface="字魂105号-简雅黑" panose="00000500000000000000" pitchFamily="2" charset="-122"/>
                <a:sym typeface="Arial"/>
              </a:endParaRPr>
            </a:p>
          </p:txBody>
        </p:sp>
        <p:sp>
          <p:nvSpPr>
            <p:cNvPr id="16" name="燕尾形 40"/>
            <p:cNvSpPr/>
            <p:nvPr/>
          </p:nvSpPr>
          <p:spPr>
            <a:xfrm>
              <a:off x="3264047" y="2833623"/>
              <a:ext cx="179973" cy="157786"/>
            </a:xfrm>
            <a:prstGeom prst="chevron">
              <a:avLst/>
            </a:prstGeom>
            <a:solidFill>
              <a:schemeClr val="tx2"/>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sp>
          <p:nvSpPr>
            <p:cNvPr id="18" name="燕尾形 41"/>
            <p:cNvSpPr/>
            <p:nvPr/>
          </p:nvSpPr>
          <p:spPr>
            <a:xfrm>
              <a:off x="3444020" y="2833623"/>
              <a:ext cx="179973" cy="157786"/>
            </a:xfrm>
            <a:prstGeom prst="chevron">
              <a:avLst/>
            </a:prstGeom>
            <a:solidFill>
              <a:schemeClr val="tx2"/>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sp>
          <p:nvSpPr>
            <p:cNvPr id="20" name="燕尾形 42"/>
            <p:cNvSpPr/>
            <p:nvPr/>
          </p:nvSpPr>
          <p:spPr>
            <a:xfrm>
              <a:off x="3623993" y="2833623"/>
              <a:ext cx="179973" cy="157786"/>
            </a:xfrm>
            <a:prstGeom prst="chevron">
              <a:avLst/>
            </a:prstGeom>
            <a:solidFill>
              <a:schemeClr val="tx2"/>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grpSp>
      <p:sp>
        <p:nvSpPr>
          <p:cNvPr id="71" name="文本框 70"/>
          <p:cNvSpPr txBox="1"/>
          <p:nvPr/>
        </p:nvSpPr>
        <p:spPr>
          <a:xfrm>
            <a:off x="5453066" y="2598782"/>
            <a:ext cx="1929756" cy="369332"/>
          </a:xfrm>
          <a:prstGeom prst="rect">
            <a:avLst/>
          </a:prstGeom>
          <a:noFill/>
        </p:spPr>
        <p:txBody>
          <a:bodyPr wrap="square" rtlCol="0">
            <a:spAutoFit/>
          </a:bodyPr>
          <a:lstStyle/>
          <a:p>
            <a:r>
              <a:rPr lang="en-US" altLang="zh-CN" b="1" dirty="0">
                <a:solidFill>
                  <a:schemeClr val="tx1">
                    <a:lumMod val="75000"/>
                    <a:lumOff val="25000"/>
                  </a:schemeClr>
                </a:solidFill>
                <a:latin typeface="Arial"/>
                <a:ea typeface="微软雅黑"/>
                <a:sym typeface="Arial"/>
              </a:rPr>
              <a:t>YOUR TITLE</a:t>
            </a:r>
            <a:endParaRPr lang="zh-CN" altLang="en-US" b="1" dirty="0">
              <a:solidFill>
                <a:schemeClr val="tx1">
                  <a:lumMod val="75000"/>
                  <a:lumOff val="25000"/>
                </a:schemeClr>
              </a:solidFill>
              <a:latin typeface="Arial"/>
              <a:ea typeface="微软雅黑"/>
              <a:sym typeface="Arial"/>
            </a:endParaRPr>
          </a:p>
        </p:txBody>
      </p:sp>
      <p:sp>
        <p:nvSpPr>
          <p:cNvPr id="72" name="文本框 71"/>
          <p:cNvSpPr txBox="1"/>
          <p:nvPr/>
        </p:nvSpPr>
        <p:spPr>
          <a:xfrm>
            <a:off x="4864315" y="4757353"/>
            <a:ext cx="2304921" cy="832728"/>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49" name="文本框 48"/>
          <p:cNvSpPr txBox="1"/>
          <p:nvPr/>
        </p:nvSpPr>
        <p:spPr>
          <a:xfrm>
            <a:off x="5507859" y="3240372"/>
            <a:ext cx="1330828"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nvGrpSpPr>
          <p:cNvPr id="53" name="组合 52"/>
          <p:cNvGrpSpPr/>
          <p:nvPr/>
        </p:nvGrpSpPr>
        <p:grpSpPr>
          <a:xfrm>
            <a:off x="1372662" y="2117340"/>
            <a:ext cx="2327383" cy="2497114"/>
            <a:chOff x="1757349" y="2833623"/>
            <a:chExt cx="2818035" cy="3023548"/>
          </a:xfrm>
        </p:grpSpPr>
        <p:sp>
          <p:nvSpPr>
            <p:cNvPr id="61" name="Oval 65"/>
            <p:cNvSpPr>
              <a:spLocks noChangeArrowheads="1"/>
            </p:cNvSpPr>
            <p:nvPr/>
          </p:nvSpPr>
          <p:spPr bwMode="auto">
            <a:xfrm>
              <a:off x="1970390" y="5475528"/>
              <a:ext cx="2336581" cy="38164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defTabSz="1172210">
                <a:defRPr/>
              </a:pPr>
              <a:endParaRPr lang="zh-CN" altLang="en-US" sz="2300" kern="0">
                <a:solidFill>
                  <a:sysClr val="windowText" lastClr="000000"/>
                </a:solidFill>
                <a:latin typeface="Arial"/>
                <a:ea typeface="微软雅黑"/>
                <a:sym typeface="Arial"/>
              </a:endParaRPr>
            </a:p>
          </p:txBody>
        </p:sp>
        <p:sp>
          <p:nvSpPr>
            <p:cNvPr id="62" name="空心弧 61"/>
            <p:cNvSpPr/>
            <p:nvPr/>
          </p:nvSpPr>
          <p:spPr>
            <a:xfrm rot="9534581">
              <a:off x="1757349" y="2861933"/>
              <a:ext cx="2818035" cy="2818035"/>
            </a:xfrm>
            <a:prstGeom prst="blockArc">
              <a:avLst>
                <a:gd name="adj1" fmla="val 10800000"/>
                <a:gd name="adj2" fmla="val 6675296"/>
                <a:gd name="adj3" fmla="val 5341"/>
              </a:avLst>
            </a:prstGeom>
            <a:solidFill>
              <a:srgbClr val="FD6036"/>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sp>
          <p:nvSpPr>
            <p:cNvPr id="63" name="椭圆 3"/>
            <p:cNvSpPr/>
            <p:nvPr/>
          </p:nvSpPr>
          <p:spPr>
            <a:xfrm>
              <a:off x="1968241" y="3207377"/>
              <a:ext cx="647904" cy="2127149"/>
            </a:xfrm>
            <a:custGeom>
              <a:avLst/>
              <a:gdLst/>
              <a:ahLst/>
              <a:cxnLst/>
              <a:rect l="l" t="t" r="r" b="b"/>
              <a:pathLst>
                <a:path w="648073" h="2127703">
                  <a:moveTo>
                    <a:pt x="648073" y="0"/>
                  </a:moveTo>
                  <a:lnTo>
                    <a:pt x="648073" y="2127703"/>
                  </a:lnTo>
                  <a:cubicBezTo>
                    <a:pt x="262900" y="1929054"/>
                    <a:pt x="0" y="1527154"/>
                    <a:pt x="0" y="1063851"/>
                  </a:cubicBezTo>
                  <a:cubicBezTo>
                    <a:pt x="0" y="600548"/>
                    <a:pt x="262900" y="198649"/>
                    <a:pt x="648073" y="0"/>
                  </a:cubicBezTo>
                  <a:close/>
                </a:path>
              </a:pathLst>
            </a:custGeom>
            <a:solidFill>
              <a:srgbClr val="FD6036">
                <a:alpha val="50000"/>
              </a:srgbClr>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 lastClr="FFFFFF"/>
                </a:solidFill>
                <a:latin typeface="Arial"/>
                <a:ea typeface="微软雅黑"/>
                <a:sym typeface="Arial"/>
              </a:endParaRPr>
            </a:p>
          </p:txBody>
        </p:sp>
        <p:sp>
          <p:nvSpPr>
            <p:cNvPr id="64" name="矩形 63"/>
            <p:cNvSpPr/>
            <p:nvPr/>
          </p:nvSpPr>
          <p:spPr>
            <a:xfrm>
              <a:off x="2688133" y="3913460"/>
              <a:ext cx="1799731" cy="143978"/>
            </a:xfrm>
            <a:prstGeom prst="rect">
              <a:avLst/>
            </a:prstGeom>
            <a:solidFill>
              <a:srgbClr val="FD6036"/>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 lastClr="FFFFFF"/>
                </a:solidFill>
                <a:latin typeface="Arial"/>
                <a:ea typeface="微软雅黑"/>
                <a:sym typeface="Arial"/>
              </a:endParaRPr>
            </a:p>
          </p:txBody>
        </p:sp>
        <p:sp>
          <p:nvSpPr>
            <p:cNvPr id="65" name="TextBox 37"/>
            <p:cNvSpPr txBox="1"/>
            <p:nvPr/>
          </p:nvSpPr>
          <p:spPr>
            <a:xfrm flipH="1">
              <a:off x="1950901" y="4038838"/>
              <a:ext cx="698055" cy="46955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172210">
                <a:defRPr/>
              </a:pPr>
              <a:r>
                <a:rPr lang="en-US" altLang="zh-CN" sz="2400" dirty="0">
                  <a:solidFill>
                    <a:sysClr val="window" lastClr="FFFFFF"/>
                  </a:solidFill>
                  <a:latin typeface="Arial"/>
                  <a:ea typeface="微软雅黑"/>
                  <a:cs typeface="字魂105号-简雅黑" panose="00000500000000000000" pitchFamily="2" charset="-122"/>
                  <a:sym typeface="Arial"/>
                </a:rPr>
                <a:t>01</a:t>
              </a:r>
              <a:endParaRPr lang="zh-CN" altLang="en-US" sz="2400" dirty="0">
                <a:solidFill>
                  <a:sysClr val="window" lastClr="FFFFFF"/>
                </a:solidFill>
                <a:latin typeface="Arial"/>
                <a:ea typeface="微软雅黑"/>
                <a:cs typeface="字魂105号-简雅黑" panose="00000500000000000000" pitchFamily="2" charset="-122"/>
                <a:sym typeface="Arial"/>
              </a:endParaRPr>
            </a:p>
          </p:txBody>
        </p:sp>
        <p:sp>
          <p:nvSpPr>
            <p:cNvPr id="67" name="燕尾形 40"/>
            <p:cNvSpPr/>
            <p:nvPr/>
          </p:nvSpPr>
          <p:spPr>
            <a:xfrm>
              <a:off x="3264047" y="2833623"/>
              <a:ext cx="179973" cy="157786"/>
            </a:xfrm>
            <a:prstGeom prst="chevron">
              <a:avLst/>
            </a:prstGeom>
            <a:solidFill>
              <a:srgbClr val="FD6036"/>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sp>
          <p:nvSpPr>
            <p:cNvPr id="69" name="燕尾形 41"/>
            <p:cNvSpPr/>
            <p:nvPr/>
          </p:nvSpPr>
          <p:spPr>
            <a:xfrm>
              <a:off x="3444020" y="2833623"/>
              <a:ext cx="179973" cy="157786"/>
            </a:xfrm>
            <a:prstGeom prst="chevron">
              <a:avLst/>
            </a:prstGeom>
            <a:solidFill>
              <a:srgbClr val="FD6036"/>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sp>
          <p:nvSpPr>
            <p:cNvPr id="81" name="燕尾形 42"/>
            <p:cNvSpPr/>
            <p:nvPr/>
          </p:nvSpPr>
          <p:spPr>
            <a:xfrm>
              <a:off x="3623993" y="2833623"/>
              <a:ext cx="179973" cy="157786"/>
            </a:xfrm>
            <a:prstGeom prst="chevron">
              <a:avLst/>
            </a:prstGeom>
            <a:solidFill>
              <a:srgbClr val="FD6036"/>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grpSp>
      <p:sp>
        <p:nvSpPr>
          <p:cNvPr id="55" name="文本框 54"/>
          <p:cNvSpPr txBox="1"/>
          <p:nvPr/>
        </p:nvSpPr>
        <p:spPr>
          <a:xfrm>
            <a:off x="2053317" y="2598782"/>
            <a:ext cx="1929756" cy="369332"/>
          </a:xfrm>
          <a:prstGeom prst="rect">
            <a:avLst/>
          </a:prstGeom>
          <a:noFill/>
        </p:spPr>
        <p:txBody>
          <a:bodyPr wrap="square" rtlCol="0">
            <a:spAutoFit/>
          </a:bodyPr>
          <a:lstStyle/>
          <a:p>
            <a:r>
              <a:rPr lang="en-US" altLang="zh-CN" b="1" dirty="0">
                <a:solidFill>
                  <a:schemeClr val="tx1">
                    <a:lumMod val="75000"/>
                    <a:lumOff val="25000"/>
                  </a:schemeClr>
                </a:solidFill>
                <a:latin typeface="Arial"/>
                <a:ea typeface="微软雅黑"/>
                <a:sym typeface="Arial"/>
              </a:rPr>
              <a:t>YOUR TITLE</a:t>
            </a:r>
            <a:endParaRPr lang="zh-CN" altLang="en-US" b="1" dirty="0">
              <a:solidFill>
                <a:schemeClr val="tx1">
                  <a:lumMod val="75000"/>
                  <a:lumOff val="25000"/>
                </a:schemeClr>
              </a:solidFill>
              <a:latin typeface="Arial"/>
              <a:ea typeface="微软雅黑"/>
              <a:sym typeface="Arial"/>
            </a:endParaRPr>
          </a:p>
        </p:txBody>
      </p:sp>
      <p:sp>
        <p:nvSpPr>
          <p:cNvPr id="57" name="文本框 56"/>
          <p:cNvSpPr txBox="1"/>
          <p:nvPr/>
        </p:nvSpPr>
        <p:spPr>
          <a:xfrm>
            <a:off x="1464566" y="4757353"/>
            <a:ext cx="2304921" cy="832728"/>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59" name="文本框 58"/>
          <p:cNvSpPr txBox="1"/>
          <p:nvPr/>
        </p:nvSpPr>
        <p:spPr>
          <a:xfrm>
            <a:off x="2108110" y="3240372"/>
            <a:ext cx="1330828"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nvGrpSpPr>
          <p:cNvPr id="83" name="组合 82"/>
          <p:cNvGrpSpPr/>
          <p:nvPr/>
        </p:nvGrpSpPr>
        <p:grpSpPr>
          <a:xfrm>
            <a:off x="8281135" y="2117340"/>
            <a:ext cx="2327383" cy="2497114"/>
            <a:chOff x="1757349" y="2833623"/>
            <a:chExt cx="2818035" cy="3023548"/>
          </a:xfrm>
        </p:grpSpPr>
        <p:sp>
          <p:nvSpPr>
            <p:cNvPr id="87" name="Oval 65"/>
            <p:cNvSpPr>
              <a:spLocks noChangeArrowheads="1"/>
            </p:cNvSpPr>
            <p:nvPr/>
          </p:nvSpPr>
          <p:spPr bwMode="auto">
            <a:xfrm>
              <a:off x="1970390" y="5475528"/>
              <a:ext cx="2336581" cy="38164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defTabSz="1172210">
                <a:defRPr/>
              </a:pPr>
              <a:endParaRPr lang="zh-CN" altLang="en-US" sz="2300" kern="0">
                <a:solidFill>
                  <a:sysClr val="windowText" lastClr="000000"/>
                </a:solidFill>
                <a:latin typeface="Arial"/>
                <a:ea typeface="微软雅黑"/>
                <a:sym typeface="Arial"/>
              </a:endParaRPr>
            </a:p>
          </p:txBody>
        </p:sp>
        <p:sp>
          <p:nvSpPr>
            <p:cNvPr id="88" name="空心弧 87"/>
            <p:cNvSpPr/>
            <p:nvPr/>
          </p:nvSpPr>
          <p:spPr>
            <a:xfrm rot="9534581">
              <a:off x="1757349" y="2861933"/>
              <a:ext cx="2818035" cy="2818035"/>
            </a:xfrm>
            <a:prstGeom prst="blockArc">
              <a:avLst>
                <a:gd name="adj1" fmla="val 10800000"/>
                <a:gd name="adj2" fmla="val 6675296"/>
                <a:gd name="adj3" fmla="val 5341"/>
              </a:avLst>
            </a:prstGeom>
            <a:solidFill>
              <a:srgbClr val="FD6036"/>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sp>
          <p:nvSpPr>
            <p:cNvPr id="89" name="椭圆 3"/>
            <p:cNvSpPr/>
            <p:nvPr/>
          </p:nvSpPr>
          <p:spPr>
            <a:xfrm>
              <a:off x="1968241" y="3207377"/>
              <a:ext cx="647904" cy="2127149"/>
            </a:xfrm>
            <a:custGeom>
              <a:avLst/>
              <a:gdLst/>
              <a:ahLst/>
              <a:cxnLst/>
              <a:rect l="l" t="t" r="r" b="b"/>
              <a:pathLst>
                <a:path w="648073" h="2127703">
                  <a:moveTo>
                    <a:pt x="648073" y="0"/>
                  </a:moveTo>
                  <a:lnTo>
                    <a:pt x="648073" y="2127703"/>
                  </a:lnTo>
                  <a:cubicBezTo>
                    <a:pt x="262900" y="1929054"/>
                    <a:pt x="0" y="1527154"/>
                    <a:pt x="0" y="1063851"/>
                  </a:cubicBezTo>
                  <a:cubicBezTo>
                    <a:pt x="0" y="600548"/>
                    <a:pt x="262900" y="198649"/>
                    <a:pt x="648073" y="0"/>
                  </a:cubicBezTo>
                  <a:close/>
                </a:path>
              </a:pathLst>
            </a:custGeom>
            <a:solidFill>
              <a:srgbClr val="FD6036">
                <a:alpha val="50000"/>
              </a:srgbClr>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 lastClr="FFFFFF"/>
                </a:solidFill>
                <a:latin typeface="Arial"/>
                <a:ea typeface="微软雅黑"/>
                <a:sym typeface="Arial"/>
              </a:endParaRPr>
            </a:p>
          </p:txBody>
        </p:sp>
        <p:sp>
          <p:nvSpPr>
            <p:cNvPr id="93" name="矩形 92"/>
            <p:cNvSpPr/>
            <p:nvPr/>
          </p:nvSpPr>
          <p:spPr>
            <a:xfrm>
              <a:off x="2688133" y="3913460"/>
              <a:ext cx="1799731" cy="143978"/>
            </a:xfrm>
            <a:prstGeom prst="rect">
              <a:avLst/>
            </a:prstGeom>
            <a:solidFill>
              <a:srgbClr val="FD6036"/>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 lastClr="FFFFFF"/>
                </a:solidFill>
                <a:latin typeface="Arial"/>
                <a:ea typeface="微软雅黑"/>
                <a:sym typeface="Arial"/>
              </a:endParaRPr>
            </a:p>
          </p:txBody>
        </p:sp>
        <p:sp>
          <p:nvSpPr>
            <p:cNvPr id="94" name="TextBox 37"/>
            <p:cNvSpPr txBox="1"/>
            <p:nvPr/>
          </p:nvSpPr>
          <p:spPr>
            <a:xfrm flipH="1">
              <a:off x="1950901" y="4038838"/>
              <a:ext cx="698055" cy="46955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172210">
                <a:defRPr/>
              </a:pPr>
              <a:r>
                <a:rPr lang="en-US" altLang="zh-CN" sz="2400" dirty="0">
                  <a:solidFill>
                    <a:sysClr val="window" lastClr="FFFFFF"/>
                  </a:solidFill>
                  <a:latin typeface="Arial"/>
                  <a:ea typeface="微软雅黑"/>
                  <a:cs typeface="字魂105号-简雅黑" panose="00000500000000000000" pitchFamily="2" charset="-122"/>
                  <a:sym typeface="Arial"/>
                </a:rPr>
                <a:t>01</a:t>
              </a:r>
              <a:endParaRPr lang="zh-CN" altLang="en-US" sz="2400" dirty="0">
                <a:solidFill>
                  <a:sysClr val="window" lastClr="FFFFFF"/>
                </a:solidFill>
                <a:latin typeface="Arial"/>
                <a:ea typeface="微软雅黑"/>
                <a:cs typeface="字魂105号-简雅黑" panose="00000500000000000000" pitchFamily="2" charset="-122"/>
                <a:sym typeface="Arial"/>
              </a:endParaRPr>
            </a:p>
          </p:txBody>
        </p:sp>
        <p:sp>
          <p:nvSpPr>
            <p:cNvPr id="95" name="燕尾形 40"/>
            <p:cNvSpPr/>
            <p:nvPr/>
          </p:nvSpPr>
          <p:spPr>
            <a:xfrm>
              <a:off x="3264047" y="2833623"/>
              <a:ext cx="179973" cy="157786"/>
            </a:xfrm>
            <a:prstGeom prst="chevron">
              <a:avLst/>
            </a:prstGeom>
            <a:solidFill>
              <a:srgbClr val="FD6036"/>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sp>
          <p:nvSpPr>
            <p:cNvPr id="96" name="燕尾形 41"/>
            <p:cNvSpPr/>
            <p:nvPr/>
          </p:nvSpPr>
          <p:spPr>
            <a:xfrm>
              <a:off x="3444020" y="2833623"/>
              <a:ext cx="179973" cy="157786"/>
            </a:xfrm>
            <a:prstGeom prst="chevron">
              <a:avLst/>
            </a:prstGeom>
            <a:solidFill>
              <a:srgbClr val="FD6036"/>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sp>
          <p:nvSpPr>
            <p:cNvPr id="97" name="燕尾形 42"/>
            <p:cNvSpPr/>
            <p:nvPr/>
          </p:nvSpPr>
          <p:spPr>
            <a:xfrm>
              <a:off x="3623993" y="2833623"/>
              <a:ext cx="179973" cy="157786"/>
            </a:xfrm>
            <a:prstGeom prst="chevron">
              <a:avLst/>
            </a:prstGeom>
            <a:solidFill>
              <a:srgbClr val="FD6036"/>
            </a:solidFill>
            <a:ln w="25400" cap="flat" cmpd="sng" algn="ctr">
              <a:no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1172210">
                <a:defRPr/>
              </a:pPr>
              <a:endParaRPr lang="en-US" sz="2300" kern="0" dirty="0">
                <a:solidFill>
                  <a:sysClr val="windowText" lastClr="000000"/>
                </a:solidFill>
                <a:latin typeface="Arial"/>
                <a:ea typeface="微软雅黑"/>
                <a:sym typeface="Arial"/>
              </a:endParaRPr>
            </a:p>
          </p:txBody>
        </p:sp>
      </p:grpSp>
      <p:sp>
        <p:nvSpPr>
          <p:cNvPr id="84" name="文本框 83"/>
          <p:cNvSpPr txBox="1"/>
          <p:nvPr/>
        </p:nvSpPr>
        <p:spPr>
          <a:xfrm>
            <a:off x="8961790" y="2598782"/>
            <a:ext cx="1929756" cy="369332"/>
          </a:xfrm>
          <a:prstGeom prst="rect">
            <a:avLst/>
          </a:prstGeom>
          <a:noFill/>
        </p:spPr>
        <p:txBody>
          <a:bodyPr wrap="square" rtlCol="0">
            <a:spAutoFit/>
          </a:bodyPr>
          <a:lstStyle/>
          <a:p>
            <a:r>
              <a:rPr lang="en-US" altLang="zh-CN" b="1" dirty="0">
                <a:solidFill>
                  <a:schemeClr val="tx1">
                    <a:lumMod val="75000"/>
                    <a:lumOff val="25000"/>
                  </a:schemeClr>
                </a:solidFill>
                <a:latin typeface="Arial"/>
                <a:ea typeface="微软雅黑"/>
                <a:sym typeface="Arial"/>
              </a:rPr>
              <a:t>YOUR TITLE</a:t>
            </a:r>
            <a:endParaRPr lang="zh-CN" altLang="en-US" b="1" dirty="0">
              <a:solidFill>
                <a:schemeClr val="tx1">
                  <a:lumMod val="75000"/>
                  <a:lumOff val="25000"/>
                </a:schemeClr>
              </a:solidFill>
              <a:latin typeface="Arial"/>
              <a:ea typeface="微软雅黑"/>
              <a:sym typeface="Arial"/>
            </a:endParaRPr>
          </a:p>
        </p:txBody>
      </p:sp>
      <p:sp>
        <p:nvSpPr>
          <p:cNvPr id="85" name="文本框 84"/>
          <p:cNvSpPr txBox="1"/>
          <p:nvPr/>
        </p:nvSpPr>
        <p:spPr>
          <a:xfrm>
            <a:off x="8373039" y="4757353"/>
            <a:ext cx="2304921" cy="832728"/>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6" name="文本框 85"/>
          <p:cNvSpPr txBox="1"/>
          <p:nvPr/>
        </p:nvSpPr>
        <p:spPr>
          <a:xfrm>
            <a:off x="9016583" y="3240372"/>
            <a:ext cx="1330828"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126" name="Rectangle 102"/>
          <p:cNvSpPr/>
          <p:nvPr/>
        </p:nvSpPr>
        <p:spPr>
          <a:xfrm>
            <a:off x="4736563" y="2312696"/>
            <a:ext cx="2752280" cy="3490716"/>
          </a:xfrm>
          <a:prstGeom prst="rect">
            <a:avLst/>
          </a:prstGeom>
          <a:solidFill>
            <a:srgbClr val="FE967A">
              <a:alpha val="20000"/>
            </a:srgbClr>
          </a:solidFill>
          <a:ln w="12700" cap="sq">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27" name="Rectangle 109"/>
          <p:cNvSpPr/>
          <p:nvPr/>
        </p:nvSpPr>
        <p:spPr>
          <a:xfrm>
            <a:off x="4736563" y="2128620"/>
            <a:ext cx="2752280" cy="479838"/>
          </a:xfrm>
          <a:prstGeom prst="rect">
            <a:avLst/>
          </a:prstGeom>
          <a:solidFill>
            <a:srgbClr val="EC340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28" name="Rectangle 81"/>
          <p:cNvSpPr/>
          <p:nvPr/>
        </p:nvSpPr>
        <p:spPr>
          <a:xfrm>
            <a:off x="1400552" y="2312697"/>
            <a:ext cx="2752280" cy="3297592"/>
          </a:xfrm>
          <a:prstGeom prst="rect">
            <a:avLst/>
          </a:prstGeom>
          <a:solidFill>
            <a:schemeClr val="accent1">
              <a:lumMod val="20000"/>
              <a:lumOff val="80000"/>
            </a:schemeClr>
          </a:solidFill>
          <a:ln w="38100" cap="sq"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29" name="Rectangle 82"/>
          <p:cNvSpPr/>
          <p:nvPr/>
        </p:nvSpPr>
        <p:spPr>
          <a:xfrm>
            <a:off x="1400552" y="2608459"/>
            <a:ext cx="2752280" cy="1176145"/>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30" name="Rectangle 83"/>
          <p:cNvSpPr/>
          <p:nvPr/>
        </p:nvSpPr>
        <p:spPr>
          <a:xfrm>
            <a:off x="1400552" y="3784604"/>
            <a:ext cx="2752280" cy="313509"/>
          </a:xfrm>
          <a:prstGeom prst="rect">
            <a:avLst/>
          </a:prstGeom>
          <a:solidFill>
            <a:schemeClr val="accent1">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31" name="Rectangle 84"/>
          <p:cNvSpPr/>
          <p:nvPr/>
        </p:nvSpPr>
        <p:spPr>
          <a:xfrm>
            <a:off x="1400552" y="4098113"/>
            <a:ext cx="2752280" cy="313509"/>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32" name="Rectangle 85"/>
          <p:cNvSpPr/>
          <p:nvPr/>
        </p:nvSpPr>
        <p:spPr>
          <a:xfrm>
            <a:off x="1400552" y="4411620"/>
            <a:ext cx="2752280" cy="313509"/>
          </a:xfrm>
          <a:prstGeom prst="rect">
            <a:avLst/>
          </a:prstGeom>
          <a:solidFill>
            <a:schemeClr val="accent1">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33" name="Rectangle 86"/>
          <p:cNvSpPr/>
          <p:nvPr/>
        </p:nvSpPr>
        <p:spPr>
          <a:xfrm>
            <a:off x="1400552" y="4725129"/>
            <a:ext cx="2752280" cy="313509"/>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34" name="Rectangle 87"/>
          <p:cNvSpPr/>
          <p:nvPr/>
        </p:nvSpPr>
        <p:spPr>
          <a:xfrm>
            <a:off x="1400552" y="2312698"/>
            <a:ext cx="2752280" cy="313509"/>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35" name="Rectangle 88"/>
          <p:cNvSpPr/>
          <p:nvPr/>
        </p:nvSpPr>
        <p:spPr>
          <a:xfrm>
            <a:off x="1400552" y="2294950"/>
            <a:ext cx="2752280" cy="313509"/>
          </a:xfrm>
          <a:prstGeom prst="rect">
            <a:avLst/>
          </a:prstGeom>
          <a:solidFill>
            <a:schemeClr val="tx1">
              <a:lumMod val="75000"/>
              <a:lumOff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36" name="TextBox 89"/>
          <p:cNvSpPr txBox="1"/>
          <p:nvPr/>
        </p:nvSpPr>
        <p:spPr>
          <a:xfrm>
            <a:off x="1955799" y="2312696"/>
            <a:ext cx="1641796" cy="338554"/>
          </a:xfrm>
          <a:prstGeom prst="rect">
            <a:avLst/>
          </a:prstGeom>
          <a:noFill/>
        </p:spPr>
        <p:txBody>
          <a:bodyPr wrap="none" rtlCol="0">
            <a:spAutoFit/>
          </a:bodyPr>
          <a:lstStyle/>
          <a:p>
            <a:pPr algn="ctr" defTabSz="1172210"/>
            <a:r>
              <a:rPr lang="id-ID" sz="1600" dirty="0">
                <a:solidFill>
                  <a:prstClr val="white"/>
                </a:solidFill>
                <a:latin typeface="Arial"/>
                <a:ea typeface="微软雅黑"/>
                <a:cs typeface="字魂105号-简雅黑" panose="00000500000000000000" pitchFamily="2" charset="-122"/>
                <a:sym typeface="Arial"/>
              </a:rPr>
              <a:t>Unsecured Plan</a:t>
            </a:r>
          </a:p>
        </p:txBody>
      </p:sp>
      <p:sp>
        <p:nvSpPr>
          <p:cNvPr id="137" name="TextBox 90"/>
          <p:cNvSpPr txBox="1"/>
          <p:nvPr/>
        </p:nvSpPr>
        <p:spPr>
          <a:xfrm>
            <a:off x="2107280" y="2653090"/>
            <a:ext cx="1338828" cy="923330"/>
          </a:xfrm>
          <a:prstGeom prst="rect">
            <a:avLst/>
          </a:prstGeom>
          <a:noFill/>
        </p:spPr>
        <p:txBody>
          <a:bodyPr wrap="none" rtlCol="0">
            <a:spAutoFit/>
          </a:bodyPr>
          <a:lstStyle/>
          <a:p>
            <a:pPr algn="ctr" defTabSz="1172210"/>
            <a:r>
              <a:rPr lang="id-ID" sz="5400" b="1" dirty="0">
                <a:solidFill>
                  <a:prstClr val="white"/>
                </a:solidFill>
                <a:latin typeface="Arial"/>
                <a:ea typeface="微软雅黑"/>
                <a:cs typeface="字魂105号-简雅黑" panose="00000500000000000000" pitchFamily="2" charset="-122"/>
                <a:sym typeface="Arial"/>
              </a:rPr>
              <a:t>300</a:t>
            </a:r>
          </a:p>
        </p:txBody>
      </p:sp>
      <p:sp>
        <p:nvSpPr>
          <p:cNvPr id="138" name="TextBox 91"/>
          <p:cNvSpPr txBox="1"/>
          <p:nvPr/>
        </p:nvSpPr>
        <p:spPr>
          <a:xfrm>
            <a:off x="1891290" y="2844182"/>
            <a:ext cx="295274" cy="307777"/>
          </a:xfrm>
          <a:prstGeom prst="rect">
            <a:avLst/>
          </a:prstGeom>
          <a:noFill/>
        </p:spPr>
        <p:txBody>
          <a:bodyPr wrap="none" rtlCol="0">
            <a:spAutoFit/>
          </a:bodyPr>
          <a:lstStyle/>
          <a:p>
            <a:pPr algn="ctr" defTabSz="1172210"/>
            <a:r>
              <a:rPr lang="id-ID" sz="1400" b="1" dirty="0">
                <a:solidFill>
                  <a:prstClr val="white"/>
                </a:solidFill>
                <a:latin typeface="Arial"/>
                <a:ea typeface="微软雅黑"/>
                <a:cs typeface="字魂105号-简雅黑" panose="00000500000000000000" pitchFamily="2" charset="-122"/>
                <a:sym typeface="Arial"/>
              </a:rPr>
              <a:t>$</a:t>
            </a:r>
          </a:p>
        </p:txBody>
      </p:sp>
      <p:sp>
        <p:nvSpPr>
          <p:cNvPr id="139" name="TextBox 92"/>
          <p:cNvSpPr txBox="1"/>
          <p:nvPr/>
        </p:nvSpPr>
        <p:spPr>
          <a:xfrm>
            <a:off x="2356546" y="3364423"/>
            <a:ext cx="840294" cy="307777"/>
          </a:xfrm>
          <a:prstGeom prst="rect">
            <a:avLst/>
          </a:prstGeom>
          <a:noFill/>
        </p:spPr>
        <p:txBody>
          <a:bodyPr wrap="none" rtlCol="0">
            <a:spAutoFit/>
          </a:bodyPr>
          <a:lstStyle/>
          <a:p>
            <a:pPr algn="ctr" defTabSz="1172210"/>
            <a:r>
              <a:rPr lang="id-ID" sz="1400" i="1" dirty="0">
                <a:solidFill>
                  <a:prstClr val="white"/>
                </a:solidFill>
                <a:latin typeface="Arial"/>
                <a:ea typeface="微软雅黑"/>
                <a:cs typeface="字魂105号-简雅黑" panose="00000500000000000000" pitchFamily="2" charset="-122"/>
                <a:sym typeface="Arial"/>
              </a:rPr>
              <a:t>per year</a:t>
            </a:r>
          </a:p>
        </p:txBody>
      </p:sp>
      <p:sp>
        <p:nvSpPr>
          <p:cNvPr id="140" name="TextBox 93"/>
          <p:cNvSpPr txBox="1"/>
          <p:nvPr/>
        </p:nvSpPr>
        <p:spPr>
          <a:xfrm>
            <a:off x="2209196" y="3784602"/>
            <a:ext cx="1134991" cy="307777"/>
          </a:xfrm>
          <a:prstGeom prst="rect">
            <a:avLst/>
          </a:prstGeom>
          <a:noFill/>
        </p:spPr>
        <p:txBody>
          <a:bodyPr wrap="none" rtlCol="0">
            <a:spAutoFit/>
          </a:bodyPr>
          <a:lstStyle/>
          <a:p>
            <a:pPr algn="ctr" defTabSz="1172210"/>
            <a:r>
              <a:rPr lang="id-ID" sz="1400" dirty="0">
                <a:solidFill>
                  <a:prstClr val="white">
                    <a:lumMod val="50000"/>
                  </a:prstClr>
                </a:solidFill>
                <a:latin typeface="Arial"/>
                <a:ea typeface="微软雅黑"/>
                <a:cs typeface="字魂105号-简雅黑" panose="00000500000000000000" pitchFamily="2" charset="-122"/>
                <a:sym typeface="Arial"/>
              </a:rPr>
              <a:t>3000 Users</a:t>
            </a:r>
          </a:p>
        </p:txBody>
      </p:sp>
      <p:sp>
        <p:nvSpPr>
          <p:cNvPr id="141" name="TextBox 94"/>
          <p:cNvSpPr txBox="1"/>
          <p:nvPr/>
        </p:nvSpPr>
        <p:spPr>
          <a:xfrm>
            <a:off x="1897418" y="4106921"/>
            <a:ext cx="1758558" cy="307777"/>
          </a:xfrm>
          <a:prstGeom prst="rect">
            <a:avLst/>
          </a:prstGeom>
          <a:noFill/>
        </p:spPr>
        <p:txBody>
          <a:bodyPr wrap="none" rtlCol="0">
            <a:spAutoFit/>
          </a:bodyPr>
          <a:lstStyle/>
          <a:p>
            <a:pPr algn="ctr" defTabSz="1172210"/>
            <a:r>
              <a:rPr lang="id-ID" sz="1400" dirty="0">
                <a:solidFill>
                  <a:prstClr val="white">
                    <a:lumMod val="65000"/>
                  </a:prstClr>
                </a:solidFill>
                <a:latin typeface="Arial"/>
                <a:ea typeface="微软雅黑"/>
                <a:cs typeface="字魂105号-简雅黑" panose="00000500000000000000" pitchFamily="2" charset="-122"/>
                <a:sym typeface="Arial"/>
              </a:rPr>
              <a:t>200 Email Accounts</a:t>
            </a:r>
          </a:p>
        </p:txBody>
      </p:sp>
      <p:sp>
        <p:nvSpPr>
          <p:cNvPr id="142" name="TextBox 95"/>
          <p:cNvSpPr txBox="1"/>
          <p:nvPr/>
        </p:nvSpPr>
        <p:spPr>
          <a:xfrm>
            <a:off x="1977440" y="4430909"/>
            <a:ext cx="1598515" cy="307777"/>
          </a:xfrm>
          <a:prstGeom prst="rect">
            <a:avLst/>
          </a:prstGeom>
          <a:noFill/>
        </p:spPr>
        <p:txBody>
          <a:bodyPr wrap="none" rtlCol="0">
            <a:spAutoFit/>
          </a:bodyPr>
          <a:lstStyle/>
          <a:p>
            <a:pPr algn="ctr" defTabSz="1172210"/>
            <a:r>
              <a:rPr lang="id-ID" sz="1400" dirty="0">
                <a:solidFill>
                  <a:prstClr val="white">
                    <a:lumMod val="50000"/>
                  </a:prstClr>
                </a:solidFill>
                <a:latin typeface="Arial"/>
                <a:ea typeface="微软雅黑"/>
                <a:cs typeface="字魂105号-简雅黑" panose="00000500000000000000" pitchFamily="2" charset="-122"/>
                <a:sym typeface="Arial"/>
              </a:rPr>
              <a:t>Basic Performace</a:t>
            </a:r>
          </a:p>
        </p:txBody>
      </p:sp>
      <p:sp>
        <p:nvSpPr>
          <p:cNvPr id="143" name="TextBox 96"/>
          <p:cNvSpPr txBox="1"/>
          <p:nvPr/>
        </p:nvSpPr>
        <p:spPr>
          <a:xfrm>
            <a:off x="2322656" y="4742825"/>
            <a:ext cx="908069" cy="307777"/>
          </a:xfrm>
          <a:prstGeom prst="rect">
            <a:avLst/>
          </a:prstGeom>
          <a:noFill/>
        </p:spPr>
        <p:txBody>
          <a:bodyPr wrap="none" rtlCol="0">
            <a:spAutoFit/>
          </a:bodyPr>
          <a:lstStyle/>
          <a:p>
            <a:pPr algn="ctr" defTabSz="1172210"/>
            <a:r>
              <a:rPr lang="id-ID" sz="1400" dirty="0">
                <a:solidFill>
                  <a:prstClr val="white">
                    <a:lumMod val="65000"/>
                  </a:prstClr>
                </a:solidFill>
                <a:latin typeface="Arial"/>
                <a:ea typeface="微软雅黑"/>
                <a:cs typeface="字魂105号-简雅黑" panose="00000500000000000000" pitchFamily="2" charset="-122"/>
                <a:sym typeface="Arial"/>
              </a:rPr>
              <a:t>50 HTTP</a:t>
            </a:r>
          </a:p>
        </p:txBody>
      </p:sp>
      <p:sp>
        <p:nvSpPr>
          <p:cNvPr id="144" name="Rectangle 97"/>
          <p:cNvSpPr/>
          <p:nvPr/>
        </p:nvSpPr>
        <p:spPr>
          <a:xfrm>
            <a:off x="2009968" y="5124169"/>
            <a:ext cx="1533454" cy="374141"/>
          </a:xfrm>
          <a:prstGeom prst="rect">
            <a:avLst/>
          </a:prstGeom>
          <a:solidFill>
            <a:schemeClr val="tx2"/>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45" name="TextBox 98"/>
          <p:cNvSpPr txBox="1"/>
          <p:nvPr/>
        </p:nvSpPr>
        <p:spPr>
          <a:xfrm>
            <a:off x="2416316" y="5166549"/>
            <a:ext cx="902811" cy="307777"/>
          </a:xfrm>
          <a:prstGeom prst="rect">
            <a:avLst/>
          </a:prstGeom>
          <a:noFill/>
        </p:spPr>
        <p:txBody>
          <a:bodyPr wrap="none" rtlCol="0">
            <a:spAutoFit/>
          </a:bodyPr>
          <a:lstStyle/>
          <a:p>
            <a:pPr algn="ctr" defTabSz="1172210"/>
            <a:r>
              <a:rPr lang="id-ID" sz="1400" dirty="0">
                <a:solidFill>
                  <a:prstClr val="white"/>
                </a:solidFill>
                <a:latin typeface="Arial"/>
                <a:ea typeface="微软雅黑"/>
                <a:cs typeface="字魂105号-简雅黑" panose="00000500000000000000" pitchFamily="2" charset="-122"/>
                <a:sym typeface="Arial"/>
              </a:rPr>
              <a:t>Buy Now</a:t>
            </a:r>
          </a:p>
        </p:txBody>
      </p:sp>
      <p:sp>
        <p:nvSpPr>
          <p:cNvPr id="146" name="AutoShape 95"/>
          <p:cNvSpPr/>
          <p:nvPr/>
        </p:nvSpPr>
        <p:spPr bwMode="auto">
          <a:xfrm>
            <a:off x="2092190" y="5185110"/>
            <a:ext cx="222876" cy="2220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bg1"/>
          </a:solidFill>
          <a:ln>
            <a:noFill/>
          </a:ln>
          <a:effectLst/>
        </p:spPr>
        <p:txBody>
          <a:bodyPr lIns="50799" tIns="50799" rIns="50799" bIns="50799" anchor="ctr"/>
          <a:lstStyle/>
          <a:p>
            <a:pPr defTabSz="914400">
              <a:defRPr/>
            </a:pPr>
            <a:endParaRPr lang="es-ES" sz="5800" dirty="0">
              <a:solidFill>
                <a:prstClr val="white">
                  <a:lumMod val="65000"/>
                </a:prstClr>
              </a:solidFill>
              <a:effectLst>
                <a:outerShdw blurRad="38100" dist="38100" dir="2700000" algn="tl">
                  <a:srgbClr val="000000"/>
                </a:outerShdw>
              </a:effectLst>
              <a:latin typeface="Arial"/>
              <a:ea typeface="微软雅黑"/>
              <a:cs typeface="字魂105号-简雅黑" panose="00000500000000000000" pitchFamily="2" charset="-122"/>
              <a:sym typeface="Arial"/>
            </a:endParaRPr>
          </a:p>
        </p:txBody>
      </p:sp>
      <p:sp>
        <p:nvSpPr>
          <p:cNvPr id="147" name="Rectangle 100"/>
          <p:cNvSpPr/>
          <p:nvPr/>
        </p:nvSpPr>
        <p:spPr>
          <a:xfrm>
            <a:off x="1400552" y="2294950"/>
            <a:ext cx="2752280" cy="331008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1172210"/>
            <a:endParaRPr lang="en-US" sz="2300" dirty="0">
              <a:solidFill>
                <a:prstClr val="white"/>
              </a:solidFill>
              <a:latin typeface="Arial"/>
              <a:ea typeface="微软雅黑"/>
              <a:sym typeface="Arial"/>
            </a:endParaRPr>
          </a:p>
        </p:txBody>
      </p:sp>
      <p:sp>
        <p:nvSpPr>
          <p:cNvPr id="148" name="Rectangle 103"/>
          <p:cNvSpPr/>
          <p:nvPr/>
        </p:nvSpPr>
        <p:spPr>
          <a:xfrm>
            <a:off x="4736563" y="2608458"/>
            <a:ext cx="2752280" cy="1176145"/>
          </a:xfrm>
          <a:prstGeom prst="rect">
            <a:avLst/>
          </a:prstGeom>
          <a:solidFill>
            <a:srgbClr val="FE96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49" name="Rectangle 104"/>
          <p:cNvSpPr/>
          <p:nvPr/>
        </p:nvSpPr>
        <p:spPr>
          <a:xfrm>
            <a:off x="4736563" y="3784603"/>
            <a:ext cx="2752280" cy="313509"/>
          </a:xfrm>
          <a:prstGeom prst="rect">
            <a:avLst/>
          </a:prstGeom>
          <a:solidFill>
            <a:srgbClr val="FE967A">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50" name="Rectangle 105"/>
          <p:cNvSpPr/>
          <p:nvPr/>
        </p:nvSpPr>
        <p:spPr>
          <a:xfrm>
            <a:off x="4736563" y="4098112"/>
            <a:ext cx="2752280" cy="313509"/>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51" name="Rectangle 106"/>
          <p:cNvSpPr/>
          <p:nvPr/>
        </p:nvSpPr>
        <p:spPr>
          <a:xfrm>
            <a:off x="4736563" y="4411620"/>
            <a:ext cx="2752280" cy="313509"/>
          </a:xfrm>
          <a:prstGeom prst="rect">
            <a:avLst/>
          </a:prstGeom>
          <a:solidFill>
            <a:srgbClr val="FE967A">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52" name="Rectangle 107"/>
          <p:cNvSpPr/>
          <p:nvPr/>
        </p:nvSpPr>
        <p:spPr>
          <a:xfrm>
            <a:off x="4736563" y="4725128"/>
            <a:ext cx="2752280" cy="313509"/>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53" name="TextBox 110"/>
          <p:cNvSpPr txBox="1"/>
          <p:nvPr/>
        </p:nvSpPr>
        <p:spPr>
          <a:xfrm>
            <a:off x="5507411" y="2216185"/>
            <a:ext cx="1210588" cy="307777"/>
          </a:xfrm>
          <a:prstGeom prst="rect">
            <a:avLst/>
          </a:prstGeom>
          <a:noFill/>
        </p:spPr>
        <p:txBody>
          <a:bodyPr wrap="none" rtlCol="0">
            <a:spAutoFit/>
          </a:bodyPr>
          <a:lstStyle/>
          <a:p>
            <a:pPr algn="ctr" defTabSz="1172210"/>
            <a:r>
              <a:rPr lang="id-ID" sz="1400" dirty="0">
                <a:solidFill>
                  <a:prstClr val="white"/>
                </a:solidFill>
                <a:latin typeface="Arial"/>
                <a:ea typeface="微软雅黑"/>
                <a:cs typeface="字魂105号-简雅黑" panose="00000500000000000000" pitchFamily="2" charset="-122"/>
                <a:sym typeface="Arial"/>
              </a:rPr>
              <a:t>Popular Plan</a:t>
            </a:r>
          </a:p>
        </p:txBody>
      </p:sp>
      <p:sp>
        <p:nvSpPr>
          <p:cNvPr id="154" name="TextBox 111"/>
          <p:cNvSpPr txBox="1"/>
          <p:nvPr/>
        </p:nvSpPr>
        <p:spPr>
          <a:xfrm>
            <a:off x="5443292" y="2653089"/>
            <a:ext cx="1338828" cy="923330"/>
          </a:xfrm>
          <a:prstGeom prst="rect">
            <a:avLst/>
          </a:prstGeom>
          <a:noFill/>
        </p:spPr>
        <p:txBody>
          <a:bodyPr wrap="none" rtlCol="0">
            <a:spAutoFit/>
          </a:bodyPr>
          <a:lstStyle/>
          <a:p>
            <a:pPr algn="ctr" defTabSz="1172210"/>
            <a:r>
              <a:rPr lang="id-ID" sz="5400" b="1" dirty="0">
                <a:solidFill>
                  <a:prstClr val="white"/>
                </a:solidFill>
                <a:latin typeface="Arial"/>
                <a:ea typeface="微软雅黑"/>
                <a:cs typeface="字魂105号-简雅黑" panose="00000500000000000000" pitchFamily="2" charset="-122"/>
                <a:sym typeface="Arial"/>
              </a:rPr>
              <a:t>600</a:t>
            </a:r>
          </a:p>
        </p:txBody>
      </p:sp>
      <p:sp>
        <p:nvSpPr>
          <p:cNvPr id="155" name="TextBox 112"/>
          <p:cNvSpPr txBox="1"/>
          <p:nvPr/>
        </p:nvSpPr>
        <p:spPr>
          <a:xfrm>
            <a:off x="5142829" y="2866140"/>
            <a:ext cx="436526" cy="307777"/>
          </a:xfrm>
          <a:prstGeom prst="rect">
            <a:avLst/>
          </a:prstGeom>
          <a:noFill/>
        </p:spPr>
        <p:txBody>
          <a:bodyPr wrap="square" rtlCol="0">
            <a:spAutoFit/>
          </a:bodyPr>
          <a:lstStyle/>
          <a:p>
            <a:pPr algn="ctr" defTabSz="1172210"/>
            <a:r>
              <a:rPr lang="id-ID" sz="1400" b="1" dirty="0">
                <a:solidFill>
                  <a:prstClr val="white"/>
                </a:solidFill>
                <a:latin typeface="Arial"/>
                <a:ea typeface="微软雅黑"/>
                <a:cs typeface="字魂105号-简雅黑" panose="00000500000000000000" pitchFamily="2" charset="-122"/>
                <a:sym typeface="Arial"/>
              </a:rPr>
              <a:t>$</a:t>
            </a:r>
          </a:p>
        </p:txBody>
      </p:sp>
      <p:sp>
        <p:nvSpPr>
          <p:cNvPr id="156" name="TextBox 113"/>
          <p:cNvSpPr txBox="1"/>
          <p:nvPr/>
        </p:nvSpPr>
        <p:spPr>
          <a:xfrm>
            <a:off x="5692557" y="3364422"/>
            <a:ext cx="840294" cy="307777"/>
          </a:xfrm>
          <a:prstGeom prst="rect">
            <a:avLst/>
          </a:prstGeom>
          <a:noFill/>
        </p:spPr>
        <p:txBody>
          <a:bodyPr wrap="none" rtlCol="0">
            <a:spAutoFit/>
          </a:bodyPr>
          <a:lstStyle/>
          <a:p>
            <a:pPr algn="ctr" defTabSz="1172210"/>
            <a:r>
              <a:rPr lang="id-ID" sz="1400" i="1" dirty="0">
                <a:solidFill>
                  <a:prstClr val="white"/>
                </a:solidFill>
                <a:latin typeface="Arial"/>
                <a:ea typeface="微软雅黑"/>
                <a:cs typeface="字魂105号-简雅黑" panose="00000500000000000000" pitchFamily="2" charset="-122"/>
                <a:sym typeface="Arial"/>
              </a:rPr>
              <a:t>per year</a:t>
            </a:r>
          </a:p>
        </p:txBody>
      </p:sp>
      <p:sp>
        <p:nvSpPr>
          <p:cNvPr id="157" name="TextBox 114"/>
          <p:cNvSpPr txBox="1"/>
          <p:nvPr/>
        </p:nvSpPr>
        <p:spPr>
          <a:xfrm>
            <a:off x="5545212" y="3784601"/>
            <a:ext cx="1134991" cy="307777"/>
          </a:xfrm>
          <a:prstGeom prst="rect">
            <a:avLst/>
          </a:prstGeom>
          <a:noFill/>
        </p:spPr>
        <p:txBody>
          <a:bodyPr wrap="none" rtlCol="0">
            <a:spAutoFit/>
          </a:bodyPr>
          <a:lstStyle/>
          <a:p>
            <a:pPr algn="ctr" defTabSz="1172210"/>
            <a:r>
              <a:rPr lang="id-ID" sz="1400" dirty="0">
                <a:solidFill>
                  <a:prstClr val="white">
                    <a:lumMod val="50000"/>
                  </a:prstClr>
                </a:solidFill>
                <a:latin typeface="Arial"/>
                <a:ea typeface="微软雅黑"/>
                <a:cs typeface="字魂105号-简雅黑" panose="00000500000000000000" pitchFamily="2" charset="-122"/>
                <a:sym typeface="Arial"/>
              </a:rPr>
              <a:t>3000 Users</a:t>
            </a:r>
          </a:p>
        </p:txBody>
      </p:sp>
      <p:sp>
        <p:nvSpPr>
          <p:cNvPr id="158" name="TextBox 115"/>
          <p:cNvSpPr txBox="1"/>
          <p:nvPr/>
        </p:nvSpPr>
        <p:spPr>
          <a:xfrm>
            <a:off x="5233428" y="4106920"/>
            <a:ext cx="1758558" cy="307777"/>
          </a:xfrm>
          <a:prstGeom prst="rect">
            <a:avLst/>
          </a:prstGeom>
          <a:noFill/>
        </p:spPr>
        <p:txBody>
          <a:bodyPr wrap="none" rtlCol="0">
            <a:spAutoFit/>
          </a:bodyPr>
          <a:lstStyle/>
          <a:p>
            <a:pPr algn="ctr" defTabSz="1172210"/>
            <a:r>
              <a:rPr lang="id-ID" sz="1400" dirty="0">
                <a:solidFill>
                  <a:prstClr val="white">
                    <a:lumMod val="65000"/>
                  </a:prstClr>
                </a:solidFill>
                <a:latin typeface="Arial"/>
                <a:ea typeface="微软雅黑"/>
                <a:cs typeface="字魂105号-简雅黑" panose="00000500000000000000" pitchFamily="2" charset="-122"/>
                <a:sym typeface="Arial"/>
              </a:rPr>
              <a:t>200 Email Accounts</a:t>
            </a:r>
          </a:p>
        </p:txBody>
      </p:sp>
      <p:sp>
        <p:nvSpPr>
          <p:cNvPr id="159" name="TextBox 116"/>
          <p:cNvSpPr txBox="1"/>
          <p:nvPr/>
        </p:nvSpPr>
        <p:spPr>
          <a:xfrm>
            <a:off x="5313447" y="4430908"/>
            <a:ext cx="1598515" cy="307777"/>
          </a:xfrm>
          <a:prstGeom prst="rect">
            <a:avLst/>
          </a:prstGeom>
          <a:noFill/>
        </p:spPr>
        <p:txBody>
          <a:bodyPr wrap="none" rtlCol="0">
            <a:spAutoFit/>
          </a:bodyPr>
          <a:lstStyle/>
          <a:p>
            <a:pPr algn="ctr" defTabSz="1172210"/>
            <a:r>
              <a:rPr lang="id-ID" sz="1400" dirty="0">
                <a:solidFill>
                  <a:prstClr val="white">
                    <a:lumMod val="50000"/>
                  </a:prstClr>
                </a:solidFill>
                <a:latin typeface="Arial"/>
                <a:ea typeface="微软雅黑"/>
                <a:cs typeface="字魂105号-简雅黑" panose="00000500000000000000" pitchFamily="2" charset="-122"/>
                <a:sym typeface="Arial"/>
              </a:rPr>
              <a:t>Basic Performace</a:t>
            </a:r>
          </a:p>
        </p:txBody>
      </p:sp>
      <p:sp>
        <p:nvSpPr>
          <p:cNvPr id="160" name="TextBox 117"/>
          <p:cNvSpPr txBox="1"/>
          <p:nvPr/>
        </p:nvSpPr>
        <p:spPr>
          <a:xfrm>
            <a:off x="5658670" y="4742824"/>
            <a:ext cx="908069" cy="307777"/>
          </a:xfrm>
          <a:prstGeom prst="rect">
            <a:avLst/>
          </a:prstGeom>
          <a:noFill/>
        </p:spPr>
        <p:txBody>
          <a:bodyPr wrap="none" rtlCol="0">
            <a:spAutoFit/>
          </a:bodyPr>
          <a:lstStyle/>
          <a:p>
            <a:pPr algn="ctr" defTabSz="1172210"/>
            <a:r>
              <a:rPr lang="id-ID" sz="1400" dirty="0">
                <a:solidFill>
                  <a:prstClr val="white">
                    <a:lumMod val="65000"/>
                  </a:prstClr>
                </a:solidFill>
                <a:latin typeface="Arial"/>
                <a:ea typeface="微软雅黑"/>
                <a:cs typeface="字魂105号-简雅黑" panose="00000500000000000000" pitchFamily="2" charset="-122"/>
                <a:sym typeface="Arial"/>
              </a:rPr>
              <a:t>50 HTTP</a:t>
            </a:r>
          </a:p>
        </p:txBody>
      </p:sp>
      <p:sp>
        <p:nvSpPr>
          <p:cNvPr id="161" name="Rectangle 118"/>
          <p:cNvSpPr/>
          <p:nvPr/>
        </p:nvSpPr>
        <p:spPr>
          <a:xfrm>
            <a:off x="5345979" y="5230893"/>
            <a:ext cx="1533454" cy="374141"/>
          </a:xfrm>
          <a:prstGeom prst="rect">
            <a:avLst/>
          </a:prstGeom>
          <a:solidFill>
            <a:srgbClr val="EC340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62" name="TextBox 119"/>
          <p:cNvSpPr txBox="1"/>
          <p:nvPr/>
        </p:nvSpPr>
        <p:spPr>
          <a:xfrm>
            <a:off x="5752330" y="5273272"/>
            <a:ext cx="902811" cy="307777"/>
          </a:xfrm>
          <a:prstGeom prst="rect">
            <a:avLst/>
          </a:prstGeom>
          <a:noFill/>
        </p:spPr>
        <p:txBody>
          <a:bodyPr wrap="none" rtlCol="0">
            <a:spAutoFit/>
          </a:bodyPr>
          <a:lstStyle/>
          <a:p>
            <a:pPr algn="ctr" defTabSz="1172210"/>
            <a:r>
              <a:rPr lang="id-ID" sz="1400" dirty="0">
                <a:solidFill>
                  <a:prstClr val="white"/>
                </a:solidFill>
                <a:latin typeface="Arial"/>
                <a:ea typeface="微软雅黑"/>
                <a:cs typeface="字魂105号-简雅黑" panose="00000500000000000000" pitchFamily="2" charset="-122"/>
                <a:sym typeface="Arial"/>
              </a:rPr>
              <a:t>Buy Now</a:t>
            </a:r>
          </a:p>
        </p:txBody>
      </p:sp>
      <p:sp>
        <p:nvSpPr>
          <p:cNvPr id="163" name="AutoShape 82"/>
          <p:cNvSpPr/>
          <p:nvPr/>
        </p:nvSpPr>
        <p:spPr bwMode="auto">
          <a:xfrm>
            <a:off x="5419515" y="5334408"/>
            <a:ext cx="155335" cy="155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99" tIns="50799" rIns="50799" bIns="50799" anchor="ctr"/>
          <a:lstStyle/>
          <a:p>
            <a:pPr defTabSz="914400">
              <a:defRPr/>
            </a:pPr>
            <a:endParaRPr lang="es-ES" sz="5800" dirty="0">
              <a:solidFill>
                <a:srgbClr val="44CEB9"/>
              </a:solidFill>
              <a:effectLst>
                <a:outerShdw blurRad="38100" dist="38100" dir="2700000" algn="tl">
                  <a:srgbClr val="000000"/>
                </a:outerShdw>
              </a:effectLst>
              <a:latin typeface="Arial"/>
              <a:ea typeface="微软雅黑"/>
              <a:cs typeface="字魂105号-简雅黑" panose="00000500000000000000" pitchFamily="2" charset="-122"/>
              <a:sym typeface="Arial"/>
            </a:endParaRPr>
          </a:p>
        </p:txBody>
      </p:sp>
      <p:sp>
        <p:nvSpPr>
          <p:cNvPr id="164" name="Rectangle 121"/>
          <p:cNvSpPr/>
          <p:nvPr/>
        </p:nvSpPr>
        <p:spPr>
          <a:xfrm>
            <a:off x="4736563" y="2128620"/>
            <a:ext cx="2752280" cy="3674792"/>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172210"/>
            <a:endParaRPr lang="en-US" sz="2300" dirty="0">
              <a:solidFill>
                <a:prstClr val="white"/>
              </a:solidFill>
              <a:latin typeface="Arial"/>
              <a:ea typeface="微软雅黑"/>
              <a:sym typeface="Arial"/>
            </a:endParaRPr>
          </a:p>
        </p:txBody>
      </p:sp>
      <p:sp>
        <p:nvSpPr>
          <p:cNvPr id="165" name="Rectangle 123"/>
          <p:cNvSpPr/>
          <p:nvPr/>
        </p:nvSpPr>
        <p:spPr>
          <a:xfrm>
            <a:off x="8039168" y="2312697"/>
            <a:ext cx="2752280" cy="3297592"/>
          </a:xfrm>
          <a:prstGeom prst="rect">
            <a:avLst/>
          </a:prstGeom>
          <a:solidFill>
            <a:schemeClr val="accent1">
              <a:lumMod val="20000"/>
              <a:lumOff val="80000"/>
            </a:schemeClr>
          </a:solidFill>
          <a:ln w="12700" cap="sq">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66" name="Rectangle 124"/>
          <p:cNvSpPr/>
          <p:nvPr/>
        </p:nvSpPr>
        <p:spPr>
          <a:xfrm>
            <a:off x="8039168" y="2608459"/>
            <a:ext cx="2752280" cy="1176145"/>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67" name="Rectangle 125"/>
          <p:cNvSpPr/>
          <p:nvPr/>
        </p:nvSpPr>
        <p:spPr>
          <a:xfrm>
            <a:off x="8039168" y="3784604"/>
            <a:ext cx="2752280" cy="313509"/>
          </a:xfrm>
          <a:prstGeom prst="rect">
            <a:avLst/>
          </a:prstGeom>
          <a:solidFill>
            <a:schemeClr val="accent1">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68" name="Rectangle 126"/>
          <p:cNvSpPr/>
          <p:nvPr/>
        </p:nvSpPr>
        <p:spPr>
          <a:xfrm>
            <a:off x="8039168" y="4098113"/>
            <a:ext cx="2752280" cy="313509"/>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69" name="Rectangle 127"/>
          <p:cNvSpPr/>
          <p:nvPr/>
        </p:nvSpPr>
        <p:spPr>
          <a:xfrm>
            <a:off x="8039168" y="4411620"/>
            <a:ext cx="2752280" cy="313509"/>
          </a:xfrm>
          <a:prstGeom prst="rect">
            <a:avLst/>
          </a:prstGeom>
          <a:solidFill>
            <a:schemeClr val="accent1">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70" name="Rectangle 128"/>
          <p:cNvSpPr/>
          <p:nvPr/>
        </p:nvSpPr>
        <p:spPr>
          <a:xfrm>
            <a:off x="8039168" y="4725129"/>
            <a:ext cx="2752280" cy="313509"/>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71" name="Rectangle 129"/>
          <p:cNvSpPr/>
          <p:nvPr/>
        </p:nvSpPr>
        <p:spPr>
          <a:xfrm>
            <a:off x="8039168" y="2312698"/>
            <a:ext cx="2752280" cy="313509"/>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72" name="Rectangle 130"/>
          <p:cNvSpPr/>
          <p:nvPr/>
        </p:nvSpPr>
        <p:spPr>
          <a:xfrm>
            <a:off x="8039168" y="2294950"/>
            <a:ext cx="2752280" cy="313509"/>
          </a:xfrm>
          <a:prstGeom prst="rect">
            <a:avLst/>
          </a:prstGeom>
          <a:solidFill>
            <a:schemeClr val="tx1">
              <a:lumMod val="75000"/>
              <a:lumOff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73" name="TextBox 131"/>
          <p:cNvSpPr txBox="1"/>
          <p:nvPr/>
        </p:nvSpPr>
        <p:spPr>
          <a:xfrm>
            <a:off x="8745096" y="2312697"/>
            <a:ext cx="1340432" cy="307777"/>
          </a:xfrm>
          <a:prstGeom prst="rect">
            <a:avLst/>
          </a:prstGeom>
          <a:noFill/>
        </p:spPr>
        <p:txBody>
          <a:bodyPr wrap="none" rtlCol="0">
            <a:spAutoFit/>
          </a:bodyPr>
          <a:lstStyle/>
          <a:p>
            <a:pPr algn="ctr" defTabSz="1172210"/>
            <a:r>
              <a:rPr lang="id-ID" sz="1400" dirty="0">
                <a:solidFill>
                  <a:prstClr val="white"/>
                </a:solidFill>
                <a:latin typeface="Arial"/>
                <a:ea typeface="微软雅黑"/>
                <a:cs typeface="字魂105号-简雅黑" panose="00000500000000000000" pitchFamily="2" charset="-122"/>
                <a:sym typeface="Arial"/>
              </a:rPr>
              <a:t>The Best Plan</a:t>
            </a:r>
          </a:p>
        </p:txBody>
      </p:sp>
      <p:sp>
        <p:nvSpPr>
          <p:cNvPr id="174" name="TextBox 132"/>
          <p:cNvSpPr txBox="1"/>
          <p:nvPr/>
        </p:nvSpPr>
        <p:spPr>
          <a:xfrm>
            <a:off x="8745895" y="2653090"/>
            <a:ext cx="1338828" cy="923330"/>
          </a:xfrm>
          <a:prstGeom prst="rect">
            <a:avLst/>
          </a:prstGeom>
          <a:noFill/>
        </p:spPr>
        <p:txBody>
          <a:bodyPr wrap="none" rtlCol="0">
            <a:spAutoFit/>
          </a:bodyPr>
          <a:lstStyle/>
          <a:p>
            <a:pPr algn="ctr" defTabSz="1172210"/>
            <a:r>
              <a:rPr lang="id-ID" sz="5400" b="1" dirty="0">
                <a:solidFill>
                  <a:prstClr val="white"/>
                </a:solidFill>
                <a:latin typeface="Arial"/>
                <a:ea typeface="微软雅黑"/>
                <a:cs typeface="字魂105号-简雅黑" panose="00000500000000000000" pitchFamily="2" charset="-122"/>
                <a:sym typeface="Arial"/>
              </a:rPr>
              <a:t>900</a:t>
            </a:r>
          </a:p>
        </p:txBody>
      </p:sp>
      <p:sp>
        <p:nvSpPr>
          <p:cNvPr id="175" name="TextBox 133"/>
          <p:cNvSpPr txBox="1"/>
          <p:nvPr/>
        </p:nvSpPr>
        <p:spPr>
          <a:xfrm>
            <a:off x="8517319" y="2877570"/>
            <a:ext cx="295274" cy="307777"/>
          </a:xfrm>
          <a:prstGeom prst="rect">
            <a:avLst/>
          </a:prstGeom>
          <a:noFill/>
        </p:spPr>
        <p:txBody>
          <a:bodyPr wrap="none" rtlCol="0">
            <a:spAutoFit/>
          </a:bodyPr>
          <a:lstStyle/>
          <a:p>
            <a:pPr algn="ctr" defTabSz="1172210"/>
            <a:r>
              <a:rPr lang="id-ID" sz="1400" b="1" dirty="0">
                <a:solidFill>
                  <a:prstClr val="white"/>
                </a:solidFill>
                <a:latin typeface="Arial"/>
                <a:ea typeface="微软雅黑"/>
                <a:cs typeface="字魂105号-简雅黑" panose="00000500000000000000" pitchFamily="2" charset="-122"/>
                <a:sym typeface="Arial"/>
              </a:rPr>
              <a:t>$</a:t>
            </a:r>
          </a:p>
        </p:txBody>
      </p:sp>
      <p:sp>
        <p:nvSpPr>
          <p:cNvPr id="176" name="TextBox 134"/>
          <p:cNvSpPr txBox="1"/>
          <p:nvPr/>
        </p:nvSpPr>
        <p:spPr>
          <a:xfrm>
            <a:off x="8995162" y="3364423"/>
            <a:ext cx="840294" cy="307777"/>
          </a:xfrm>
          <a:prstGeom prst="rect">
            <a:avLst/>
          </a:prstGeom>
          <a:noFill/>
        </p:spPr>
        <p:txBody>
          <a:bodyPr wrap="none" rtlCol="0">
            <a:spAutoFit/>
          </a:bodyPr>
          <a:lstStyle/>
          <a:p>
            <a:pPr algn="ctr" defTabSz="1172210"/>
            <a:r>
              <a:rPr lang="id-ID" sz="1400" i="1" dirty="0">
                <a:solidFill>
                  <a:prstClr val="white"/>
                </a:solidFill>
                <a:latin typeface="Arial"/>
                <a:ea typeface="微软雅黑"/>
                <a:cs typeface="字魂105号-简雅黑" panose="00000500000000000000" pitchFamily="2" charset="-122"/>
                <a:sym typeface="Arial"/>
              </a:rPr>
              <a:t>per year</a:t>
            </a:r>
          </a:p>
        </p:txBody>
      </p:sp>
      <p:sp>
        <p:nvSpPr>
          <p:cNvPr id="177" name="TextBox 135"/>
          <p:cNvSpPr txBox="1"/>
          <p:nvPr/>
        </p:nvSpPr>
        <p:spPr>
          <a:xfrm>
            <a:off x="8847817" y="3784602"/>
            <a:ext cx="1134991" cy="307777"/>
          </a:xfrm>
          <a:prstGeom prst="rect">
            <a:avLst/>
          </a:prstGeom>
          <a:noFill/>
        </p:spPr>
        <p:txBody>
          <a:bodyPr wrap="none" rtlCol="0">
            <a:spAutoFit/>
          </a:bodyPr>
          <a:lstStyle/>
          <a:p>
            <a:pPr algn="ctr" defTabSz="1172210"/>
            <a:r>
              <a:rPr lang="id-ID" sz="1400" dirty="0">
                <a:solidFill>
                  <a:prstClr val="white">
                    <a:lumMod val="50000"/>
                  </a:prstClr>
                </a:solidFill>
                <a:latin typeface="Arial"/>
                <a:ea typeface="微软雅黑"/>
                <a:cs typeface="字魂105号-简雅黑" panose="00000500000000000000" pitchFamily="2" charset="-122"/>
                <a:sym typeface="Arial"/>
              </a:rPr>
              <a:t>3000 Users</a:t>
            </a:r>
          </a:p>
        </p:txBody>
      </p:sp>
      <p:sp>
        <p:nvSpPr>
          <p:cNvPr id="178" name="TextBox 136"/>
          <p:cNvSpPr txBox="1"/>
          <p:nvPr/>
        </p:nvSpPr>
        <p:spPr>
          <a:xfrm>
            <a:off x="8536036" y="4106921"/>
            <a:ext cx="1758558" cy="307777"/>
          </a:xfrm>
          <a:prstGeom prst="rect">
            <a:avLst/>
          </a:prstGeom>
          <a:noFill/>
        </p:spPr>
        <p:txBody>
          <a:bodyPr wrap="none" rtlCol="0">
            <a:spAutoFit/>
          </a:bodyPr>
          <a:lstStyle/>
          <a:p>
            <a:pPr algn="ctr" defTabSz="1172210"/>
            <a:r>
              <a:rPr lang="id-ID" sz="1400" dirty="0">
                <a:solidFill>
                  <a:prstClr val="white">
                    <a:lumMod val="65000"/>
                  </a:prstClr>
                </a:solidFill>
                <a:latin typeface="Arial"/>
                <a:ea typeface="微软雅黑"/>
                <a:cs typeface="字魂105号-简雅黑" panose="00000500000000000000" pitchFamily="2" charset="-122"/>
                <a:sym typeface="Arial"/>
              </a:rPr>
              <a:t>200 Email Accounts</a:t>
            </a:r>
          </a:p>
        </p:txBody>
      </p:sp>
      <p:sp>
        <p:nvSpPr>
          <p:cNvPr id="179" name="TextBox 137"/>
          <p:cNvSpPr txBox="1"/>
          <p:nvPr/>
        </p:nvSpPr>
        <p:spPr>
          <a:xfrm>
            <a:off x="8616053" y="4430909"/>
            <a:ext cx="1598515" cy="307777"/>
          </a:xfrm>
          <a:prstGeom prst="rect">
            <a:avLst/>
          </a:prstGeom>
          <a:noFill/>
        </p:spPr>
        <p:txBody>
          <a:bodyPr wrap="none" rtlCol="0">
            <a:spAutoFit/>
          </a:bodyPr>
          <a:lstStyle/>
          <a:p>
            <a:pPr algn="ctr" defTabSz="1172210"/>
            <a:r>
              <a:rPr lang="id-ID" sz="1400" dirty="0">
                <a:solidFill>
                  <a:prstClr val="white">
                    <a:lumMod val="50000"/>
                  </a:prstClr>
                </a:solidFill>
                <a:latin typeface="Arial"/>
                <a:ea typeface="微软雅黑"/>
                <a:cs typeface="字魂105号-简雅黑" panose="00000500000000000000" pitchFamily="2" charset="-122"/>
                <a:sym typeface="Arial"/>
              </a:rPr>
              <a:t>Basic Performace</a:t>
            </a:r>
          </a:p>
        </p:txBody>
      </p:sp>
      <p:sp>
        <p:nvSpPr>
          <p:cNvPr id="180" name="TextBox 138"/>
          <p:cNvSpPr txBox="1"/>
          <p:nvPr/>
        </p:nvSpPr>
        <p:spPr>
          <a:xfrm>
            <a:off x="8961274" y="4742825"/>
            <a:ext cx="908069" cy="307777"/>
          </a:xfrm>
          <a:prstGeom prst="rect">
            <a:avLst/>
          </a:prstGeom>
          <a:noFill/>
        </p:spPr>
        <p:txBody>
          <a:bodyPr wrap="none" rtlCol="0">
            <a:spAutoFit/>
          </a:bodyPr>
          <a:lstStyle/>
          <a:p>
            <a:pPr algn="ctr" defTabSz="1172210"/>
            <a:r>
              <a:rPr lang="id-ID" sz="1400" dirty="0">
                <a:solidFill>
                  <a:prstClr val="white">
                    <a:lumMod val="65000"/>
                  </a:prstClr>
                </a:solidFill>
                <a:latin typeface="Arial"/>
                <a:ea typeface="微软雅黑"/>
                <a:cs typeface="字魂105号-简雅黑" panose="00000500000000000000" pitchFamily="2" charset="-122"/>
                <a:sym typeface="Arial"/>
              </a:rPr>
              <a:t>50 HTTP</a:t>
            </a:r>
          </a:p>
        </p:txBody>
      </p:sp>
      <p:sp>
        <p:nvSpPr>
          <p:cNvPr id="181" name="Rectangle 139"/>
          <p:cNvSpPr/>
          <p:nvPr/>
        </p:nvSpPr>
        <p:spPr>
          <a:xfrm>
            <a:off x="8648584" y="5124169"/>
            <a:ext cx="1533454" cy="374141"/>
          </a:xfrm>
          <a:prstGeom prst="rect">
            <a:avLst/>
          </a:prstGeom>
          <a:solidFill>
            <a:schemeClr val="tx2"/>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2210"/>
            <a:endParaRPr lang="id-ID" sz="4800" dirty="0">
              <a:solidFill>
                <a:prstClr val="white"/>
              </a:solidFill>
              <a:latin typeface="Arial"/>
              <a:ea typeface="微软雅黑"/>
              <a:sym typeface="Arial"/>
            </a:endParaRPr>
          </a:p>
        </p:txBody>
      </p:sp>
      <p:sp>
        <p:nvSpPr>
          <p:cNvPr id="182" name="TextBox 140"/>
          <p:cNvSpPr txBox="1"/>
          <p:nvPr/>
        </p:nvSpPr>
        <p:spPr>
          <a:xfrm>
            <a:off x="9054934" y="5166549"/>
            <a:ext cx="902811" cy="307777"/>
          </a:xfrm>
          <a:prstGeom prst="rect">
            <a:avLst/>
          </a:prstGeom>
          <a:noFill/>
        </p:spPr>
        <p:txBody>
          <a:bodyPr wrap="none" rtlCol="0">
            <a:spAutoFit/>
          </a:bodyPr>
          <a:lstStyle/>
          <a:p>
            <a:pPr algn="ctr" defTabSz="1172210"/>
            <a:r>
              <a:rPr lang="id-ID" sz="1400" dirty="0">
                <a:solidFill>
                  <a:prstClr val="white"/>
                </a:solidFill>
                <a:latin typeface="Arial"/>
                <a:ea typeface="微软雅黑"/>
                <a:cs typeface="字魂105号-简雅黑" panose="00000500000000000000" pitchFamily="2" charset="-122"/>
                <a:sym typeface="Arial"/>
              </a:rPr>
              <a:t>Buy Now</a:t>
            </a:r>
          </a:p>
        </p:txBody>
      </p:sp>
      <p:sp>
        <p:nvSpPr>
          <p:cNvPr id="183" name="Freeform 13"/>
          <p:cNvSpPr>
            <a:spLocks noEditPoints="1"/>
          </p:cNvSpPr>
          <p:nvPr/>
        </p:nvSpPr>
        <p:spPr bwMode="auto">
          <a:xfrm>
            <a:off x="8731461" y="5238466"/>
            <a:ext cx="188274" cy="184550"/>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121920" tIns="60960" rIns="121920" bIns="60960" numCol="1" anchor="t" anchorCtr="0" compatLnSpc="1"/>
          <a:lstStyle/>
          <a:p>
            <a:pPr defTabSz="1172210"/>
            <a:endParaRPr lang="id-ID" sz="4800" dirty="0">
              <a:solidFill>
                <a:prstClr val="black"/>
              </a:solidFill>
              <a:latin typeface="Arial"/>
              <a:ea typeface="微软雅黑"/>
              <a:sym typeface="Arial"/>
            </a:endParaRPr>
          </a:p>
        </p:txBody>
      </p:sp>
      <p:sp>
        <p:nvSpPr>
          <p:cNvPr id="184" name="Rectangle 142"/>
          <p:cNvSpPr/>
          <p:nvPr/>
        </p:nvSpPr>
        <p:spPr>
          <a:xfrm>
            <a:off x="8039168" y="2294950"/>
            <a:ext cx="2752280" cy="3310085"/>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172210"/>
            <a:endParaRPr lang="en-US" sz="2300" dirty="0">
              <a:solidFill>
                <a:prstClr val="white"/>
              </a:solidFill>
              <a:latin typeface="Arial"/>
              <a:ea typeface="微软雅黑"/>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1000"/>
                                        <p:tgtEl>
                                          <p:spTgt spid="126"/>
                                        </p:tgtEl>
                                      </p:cBhvr>
                                    </p:animEffect>
                                    <p:anim calcmode="lin" valueType="num">
                                      <p:cBhvr>
                                        <p:cTn id="23" dur="1000" fill="hold"/>
                                        <p:tgtEl>
                                          <p:spTgt spid="126"/>
                                        </p:tgtEl>
                                        <p:attrNameLst>
                                          <p:attrName>ppt_x</p:attrName>
                                        </p:attrNameLst>
                                      </p:cBhvr>
                                      <p:tavLst>
                                        <p:tav tm="0">
                                          <p:val>
                                            <p:strVal val="#ppt_x"/>
                                          </p:val>
                                        </p:tav>
                                        <p:tav tm="100000">
                                          <p:val>
                                            <p:strVal val="#ppt_x"/>
                                          </p:val>
                                        </p:tav>
                                      </p:tavLst>
                                    </p:anim>
                                    <p:anim calcmode="lin" valueType="num">
                                      <p:cBhvr>
                                        <p:cTn id="24" dur="1000" fill="hold"/>
                                        <p:tgtEl>
                                          <p:spTgt spid="1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1000"/>
                                        <p:tgtEl>
                                          <p:spTgt spid="127"/>
                                        </p:tgtEl>
                                      </p:cBhvr>
                                    </p:animEffect>
                                    <p:anim calcmode="lin" valueType="num">
                                      <p:cBhvr>
                                        <p:cTn id="28" dur="1000" fill="hold"/>
                                        <p:tgtEl>
                                          <p:spTgt spid="127"/>
                                        </p:tgtEl>
                                        <p:attrNameLst>
                                          <p:attrName>ppt_x</p:attrName>
                                        </p:attrNameLst>
                                      </p:cBhvr>
                                      <p:tavLst>
                                        <p:tav tm="0">
                                          <p:val>
                                            <p:strVal val="#ppt_x"/>
                                          </p:val>
                                        </p:tav>
                                        <p:tav tm="100000">
                                          <p:val>
                                            <p:strVal val="#ppt_x"/>
                                          </p:val>
                                        </p:tav>
                                      </p:tavLst>
                                    </p:anim>
                                    <p:anim calcmode="lin" valueType="num">
                                      <p:cBhvr>
                                        <p:cTn id="29" dur="1000" fill="hold"/>
                                        <p:tgtEl>
                                          <p:spTgt spid="1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anim calcmode="lin" valueType="num">
                                      <p:cBhvr>
                                        <p:cTn id="33" dur="1000" fill="hold"/>
                                        <p:tgtEl>
                                          <p:spTgt spid="128"/>
                                        </p:tgtEl>
                                        <p:attrNameLst>
                                          <p:attrName>ppt_x</p:attrName>
                                        </p:attrNameLst>
                                      </p:cBhvr>
                                      <p:tavLst>
                                        <p:tav tm="0">
                                          <p:val>
                                            <p:strVal val="#ppt_x"/>
                                          </p:val>
                                        </p:tav>
                                        <p:tav tm="100000">
                                          <p:val>
                                            <p:strVal val="#ppt_x"/>
                                          </p:val>
                                        </p:tav>
                                      </p:tavLst>
                                    </p:anim>
                                    <p:anim calcmode="lin" valueType="num">
                                      <p:cBhvr>
                                        <p:cTn id="34" dur="1000" fill="hold"/>
                                        <p:tgtEl>
                                          <p:spTgt spid="1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anim calcmode="lin" valueType="num">
                                      <p:cBhvr>
                                        <p:cTn id="38" dur="1000" fill="hold"/>
                                        <p:tgtEl>
                                          <p:spTgt spid="129"/>
                                        </p:tgtEl>
                                        <p:attrNameLst>
                                          <p:attrName>ppt_x</p:attrName>
                                        </p:attrNameLst>
                                      </p:cBhvr>
                                      <p:tavLst>
                                        <p:tav tm="0">
                                          <p:val>
                                            <p:strVal val="#ppt_x"/>
                                          </p:val>
                                        </p:tav>
                                        <p:tav tm="100000">
                                          <p:val>
                                            <p:strVal val="#ppt_x"/>
                                          </p:val>
                                        </p:tav>
                                      </p:tavLst>
                                    </p:anim>
                                    <p:anim calcmode="lin" valueType="num">
                                      <p:cBhvr>
                                        <p:cTn id="39" dur="1000" fill="hold"/>
                                        <p:tgtEl>
                                          <p:spTgt spid="1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1000"/>
                                        <p:tgtEl>
                                          <p:spTgt spid="130"/>
                                        </p:tgtEl>
                                      </p:cBhvr>
                                    </p:animEffect>
                                    <p:anim calcmode="lin" valueType="num">
                                      <p:cBhvr>
                                        <p:cTn id="43" dur="1000" fill="hold"/>
                                        <p:tgtEl>
                                          <p:spTgt spid="130"/>
                                        </p:tgtEl>
                                        <p:attrNameLst>
                                          <p:attrName>ppt_x</p:attrName>
                                        </p:attrNameLst>
                                      </p:cBhvr>
                                      <p:tavLst>
                                        <p:tav tm="0">
                                          <p:val>
                                            <p:strVal val="#ppt_x"/>
                                          </p:val>
                                        </p:tav>
                                        <p:tav tm="100000">
                                          <p:val>
                                            <p:strVal val="#ppt_x"/>
                                          </p:val>
                                        </p:tav>
                                      </p:tavLst>
                                    </p:anim>
                                    <p:anim calcmode="lin" valueType="num">
                                      <p:cBhvr>
                                        <p:cTn id="44" dur="1000" fill="hold"/>
                                        <p:tgtEl>
                                          <p:spTgt spid="13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5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1000"/>
                                        <p:tgtEl>
                                          <p:spTgt spid="131"/>
                                        </p:tgtEl>
                                      </p:cBhvr>
                                    </p:animEffect>
                                    <p:anim calcmode="lin" valueType="num">
                                      <p:cBhvr>
                                        <p:cTn id="48" dur="1000" fill="hold"/>
                                        <p:tgtEl>
                                          <p:spTgt spid="131"/>
                                        </p:tgtEl>
                                        <p:attrNameLst>
                                          <p:attrName>ppt_x</p:attrName>
                                        </p:attrNameLst>
                                      </p:cBhvr>
                                      <p:tavLst>
                                        <p:tav tm="0">
                                          <p:val>
                                            <p:strVal val="#ppt_x"/>
                                          </p:val>
                                        </p:tav>
                                        <p:tav tm="100000">
                                          <p:val>
                                            <p:strVal val="#ppt_x"/>
                                          </p:val>
                                        </p:tav>
                                      </p:tavLst>
                                    </p:anim>
                                    <p:anim calcmode="lin" valueType="num">
                                      <p:cBhvr>
                                        <p:cTn id="49" dur="1000" fill="hold"/>
                                        <p:tgtEl>
                                          <p:spTgt spid="13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
                                  </p:stCondLst>
                                  <p:childTnLst>
                                    <p:set>
                                      <p:cBhvr>
                                        <p:cTn id="51" dur="1" fill="hold">
                                          <p:stCondLst>
                                            <p:cond delay="0"/>
                                          </p:stCondLst>
                                        </p:cTn>
                                        <p:tgtEl>
                                          <p:spTgt spid="132"/>
                                        </p:tgtEl>
                                        <p:attrNameLst>
                                          <p:attrName>style.visibility</p:attrName>
                                        </p:attrNameLst>
                                      </p:cBhvr>
                                      <p:to>
                                        <p:strVal val="visible"/>
                                      </p:to>
                                    </p:set>
                                    <p:animEffect transition="in" filter="fade">
                                      <p:cBhvr>
                                        <p:cTn id="52" dur="1000"/>
                                        <p:tgtEl>
                                          <p:spTgt spid="132"/>
                                        </p:tgtEl>
                                      </p:cBhvr>
                                    </p:animEffect>
                                    <p:anim calcmode="lin" valueType="num">
                                      <p:cBhvr>
                                        <p:cTn id="53" dur="1000" fill="hold"/>
                                        <p:tgtEl>
                                          <p:spTgt spid="132"/>
                                        </p:tgtEl>
                                        <p:attrNameLst>
                                          <p:attrName>ppt_x</p:attrName>
                                        </p:attrNameLst>
                                      </p:cBhvr>
                                      <p:tavLst>
                                        <p:tav tm="0">
                                          <p:val>
                                            <p:strVal val="#ppt_x"/>
                                          </p:val>
                                        </p:tav>
                                        <p:tav tm="100000">
                                          <p:val>
                                            <p:strVal val="#ppt_x"/>
                                          </p:val>
                                        </p:tav>
                                      </p:tavLst>
                                    </p:anim>
                                    <p:anim calcmode="lin" valueType="num">
                                      <p:cBhvr>
                                        <p:cTn id="54" dur="1000" fill="hold"/>
                                        <p:tgtEl>
                                          <p:spTgt spid="1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50"/>
                                  </p:stCondLst>
                                  <p:childTnLst>
                                    <p:set>
                                      <p:cBhvr>
                                        <p:cTn id="56" dur="1" fill="hold">
                                          <p:stCondLst>
                                            <p:cond delay="0"/>
                                          </p:stCondLst>
                                        </p:cTn>
                                        <p:tgtEl>
                                          <p:spTgt spid="133"/>
                                        </p:tgtEl>
                                        <p:attrNameLst>
                                          <p:attrName>style.visibility</p:attrName>
                                        </p:attrNameLst>
                                      </p:cBhvr>
                                      <p:to>
                                        <p:strVal val="visible"/>
                                      </p:to>
                                    </p:set>
                                    <p:animEffect transition="in" filter="fade">
                                      <p:cBhvr>
                                        <p:cTn id="57" dur="1000"/>
                                        <p:tgtEl>
                                          <p:spTgt spid="133"/>
                                        </p:tgtEl>
                                      </p:cBhvr>
                                    </p:animEffect>
                                    <p:anim calcmode="lin" valueType="num">
                                      <p:cBhvr>
                                        <p:cTn id="58" dur="1000" fill="hold"/>
                                        <p:tgtEl>
                                          <p:spTgt spid="133"/>
                                        </p:tgtEl>
                                        <p:attrNameLst>
                                          <p:attrName>ppt_x</p:attrName>
                                        </p:attrNameLst>
                                      </p:cBhvr>
                                      <p:tavLst>
                                        <p:tav tm="0">
                                          <p:val>
                                            <p:strVal val="#ppt_x"/>
                                          </p:val>
                                        </p:tav>
                                        <p:tav tm="100000">
                                          <p:val>
                                            <p:strVal val="#ppt_x"/>
                                          </p:val>
                                        </p:tav>
                                      </p:tavLst>
                                    </p:anim>
                                    <p:anim calcmode="lin" valueType="num">
                                      <p:cBhvr>
                                        <p:cTn id="59" dur="1000" fill="hold"/>
                                        <p:tgtEl>
                                          <p:spTgt spid="13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1000"/>
                                        <p:tgtEl>
                                          <p:spTgt spid="134"/>
                                        </p:tgtEl>
                                      </p:cBhvr>
                                    </p:animEffect>
                                    <p:anim calcmode="lin" valueType="num">
                                      <p:cBhvr>
                                        <p:cTn id="63" dur="1000" fill="hold"/>
                                        <p:tgtEl>
                                          <p:spTgt spid="134"/>
                                        </p:tgtEl>
                                        <p:attrNameLst>
                                          <p:attrName>ppt_x</p:attrName>
                                        </p:attrNameLst>
                                      </p:cBhvr>
                                      <p:tavLst>
                                        <p:tav tm="0">
                                          <p:val>
                                            <p:strVal val="#ppt_x"/>
                                          </p:val>
                                        </p:tav>
                                        <p:tav tm="100000">
                                          <p:val>
                                            <p:strVal val="#ppt_x"/>
                                          </p:val>
                                        </p:tav>
                                      </p:tavLst>
                                    </p:anim>
                                    <p:anim calcmode="lin" valueType="num">
                                      <p:cBhvr>
                                        <p:cTn id="64" dur="1000" fill="hold"/>
                                        <p:tgtEl>
                                          <p:spTgt spid="13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135"/>
                                        </p:tgtEl>
                                        <p:attrNameLst>
                                          <p:attrName>style.visibility</p:attrName>
                                        </p:attrNameLst>
                                      </p:cBhvr>
                                      <p:to>
                                        <p:strVal val="visible"/>
                                      </p:to>
                                    </p:set>
                                    <p:animEffect transition="in" filter="fade">
                                      <p:cBhvr>
                                        <p:cTn id="67" dur="1000"/>
                                        <p:tgtEl>
                                          <p:spTgt spid="135"/>
                                        </p:tgtEl>
                                      </p:cBhvr>
                                    </p:animEffect>
                                    <p:anim calcmode="lin" valueType="num">
                                      <p:cBhvr>
                                        <p:cTn id="68" dur="1000" fill="hold"/>
                                        <p:tgtEl>
                                          <p:spTgt spid="135"/>
                                        </p:tgtEl>
                                        <p:attrNameLst>
                                          <p:attrName>ppt_x</p:attrName>
                                        </p:attrNameLst>
                                      </p:cBhvr>
                                      <p:tavLst>
                                        <p:tav tm="0">
                                          <p:val>
                                            <p:strVal val="#ppt_x"/>
                                          </p:val>
                                        </p:tav>
                                        <p:tav tm="100000">
                                          <p:val>
                                            <p:strVal val="#ppt_x"/>
                                          </p:val>
                                        </p:tav>
                                      </p:tavLst>
                                    </p:anim>
                                    <p:anim calcmode="lin" valueType="num">
                                      <p:cBhvr>
                                        <p:cTn id="69" dur="1000" fill="hold"/>
                                        <p:tgtEl>
                                          <p:spTgt spid="13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50"/>
                                  </p:stCondLst>
                                  <p:childTnLst>
                                    <p:set>
                                      <p:cBhvr>
                                        <p:cTn id="71" dur="1" fill="hold">
                                          <p:stCondLst>
                                            <p:cond delay="0"/>
                                          </p:stCondLst>
                                        </p:cTn>
                                        <p:tgtEl>
                                          <p:spTgt spid="136"/>
                                        </p:tgtEl>
                                        <p:attrNameLst>
                                          <p:attrName>style.visibility</p:attrName>
                                        </p:attrNameLst>
                                      </p:cBhvr>
                                      <p:to>
                                        <p:strVal val="visible"/>
                                      </p:to>
                                    </p:set>
                                    <p:animEffect transition="in" filter="fade">
                                      <p:cBhvr>
                                        <p:cTn id="72" dur="1000"/>
                                        <p:tgtEl>
                                          <p:spTgt spid="136"/>
                                        </p:tgtEl>
                                      </p:cBhvr>
                                    </p:animEffect>
                                    <p:anim calcmode="lin" valueType="num">
                                      <p:cBhvr>
                                        <p:cTn id="73" dur="1000" fill="hold"/>
                                        <p:tgtEl>
                                          <p:spTgt spid="136"/>
                                        </p:tgtEl>
                                        <p:attrNameLst>
                                          <p:attrName>ppt_x</p:attrName>
                                        </p:attrNameLst>
                                      </p:cBhvr>
                                      <p:tavLst>
                                        <p:tav tm="0">
                                          <p:val>
                                            <p:strVal val="#ppt_x"/>
                                          </p:val>
                                        </p:tav>
                                        <p:tav tm="100000">
                                          <p:val>
                                            <p:strVal val="#ppt_x"/>
                                          </p:val>
                                        </p:tav>
                                      </p:tavLst>
                                    </p:anim>
                                    <p:anim calcmode="lin" valueType="num">
                                      <p:cBhvr>
                                        <p:cTn id="74" dur="1000" fill="hold"/>
                                        <p:tgtEl>
                                          <p:spTgt spid="1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5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50"/>
                                  </p:stCondLst>
                                  <p:childTnLst>
                                    <p:set>
                                      <p:cBhvr>
                                        <p:cTn id="81" dur="1" fill="hold">
                                          <p:stCondLst>
                                            <p:cond delay="0"/>
                                          </p:stCondLst>
                                        </p:cTn>
                                        <p:tgtEl>
                                          <p:spTgt spid="138"/>
                                        </p:tgtEl>
                                        <p:attrNameLst>
                                          <p:attrName>style.visibility</p:attrName>
                                        </p:attrNameLst>
                                      </p:cBhvr>
                                      <p:to>
                                        <p:strVal val="visible"/>
                                      </p:to>
                                    </p:set>
                                    <p:animEffect transition="in" filter="fade">
                                      <p:cBhvr>
                                        <p:cTn id="82" dur="1000"/>
                                        <p:tgtEl>
                                          <p:spTgt spid="138"/>
                                        </p:tgtEl>
                                      </p:cBhvr>
                                    </p:animEffect>
                                    <p:anim calcmode="lin" valueType="num">
                                      <p:cBhvr>
                                        <p:cTn id="83" dur="1000" fill="hold"/>
                                        <p:tgtEl>
                                          <p:spTgt spid="138"/>
                                        </p:tgtEl>
                                        <p:attrNameLst>
                                          <p:attrName>ppt_x</p:attrName>
                                        </p:attrNameLst>
                                      </p:cBhvr>
                                      <p:tavLst>
                                        <p:tav tm="0">
                                          <p:val>
                                            <p:strVal val="#ppt_x"/>
                                          </p:val>
                                        </p:tav>
                                        <p:tav tm="100000">
                                          <p:val>
                                            <p:strVal val="#ppt_x"/>
                                          </p:val>
                                        </p:tav>
                                      </p:tavLst>
                                    </p:anim>
                                    <p:anim calcmode="lin" valueType="num">
                                      <p:cBhvr>
                                        <p:cTn id="84" dur="1000" fill="hold"/>
                                        <p:tgtEl>
                                          <p:spTgt spid="13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50"/>
                                  </p:stCondLst>
                                  <p:childTnLst>
                                    <p:set>
                                      <p:cBhvr>
                                        <p:cTn id="86" dur="1" fill="hold">
                                          <p:stCondLst>
                                            <p:cond delay="0"/>
                                          </p:stCondLst>
                                        </p:cTn>
                                        <p:tgtEl>
                                          <p:spTgt spid="139"/>
                                        </p:tgtEl>
                                        <p:attrNameLst>
                                          <p:attrName>style.visibility</p:attrName>
                                        </p:attrNameLst>
                                      </p:cBhvr>
                                      <p:to>
                                        <p:strVal val="visible"/>
                                      </p:to>
                                    </p:set>
                                    <p:animEffect transition="in" filter="fade">
                                      <p:cBhvr>
                                        <p:cTn id="87" dur="1000"/>
                                        <p:tgtEl>
                                          <p:spTgt spid="139"/>
                                        </p:tgtEl>
                                      </p:cBhvr>
                                    </p:animEffect>
                                    <p:anim calcmode="lin" valueType="num">
                                      <p:cBhvr>
                                        <p:cTn id="88" dur="1000" fill="hold"/>
                                        <p:tgtEl>
                                          <p:spTgt spid="139"/>
                                        </p:tgtEl>
                                        <p:attrNameLst>
                                          <p:attrName>ppt_x</p:attrName>
                                        </p:attrNameLst>
                                      </p:cBhvr>
                                      <p:tavLst>
                                        <p:tav tm="0">
                                          <p:val>
                                            <p:strVal val="#ppt_x"/>
                                          </p:val>
                                        </p:tav>
                                        <p:tav tm="100000">
                                          <p:val>
                                            <p:strVal val="#ppt_x"/>
                                          </p:val>
                                        </p:tav>
                                      </p:tavLst>
                                    </p:anim>
                                    <p:anim calcmode="lin" valueType="num">
                                      <p:cBhvr>
                                        <p:cTn id="89" dur="1000" fill="hold"/>
                                        <p:tgtEl>
                                          <p:spTgt spid="13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250"/>
                                  </p:stCondLst>
                                  <p:childTnLst>
                                    <p:set>
                                      <p:cBhvr>
                                        <p:cTn id="91" dur="1" fill="hold">
                                          <p:stCondLst>
                                            <p:cond delay="0"/>
                                          </p:stCondLst>
                                        </p:cTn>
                                        <p:tgtEl>
                                          <p:spTgt spid="140"/>
                                        </p:tgtEl>
                                        <p:attrNameLst>
                                          <p:attrName>style.visibility</p:attrName>
                                        </p:attrNameLst>
                                      </p:cBhvr>
                                      <p:to>
                                        <p:strVal val="visible"/>
                                      </p:to>
                                    </p:set>
                                    <p:animEffect transition="in" filter="fade">
                                      <p:cBhvr>
                                        <p:cTn id="92" dur="1000"/>
                                        <p:tgtEl>
                                          <p:spTgt spid="140"/>
                                        </p:tgtEl>
                                      </p:cBhvr>
                                    </p:animEffect>
                                    <p:anim calcmode="lin" valueType="num">
                                      <p:cBhvr>
                                        <p:cTn id="93" dur="1000" fill="hold"/>
                                        <p:tgtEl>
                                          <p:spTgt spid="140"/>
                                        </p:tgtEl>
                                        <p:attrNameLst>
                                          <p:attrName>ppt_x</p:attrName>
                                        </p:attrNameLst>
                                      </p:cBhvr>
                                      <p:tavLst>
                                        <p:tav tm="0">
                                          <p:val>
                                            <p:strVal val="#ppt_x"/>
                                          </p:val>
                                        </p:tav>
                                        <p:tav tm="100000">
                                          <p:val>
                                            <p:strVal val="#ppt_x"/>
                                          </p:val>
                                        </p:tav>
                                      </p:tavLst>
                                    </p:anim>
                                    <p:anim calcmode="lin" valueType="num">
                                      <p:cBhvr>
                                        <p:cTn id="94" dur="1000" fill="hold"/>
                                        <p:tgtEl>
                                          <p:spTgt spid="14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250"/>
                                  </p:stCondLst>
                                  <p:childTnLst>
                                    <p:set>
                                      <p:cBhvr>
                                        <p:cTn id="96" dur="1" fill="hold">
                                          <p:stCondLst>
                                            <p:cond delay="0"/>
                                          </p:stCondLst>
                                        </p:cTn>
                                        <p:tgtEl>
                                          <p:spTgt spid="141"/>
                                        </p:tgtEl>
                                        <p:attrNameLst>
                                          <p:attrName>style.visibility</p:attrName>
                                        </p:attrNameLst>
                                      </p:cBhvr>
                                      <p:to>
                                        <p:strVal val="visible"/>
                                      </p:to>
                                    </p:set>
                                    <p:animEffect transition="in" filter="fade">
                                      <p:cBhvr>
                                        <p:cTn id="97" dur="1000"/>
                                        <p:tgtEl>
                                          <p:spTgt spid="141"/>
                                        </p:tgtEl>
                                      </p:cBhvr>
                                    </p:animEffect>
                                    <p:anim calcmode="lin" valueType="num">
                                      <p:cBhvr>
                                        <p:cTn id="98" dur="1000" fill="hold"/>
                                        <p:tgtEl>
                                          <p:spTgt spid="141"/>
                                        </p:tgtEl>
                                        <p:attrNameLst>
                                          <p:attrName>ppt_x</p:attrName>
                                        </p:attrNameLst>
                                      </p:cBhvr>
                                      <p:tavLst>
                                        <p:tav tm="0">
                                          <p:val>
                                            <p:strVal val="#ppt_x"/>
                                          </p:val>
                                        </p:tav>
                                        <p:tav tm="100000">
                                          <p:val>
                                            <p:strVal val="#ppt_x"/>
                                          </p:val>
                                        </p:tav>
                                      </p:tavLst>
                                    </p:anim>
                                    <p:anim calcmode="lin" valueType="num">
                                      <p:cBhvr>
                                        <p:cTn id="99" dur="1000" fill="hold"/>
                                        <p:tgtEl>
                                          <p:spTgt spid="14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250"/>
                                  </p:stCondLst>
                                  <p:childTnLst>
                                    <p:set>
                                      <p:cBhvr>
                                        <p:cTn id="101" dur="1" fill="hold">
                                          <p:stCondLst>
                                            <p:cond delay="0"/>
                                          </p:stCondLst>
                                        </p:cTn>
                                        <p:tgtEl>
                                          <p:spTgt spid="142"/>
                                        </p:tgtEl>
                                        <p:attrNameLst>
                                          <p:attrName>style.visibility</p:attrName>
                                        </p:attrNameLst>
                                      </p:cBhvr>
                                      <p:to>
                                        <p:strVal val="visible"/>
                                      </p:to>
                                    </p:set>
                                    <p:animEffect transition="in" filter="fade">
                                      <p:cBhvr>
                                        <p:cTn id="102" dur="1000"/>
                                        <p:tgtEl>
                                          <p:spTgt spid="142"/>
                                        </p:tgtEl>
                                      </p:cBhvr>
                                    </p:animEffect>
                                    <p:anim calcmode="lin" valueType="num">
                                      <p:cBhvr>
                                        <p:cTn id="103" dur="1000" fill="hold"/>
                                        <p:tgtEl>
                                          <p:spTgt spid="142"/>
                                        </p:tgtEl>
                                        <p:attrNameLst>
                                          <p:attrName>ppt_x</p:attrName>
                                        </p:attrNameLst>
                                      </p:cBhvr>
                                      <p:tavLst>
                                        <p:tav tm="0">
                                          <p:val>
                                            <p:strVal val="#ppt_x"/>
                                          </p:val>
                                        </p:tav>
                                        <p:tav tm="100000">
                                          <p:val>
                                            <p:strVal val="#ppt_x"/>
                                          </p:val>
                                        </p:tav>
                                      </p:tavLst>
                                    </p:anim>
                                    <p:anim calcmode="lin" valueType="num">
                                      <p:cBhvr>
                                        <p:cTn id="104" dur="1000" fill="hold"/>
                                        <p:tgtEl>
                                          <p:spTgt spid="14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50"/>
                                  </p:stCondLst>
                                  <p:childTnLst>
                                    <p:set>
                                      <p:cBhvr>
                                        <p:cTn id="106" dur="1" fill="hold">
                                          <p:stCondLst>
                                            <p:cond delay="0"/>
                                          </p:stCondLst>
                                        </p:cTn>
                                        <p:tgtEl>
                                          <p:spTgt spid="143"/>
                                        </p:tgtEl>
                                        <p:attrNameLst>
                                          <p:attrName>style.visibility</p:attrName>
                                        </p:attrNameLst>
                                      </p:cBhvr>
                                      <p:to>
                                        <p:strVal val="visible"/>
                                      </p:to>
                                    </p:set>
                                    <p:animEffect transition="in" filter="fade">
                                      <p:cBhvr>
                                        <p:cTn id="107" dur="1000"/>
                                        <p:tgtEl>
                                          <p:spTgt spid="143"/>
                                        </p:tgtEl>
                                      </p:cBhvr>
                                    </p:animEffect>
                                    <p:anim calcmode="lin" valueType="num">
                                      <p:cBhvr>
                                        <p:cTn id="108" dur="1000" fill="hold"/>
                                        <p:tgtEl>
                                          <p:spTgt spid="143"/>
                                        </p:tgtEl>
                                        <p:attrNameLst>
                                          <p:attrName>ppt_x</p:attrName>
                                        </p:attrNameLst>
                                      </p:cBhvr>
                                      <p:tavLst>
                                        <p:tav tm="0">
                                          <p:val>
                                            <p:strVal val="#ppt_x"/>
                                          </p:val>
                                        </p:tav>
                                        <p:tav tm="100000">
                                          <p:val>
                                            <p:strVal val="#ppt_x"/>
                                          </p:val>
                                        </p:tav>
                                      </p:tavLst>
                                    </p:anim>
                                    <p:anim calcmode="lin" valueType="num">
                                      <p:cBhvr>
                                        <p:cTn id="109" dur="1000" fill="hold"/>
                                        <p:tgtEl>
                                          <p:spTgt spid="143"/>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50"/>
                                  </p:stCondLst>
                                  <p:childTnLst>
                                    <p:set>
                                      <p:cBhvr>
                                        <p:cTn id="111" dur="1" fill="hold">
                                          <p:stCondLst>
                                            <p:cond delay="0"/>
                                          </p:stCondLst>
                                        </p:cTn>
                                        <p:tgtEl>
                                          <p:spTgt spid="144"/>
                                        </p:tgtEl>
                                        <p:attrNameLst>
                                          <p:attrName>style.visibility</p:attrName>
                                        </p:attrNameLst>
                                      </p:cBhvr>
                                      <p:to>
                                        <p:strVal val="visible"/>
                                      </p:to>
                                    </p:set>
                                    <p:animEffect transition="in" filter="fade">
                                      <p:cBhvr>
                                        <p:cTn id="112" dur="1000"/>
                                        <p:tgtEl>
                                          <p:spTgt spid="144"/>
                                        </p:tgtEl>
                                      </p:cBhvr>
                                    </p:animEffect>
                                    <p:anim calcmode="lin" valueType="num">
                                      <p:cBhvr>
                                        <p:cTn id="113" dur="1000" fill="hold"/>
                                        <p:tgtEl>
                                          <p:spTgt spid="144"/>
                                        </p:tgtEl>
                                        <p:attrNameLst>
                                          <p:attrName>ppt_x</p:attrName>
                                        </p:attrNameLst>
                                      </p:cBhvr>
                                      <p:tavLst>
                                        <p:tav tm="0">
                                          <p:val>
                                            <p:strVal val="#ppt_x"/>
                                          </p:val>
                                        </p:tav>
                                        <p:tav tm="100000">
                                          <p:val>
                                            <p:strVal val="#ppt_x"/>
                                          </p:val>
                                        </p:tav>
                                      </p:tavLst>
                                    </p:anim>
                                    <p:anim calcmode="lin" valueType="num">
                                      <p:cBhvr>
                                        <p:cTn id="114" dur="1000" fill="hold"/>
                                        <p:tgtEl>
                                          <p:spTgt spid="14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250"/>
                                  </p:stCondLst>
                                  <p:childTnLst>
                                    <p:set>
                                      <p:cBhvr>
                                        <p:cTn id="116" dur="1" fill="hold">
                                          <p:stCondLst>
                                            <p:cond delay="0"/>
                                          </p:stCondLst>
                                        </p:cTn>
                                        <p:tgtEl>
                                          <p:spTgt spid="145"/>
                                        </p:tgtEl>
                                        <p:attrNameLst>
                                          <p:attrName>style.visibility</p:attrName>
                                        </p:attrNameLst>
                                      </p:cBhvr>
                                      <p:to>
                                        <p:strVal val="visible"/>
                                      </p:to>
                                    </p:set>
                                    <p:animEffect transition="in" filter="fade">
                                      <p:cBhvr>
                                        <p:cTn id="117" dur="1000"/>
                                        <p:tgtEl>
                                          <p:spTgt spid="145"/>
                                        </p:tgtEl>
                                      </p:cBhvr>
                                    </p:animEffect>
                                    <p:anim calcmode="lin" valueType="num">
                                      <p:cBhvr>
                                        <p:cTn id="118" dur="1000" fill="hold"/>
                                        <p:tgtEl>
                                          <p:spTgt spid="145"/>
                                        </p:tgtEl>
                                        <p:attrNameLst>
                                          <p:attrName>ppt_x</p:attrName>
                                        </p:attrNameLst>
                                      </p:cBhvr>
                                      <p:tavLst>
                                        <p:tav tm="0">
                                          <p:val>
                                            <p:strVal val="#ppt_x"/>
                                          </p:val>
                                        </p:tav>
                                        <p:tav tm="100000">
                                          <p:val>
                                            <p:strVal val="#ppt_x"/>
                                          </p:val>
                                        </p:tav>
                                      </p:tavLst>
                                    </p:anim>
                                    <p:anim calcmode="lin" valueType="num">
                                      <p:cBhvr>
                                        <p:cTn id="119" dur="1000" fill="hold"/>
                                        <p:tgtEl>
                                          <p:spTgt spid="14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250"/>
                                  </p:stCondLst>
                                  <p:childTnLst>
                                    <p:set>
                                      <p:cBhvr>
                                        <p:cTn id="121" dur="1" fill="hold">
                                          <p:stCondLst>
                                            <p:cond delay="0"/>
                                          </p:stCondLst>
                                        </p:cTn>
                                        <p:tgtEl>
                                          <p:spTgt spid="146"/>
                                        </p:tgtEl>
                                        <p:attrNameLst>
                                          <p:attrName>style.visibility</p:attrName>
                                        </p:attrNameLst>
                                      </p:cBhvr>
                                      <p:to>
                                        <p:strVal val="visible"/>
                                      </p:to>
                                    </p:set>
                                    <p:animEffect transition="in" filter="fade">
                                      <p:cBhvr>
                                        <p:cTn id="122" dur="1000"/>
                                        <p:tgtEl>
                                          <p:spTgt spid="146"/>
                                        </p:tgtEl>
                                      </p:cBhvr>
                                    </p:animEffect>
                                    <p:anim calcmode="lin" valueType="num">
                                      <p:cBhvr>
                                        <p:cTn id="123" dur="1000" fill="hold"/>
                                        <p:tgtEl>
                                          <p:spTgt spid="146"/>
                                        </p:tgtEl>
                                        <p:attrNameLst>
                                          <p:attrName>ppt_x</p:attrName>
                                        </p:attrNameLst>
                                      </p:cBhvr>
                                      <p:tavLst>
                                        <p:tav tm="0">
                                          <p:val>
                                            <p:strVal val="#ppt_x"/>
                                          </p:val>
                                        </p:tav>
                                        <p:tav tm="100000">
                                          <p:val>
                                            <p:strVal val="#ppt_x"/>
                                          </p:val>
                                        </p:tav>
                                      </p:tavLst>
                                    </p:anim>
                                    <p:anim calcmode="lin" valueType="num">
                                      <p:cBhvr>
                                        <p:cTn id="124" dur="1000" fill="hold"/>
                                        <p:tgtEl>
                                          <p:spTgt spid="146"/>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250"/>
                                  </p:stCondLst>
                                  <p:childTnLst>
                                    <p:set>
                                      <p:cBhvr>
                                        <p:cTn id="126" dur="1" fill="hold">
                                          <p:stCondLst>
                                            <p:cond delay="0"/>
                                          </p:stCondLst>
                                        </p:cTn>
                                        <p:tgtEl>
                                          <p:spTgt spid="147"/>
                                        </p:tgtEl>
                                        <p:attrNameLst>
                                          <p:attrName>style.visibility</p:attrName>
                                        </p:attrNameLst>
                                      </p:cBhvr>
                                      <p:to>
                                        <p:strVal val="visible"/>
                                      </p:to>
                                    </p:set>
                                    <p:animEffect transition="in" filter="fade">
                                      <p:cBhvr>
                                        <p:cTn id="127" dur="1000"/>
                                        <p:tgtEl>
                                          <p:spTgt spid="147"/>
                                        </p:tgtEl>
                                      </p:cBhvr>
                                    </p:animEffect>
                                    <p:anim calcmode="lin" valueType="num">
                                      <p:cBhvr>
                                        <p:cTn id="128" dur="1000" fill="hold"/>
                                        <p:tgtEl>
                                          <p:spTgt spid="147"/>
                                        </p:tgtEl>
                                        <p:attrNameLst>
                                          <p:attrName>ppt_x</p:attrName>
                                        </p:attrNameLst>
                                      </p:cBhvr>
                                      <p:tavLst>
                                        <p:tav tm="0">
                                          <p:val>
                                            <p:strVal val="#ppt_x"/>
                                          </p:val>
                                        </p:tav>
                                        <p:tav tm="100000">
                                          <p:val>
                                            <p:strVal val="#ppt_x"/>
                                          </p:val>
                                        </p:tav>
                                      </p:tavLst>
                                    </p:anim>
                                    <p:anim calcmode="lin" valueType="num">
                                      <p:cBhvr>
                                        <p:cTn id="129" dur="1000" fill="hold"/>
                                        <p:tgtEl>
                                          <p:spTgt spid="147"/>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250"/>
                                  </p:stCondLst>
                                  <p:childTnLst>
                                    <p:set>
                                      <p:cBhvr>
                                        <p:cTn id="131" dur="1" fill="hold">
                                          <p:stCondLst>
                                            <p:cond delay="0"/>
                                          </p:stCondLst>
                                        </p:cTn>
                                        <p:tgtEl>
                                          <p:spTgt spid="148"/>
                                        </p:tgtEl>
                                        <p:attrNameLst>
                                          <p:attrName>style.visibility</p:attrName>
                                        </p:attrNameLst>
                                      </p:cBhvr>
                                      <p:to>
                                        <p:strVal val="visible"/>
                                      </p:to>
                                    </p:set>
                                    <p:animEffect transition="in" filter="fade">
                                      <p:cBhvr>
                                        <p:cTn id="132" dur="1000"/>
                                        <p:tgtEl>
                                          <p:spTgt spid="148"/>
                                        </p:tgtEl>
                                      </p:cBhvr>
                                    </p:animEffect>
                                    <p:anim calcmode="lin" valueType="num">
                                      <p:cBhvr>
                                        <p:cTn id="133" dur="1000" fill="hold"/>
                                        <p:tgtEl>
                                          <p:spTgt spid="148"/>
                                        </p:tgtEl>
                                        <p:attrNameLst>
                                          <p:attrName>ppt_x</p:attrName>
                                        </p:attrNameLst>
                                      </p:cBhvr>
                                      <p:tavLst>
                                        <p:tav tm="0">
                                          <p:val>
                                            <p:strVal val="#ppt_x"/>
                                          </p:val>
                                        </p:tav>
                                        <p:tav tm="100000">
                                          <p:val>
                                            <p:strVal val="#ppt_x"/>
                                          </p:val>
                                        </p:tav>
                                      </p:tavLst>
                                    </p:anim>
                                    <p:anim calcmode="lin" valueType="num">
                                      <p:cBhvr>
                                        <p:cTn id="134" dur="1000" fill="hold"/>
                                        <p:tgtEl>
                                          <p:spTgt spid="148"/>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250"/>
                                  </p:stCondLst>
                                  <p:childTnLst>
                                    <p:set>
                                      <p:cBhvr>
                                        <p:cTn id="136" dur="1" fill="hold">
                                          <p:stCondLst>
                                            <p:cond delay="0"/>
                                          </p:stCondLst>
                                        </p:cTn>
                                        <p:tgtEl>
                                          <p:spTgt spid="149"/>
                                        </p:tgtEl>
                                        <p:attrNameLst>
                                          <p:attrName>style.visibility</p:attrName>
                                        </p:attrNameLst>
                                      </p:cBhvr>
                                      <p:to>
                                        <p:strVal val="visible"/>
                                      </p:to>
                                    </p:set>
                                    <p:animEffect transition="in" filter="fade">
                                      <p:cBhvr>
                                        <p:cTn id="137" dur="1000"/>
                                        <p:tgtEl>
                                          <p:spTgt spid="149"/>
                                        </p:tgtEl>
                                      </p:cBhvr>
                                    </p:animEffect>
                                    <p:anim calcmode="lin" valueType="num">
                                      <p:cBhvr>
                                        <p:cTn id="138" dur="1000" fill="hold"/>
                                        <p:tgtEl>
                                          <p:spTgt spid="149"/>
                                        </p:tgtEl>
                                        <p:attrNameLst>
                                          <p:attrName>ppt_x</p:attrName>
                                        </p:attrNameLst>
                                      </p:cBhvr>
                                      <p:tavLst>
                                        <p:tav tm="0">
                                          <p:val>
                                            <p:strVal val="#ppt_x"/>
                                          </p:val>
                                        </p:tav>
                                        <p:tav tm="100000">
                                          <p:val>
                                            <p:strVal val="#ppt_x"/>
                                          </p:val>
                                        </p:tav>
                                      </p:tavLst>
                                    </p:anim>
                                    <p:anim calcmode="lin" valueType="num">
                                      <p:cBhvr>
                                        <p:cTn id="139" dur="1000" fill="hold"/>
                                        <p:tgtEl>
                                          <p:spTgt spid="149"/>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50"/>
                                  </p:stCondLst>
                                  <p:childTnLst>
                                    <p:set>
                                      <p:cBhvr>
                                        <p:cTn id="141" dur="1" fill="hold">
                                          <p:stCondLst>
                                            <p:cond delay="0"/>
                                          </p:stCondLst>
                                        </p:cTn>
                                        <p:tgtEl>
                                          <p:spTgt spid="150"/>
                                        </p:tgtEl>
                                        <p:attrNameLst>
                                          <p:attrName>style.visibility</p:attrName>
                                        </p:attrNameLst>
                                      </p:cBhvr>
                                      <p:to>
                                        <p:strVal val="visible"/>
                                      </p:to>
                                    </p:set>
                                    <p:animEffect transition="in" filter="fade">
                                      <p:cBhvr>
                                        <p:cTn id="142" dur="1000"/>
                                        <p:tgtEl>
                                          <p:spTgt spid="150"/>
                                        </p:tgtEl>
                                      </p:cBhvr>
                                    </p:animEffect>
                                    <p:anim calcmode="lin" valueType="num">
                                      <p:cBhvr>
                                        <p:cTn id="143" dur="1000" fill="hold"/>
                                        <p:tgtEl>
                                          <p:spTgt spid="150"/>
                                        </p:tgtEl>
                                        <p:attrNameLst>
                                          <p:attrName>ppt_x</p:attrName>
                                        </p:attrNameLst>
                                      </p:cBhvr>
                                      <p:tavLst>
                                        <p:tav tm="0">
                                          <p:val>
                                            <p:strVal val="#ppt_x"/>
                                          </p:val>
                                        </p:tav>
                                        <p:tav tm="100000">
                                          <p:val>
                                            <p:strVal val="#ppt_x"/>
                                          </p:val>
                                        </p:tav>
                                      </p:tavLst>
                                    </p:anim>
                                    <p:anim calcmode="lin" valueType="num">
                                      <p:cBhvr>
                                        <p:cTn id="144" dur="1000" fill="hold"/>
                                        <p:tgtEl>
                                          <p:spTgt spid="150"/>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250"/>
                                  </p:stCondLst>
                                  <p:childTnLst>
                                    <p:set>
                                      <p:cBhvr>
                                        <p:cTn id="146" dur="1" fill="hold">
                                          <p:stCondLst>
                                            <p:cond delay="0"/>
                                          </p:stCondLst>
                                        </p:cTn>
                                        <p:tgtEl>
                                          <p:spTgt spid="151"/>
                                        </p:tgtEl>
                                        <p:attrNameLst>
                                          <p:attrName>style.visibility</p:attrName>
                                        </p:attrNameLst>
                                      </p:cBhvr>
                                      <p:to>
                                        <p:strVal val="visible"/>
                                      </p:to>
                                    </p:set>
                                    <p:animEffect transition="in" filter="fade">
                                      <p:cBhvr>
                                        <p:cTn id="147" dur="1000"/>
                                        <p:tgtEl>
                                          <p:spTgt spid="151"/>
                                        </p:tgtEl>
                                      </p:cBhvr>
                                    </p:animEffect>
                                    <p:anim calcmode="lin" valueType="num">
                                      <p:cBhvr>
                                        <p:cTn id="148" dur="1000" fill="hold"/>
                                        <p:tgtEl>
                                          <p:spTgt spid="151"/>
                                        </p:tgtEl>
                                        <p:attrNameLst>
                                          <p:attrName>ppt_x</p:attrName>
                                        </p:attrNameLst>
                                      </p:cBhvr>
                                      <p:tavLst>
                                        <p:tav tm="0">
                                          <p:val>
                                            <p:strVal val="#ppt_x"/>
                                          </p:val>
                                        </p:tav>
                                        <p:tav tm="100000">
                                          <p:val>
                                            <p:strVal val="#ppt_x"/>
                                          </p:val>
                                        </p:tav>
                                      </p:tavLst>
                                    </p:anim>
                                    <p:anim calcmode="lin" valueType="num">
                                      <p:cBhvr>
                                        <p:cTn id="149" dur="1000" fill="hold"/>
                                        <p:tgtEl>
                                          <p:spTgt spid="151"/>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250"/>
                                  </p:stCondLst>
                                  <p:childTnLst>
                                    <p:set>
                                      <p:cBhvr>
                                        <p:cTn id="151" dur="1" fill="hold">
                                          <p:stCondLst>
                                            <p:cond delay="0"/>
                                          </p:stCondLst>
                                        </p:cTn>
                                        <p:tgtEl>
                                          <p:spTgt spid="152"/>
                                        </p:tgtEl>
                                        <p:attrNameLst>
                                          <p:attrName>style.visibility</p:attrName>
                                        </p:attrNameLst>
                                      </p:cBhvr>
                                      <p:to>
                                        <p:strVal val="visible"/>
                                      </p:to>
                                    </p:set>
                                    <p:animEffect transition="in" filter="fade">
                                      <p:cBhvr>
                                        <p:cTn id="152" dur="1000"/>
                                        <p:tgtEl>
                                          <p:spTgt spid="152"/>
                                        </p:tgtEl>
                                      </p:cBhvr>
                                    </p:animEffect>
                                    <p:anim calcmode="lin" valueType="num">
                                      <p:cBhvr>
                                        <p:cTn id="153" dur="1000" fill="hold"/>
                                        <p:tgtEl>
                                          <p:spTgt spid="152"/>
                                        </p:tgtEl>
                                        <p:attrNameLst>
                                          <p:attrName>ppt_x</p:attrName>
                                        </p:attrNameLst>
                                      </p:cBhvr>
                                      <p:tavLst>
                                        <p:tav tm="0">
                                          <p:val>
                                            <p:strVal val="#ppt_x"/>
                                          </p:val>
                                        </p:tav>
                                        <p:tav tm="100000">
                                          <p:val>
                                            <p:strVal val="#ppt_x"/>
                                          </p:val>
                                        </p:tav>
                                      </p:tavLst>
                                    </p:anim>
                                    <p:anim calcmode="lin" valueType="num">
                                      <p:cBhvr>
                                        <p:cTn id="154" dur="1000" fill="hold"/>
                                        <p:tgtEl>
                                          <p:spTgt spid="152"/>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250"/>
                                  </p:stCondLst>
                                  <p:childTnLst>
                                    <p:set>
                                      <p:cBhvr>
                                        <p:cTn id="156" dur="1" fill="hold">
                                          <p:stCondLst>
                                            <p:cond delay="0"/>
                                          </p:stCondLst>
                                        </p:cTn>
                                        <p:tgtEl>
                                          <p:spTgt spid="153"/>
                                        </p:tgtEl>
                                        <p:attrNameLst>
                                          <p:attrName>style.visibility</p:attrName>
                                        </p:attrNameLst>
                                      </p:cBhvr>
                                      <p:to>
                                        <p:strVal val="visible"/>
                                      </p:to>
                                    </p:set>
                                    <p:animEffect transition="in" filter="fade">
                                      <p:cBhvr>
                                        <p:cTn id="157" dur="1000"/>
                                        <p:tgtEl>
                                          <p:spTgt spid="153"/>
                                        </p:tgtEl>
                                      </p:cBhvr>
                                    </p:animEffect>
                                    <p:anim calcmode="lin" valueType="num">
                                      <p:cBhvr>
                                        <p:cTn id="158" dur="1000" fill="hold"/>
                                        <p:tgtEl>
                                          <p:spTgt spid="153"/>
                                        </p:tgtEl>
                                        <p:attrNameLst>
                                          <p:attrName>ppt_x</p:attrName>
                                        </p:attrNameLst>
                                      </p:cBhvr>
                                      <p:tavLst>
                                        <p:tav tm="0">
                                          <p:val>
                                            <p:strVal val="#ppt_x"/>
                                          </p:val>
                                        </p:tav>
                                        <p:tav tm="100000">
                                          <p:val>
                                            <p:strVal val="#ppt_x"/>
                                          </p:val>
                                        </p:tav>
                                      </p:tavLst>
                                    </p:anim>
                                    <p:anim calcmode="lin" valueType="num">
                                      <p:cBhvr>
                                        <p:cTn id="159" dur="1000" fill="hold"/>
                                        <p:tgtEl>
                                          <p:spTgt spid="153"/>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50"/>
                                  </p:stCondLst>
                                  <p:childTnLst>
                                    <p:set>
                                      <p:cBhvr>
                                        <p:cTn id="161" dur="1" fill="hold">
                                          <p:stCondLst>
                                            <p:cond delay="0"/>
                                          </p:stCondLst>
                                        </p:cTn>
                                        <p:tgtEl>
                                          <p:spTgt spid="154"/>
                                        </p:tgtEl>
                                        <p:attrNameLst>
                                          <p:attrName>style.visibility</p:attrName>
                                        </p:attrNameLst>
                                      </p:cBhvr>
                                      <p:to>
                                        <p:strVal val="visible"/>
                                      </p:to>
                                    </p:set>
                                    <p:animEffect transition="in" filter="fade">
                                      <p:cBhvr>
                                        <p:cTn id="162" dur="1000"/>
                                        <p:tgtEl>
                                          <p:spTgt spid="154"/>
                                        </p:tgtEl>
                                      </p:cBhvr>
                                    </p:animEffect>
                                    <p:anim calcmode="lin" valueType="num">
                                      <p:cBhvr>
                                        <p:cTn id="163" dur="1000" fill="hold"/>
                                        <p:tgtEl>
                                          <p:spTgt spid="154"/>
                                        </p:tgtEl>
                                        <p:attrNameLst>
                                          <p:attrName>ppt_x</p:attrName>
                                        </p:attrNameLst>
                                      </p:cBhvr>
                                      <p:tavLst>
                                        <p:tav tm="0">
                                          <p:val>
                                            <p:strVal val="#ppt_x"/>
                                          </p:val>
                                        </p:tav>
                                        <p:tav tm="100000">
                                          <p:val>
                                            <p:strVal val="#ppt_x"/>
                                          </p:val>
                                        </p:tav>
                                      </p:tavLst>
                                    </p:anim>
                                    <p:anim calcmode="lin" valueType="num">
                                      <p:cBhvr>
                                        <p:cTn id="164" dur="1000" fill="hold"/>
                                        <p:tgtEl>
                                          <p:spTgt spid="154"/>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250"/>
                                  </p:stCondLst>
                                  <p:childTnLst>
                                    <p:set>
                                      <p:cBhvr>
                                        <p:cTn id="166" dur="1" fill="hold">
                                          <p:stCondLst>
                                            <p:cond delay="0"/>
                                          </p:stCondLst>
                                        </p:cTn>
                                        <p:tgtEl>
                                          <p:spTgt spid="155"/>
                                        </p:tgtEl>
                                        <p:attrNameLst>
                                          <p:attrName>style.visibility</p:attrName>
                                        </p:attrNameLst>
                                      </p:cBhvr>
                                      <p:to>
                                        <p:strVal val="visible"/>
                                      </p:to>
                                    </p:set>
                                    <p:animEffect transition="in" filter="fade">
                                      <p:cBhvr>
                                        <p:cTn id="167" dur="1000"/>
                                        <p:tgtEl>
                                          <p:spTgt spid="155"/>
                                        </p:tgtEl>
                                      </p:cBhvr>
                                    </p:animEffect>
                                    <p:anim calcmode="lin" valueType="num">
                                      <p:cBhvr>
                                        <p:cTn id="168" dur="1000" fill="hold"/>
                                        <p:tgtEl>
                                          <p:spTgt spid="155"/>
                                        </p:tgtEl>
                                        <p:attrNameLst>
                                          <p:attrName>ppt_x</p:attrName>
                                        </p:attrNameLst>
                                      </p:cBhvr>
                                      <p:tavLst>
                                        <p:tav tm="0">
                                          <p:val>
                                            <p:strVal val="#ppt_x"/>
                                          </p:val>
                                        </p:tav>
                                        <p:tav tm="100000">
                                          <p:val>
                                            <p:strVal val="#ppt_x"/>
                                          </p:val>
                                        </p:tav>
                                      </p:tavLst>
                                    </p:anim>
                                    <p:anim calcmode="lin" valueType="num">
                                      <p:cBhvr>
                                        <p:cTn id="169" dur="1000" fill="hold"/>
                                        <p:tgtEl>
                                          <p:spTgt spid="155"/>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250"/>
                                  </p:stCondLst>
                                  <p:childTnLst>
                                    <p:set>
                                      <p:cBhvr>
                                        <p:cTn id="171" dur="1" fill="hold">
                                          <p:stCondLst>
                                            <p:cond delay="0"/>
                                          </p:stCondLst>
                                        </p:cTn>
                                        <p:tgtEl>
                                          <p:spTgt spid="156"/>
                                        </p:tgtEl>
                                        <p:attrNameLst>
                                          <p:attrName>style.visibility</p:attrName>
                                        </p:attrNameLst>
                                      </p:cBhvr>
                                      <p:to>
                                        <p:strVal val="visible"/>
                                      </p:to>
                                    </p:set>
                                    <p:animEffect transition="in" filter="fade">
                                      <p:cBhvr>
                                        <p:cTn id="172" dur="1000"/>
                                        <p:tgtEl>
                                          <p:spTgt spid="156"/>
                                        </p:tgtEl>
                                      </p:cBhvr>
                                    </p:animEffect>
                                    <p:anim calcmode="lin" valueType="num">
                                      <p:cBhvr>
                                        <p:cTn id="173" dur="1000" fill="hold"/>
                                        <p:tgtEl>
                                          <p:spTgt spid="156"/>
                                        </p:tgtEl>
                                        <p:attrNameLst>
                                          <p:attrName>ppt_x</p:attrName>
                                        </p:attrNameLst>
                                      </p:cBhvr>
                                      <p:tavLst>
                                        <p:tav tm="0">
                                          <p:val>
                                            <p:strVal val="#ppt_x"/>
                                          </p:val>
                                        </p:tav>
                                        <p:tav tm="100000">
                                          <p:val>
                                            <p:strVal val="#ppt_x"/>
                                          </p:val>
                                        </p:tav>
                                      </p:tavLst>
                                    </p:anim>
                                    <p:anim calcmode="lin" valueType="num">
                                      <p:cBhvr>
                                        <p:cTn id="174" dur="1000" fill="hold"/>
                                        <p:tgtEl>
                                          <p:spTgt spid="156"/>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250"/>
                                  </p:stCondLst>
                                  <p:childTnLst>
                                    <p:set>
                                      <p:cBhvr>
                                        <p:cTn id="176" dur="1" fill="hold">
                                          <p:stCondLst>
                                            <p:cond delay="0"/>
                                          </p:stCondLst>
                                        </p:cTn>
                                        <p:tgtEl>
                                          <p:spTgt spid="157"/>
                                        </p:tgtEl>
                                        <p:attrNameLst>
                                          <p:attrName>style.visibility</p:attrName>
                                        </p:attrNameLst>
                                      </p:cBhvr>
                                      <p:to>
                                        <p:strVal val="visible"/>
                                      </p:to>
                                    </p:set>
                                    <p:animEffect transition="in" filter="fade">
                                      <p:cBhvr>
                                        <p:cTn id="177" dur="1000"/>
                                        <p:tgtEl>
                                          <p:spTgt spid="157"/>
                                        </p:tgtEl>
                                      </p:cBhvr>
                                    </p:animEffect>
                                    <p:anim calcmode="lin" valueType="num">
                                      <p:cBhvr>
                                        <p:cTn id="178" dur="1000" fill="hold"/>
                                        <p:tgtEl>
                                          <p:spTgt spid="157"/>
                                        </p:tgtEl>
                                        <p:attrNameLst>
                                          <p:attrName>ppt_x</p:attrName>
                                        </p:attrNameLst>
                                      </p:cBhvr>
                                      <p:tavLst>
                                        <p:tav tm="0">
                                          <p:val>
                                            <p:strVal val="#ppt_x"/>
                                          </p:val>
                                        </p:tav>
                                        <p:tav tm="100000">
                                          <p:val>
                                            <p:strVal val="#ppt_x"/>
                                          </p:val>
                                        </p:tav>
                                      </p:tavLst>
                                    </p:anim>
                                    <p:anim calcmode="lin" valueType="num">
                                      <p:cBhvr>
                                        <p:cTn id="179" dur="1000" fill="hold"/>
                                        <p:tgtEl>
                                          <p:spTgt spid="157"/>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250"/>
                                  </p:stCondLst>
                                  <p:childTnLst>
                                    <p:set>
                                      <p:cBhvr>
                                        <p:cTn id="181" dur="1" fill="hold">
                                          <p:stCondLst>
                                            <p:cond delay="0"/>
                                          </p:stCondLst>
                                        </p:cTn>
                                        <p:tgtEl>
                                          <p:spTgt spid="158"/>
                                        </p:tgtEl>
                                        <p:attrNameLst>
                                          <p:attrName>style.visibility</p:attrName>
                                        </p:attrNameLst>
                                      </p:cBhvr>
                                      <p:to>
                                        <p:strVal val="visible"/>
                                      </p:to>
                                    </p:set>
                                    <p:animEffect transition="in" filter="fade">
                                      <p:cBhvr>
                                        <p:cTn id="182" dur="1000"/>
                                        <p:tgtEl>
                                          <p:spTgt spid="158"/>
                                        </p:tgtEl>
                                      </p:cBhvr>
                                    </p:animEffect>
                                    <p:anim calcmode="lin" valueType="num">
                                      <p:cBhvr>
                                        <p:cTn id="183" dur="1000" fill="hold"/>
                                        <p:tgtEl>
                                          <p:spTgt spid="158"/>
                                        </p:tgtEl>
                                        <p:attrNameLst>
                                          <p:attrName>ppt_x</p:attrName>
                                        </p:attrNameLst>
                                      </p:cBhvr>
                                      <p:tavLst>
                                        <p:tav tm="0">
                                          <p:val>
                                            <p:strVal val="#ppt_x"/>
                                          </p:val>
                                        </p:tav>
                                        <p:tav tm="100000">
                                          <p:val>
                                            <p:strVal val="#ppt_x"/>
                                          </p:val>
                                        </p:tav>
                                      </p:tavLst>
                                    </p:anim>
                                    <p:anim calcmode="lin" valueType="num">
                                      <p:cBhvr>
                                        <p:cTn id="184" dur="1000" fill="hold"/>
                                        <p:tgtEl>
                                          <p:spTgt spid="158"/>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250"/>
                                  </p:stCondLst>
                                  <p:childTnLst>
                                    <p:set>
                                      <p:cBhvr>
                                        <p:cTn id="186" dur="1" fill="hold">
                                          <p:stCondLst>
                                            <p:cond delay="0"/>
                                          </p:stCondLst>
                                        </p:cTn>
                                        <p:tgtEl>
                                          <p:spTgt spid="159"/>
                                        </p:tgtEl>
                                        <p:attrNameLst>
                                          <p:attrName>style.visibility</p:attrName>
                                        </p:attrNameLst>
                                      </p:cBhvr>
                                      <p:to>
                                        <p:strVal val="visible"/>
                                      </p:to>
                                    </p:set>
                                    <p:animEffect transition="in" filter="fade">
                                      <p:cBhvr>
                                        <p:cTn id="187" dur="1000"/>
                                        <p:tgtEl>
                                          <p:spTgt spid="159"/>
                                        </p:tgtEl>
                                      </p:cBhvr>
                                    </p:animEffect>
                                    <p:anim calcmode="lin" valueType="num">
                                      <p:cBhvr>
                                        <p:cTn id="188" dur="1000" fill="hold"/>
                                        <p:tgtEl>
                                          <p:spTgt spid="159"/>
                                        </p:tgtEl>
                                        <p:attrNameLst>
                                          <p:attrName>ppt_x</p:attrName>
                                        </p:attrNameLst>
                                      </p:cBhvr>
                                      <p:tavLst>
                                        <p:tav tm="0">
                                          <p:val>
                                            <p:strVal val="#ppt_x"/>
                                          </p:val>
                                        </p:tav>
                                        <p:tav tm="100000">
                                          <p:val>
                                            <p:strVal val="#ppt_x"/>
                                          </p:val>
                                        </p:tav>
                                      </p:tavLst>
                                    </p:anim>
                                    <p:anim calcmode="lin" valueType="num">
                                      <p:cBhvr>
                                        <p:cTn id="189" dur="1000" fill="hold"/>
                                        <p:tgtEl>
                                          <p:spTgt spid="159"/>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250"/>
                                  </p:stCondLst>
                                  <p:childTnLst>
                                    <p:set>
                                      <p:cBhvr>
                                        <p:cTn id="191" dur="1" fill="hold">
                                          <p:stCondLst>
                                            <p:cond delay="0"/>
                                          </p:stCondLst>
                                        </p:cTn>
                                        <p:tgtEl>
                                          <p:spTgt spid="160"/>
                                        </p:tgtEl>
                                        <p:attrNameLst>
                                          <p:attrName>style.visibility</p:attrName>
                                        </p:attrNameLst>
                                      </p:cBhvr>
                                      <p:to>
                                        <p:strVal val="visible"/>
                                      </p:to>
                                    </p:set>
                                    <p:animEffect transition="in" filter="fade">
                                      <p:cBhvr>
                                        <p:cTn id="192" dur="1000"/>
                                        <p:tgtEl>
                                          <p:spTgt spid="160"/>
                                        </p:tgtEl>
                                      </p:cBhvr>
                                    </p:animEffect>
                                    <p:anim calcmode="lin" valueType="num">
                                      <p:cBhvr>
                                        <p:cTn id="193" dur="1000" fill="hold"/>
                                        <p:tgtEl>
                                          <p:spTgt spid="160"/>
                                        </p:tgtEl>
                                        <p:attrNameLst>
                                          <p:attrName>ppt_x</p:attrName>
                                        </p:attrNameLst>
                                      </p:cBhvr>
                                      <p:tavLst>
                                        <p:tav tm="0">
                                          <p:val>
                                            <p:strVal val="#ppt_x"/>
                                          </p:val>
                                        </p:tav>
                                        <p:tav tm="100000">
                                          <p:val>
                                            <p:strVal val="#ppt_x"/>
                                          </p:val>
                                        </p:tav>
                                      </p:tavLst>
                                    </p:anim>
                                    <p:anim calcmode="lin" valueType="num">
                                      <p:cBhvr>
                                        <p:cTn id="194" dur="1000" fill="hold"/>
                                        <p:tgtEl>
                                          <p:spTgt spid="160"/>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250"/>
                                  </p:stCondLst>
                                  <p:childTnLst>
                                    <p:set>
                                      <p:cBhvr>
                                        <p:cTn id="196" dur="1" fill="hold">
                                          <p:stCondLst>
                                            <p:cond delay="0"/>
                                          </p:stCondLst>
                                        </p:cTn>
                                        <p:tgtEl>
                                          <p:spTgt spid="161"/>
                                        </p:tgtEl>
                                        <p:attrNameLst>
                                          <p:attrName>style.visibility</p:attrName>
                                        </p:attrNameLst>
                                      </p:cBhvr>
                                      <p:to>
                                        <p:strVal val="visible"/>
                                      </p:to>
                                    </p:set>
                                    <p:animEffect transition="in" filter="fade">
                                      <p:cBhvr>
                                        <p:cTn id="197" dur="1000"/>
                                        <p:tgtEl>
                                          <p:spTgt spid="161"/>
                                        </p:tgtEl>
                                      </p:cBhvr>
                                    </p:animEffect>
                                    <p:anim calcmode="lin" valueType="num">
                                      <p:cBhvr>
                                        <p:cTn id="198" dur="1000" fill="hold"/>
                                        <p:tgtEl>
                                          <p:spTgt spid="161"/>
                                        </p:tgtEl>
                                        <p:attrNameLst>
                                          <p:attrName>ppt_x</p:attrName>
                                        </p:attrNameLst>
                                      </p:cBhvr>
                                      <p:tavLst>
                                        <p:tav tm="0">
                                          <p:val>
                                            <p:strVal val="#ppt_x"/>
                                          </p:val>
                                        </p:tav>
                                        <p:tav tm="100000">
                                          <p:val>
                                            <p:strVal val="#ppt_x"/>
                                          </p:val>
                                        </p:tav>
                                      </p:tavLst>
                                    </p:anim>
                                    <p:anim calcmode="lin" valueType="num">
                                      <p:cBhvr>
                                        <p:cTn id="199" dur="1000" fill="hold"/>
                                        <p:tgtEl>
                                          <p:spTgt spid="161"/>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250"/>
                                  </p:stCondLst>
                                  <p:childTnLst>
                                    <p:set>
                                      <p:cBhvr>
                                        <p:cTn id="201" dur="1" fill="hold">
                                          <p:stCondLst>
                                            <p:cond delay="0"/>
                                          </p:stCondLst>
                                        </p:cTn>
                                        <p:tgtEl>
                                          <p:spTgt spid="162"/>
                                        </p:tgtEl>
                                        <p:attrNameLst>
                                          <p:attrName>style.visibility</p:attrName>
                                        </p:attrNameLst>
                                      </p:cBhvr>
                                      <p:to>
                                        <p:strVal val="visible"/>
                                      </p:to>
                                    </p:set>
                                    <p:animEffect transition="in" filter="fade">
                                      <p:cBhvr>
                                        <p:cTn id="202" dur="1000"/>
                                        <p:tgtEl>
                                          <p:spTgt spid="162"/>
                                        </p:tgtEl>
                                      </p:cBhvr>
                                    </p:animEffect>
                                    <p:anim calcmode="lin" valueType="num">
                                      <p:cBhvr>
                                        <p:cTn id="203" dur="1000" fill="hold"/>
                                        <p:tgtEl>
                                          <p:spTgt spid="162"/>
                                        </p:tgtEl>
                                        <p:attrNameLst>
                                          <p:attrName>ppt_x</p:attrName>
                                        </p:attrNameLst>
                                      </p:cBhvr>
                                      <p:tavLst>
                                        <p:tav tm="0">
                                          <p:val>
                                            <p:strVal val="#ppt_x"/>
                                          </p:val>
                                        </p:tav>
                                        <p:tav tm="100000">
                                          <p:val>
                                            <p:strVal val="#ppt_x"/>
                                          </p:val>
                                        </p:tav>
                                      </p:tavLst>
                                    </p:anim>
                                    <p:anim calcmode="lin" valueType="num">
                                      <p:cBhvr>
                                        <p:cTn id="204" dur="1000" fill="hold"/>
                                        <p:tgtEl>
                                          <p:spTgt spid="162"/>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250"/>
                                  </p:stCondLst>
                                  <p:childTnLst>
                                    <p:set>
                                      <p:cBhvr>
                                        <p:cTn id="206" dur="1" fill="hold">
                                          <p:stCondLst>
                                            <p:cond delay="0"/>
                                          </p:stCondLst>
                                        </p:cTn>
                                        <p:tgtEl>
                                          <p:spTgt spid="163"/>
                                        </p:tgtEl>
                                        <p:attrNameLst>
                                          <p:attrName>style.visibility</p:attrName>
                                        </p:attrNameLst>
                                      </p:cBhvr>
                                      <p:to>
                                        <p:strVal val="visible"/>
                                      </p:to>
                                    </p:set>
                                    <p:animEffect transition="in" filter="fade">
                                      <p:cBhvr>
                                        <p:cTn id="207" dur="1000"/>
                                        <p:tgtEl>
                                          <p:spTgt spid="163"/>
                                        </p:tgtEl>
                                      </p:cBhvr>
                                    </p:animEffect>
                                    <p:anim calcmode="lin" valueType="num">
                                      <p:cBhvr>
                                        <p:cTn id="208" dur="1000" fill="hold"/>
                                        <p:tgtEl>
                                          <p:spTgt spid="163"/>
                                        </p:tgtEl>
                                        <p:attrNameLst>
                                          <p:attrName>ppt_x</p:attrName>
                                        </p:attrNameLst>
                                      </p:cBhvr>
                                      <p:tavLst>
                                        <p:tav tm="0">
                                          <p:val>
                                            <p:strVal val="#ppt_x"/>
                                          </p:val>
                                        </p:tav>
                                        <p:tav tm="100000">
                                          <p:val>
                                            <p:strVal val="#ppt_x"/>
                                          </p:val>
                                        </p:tav>
                                      </p:tavLst>
                                    </p:anim>
                                    <p:anim calcmode="lin" valueType="num">
                                      <p:cBhvr>
                                        <p:cTn id="209" dur="1000" fill="hold"/>
                                        <p:tgtEl>
                                          <p:spTgt spid="163"/>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250"/>
                                  </p:stCondLst>
                                  <p:childTnLst>
                                    <p:set>
                                      <p:cBhvr>
                                        <p:cTn id="211" dur="1" fill="hold">
                                          <p:stCondLst>
                                            <p:cond delay="0"/>
                                          </p:stCondLst>
                                        </p:cTn>
                                        <p:tgtEl>
                                          <p:spTgt spid="164"/>
                                        </p:tgtEl>
                                        <p:attrNameLst>
                                          <p:attrName>style.visibility</p:attrName>
                                        </p:attrNameLst>
                                      </p:cBhvr>
                                      <p:to>
                                        <p:strVal val="visible"/>
                                      </p:to>
                                    </p:set>
                                    <p:animEffect transition="in" filter="fade">
                                      <p:cBhvr>
                                        <p:cTn id="212" dur="1000"/>
                                        <p:tgtEl>
                                          <p:spTgt spid="164"/>
                                        </p:tgtEl>
                                      </p:cBhvr>
                                    </p:animEffect>
                                    <p:anim calcmode="lin" valueType="num">
                                      <p:cBhvr>
                                        <p:cTn id="213" dur="1000" fill="hold"/>
                                        <p:tgtEl>
                                          <p:spTgt spid="164"/>
                                        </p:tgtEl>
                                        <p:attrNameLst>
                                          <p:attrName>ppt_x</p:attrName>
                                        </p:attrNameLst>
                                      </p:cBhvr>
                                      <p:tavLst>
                                        <p:tav tm="0">
                                          <p:val>
                                            <p:strVal val="#ppt_x"/>
                                          </p:val>
                                        </p:tav>
                                        <p:tav tm="100000">
                                          <p:val>
                                            <p:strVal val="#ppt_x"/>
                                          </p:val>
                                        </p:tav>
                                      </p:tavLst>
                                    </p:anim>
                                    <p:anim calcmode="lin" valueType="num">
                                      <p:cBhvr>
                                        <p:cTn id="214" dur="1000" fill="hold"/>
                                        <p:tgtEl>
                                          <p:spTgt spid="164"/>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250"/>
                                  </p:stCondLst>
                                  <p:childTnLst>
                                    <p:set>
                                      <p:cBhvr>
                                        <p:cTn id="216" dur="1" fill="hold">
                                          <p:stCondLst>
                                            <p:cond delay="0"/>
                                          </p:stCondLst>
                                        </p:cTn>
                                        <p:tgtEl>
                                          <p:spTgt spid="165"/>
                                        </p:tgtEl>
                                        <p:attrNameLst>
                                          <p:attrName>style.visibility</p:attrName>
                                        </p:attrNameLst>
                                      </p:cBhvr>
                                      <p:to>
                                        <p:strVal val="visible"/>
                                      </p:to>
                                    </p:set>
                                    <p:animEffect transition="in" filter="fade">
                                      <p:cBhvr>
                                        <p:cTn id="217" dur="1000"/>
                                        <p:tgtEl>
                                          <p:spTgt spid="165"/>
                                        </p:tgtEl>
                                      </p:cBhvr>
                                    </p:animEffect>
                                    <p:anim calcmode="lin" valueType="num">
                                      <p:cBhvr>
                                        <p:cTn id="218" dur="1000" fill="hold"/>
                                        <p:tgtEl>
                                          <p:spTgt spid="165"/>
                                        </p:tgtEl>
                                        <p:attrNameLst>
                                          <p:attrName>ppt_x</p:attrName>
                                        </p:attrNameLst>
                                      </p:cBhvr>
                                      <p:tavLst>
                                        <p:tav tm="0">
                                          <p:val>
                                            <p:strVal val="#ppt_x"/>
                                          </p:val>
                                        </p:tav>
                                        <p:tav tm="100000">
                                          <p:val>
                                            <p:strVal val="#ppt_x"/>
                                          </p:val>
                                        </p:tav>
                                      </p:tavLst>
                                    </p:anim>
                                    <p:anim calcmode="lin" valueType="num">
                                      <p:cBhvr>
                                        <p:cTn id="219" dur="1000" fill="hold"/>
                                        <p:tgtEl>
                                          <p:spTgt spid="165"/>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250"/>
                                  </p:stCondLst>
                                  <p:childTnLst>
                                    <p:set>
                                      <p:cBhvr>
                                        <p:cTn id="221" dur="1" fill="hold">
                                          <p:stCondLst>
                                            <p:cond delay="0"/>
                                          </p:stCondLst>
                                        </p:cTn>
                                        <p:tgtEl>
                                          <p:spTgt spid="166"/>
                                        </p:tgtEl>
                                        <p:attrNameLst>
                                          <p:attrName>style.visibility</p:attrName>
                                        </p:attrNameLst>
                                      </p:cBhvr>
                                      <p:to>
                                        <p:strVal val="visible"/>
                                      </p:to>
                                    </p:set>
                                    <p:animEffect transition="in" filter="fade">
                                      <p:cBhvr>
                                        <p:cTn id="222" dur="1000"/>
                                        <p:tgtEl>
                                          <p:spTgt spid="166"/>
                                        </p:tgtEl>
                                      </p:cBhvr>
                                    </p:animEffect>
                                    <p:anim calcmode="lin" valueType="num">
                                      <p:cBhvr>
                                        <p:cTn id="223" dur="1000" fill="hold"/>
                                        <p:tgtEl>
                                          <p:spTgt spid="166"/>
                                        </p:tgtEl>
                                        <p:attrNameLst>
                                          <p:attrName>ppt_x</p:attrName>
                                        </p:attrNameLst>
                                      </p:cBhvr>
                                      <p:tavLst>
                                        <p:tav tm="0">
                                          <p:val>
                                            <p:strVal val="#ppt_x"/>
                                          </p:val>
                                        </p:tav>
                                        <p:tav tm="100000">
                                          <p:val>
                                            <p:strVal val="#ppt_x"/>
                                          </p:val>
                                        </p:tav>
                                      </p:tavLst>
                                    </p:anim>
                                    <p:anim calcmode="lin" valueType="num">
                                      <p:cBhvr>
                                        <p:cTn id="224" dur="1000" fill="hold"/>
                                        <p:tgtEl>
                                          <p:spTgt spid="166"/>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250"/>
                                  </p:stCondLst>
                                  <p:childTnLst>
                                    <p:set>
                                      <p:cBhvr>
                                        <p:cTn id="226" dur="1" fill="hold">
                                          <p:stCondLst>
                                            <p:cond delay="0"/>
                                          </p:stCondLst>
                                        </p:cTn>
                                        <p:tgtEl>
                                          <p:spTgt spid="167"/>
                                        </p:tgtEl>
                                        <p:attrNameLst>
                                          <p:attrName>style.visibility</p:attrName>
                                        </p:attrNameLst>
                                      </p:cBhvr>
                                      <p:to>
                                        <p:strVal val="visible"/>
                                      </p:to>
                                    </p:set>
                                    <p:animEffect transition="in" filter="fade">
                                      <p:cBhvr>
                                        <p:cTn id="227" dur="1000"/>
                                        <p:tgtEl>
                                          <p:spTgt spid="167"/>
                                        </p:tgtEl>
                                      </p:cBhvr>
                                    </p:animEffect>
                                    <p:anim calcmode="lin" valueType="num">
                                      <p:cBhvr>
                                        <p:cTn id="228" dur="1000" fill="hold"/>
                                        <p:tgtEl>
                                          <p:spTgt spid="167"/>
                                        </p:tgtEl>
                                        <p:attrNameLst>
                                          <p:attrName>ppt_x</p:attrName>
                                        </p:attrNameLst>
                                      </p:cBhvr>
                                      <p:tavLst>
                                        <p:tav tm="0">
                                          <p:val>
                                            <p:strVal val="#ppt_x"/>
                                          </p:val>
                                        </p:tav>
                                        <p:tav tm="100000">
                                          <p:val>
                                            <p:strVal val="#ppt_x"/>
                                          </p:val>
                                        </p:tav>
                                      </p:tavLst>
                                    </p:anim>
                                    <p:anim calcmode="lin" valueType="num">
                                      <p:cBhvr>
                                        <p:cTn id="229" dur="1000" fill="hold"/>
                                        <p:tgtEl>
                                          <p:spTgt spid="167"/>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250"/>
                                  </p:stCondLst>
                                  <p:childTnLst>
                                    <p:set>
                                      <p:cBhvr>
                                        <p:cTn id="231" dur="1" fill="hold">
                                          <p:stCondLst>
                                            <p:cond delay="0"/>
                                          </p:stCondLst>
                                        </p:cTn>
                                        <p:tgtEl>
                                          <p:spTgt spid="168"/>
                                        </p:tgtEl>
                                        <p:attrNameLst>
                                          <p:attrName>style.visibility</p:attrName>
                                        </p:attrNameLst>
                                      </p:cBhvr>
                                      <p:to>
                                        <p:strVal val="visible"/>
                                      </p:to>
                                    </p:set>
                                    <p:animEffect transition="in" filter="fade">
                                      <p:cBhvr>
                                        <p:cTn id="232" dur="1000"/>
                                        <p:tgtEl>
                                          <p:spTgt spid="168"/>
                                        </p:tgtEl>
                                      </p:cBhvr>
                                    </p:animEffect>
                                    <p:anim calcmode="lin" valueType="num">
                                      <p:cBhvr>
                                        <p:cTn id="233" dur="1000" fill="hold"/>
                                        <p:tgtEl>
                                          <p:spTgt spid="168"/>
                                        </p:tgtEl>
                                        <p:attrNameLst>
                                          <p:attrName>ppt_x</p:attrName>
                                        </p:attrNameLst>
                                      </p:cBhvr>
                                      <p:tavLst>
                                        <p:tav tm="0">
                                          <p:val>
                                            <p:strVal val="#ppt_x"/>
                                          </p:val>
                                        </p:tav>
                                        <p:tav tm="100000">
                                          <p:val>
                                            <p:strVal val="#ppt_x"/>
                                          </p:val>
                                        </p:tav>
                                      </p:tavLst>
                                    </p:anim>
                                    <p:anim calcmode="lin" valueType="num">
                                      <p:cBhvr>
                                        <p:cTn id="234" dur="1000" fill="hold"/>
                                        <p:tgtEl>
                                          <p:spTgt spid="168"/>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250"/>
                                  </p:stCondLst>
                                  <p:childTnLst>
                                    <p:set>
                                      <p:cBhvr>
                                        <p:cTn id="236" dur="1" fill="hold">
                                          <p:stCondLst>
                                            <p:cond delay="0"/>
                                          </p:stCondLst>
                                        </p:cTn>
                                        <p:tgtEl>
                                          <p:spTgt spid="169"/>
                                        </p:tgtEl>
                                        <p:attrNameLst>
                                          <p:attrName>style.visibility</p:attrName>
                                        </p:attrNameLst>
                                      </p:cBhvr>
                                      <p:to>
                                        <p:strVal val="visible"/>
                                      </p:to>
                                    </p:set>
                                    <p:animEffect transition="in" filter="fade">
                                      <p:cBhvr>
                                        <p:cTn id="237" dur="1000"/>
                                        <p:tgtEl>
                                          <p:spTgt spid="169"/>
                                        </p:tgtEl>
                                      </p:cBhvr>
                                    </p:animEffect>
                                    <p:anim calcmode="lin" valueType="num">
                                      <p:cBhvr>
                                        <p:cTn id="238" dur="1000" fill="hold"/>
                                        <p:tgtEl>
                                          <p:spTgt spid="169"/>
                                        </p:tgtEl>
                                        <p:attrNameLst>
                                          <p:attrName>ppt_x</p:attrName>
                                        </p:attrNameLst>
                                      </p:cBhvr>
                                      <p:tavLst>
                                        <p:tav tm="0">
                                          <p:val>
                                            <p:strVal val="#ppt_x"/>
                                          </p:val>
                                        </p:tav>
                                        <p:tav tm="100000">
                                          <p:val>
                                            <p:strVal val="#ppt_x"/>
                                          </p:val>
                                        </p:tav>
                                      </p:tavLst>
                                    </p:anim>
                                    <p:anim calcmode="lin" valueType="num">
                                      <p:cBhvr>
                                        <p:cTn id="239" dur="1000" fill="hold"/>
                                        <p:tgtEl>
                                          <p:spTgt spid="169"/>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250"/>
                                  </p:stCondLst>
                                  <p:childTnLst>
                                    <p:set>
                                      <p:cBhvr>
                                        <p:cTn id="241" dur="1" fill="hold">
                                          <p:stCondLst>
                                            <p:cond delay="0"/>
                                          </p:stCondLst>
                                        </p:cTn>
                                        <p:tgtEl>
                                          <p:spTgt spid="170"/>
                                        </p:tgtEl>
                                        <p:attrNameLst>
                                          <p:attrName>style.visibility</p:attrName>
                                        </p:attrNameLst>
                                      </p:cBhvr>
                                      <p:to>
                                        <p:strVal val="visible"/>
                                      </p:to>
                                    </p:set>
                                    <p:animEffect transition="in" filter="fade">
                                      <p:cBhvr>
                                        <p:cTn id="242" dur="1000"/>
                                        <p:tgtEl>
                                          <p:spTgt spid="170"/>
                                        </p:tgtEl>
                                      </p:cBhvr>
                                    </p:animEffect>
                                    <p:anim calcmode="lin" valueType="num">
                                      <p:cBhvr>
                                        <p:cTn id="243" dur="1000" fill="hold"/>
                                        <p:tgtEl>
                                          <p:spTgt spid="170"/>
                                        </p:tgtEl>
                                        <p:attrNameLst>
                                          <p:attrName>ppt_x</p:attrName>
                                        </p:attrNameLst>
                                      </p:cBhvr>
                                      <p:tavLst>
                                        <p:tav tm="0">
                                          <p:val>
                                            <p:strVal val="#ppt_x"/>
                                          </p:val>
                                        </p:tav>
                                        <p:tav tm="100000">
                                          <p:val>
                                            <p:strVal val="#ppt_x"/>
                                          </p:val>
                                        </p:tav>
                                      </p:tavLst>
                                    </p:anim>
                                    <p:anim calcmode="lin" valueType="num">
                                      <p:cBhvr>
                                        <p:cTn id="244" dur="1000" fill="hold"/>
                                        <p:tgtEl>
                                          <p:spTgt spid="170"/>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250"/>
                                  </p:stCondLst>
                                  <p:childTnLst>
                                    <p:set>
                                      <p:cBhvr>
                                        <p:cTn id="246" dur="1" fill="hold">
                                          <p:stCondLst>
                                            <p:cond delay="0"/>
                                          </p:stCondLst>
                                        </p:cTn>
                                        <p:tgtEl>
                                          <p:spTgt spid="171"/>
                                        </p:tgtEl>
                                        <p:attrNameLst>
                                          <p:attrName>style.visibility</p:attrName>
                                        </p:attrNameLst>
                                      </p:cBhvr>
                                      <p:to>
                                        <p:strVal val="visible"/>
                                      </p:to>
                                    </p:set>
                                    <p:animEffect transition="in" filter="fade">
                                      <p:cBhvr>
                                        <p:cTn id="247" dur="1000"/>
                                        <p:tgtEl>
                                          <p:spTgt spid="171"/>
                                        </p:tgtEl>
                                      </p:cBhvr>
                                    </p:animEffect>
                                    <p:anim calcmode="lin" valueType="num">
                                      <p:cBhvr>
                                        <p:cTn id="248" dur="1000" fill="hold"/>
                                        <p:tgtEl>
                                          <p:spTgt spid="171"/>
                                        </p:tgtEl>
                                        <p:attrNameLst>
                                          <p:attrName>ppt_x</p:attrName>
                                        </p:attrNameLst>
                                      </p:cBhvr>
                                      <p:tavLst>
                                        <p:tav tm="0">
                                          <p:val>
                                            <p:strVal val="#ppt_x"/>
                                          </p:val>
                                        </p:tav>
                                        <p:tav tm="100000">
                                          <p:val>
                                            <p:strVal val="#ppt_x"/>
                                          </p:val>
                                        </p:tav>
                                      </p:tavLst>
                                    </p:anim>
                                    <p:anim calcmode="lin" valueType="num">
                                      <p:cBhvr>
                                        <p:cTn id="249" dur="1000" fill="hold"/>
                                        <p:tgtEl>
                                          <p:spTgt spid="171"/>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250"/>
                                  </p:stCondLst>
                                  <p:childTnLst>
                                    <p:set>
                                      <p:cBhvr>
                                        <p:cTn id="251" dur="1" fill="hold">
                                          <p:stCondLst>
                                            <p:cond delay="0"/>
                                          </p:stCondLst>
                                        </p:cTn>
                                        <p:tgtEl>
                                          <p:spTgt spid="172"/>
                                        </p:tgtEl>
                                        <p:attrNameLst>
                                          <p:attrName>style.visibility</p:attrName>
                                        </p:attrNameLst>
                                      </p:cBhvr>
                                      <p:to>
                                        <p:strVal val="visible"/>
                                      </p:to>
                                    </p:set>
                                    <p:animEffect transition="in" filter="fade">
                                      <p:cBhvr>
                                        <p:cTn id="252" dur="1000"/>
                                        <p:tgtEl>
                                          <p:spTgt spid="172"/>
                                        </p:tgtEl>
                                      </p:cBhvr>
                                    </p:animEffect>
                                    <p:anim calcmode="lin" valueType="num">
                                      <p:cBhvr>
                                        <p:cTn id="253" dur="1000" fill="hold"/>
                                        <p:tgtEl>
                                          <p:spTgt spid="172"/>
                                        </p:tgtEl>
                                        <p:attrNameLst>
                                          <p:attrName>ppt_x</p:attrName>
                                        </p:attrNameLst>
                                      </p:cBhvr>
                                      <p:tavLst>
                                        <p:tav tm="0">
                                          <p:val>
                                            <p:strVal val="#ppt_x"/>
                                          </p:val>
                                        </p:tav>
                                        <p:tav tm="100000">
                                          <p:val>
                                            <p:strVal val="#ppt_x"/>
                                          </p:val>
                                        </p:tav>
                                      </p:tavLst>
                                    </p:anim>
                                    <p:anim calcmode="lin" valueType="num">
                                      <p:cBhvr>
                                        <p:cTn id="254" dur="1000" fill="hold"/>
                                        <p:tgtEl>
                                          <p:spTgt spid="172"/>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250"/>
                                  </p:stCondLst>
                                  <p:childTnLst>
                                    <p:set>
                                      <p:cBhvr>
                                        <p:cTn id="256" dur="1" fill="hold">
                                          <p:stCondLst>
                                            <p:cond delay="0"/>
                                          </p:stCondLst>
                                        </p:cTn>
                                        <p:tgtEl>
                                          <p:spTgt spid="173"/>
                                        </p:tgtEl>
                                        <p:attrNameLst>
                                          <p:attrName>style.visibility</p:attrName>
                                        </p:attrNameLst>
                                      </p:cBhvr>
                                      <p:to>
                                        <p:strVal val="visible"/>
                                      </p:to>
                                    </p:set>
                                    <p:animEffect transition="in" filter="fade">
                                      <p:cBhvr>
                                        <p:cTn id="257" dur="1000"/>
                                        <p:tgtEl>
                                          <p:spTgt spid="173"/>
                                        </p:tgtEl>
                                      </p:cBhvr>
                                    </p:animEffect>
                                    <p:anim calcmode="lin" valueType="num">
                                      <p:cBhvr>
                                        <p:cTn id="258" dur="1000" fill="hold"/>
                                        <p:tgtEl>
                                          <p:spTgt spid="173"/>
                                        </p:tgtEl>
                                        <p:attrNameLst>
                                          <p:attrName>ppt_x</p:attrName>
                                        </p:attrNameLst>
                                      </p:cBhvr>
                                      <p:tavLst>
                                        <p:tav tm="0">
                                          <p:val>
                                            <p:strVal val="#ppt_x"/>
                                          </p:val>
                                        </p:tav>
                                        <p:tav tm="100000">
                                          <p:val>
                                            <p:strVal val="#ppt_x"/>
                                          </p:val>
                                        </p:tav>
                                      </p:tavLst>
                                    </p:anim>
                                    <p:anim calcmode="lin" valueType="num">
                                      <p:cBhvr>
                                        <p:cTn id="259" dur="1000" fill="hold"/>
                                        <p:tgtEl>
                                          <p:spTgt spid="173"/>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250"/>
                                  </p:stCondLst>
                                  <p:childTnLst>
                                    <p:set>
                                      <p:cBhvr>
                                        <p:cTn id="261" dur="1" fill="hold">
                                          <p:stCondLst>
                                            <p:cond delay="0"/>
                                          </p:stCondLst>
                                        </p:cTn>
                                        <p:tgtEl>
                                          <p:spTgt spid="174"/>
                                        </p:tgtEl>
                                        <p:attrNameLst>
                                          <p:attrName>style.visibility</p:attrName>
                                        </p:attrNameLst>
                                      </p:cBhvr>
                                      <p:to>
                                        <p:strVal val="visible"/>
                                      </p:to>
                                    </p:set>
                                    <p:animEffect transition="in" filter="fade">
                                      <p:cBhvr>
                                        <p:cTn id="262" dur="1000"/>
                                        <p:tgtEl>
                                          <p:spTgt spid="174"/>
                                        </p:tgtEl>
                                      </p:cBhvr>
                                    </p:animEffect>
                                    <p:anim calcmode="lin" valueType="num">
                                      <p:cBhvr>
                                        <p:cTn id="263" dur="1000" fill="hold"/>
                                        <p:tgtEl>
                                          <p:spTgt spid="174"/>
                                        </p:tgtEl>
                                        <p:attrNameLst>
                                          <p:attrName>ppt_x</p:attrName>
                                        </p:attrNameLst>
                                      </p:cBhvr>
                                      <p:tavLst>
                                        <p:tav tm="0">
                                          <p:val>
                                            <p:strVal val="#ppt_x"/>
                                          </p:val>
                                        </p:tav>
                                        <p:tav tm="100000">
                                          <p:val>
                                            <p:strVal val="#ppt_x"/>
                                          </p:val>
                                        </p:tav>
                                      </p:tavLst>
                                    </p:anim>
                                    <p:anim calcmode="lin" valueType="num">
                                      <p:cBhvr>
                                        <p:cTn id="264" dur="1000" fill="hold"/>
                                        <p:tgtEl>
                                          <p:spTgt spid="174"/>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250"/>
                                  </p:stCondLst>
                                  <p:childTnLst>
                                    <p:set>
                                      <p:cBhvr>
                                        <p:cTn id="266" dur="1" fill="hold">
                                          <p:stCondLst>
                                            <p:cond delay="0"/>
                                          </p:stCondLst>
                                        </p:cTn>
                                        <p:tgtEl>
                                          <p:spTgt spid="175"/>
                                        </p:tgtEl>
                                        <p:attrNameLst>
                                          <p:attrName>style.visibility</p:attrName>
                                        </p:attrNameLst>
                                      </p:cBhvr>
                                      <p:to>
                                        <p:strVal val="visible"/>
                                      </p:to>
                                    </p:set>
                                    <p:animEffect transition="in" filter="fade">
                                      <p:cBhvr>
                                        <p:cTn id="267" dur="1000"/>
                                        <p:tgtEl>
                                          <p:spTgt spid="175"/>
                                        </p:tgtEl>
                                      </p:cBhvr>
                                    </p:animEffect>
                                    <p:anim calcmode="lin" valueType="num">
                                      <p:cBhvr>
                                        <p:cTn id="268" dur="1000" fill="hold"/>
                                        <p:tgtEl>
                                          <p:spTgt spid="175"/>
                                        </p:tgtEl>
                                        <p:attrNameLst>
                                          <p:attrName>ppt_x</p:attrName>
                                        </p:attrNameLst>
                                      </p:cBhvr>
                                      <p:tavLst>
                                        <p:tav tm="0">
                                          <p:val>
                                            <p:strVal val="#ppt_x"/>
                                          </p:val>
                                        </p:tav>
                                        <p:tav tm="100000">
                                          <p:val>
                                            <p:strVal val="#ppt_x"/>
                                          </p:val>
                                        </p:tav>
                                      </p:tavLst>
                                    </p:anim>
                                    <p:anim calcmode="lin" valueType="num">
                                      <p:cBhvr>
                                        <p:cTn id="269" dur="1000" fill="hold"/>
                                        <p:tgtEl>
                                          <p:spTgt spid="175"/>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250"/>
                                  </p:stCondLst>
                                  <p:childTnLst>
                                    <p:set>
                                      <p:cBhvr>
                                        <p:cTn id="271" dur="1" fill="hold">
                                          <p:stCondLst>
                                            <p:cond delay="0"/>
                                          </p:stCondLst>
                                        </p:cTn>
                                        <p:tgtEl>
                                          <p:spTgt spid="176"/>
                                        </p:tgtEl>
                                        <p:attrNameLst>
                                          <p:attrName>style.visibility</p:attrName>
                                        </p:attrNameLst>
                                      </p:cBhvr>
                                      <p:to>
                                        <p:strVal val="visible"/>
                                      </p:to>
                                    </p:set>
                                    <p:animEffect transition="in" filter="fade">
                                      <p:cBhvr>
                                        <p:cTn id="272" dur="1000"/>
                                        <p:tgtEl>
                                          <p:spTgt spid="176"/>
                                        </p:tgtEl>
                                      </p:cBhvr>
                                    </p:animEffect>
                                    <p:anim calcmode="lin" valueType="num">
                                      <p:cBhvr>
                                        <p:cTn id="273" dur="1000" fill="hold"/>
                                        <p:tgtEl>
                                          <p:spTgt spid="176"/>
                                        </p:tgtEl>
                                        <p:attrNameLst>
                                          <p:attrName>ppt_x</p:attrName>
                                        </p:attrNameLst>
                                      </p:cBhvr>
                                      <p:tavLst>
                                        <p:tav tm="0">
                                          <p:val>
                                            <p:strVal val="#ppt_x"/>
                                          </p:val>
                                        </p:tav>
                                        <p:tav tm="100000">
                                          <p:val>
                                            <p:strVal val="#ppt_x"/>
                                          </p:val>
                                        </p:tav>
                                      </p:tavLst>
                                    </p:anim>
                                    <p:anim calcmode="lin" valueType="num">
                                      <p:cBhvr>
                                        <p:cTn id="274" dur="1000" fill="hold"/>
                                        <p:tgtEl>
                                          <p:spTgt spid="176"/>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250"/>
                                  </p:stCondLst>
                                  <p:childTnLst>
                                    <p:set>
                                      <p:cBhvr>
                                        <p:cTn id="276" dur="1" fill="hold">
                                          <p:stCondLst>
                                            <p:cond delay="0"/>
                                          </p:stCondLst>
                                        </p:cTn>
                                        <p:tgtEl>
                                          <p:spTgt spid="177"/>
                                        </p:tgtEl>
                                        <p:attrNameLst>
                                          <p:attrName>style.visibility</p:attrName>
                                        </p:attrNameLst>
                                      </p:cBhvr>
                                      <p:to>
                                        <p:strVal val="visible"/>
                                      </p:to>
                                    </p:set>
                                    <p:animEffect transition="in" filter="fade">
                                      <p:cBhvr>
                                        <p:cTn id="277" dur="1000"/>
                                        <p:tgtEl>
                                          <p:spTgt spid="177"/>
                                        </p:tgtEl>
                                      </p:cBhvr>
                                    </p:animEffect>
                                    <p:anim calcmode="lin" valueType="num">
                                      <p:cBhvr>
                                        <p:cTn id="278" dur="1000" fill="hold"/>
                                        <p:tgtEl>
                                          <p:spTgt spid="177"/>
                                        </p:tgtEl>
                                        <p:attrNameLst>
                                          <p:attrName>ppt_x</p:attrName>
                                        </p:attrNameLst>
                                      </p:cBhvr>
                                      <p:tavLst>
                                        <p:tav tm="0">
                                          <p:val>
                                            <p:strVal val="#ppt_x"/>
                                          </p:val>
                                        </p:tav>
                                        <p:tav tm="100000">
                                          <p:val>
                                            <p:strVal val="#ppt_x"/>
                                          </p:val>
                                        </p:tav>
                                      </p:tavLst>
                                    </p:anim>
                                    <p:anim calcmode="lin" valueType="num">
                                      <p:cBhvr>
                                        <p:cTn id="279" dur="1000" fill="hold"/>
                                        <p:tgtEl>
                                          <p:spTgt spid="177"/>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250"/>
                                  </p:stCondLst>
                                  <p:childTnLst>
                                    <p:set>
                                      <p:cBhvr>
                                        <p:cTn id="281" dur="1" fill="hold">
                                          <p:stCondLst>
                                            <p:cond delay="0"/>
                                          </p:stCondLst>
                                        </p:cTn>
                                        <p:tgtEl>
                                          <p:spTgt spid="178"/>
                                        </p:tgtEl>
                                        <p:attrNameLst>
                                          <p:attrName>style.visibility</p:attrName>
                                        </p:attrNameLst>
                                      </p:cBhvr>
                                      <p:to>
                                        <p:strVal val="visible"/>
                                      </p:to>
                                    </p:set>
                                    <p:animEffect transition="in" filter="fade">
                                      <p:cBhvr>
                                        <p:cTn id="282" dur="1000"/>
                                        <p:tgtEl>
                                          <p:spTgt spid="178"/>
                                        </p:tgtEl>
                                      </p:cBhvr>
                                    </p:animEffect>
                                    <p:anim calcmode="lin" valueType="num">
                                      <p:cBhvr>
                                        <p:cTn id="283" dur="1000" fill="hold"/>
                                        <p:tgtEl>
                                          <p:spTgt spid="178"/>
                                        </p:tgtEl>
                                        <p:attrNameLst>
                                          <p:attrName>ppt_x</p:attrName>
                                        </p:attrNameLst>
                                      </p:cBhvr>
                                      <p:tavLst>
                                        <p:tav tm="0">
                                          <p:val>
                                            <p:strVal val="#ppt_x"/>
                                          </p:val>
                                        </p:tav>
                                        <p:tav tm="100000">
                                          <p:val>
                                            <p:strVal val="#ppt_x"/>
                                          </p:val>
                                        </p:tav>
                                      </p:tavLst>
                                    </p:anim>
                                    <p:anim calcmode="lin" valueType="num">
                                      <p:cBhvr>
                                        <p:cTn id="284" dur="1000" fill="hold"/>
                                        <p:tgtEl>
                                          <p:spTgt spid="178"/>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250"/>
                                  </p:stCondLst>
                                  <p:childTnLst>
                                    <p:set>
                                      <p:cBhvr>
                                        <p:cTn id="286" dur="1" fill="hold">
                                          <p:stCondLst>
                                            <p:cond delay="0"/>
                                          </p:stCondLst>
                                        </p:cTn>
                                        <p:tgtEl>
                                          <p:spTgt spid="179"/>
                                        </p:tgtEl>
                                        <p:attrNameLst>
                                          <p:attrName>style.visibility</p:attrName>
                                        </p:attrNameLst>
                                      </p:cBhvr>
                                      <p:to>
                                        <p:strVal val="visible"/>
                                      </p:to>
                                    </p:set>
                                    <p:animEffect transition="in" filter="fade">
                                      <p:cBhvr>
                                        <p:cTn id="287" dur="1000"/>
                                        <p:tgtEl>
                                          <p:spTgt spid="179"/>
                                        </p:tgtEl>
                                      </p:cBhvr>
                                    </p:animEffect>
                                    <p:anim calcmode="lin" valueType="num">
                                      <p:cBhvr>
                                        <p:cTn id="288" dur="1000" fill="hold"/>
                                        <p:tgtEl>
                                          <p:spTgt spid="179"/>
                                        </p:tgtEl>
                                        <p:attrNameLst>
                                          <p:attrName>ppt_x</p:attrName>
                                        </p:attrNameLst>
                                      </p:cBhvr>
                                      <p:tavLst>
                                        <p:tav tm="0">
                                          <p:val>
                                            <p:strVal val="#ppt_x"/>
                                          </p:val>
                                        </p:tav>
                                        <p:tav tm="100000">
                                          <p:val>
                                            <p:strVal val="#ppt_x"/>
                                          </p:val>
                                        </p:tav>
                                      </p:tavLst>
                                    </p:anim>
                                    <p:anim calcmode="lin" valueType="num">
                                      <p:cBhvr>
                                        <p:cTn id="289" dur="1000" fill="hold"/>
                                        <p:tgtEl>
                                          <p:spTgt spid="179"/>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250"/>
                                  </p:stCondLst>
                                  <p:childTnLst>
                                    <p:set>
                                      <p:cBhvr>
                                        <p:cTn id="291" dur="1" fill="hold">
                                          <p:stCondLst>
                                            <p:cond delay="0"/>
                                          </p:stCondLst>
                                        </p:cTn>
                                        <p:tgtEl>
                                          <p:spTgt spid="180"/>
                                        </p:tgtEl>
                                        <p:attrNameLst>
                                          <p:attrName>style.visibility</p:attrName>
                                        </p:attrNameLst>
                                      </p:cBhvr>
                                      <p:to>
                                        <p:strVal val="visible"/>
                                      </p:to>
                                    </p:set>
                                    <p:animEffect transition="in" filter="fade">
                                      <p:cBhvr>
                                        <p:cTn id="292" dur="1000"/>
                                        <p:tgtEl>
                                          <p:spTgt spid="180"/>
                                        </p:tgtEl>
                                      </p:cBhvr>
                                    </p:animEffect>
                                    <p:anim calcmode="lin" valueType="num">
                                      <p:cBhvr>
                                        <p:cTn id="293" dur="1000" fill="hold"/>
                                        <p:tgtEl>
                                          <p:spTgt spid="180"/>
                                        </p:tgtEl>
                                        <p:attrNameLst>
                                          <p:attrName>ppt_x</p:attrName>
                                        </p:attrNameLst>
                                      </p:cBhvr>
                                      <p:tavLst>
                                        <p:tav tm="0">
                                          <p:val>
                                            <p:strVal val="#ppt_x"/>
                                          </p:val>
                                        </p:tav>
                                        <p:tav tm="100000">
                                          <p:val>
                                            <p:strVal val="#ppt_x"/>
                                          </p:val>
                                        </p:tav>
                                      </p:tavLst>
                                    </p:anim>
                                    <p:anim calcmode="lin" valueType="num">
                                      <p:cBhvr>
                                        <p:cTn id="294" dur="1000" fill="hold"/>
                                        <p:tgtEl>
                                          <p:spTgt spid="180"/>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250"/>
                                  </p:stCondLst>
                                  <p:childTnLst>
                                    <p:set>
                                      <p:cBhvr>
                                        <p:cTn id="296" dur="1" fill="hold">
                                          <p:stCondLst>
                                            <p:cond delay="0"/>
                                          </p:stCondLst>
                                        </p:cTn>
                                        <p:tgtEl>
                                          <p:spTgt spid="181"/>
                                        </p:tgtEl>
                                        <p:attrNameLst>
                                          <p:attrName>style.visibility</p:attrName>
                                        </p:attrNameLst>
                                      </p:cBhvr>
                                      <p:to>
                                        <p:strVal val="visible"/>
                                      </p:to>
                                    </p:set>
                                    <p:animEffect transition="in" filter="fade">
                                      <p:cBhvr>
                                        <p:cTn id="297" dur="1000"/>
                                        <p:tgtEl>
                                          <p:spTgt spid="181"/>
                                        </p:tgtEl>
                                      </p:cBhvr>
                                    </p:animEffect>
                                    <p:anim calcmode="lin" valueType="num">
                                      <p:cBhvr>
                                        <p:cTn id="298" dur="1000" fill="hold"/>
                                        <p:tgtEl>
                                          <p:spTgt spid="181"/>
                                        </p:tgtEl>
                                        <p:attrNameLst>
                                          <p:attrName>ppt_x</p:attrName>
                                        </p:attrNameLst>
                                      </p:cBhvr>
                                      <p:tavLst>
                                        <p:tav tm="0">
                                          <p:val>
                                            <p:strVal val="#ppt_x"/>
                                          </p:val>
                                        </p:tav>
                                        <p:tav tm="100000">
                                          <p:val>
                                            <p:strVal val="#ppt_x"/>
                                          </p:val>
                                        </p:tav>
                                      </p:tavLst>
                                    </p:anim>
                                    <p:anim calcmode="lin" valueType="num">
                                      <p:cBhvr>
                                        <p:cTn id="299" dur="1000" fill="hold"/>
                                        <p:tgtEl>
                                          <p:spTgt spid="181"/>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250"/>
                                  </p:stCondLst>
                                  <p:childTnLst>
                                    <p:set>
                                      <p:cBhvr>
                                        <p:cTn id="301" dur="1" fill="hold">
                                          <p:stCondLst>
                                            <p:cond delay="0"/>
                                          </p:stCondLst>
                                        </p:cTn>
                                        <p:tgtEl>
                                          <p:spTgt spid="182"/>
                                        </p:tgtEl>
                                        <p:attrNameLst>
                                          <p:attrName>style.visibility</p:attrName>
                                        </p:attrNameLst>
                                      </p:cBhvr>
                                      <p:to>
                                        <p:strVal val="visible"/>
                                      </p:to>
                                    </p:set>
                                    <p:animEffect transition="in" filter="fade">
                                      <p:cBhvr>
                                        <p:cTn id="302" dur="1000"/>
                                        <p:tgtEl>
                                          <p:spTgt spid="182"/>
                                        </p:tgtEl>
                                      </p:cBhvr>
                                    </p:animEffect>
                                    <p:anim calcmode="lin" valueType="num">
                                      <p:cBhvr>
                                        <p:cTn id="303" dur="1000" fill="hold"/>
                                        <p:tgtEl>
                                          <p:spTgt spid="182"/>
                                        </p:tgtEl>
                                        <p:attrNameLst>
                                          <p:attrName>ppt_x</p:attrName>
                                        </p:attrNameLst>
                                      </p:cBhvr>
                                      <p:tavLst>
                                        <p:tav tm="0">
                                          <p:val>
                                            <p:strVal val="#ppt_x"/>
                                          </p:val>
                                        </p:tav>
                                        <p:tav tm="100000">
                                          <p:val>
                                            <p:strVal val="#ppt_x"/>
                                          </p:val>
                                        </p:tav>
                                      </p:tavLst>
                                    </p:anim>
                                    <p:anim calcmode="lin" valueType="num">
                                      <p:cBhvr>
                                        <p:cTn id="304" dur="1000" fill="hold"/>
                                        <p:tgtEl>
                                          <p:spTgt spid="182"/>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250"/>
                                  </p:stCondLst>
                                  <p:childTnLst>
                                    <p:set>
                                      <p:cBhvr>
                                        <p:cTn id="306" dur="1" fill="hold">
                                          <p:stCondLst>
                                            <p:cond delay="0"/>
                                          </p:stCondLst>
                                        </p:cTn>
                                        <p:tgtEl>
                                          <p:spTgt spid="183"/>
                                        </p:tgtEl>
                                        <p:attrNameLst>
                                          <p:attrName>style.visibility</p:attrName>
                                        </p:attrNameLst>
                                      </p:cBhvr>
                                      <p:to>
                                        <p:strVal val="visible"/>
                                      </p:to>
                                    </p:set>
                                    <p:animEffect transition="in" filter="fade">
                                      <p:cBhvr>
                                        <p:cTn id="307" dur="1000"/>
                                        <p:tgtEl>
                                          <p:spTgt spid="183"/>
                                        </p:tgtEl>
                                      </p:cBhvr>
                                    </p:animEffect>
                                    <p:anim calcmode="lin" valueType="num">
                                      <p:cBhvr>
                                        <p:cTn id="308" dur="1000" fill="hold"/>
                                        <p:tgtEl>
                                          <p:spTgt spid="183"/>
                                        </p:tgtEl>
                                        <p:attrNameLst>
                                          <p:attrName>ppt_x</p:attrName>
                                        </p:attrNameLst>
                                      </p:cBhvr>
                                      <p:tavLst>
                                        <p:tav tm="0">
                                          <p:val>
                                            <p:strVal val="#ppt_x"/>
                                          </p:val>
                                        </p:tav>
                                        <p:tav tm="100000">
                                          <p:val>
                                            <p:strVal val="#ppt_x"/>
                                          </p:val>
                                        </p:tav>
                                      </p:tavLst>
                                    </p:anim>
                                    <p:anim calcmode="lin" valueType="num">
                                      <p:cBhvr>
                                        <p:cTn id="309" dur="1000" fill="hold"/>
                                        <p:tgtEl>
                                          <p:spTgt spid="183"/>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250"/>
                                  </p:stCondLst>
                                  <p:childTnLst>
                                    <p:set>
                                      <p:cBhvr>
                                        <p:cTn id="311" dur="1" fill="hold">
                                          <p:stCondLst>
                                            <p:cond delay="0"/>
                                          </p:stCondLst>
                                        </p:cTn>
                                        <p:tgtEl>
                                          <p:spTgt spid="184"/>
                                        </p:tgtEl>
                                        <p:attrNameLst>
                                          <p:attrName>style.visibility</p:attrName>
                                        </p:attrNameLst>
                                      </p:cBhvr>
                                      <p:to>
                                        <p:strVal val="visible"/>
                                      </p:to>
                                    </p:set>
                                    <p:animEffect transition="in" filter="fade">
                                      <p:cBhvr>
                                        <p:cTn id="312" dur="1000"/>
                                        <p:tgtEl>
                                          <p:spTgt spid="184"/>
                                        </p:tgtEl>
                                      </p:cBhvr>
                                    </p:animEffect>
                                    <p:anim calcmode="lin" valueType="num">
                                      <p:cBhvr>
                                        <p:cTn id="313" dur="1000" fill="hold"/>
                                        <p:tgtEl>
                                          <p:spTgt spid="184"/>
                                        </p:tgtEl>
                                        <p:attrNameLst>
                                          <p:attrName>ppt_x</p:attrName>
                                        </p:attrNameLst>
                                      </p:cBhvr>
                                      <p:tavLst>
                                        <p:tav tm="0">
                                          <p:val>
                                            <p:strVal val="#ppt_x"/>
                                          </p:val>
                                        </p:tav>
                                        <p:tav tm="100000">
                                          <p:val>
                                            <p:strVal val="#ppt_x"/>
                                          </p:val>
                                        </p:tav>
                                      </p:tavLst>
                                    </p:anim>
                                    <p:anim calcmode="lin" valueType="num">
                                      <p:cBhvr>
                                        <p:cTn id="314" dur="1000" fill="hold"/>
                                        <p:tgtEl>
                                          <p:spTgt spid="1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p:bldP spid="137" grpId="0"/>
      <p:bldP spid="138" grpId="0"/>
      <p:bldP spid="139" grpId="0"/>
      <p:bldP spid="140" grpId="0"/>
      <p:bldP spid="141" grpId="0"/>
      <p:bldP spid="142" grpId="0"/>
      <p:bldP spid="143" grpId="0"/>
      <p:bldP spid="144" grpId="0" animBg="1"/>
      <p:bldP spid="145" grpId="0"/>
      <p:bldP spid="146" grpId="0" animBg="1"/>
      <p:bldP spid="147" grpId="0" animBg="1"/>
      <p:bldP spid="148" grpId="0" animBg="1"/>
      <p:bldP spid="149" grpId="0" animBg="1"/>
      <p:bldP spid="150" grpId="0" animBg="1"/>
      <p:bldP spid="151" grpId="0" animBg="1"/>
      <p:bldP spid="152" grpId="0" animBg="1"/>
      <p:bldP spid="153" grpId="0"/>
      <p:bldP spid="154" grpId="0"/>
      <p:bldP spid="155" grpId="0"/>
      <p:bldP spid="156" grpId="0"/>
      <p:bldP spid="157" grpId="0"/>
      <p:bldP spid="158" grpId="0"/>
      <p:bldP spid="159" grpId="0"/>
      <p:bldP spid="160" grpId="0"/>
      <p:bldP spid="161" grpId="0" animBg="1"/>
      <p:bldP spid="162" grpId="0"/>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p:bldP spid="174" grpId="0"/>
      <p:bldP spid="175" grpId="0"/>
      <p:bldP spid="176" grpId="0"/>
      <p:bldP spid="177" grpId="0"/>
      <p:bldP spid="178" grpId="0"/>
      <p:bldP spid="179" grpId="0"/>
      <p:bldP spid="180" grpId="0"/>
      <p:bldP spid="181" grpId="0" animBg="1"/>
      <p:bldP spid="182" grpId="0"/>
      <p:bldP spid="183" grpId="0" animBg="1"/>
      <p:bldP spid="1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菱形 49"/>
          <p:cNvSpPr/>
          <p:nvPr/>
        </p:nvSpPr>
        <p:spPr>
          <a:xfrm flipV="1">
            <a:off x="7225769" y="1457714"/>
            <a:ext cx="7854700" cy="7020796"/>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51" name="菱形 50"/>
          <p:cNvSpPr/>
          <p:nvPr/>
        </p:nvSpPr>
        <p:spPr>
          <a:xfrm flipV="1">
            <a:off x="6403218" y="-2059686"/>
            <a:ext cx="9291563" cy="8305112"/>
          </a:xfrm>
          <a:prstGeom prst="diamond">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54" name="组合 53"/>
          <p:cNvGrpSpPr/>
          <p:nvPr/>
        </p:nvGrpSpPr>
        <p:grpSpPr>
          <a:xfrm>
            <a:off x="8786465" y="-751680"/>
            <a:ext cx="6503456" cy="5813008"/>
            <a:chOff x="10569876" y="1017848"/>
            <a:chExt cx="5395080" cy="4822304"/>
          </a:xfrm>
        </p:grpSpPr>
        <p:sp>
          <p:nvSpPr>
            <p:cNvPr id="56" name="菱形 55"/>
            <p:cNvSpPr/>
            <p:nvPr/>
          </p:nvSpPr>
          <p:spPr>
            <a:xfrm flipV="1">
              <a:off x="10569876" y="1017848"/>
              <a:ext cx="5395080" cy="4822304"/>
            </a:xfrm>
            <a:prstGeom prst="diamond">
              <a:avLst/>
            </a:prstGeom>
            <a:solidFill>
              <a:srgbClr val="FD60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58" name="菱形 57"/>
            <p:cNvSpPr/>
            <p:nvPr/>
          </p:nvSpPr>
          <p:spPr>
            <a:xfrm flipV="1">
              <a:off x="11707979" y="1604139"/>
              <a:ext cx="4083222" cy="3649721"/>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sp>
        <p:nvSpPr>
          <p:cNvPr id="70" name="菱形 69"/>
          <p:cNvSpPr/>
          <p:nvPr/>
        </p:nvSpPr>
        <p:spPr>
          <a:xfrm flipV="1">
            <a:off x="3562506" y="-2331598"/>
            <a:ext cx="3714066" cy="3297122"/>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sp>
        <p:nvSpPr>
          <p:cNvPr id="75" name="菱形 74"/>
          <p:cNvSpPr/>
          <p:nvPr/>
        </p:nvSpPr>
        <p:spPr>
          <a:xfrm flipV="1">
            <a:off x="8000427"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76" name="组合 75"/>
          <p:cNvGrpSpPr/>
          <p:nvPr/>
        </p:nvGrpSpPr>
        <p:grpSpPr>
          <a:xfrm>
            <a:off x="1003802" y="3463566"/>
            <a:ext cx="4890616" cy="888097"/>
            <a:chOff x="7326383" y="1742765"/>
            <a:chExt cx="3604510" cy="888097"/>
          </a:xfrm>
        </p:grpSpPr>
        <p:sp>
          <p:nvSpPr>
            <p:cNvPr id="77" name="文本框 76"/>
            <p:cNvSpPr txBox="1"/>
            <p:nvPr/>
          </p:nvSpPr>
          <p:spPr>
            <a:xfrm>
              <a:off x="7326383" y="1742765"/>
              <a:ext cx="3604510" cy="707886"/>
            </a:xfrm>
            <a:prstGeom prst="rect">
              <a:avLst/>
            </a:prstGeom>
            <a:noFill/>
          </p:spPr>
          <p:txBody>
            <a:bodyPr wrap="square" rtlCol="0">
              <a:spAutoFit/>
            </a:bodyPr>
            <a:lstStyle>
              <a:defPPr>
                <a:defRPr lang="zh-CN"/>
              </a:defPPr>
              <a:lvl1pPr algn="dist">
                <a:defRPr sz="40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78" name="文本框 77"/>
            <p:cNvSpPr txBox="1"/>
            <p:nvPr/>
          </p:nvSpPr>
          <p:spPr>
            <a:xfrm>
              <a:off x="7383697" y="2323085"/>
              <a:ext cx="3476668" cy="307777"/>
            </a:xfrm>
            <a:prstGeom prst="rect">
              <a:avLst/>
            </a:prstGeom>
            <a:noFill/>
          </p:spPr>
          <p:txBody>
            <a:bodyPr wrap="square">
              <a:spAutoFit/>
            </a:bodyPr>
            <a:lstStyle/>
            <a:p>
              <a:pPr algn="dist"/>
              <a:r>
                <a:rPr lang="zh-CN" altLang="en-US" sz="14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sp>
        <p:nvSpPr>
          <p:cNvPr id="79" name="文本框 78"/>
          <p:cNvSpPr txBox="1"/>
          <p:nvPr/>
        </p:nvSpPr>
        <p:spPr>
          <a:xfrm>
            <a:off x="833849" y="1983117"/>
            <a:ext cx="1553630" cy="1569660"/>
          </a:xfrm>
          <a:prstGeom prst="rect">
            <a:avLst/>
          </a:prstGeom>
          <a:noFill/>
        </p:spPr>
        <p:txBody>
          <a:bodyPr wrap="none" rtlCol="0">
            <a:spAutoFit/>
          </a:bodyPr>
          <a:lstStyle/>
          <a:p>
            <a:r>
              <a:rPr lang="en-US" altLang="zh-CN" sz="9600" b="1" dirty="0">
                <a:solidFill>
                  <a:srgbClr val="FD6036"/>
                </a:solidFill>
                <a:latin typeface="Arial"/>
                <a:ea typeface="微软雅黑"/>
                <a:cs typeface="字魂105号-简雅黑" panose="00000500000000000000" pitchFamily="2" charset="-122"/>
                <a:sym typeface="Arial"/>
              </a:rPr>
              <a:t>02</a:t>
            </a:r>
            <a:endParaRPr lang="zh-CN" altLang="en-US" sz="9600" b="1" dirty="0">
              <a:solidFill>
                <a:srgbClr val="FD6036"/>
              </a:solidFill>
              <a:latin typeface="Arial"/>
              <a:ea typeface="微软雅黑"/>
              <a:cs typeface="字魂105号-简雅黑" panose="00000500000000000000" pitchFamily="2" charset="-122"/>
              <a:sym typeface="Arial"/>
            </a:endParaRPr>
          </a:p>
        </p:txBody>
      </p:sp>
      <p:sp>
        <p:nvSpPr>
          <p:cNvPr id="81" name="文本框 80"/>
          <p:cNvSpPr txBox="1"/>
          <p:nvPr/>
        </p:nvSpPr>
        <p:spPr>
          <a:xfrm>
            <a:off x="1049565" y="467581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2" name="文本框 81"/>
          <p:cNvSpPr txBox="1"/>
          <p:nvPr/>
        </p:nvSpPr>
        <p:spPr>
          <a:xfrm>
            <a:off x="1049565" y="507592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3" name="文本框 82"/>
          <p:cNvSpPr txBox="1"/>
          <p:nvPr/>
        </p:nvSpPr>
        <p:spPr>
          <a:xfrm>
            <a:off x="3483252" y="467581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84" name="文本框 83"/>
          <p:cNvSpPr txBox="1"/>
          <p:nvPr/>
        </p:nvSpPr>
        <p:spPr>
          <a:xfrm>
            <a:off x="3483252" y="5075924"/>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latin typeface="Arial"/>
                <a:ea typeface="微软雅黑"/>
                <a:cs typeface="字魂105号-简雅黑" panose="00000500000000000000" pitchFamily="2" charset="-122"/>
                <a:sym typeface="Arial"/>
              </a:rPr>
              <a:t>Add title text</a:t>
            </a:r>
            <a:endParaRPr lang="zh-CN" altLang="en-US" sz="14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nvGrpSpPr>
          <p:cNvPr id="85" name="组合 84"/>
          <p:cNvGrpSpPr/>
          <p:nvPr/>
        </p:nvGrpSpPr>
        <p:grpSpPr>
          <a:xfrm>
            <a:off x="852287" y="268542"/>
            <a:ext cx="2783134" cy="696982"/>
            <a:chOff x="690767" y="227346"/>
            <a:chExt cx="2783134" cy="696982"/>
          </a:xfrm>
        </p:grpSpPr>
        <p:sp>
          <p:nvSpPr>
            <p:cNvPr id="95" name="文本框 94"/>
            <p:cNvSpPr txBox="1"/>
            <p:nvPr/>
          </p:nvSpPr>
          <p:spPr>
            <a:xfrm>
              <a:off x="690767" y="227346"/>
              <a:ext cx="2783134" cy="584775"/>
            </a:xfrm>
            <a:prstGeom prst="rect">
              <a:avLst/>
            </a:prstGeom>
            <a:noFill/>
          </p:spPr>
          <p:txBody>
            <a:bodyPr wrap="none" rtlCol="0">
              <a:spAutoFit/>
            </a:bodyPr>
            <a:lstStyle/>
            <a:p>
              <a:r>
                <a:rPr lang="en-US" altLang="zh-CN" sz="3200" dirty="0">
                  <a:solidFill>
                    <a:schemeClr val="tx2"/>
                  </a:solidFill>
                  <a:latin typeface="Arial"/>
                  <a:ea typeface="微软雅黑"/>
                  <a:cs typeface="字魂105号-简雅黑" panose="00000500000000000000" pitchFamily="2" charset="-122"/>
                  <a:sym typeface="Arial"/>
                </a:rPr>
                <a:t>YOUR  LOGO</a:t>
              </a:r>
              <a:endParaRPr lang="zh-CN" altLang="en-US" sz="3200" dirty="0">
                <a:solidFill>
                  <a:schemeClr val="tx2"/>
                </a:solidFill>
                <a:latin typeface="Arial"/>
                <a:ea typeface="微软雅黑"/>
                <a:cs typeface="字魂105号-简雅黑" panose="00000500000000000000" pitchFamily="2" charset="-122"/>
                <a:sym typeface="Arial"/>
              </a:endParaRPr>
            </a:p>
          </p:txBody>
        </p:sp>
        <p:sp>
          <p:nvSpPr>
            <p:cNvPr id="96" name="文本框 95"/>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latin typeface="Arial"/>
                  <a:ea typeface="微软雅黑"/>
                  <a:cs typeface="字魂105号-简雅黑" panose="00000500000000000000" pitchFamily="2" charset="-122"/>
                  <a:sym typeface="Arial"/>
                </a:rPr>
                <a:t>THE BUSINESS REPORTS</a:t>
              </a:r>
              <a:endParaRPr lang="zh-CN" altLang="en-US" sz="900" dirty="0">
                <a:solidFill>
                  <a:schemeClr val="tx1">
                    <a:lumMod val="50000"/>
                    <a:lumOff val="50000"/>
                  </a:schemeClr>
                </a:solidFill>
                <a:latin typeface="Arial"/>
                <a:ea typeface="微软雅黑"/>
                <a:cs typeface="字魂105号-简雅黑" panose="00000500000000000000" pitchFamily="2" charset="-122"/>
                <a:sym typeface="Arial"/>
              </a:endParaRPr>
            </a:p>
          </p:txBody>
        </p:sp>
      </p:grpSp>
      <p:grpSp>
        <p:nvGrpSpPr>
          <p:cNvPr id="3" name="组合 2"/>
          <p:cNvGrpSpPr/>
          <p:nvPr/>
        </p:nvGrpSpPr>
        <p:grpSpPr>
          <a:xfrm>
            <a:off x="2509547" y="2495912"/>
            <a:ext cx="3884268" cy="933088"/>
            <a:chOff x="2232633" y="2495912"/>
            <a:chExt cx="3884268" cy="933088"/>
          </a:xfrm>
        </p:grpSpPr>
        <p:sp>
          <p:nvSpPr>
            <p:cNvPr id="80" name="文本框 79"/>
            <p:cNvSpPr txBox="1"/>
            <p:nvPr/>
          </p:nvSpPr>
          <p:spPr>
            <a:xfrm>
              <a:off x="2232633" y="2905780"/>
              <a:ext cx="3884268" cy="523220"/>
            </a:xfrm>
            <a:prstGeom prst="rect">
              <a:avLst/>
            </a:prstGeom>
            <a:noFill/>
          </p:spPr>
          <p:txBody>
            <a:bodyPr wrap="none" rtlCol="0">
              <a:spAutoFit/>
            </a:bodyPr>
            <a:lstStyle/>
            <a:p>
              <a:r>
                <a:rPr lang="en-US" altLang="zh-CN" sz="2800" b="1" spc="100" dirty="0">
                  <a:solidFill>
                    <a:schemeClr val="accent1">
                      <a:lumMod val="50000"/>
                    </a:schemeClr>
                  </a:solidFill>
                  <a:latin typeface="Arial"/>
                  <a:ea typeface="微软雅黑"/>
                  <a:cs typeface="字魂105号-简雅黑" panose="00000500000000000000" pitchFamily="2" charset="-122"/>
                  <a:sym typeface="Arial"/>
                </a:rPr>
                <a:t>BUSINESS REPORT </a:t>
              </a:r>
            </a:p>
          </p:txBody>
        </p:sp>
        <p:grpSp>
          <p:nvGrpSpPr>
            <p:cNvPr id="97" name="组合 96"/>
            <p:cNvGrpSpPr/>
            <p:nvPr/>
          </p:nvGrpSpPr>
          <p:grpSpPr>
            <a:xfrm>
              <a:off x="2396068" y="2495912"/>
              <a:ext cx="841660" cy="355088"/>
              <a:chOff x="4110567" y="2226765"/>
              <a:chExt cx="1216319" cy="862996"/>
            </a:xfrm>
            <a:solidFill>
              <a:schemeClr val="tx2"/>
            </a:solidFill>
          </p:grpSpPr>
          <p:sp>
            <p:nvSpPr>
              <p:cNvPr id="98" name="箭头: V 形 97"/>
              <p:cNvSpPr/>
              <p:nvPr/>
            </p:nvSpPr>
            <p:spPr>
              <a:xfrm>
                <a:off x="4110567" y="2229747"/>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99" name="箭头: V 形 98"/>
              <p:cNvSpPr/>
              <p:nvPr/>
            </p:nvSpPr>
            <p:spPr>
              <a:xfrm>
                <a:off x="4447499" y="2228256"/>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100" name="箭头: V 形 99"/>
              <p:cNvSpPr/>
              <p:nvPr/>
            </p:nvSpPr>
            <p:spPr>
              <a:xfrm>
                <a:off x="4784431"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sp>
            <p:nvSpPr>
              <p:cNvPr id="101" name="箭头: V 形 100"/>
              <p:cNvSpPr/>
              <p:nvPr/>
            </p:nvSpPr>
            <p:spPr>
              <a:xfrm>
                <a:off x="5076970" y="2226765"/>
                <a:ext cx="249916" cy="860014"/>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Arial"/>
                  <a:ea typeface="微软雅黑"/>
                  <a:sym typeface="Arial"/>
                </a:endParaRPr>
              </a:p>
            </p:txBody>
          </p:sp>
        </p:gr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ppt_x"/>
                                          </p:val>
                                        </p:tav>
                                        <p:tav tm="100000">
                                          <p:val>
                                            <p:strVal val="#ppt_x"/>
                                          </p:val>
                                        </p:tav>
                                      </p:tavLst>
                                    </p:anim>
                                    <p:anim calcmode="lin" valueType="num">
                                      <p:cBhvr additive="base">
                                        <p:cTn id="8" dur="750" fill="hold"/>
                                        <p:tgtEl>
                                          <p:spTgt spid="70"/>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1+#ppt_w/2"/>
                                          </p:val>
                                        </p:tav>
                                        <p:tav tm="100000">
                                          <p:val>
                                            <p:strVal val="#ppt_x"/>
                                          </p:val>
                                        </p:tav>
                                      </p:tavLst>
                                    </p:anim>
                                    <p:anim calcmode="lin" valueType="num">
                                      <p:cBhvr additive="base">
                                        <p:cTn id="12" dur="75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750" fill="hold"/>
                                        <p:tgtEl>
                                          <p:spTgt spid="51"/>
                                        </p:tgtEl>
                                        <p:attrNameLst>
                                          <p:attrName>ppt_x</p:attrName>
                                        </p:attrNameLst>
                                      </p:cBhvr>
                                      <p:tavLst>
                                        <p:tav tm="0">
                                          <p:val>
                                            <p:strVal val="1+#ppt_w/2"/>
                                          </p:val>
                                        </p:tav>
                                        <p:tav tm="100000">
                                          <p:val>
                                            <p:strVal val="#ppt_x"/>
                                          </p:val>
                                        </p:tav>
                                      </p:tavLst>
                                    </p:anim>
                                    <p:anim calcmode="lin" valueType="num">
                                      <p:cBhvr additive="base">
                                        <p:cTn id="16" dur="75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750" fill="hold"/>
                                        <p:tgtEl>
                                          <p:spTgt spid="54"/>
                                        </p:tgtEl>
                                        <p:attrNameLst>
                                          <p:attrName>ppt_x</p:attrName>
                                        </p:attrNameLst>
                                      </p:cBhvr>
                                      <p:tavLst>
                                        <p:tav tm="0">
                                          <p:val>
                                            <p:strVal val="1+#ppt_w/2"/>
                                          </p:val>
                                        </p:tav>
                                        <p:tav tm="100000">
                                          <p:val>
                                            <p:strVal val="#ppt_x"/>
                                          </p:val>
                                        </p:tav>
                                      </p:tavLst>
                                    </p:anim>
                                    <p:anim calcmode="lin" valueType="num">
                                      <p:cBhvr additive="base">
                                        <p:cTn id="20" dur="75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750" fill="hold"/>
                                        <p:tgtEl>
                                          <p:spTgt spid="75"/>
                                        </p:tgtEl>
                                        <p:attrNameLst>
                                          <p:attrName>ppt_x</p:attrName>
                                        </p:attrNameLst>
                                      </p:cBhvr>
                                      <p:tavLst>
                                        <p:tav tm="0">
                                          <p:val>
                                            <p:strVal val="#ppt_x"/>
                                          </p:val>
                                        </p:tav>
                                        <p:tav tm="100000">
                                          <p:val>
                                            <p:strVal val="#ppt_x"/>
                                          </p:val>
                                        </p:tav>
                                      </p:tavLst>
                                    </p:anim>
                                    <p:anim calcmode="lin" valueType="num">
                                      <p:cBhvr additive="base">
                                        <p:cTn id="24" dur="750" fill="hold"/>
                                        <p:tgtEl>
                                          <p:spTgt spid="75"/>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1000"/>
                                        <p:tgtEl>
                                          <p:spTgt spid="82"/>
                                        </p:tgtEl>
                                      </p:cBhvr>
                                    </p:animEffect>
                                    <p:anim calcmode="lin" valueType="num">
                                      <p:cBhvr>
                                        <p:cTn id="33" dur="1000" fill="hold"/>
                                        <p:tgtEl>
                                          <p:spTgt spid="82"/>
                                        </p:tgtEl>
                                        <p:attrNameLst>
                                          <p:attrName>ppt_x</p:attrName>
                                        </p:attrNameLst>
                                      </p:cBhvr>
                                      <p:tavLst>
                                        <p:tav tm="0">
                                          <p:val>
                                            <p:strVal val="#ppt_x"/>
                                          </p:val>
                                        </p:tav>
                                        <p:tav tm="100000">
                                          <p:val>
                                            <p:strVal val="#ppt_x"/>
                                          </p:val>
                                        </p:tav>
                                      </p:tavLst>
                                    </p:anim>
                                    <p:anim calcmode="lin" valueType="num">
                                      <p:cBhvr>
                                        <p:cTn id="34" dur="1000" fill="hold"/>
                                        <p:tgtEl>
                                          <p:spTgt spid="8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1000"/>
                                        <p:tgtEl>
                                          <p:spTgt spid="83"/>
                                        </p:tgtEl>
                                      </p:cBhvr>
                                    </p:animEffect>
                                    <p:anim calcmode="lin" valueType="num">
                                      <p:cBhvr>
                                        <p:cTn id="38" dur="1000" fill="hold"/>
                                        <p:tgtEl>
                                          <p:spTgt spid="83"/>
                                        </p:tgtEl>
                                        <p:attrNameLst>
                                          <p:attrName>ppt_x</p:attrName>
                                        </p:attrNameLst>
                                      </p:cBhvr>
                                      <p:tavLst>
                                        <p:tav tm="0">
                                          <p:val>
                                            <p:strVal val="#ppt_x"/>
                                          </p:val>
                                        </p:tav>
                                        <p:tav tm="100000">
                                          <p:val>
                                            <p:strVal val="#ppt_x"/>
                                          </p:val>
                                        </p:tav>
                                      </p:tavLst>
                                    </p:anim>
                                    <p:anim calcmode="lin" valueType="num">
                                      <p:cBhvr>
                                        <p:cTn id="39" dur="1000" fill="hold"/>
                                        <p:tgtEl>
                                          <p:spTgt spid="8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1000"/>
                                        <p:tgtEl>
                                          <p:spTgt spid="84"/>
                                        </p:tgtEl>
                                      </p:cBhvr>
                                    </p:animEffect>
                                    <p:anim calcmode="lin" valueType="num">
                                      <p:cBhvr>
                                        <p:cTn id="43" dur="1000" fill="hold"/>
                                        <p:tgtEl>
                                          <p:spTgt spid="84"/>
                                        </p:tgtEl>
                                        <p:attrNameLst>
                                          <p:attrName>ppt_x</p:attrName>
                                        </p:attrNameLst>
                                      </p:cBhvr>
                                      <p:tavLst>
                                        <p:tav tm="0">
                                          <p:val>
                                            <p:strVal val="#ppt_x"/>
                                          </p:val>
                                        </p:tav>
                                        <p:tav tm="100000">
                                          <p:val>
                                            <p:strVal val="#ppt_x"/>
                                          </p:val>
                                        </p:tav>
                                      </p:tavLst>
                                    </p:anim>
                                    <p:anim calcmode="lin" valueType="num">
                                      <p:cBhvr>
                                        <p:cTn id="44" dur="1000" fill="hold"/>
                                        <p:tgtEl>
                                          <p:spTgt spid="84"/>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25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750" fill="hold"/>
                                        <p:tgtEl>
                                          <p:spTgt spid="79"/>
                                        </p:tgtEl>
                                        <p:attrNameLst>
                                          <p:attrName>ppt_x</p:attrName>
                                        </p:attrNameLst>
                                      </p:cBhvr>
                                      <p:tavLst>
                                        <p:tav tm="0">
                                          <p:val>
                                            <p:strVal val="0-#ppt_w/2"/>
                                          </p:val>
                                        </p:tav>
                                        <p:tav tm="100000">
                                          <p:val>
                                            <p:strVal val="#ppt_x"/>
                                          </p:val>
                                        </p:tav>
                                      </p:tavLst>
                                    </p:anim>
                                    <p:anim calcmode="lin" valueType="num">
                                      <p:cBhvr additive="base">
                                        <p:cTn id="48" dur="750" fill="hold"/>
                                        <p:tgtEl>
                                          <p:spTgt spid="7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5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750" fill="hold"/>
                                        <p:tgtEl>
                                          <p:spTgt spid="76"/>
                                        </p:tgtEl>
                                        <p:attrNameLst>
                                          <p:attrName>ppt_x</p:attrName>
                                        </p:attrNameLst>
                                      </p:cBhvr>
                                      <p:tavLst>
                                        <p:tav tm="0">
                                          <p:val>
                                            <p:strVal val="0-#ppt_w/2"/>
                                          </p:val>
                                        </p:tav>
                                        <p:tav tm="100000">
                                          <p:val>
                                            <p:strVal val="#ppt_x"/>
                                          </p:val>
                                        </p:tav>
                                      </p:tavLst>
                                    </p:anim>
                                    <p:anim calcmode="lin" valueType="num">
                                      <p:cBhvr additive="base">
                                        <p:cTn id="52" dur="750" fill="hold"/>
                                        <p:tgtEl>
                                          <p:spTgt spid="76"/>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25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750" fill="hold"/>
                                        <p:tgtEl>
                                          <p:spTgt spid="85"/>
                                        </p:tgtEl>
                                        <p:attrNameLst>
                                          <p:attrName>ppt_x</p:attrName>
                                        </p:attrNameLst>
                                      </p:cBhvr>
                                      <p:tavLst>
                                        <p:tav tm="0">
                                          <p:val>
                                            <p:strVal val="0-#ppt_w/2"/>
                                          </p:val>
                                        </p:tav>
                                        <p:tav tm="100000">
                                          <p:val>
                                            <p:strVal val="#ppt_x"/>
                                          </p:val>
                                        </p:tav>
                                      </p:tavLst>
                                    </p:anim>
                                    <p:anim calcmode="lin" valueType="num">
                                      <p:cBhvr additive="base">
                                        <p:cTn id="56" dur="750" fill="hold"/>
                                        <p:tgtEl>
                                          <p:spTgt spid="85"/>
                                        </p:tgtEl>
                                        <p:attrNameLst>
                                          <p:attrName>ppt_y</p:attrName>
                                        </p:attrNameLst>
                                      </p:cBhvr>
                                      <p:tavLst>
                                        <p:tav tm="0">
                                          <p:val>
                                            <p:strVal val="#ppt_y"/>
                                          </p:val>
                                        </p:tav>
                                        <p:tav tm="100000">
                                          <p:val>
                                            <p:strVal val="#ppt_y"/>
                                          </p:val>
                                        </p:tav>
                                      </p:tavLst>
                                    </p:anim>
                                  </p:childTnLst>
                                </p:cTn>
                              </p:par>
                              <p:par>
                                <p:cTn id="57" presetID="22" presetClass="entr" presetSubtype="8" fill="hold" nodeType="withEffect">
                                  <p:stCondLst>
                                    <p:cond delay="75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70" grpId="0" animBg="1"/>
      <p:bldP spid="75" grpId="0" animBg="1"/>
      <p:bldP spid="79" grpId="0"/>
      <p:bldP spid="81" grpId="0"/>
      <p:bldP spid="82" grpId="0"/>
      <p:bldP spid="83"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菱形 39"/>
          <p:cNvSpPr/>
          <p:nvPr/>
        </p:nvSpPr>
        <p:spPr>
          <a:xfrm flipV="1">
            <a:off x="10577372" y="3851563"/>
            <a:ext cx="5434853" cy="4857855"/>
          </a:xfrm>
          <a:prstGeom prst="diamond">
            <a:avLst/>
          </a:prstGeom>
          <a:solidFill>
            <a:schemeClr val="tx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28" name="组合 27"/>
          <p:cNvGrpSpPr/>
          <p:nvPr/>
        </p:nvGrpSpPr>
        <p:grpSpPr>
          <a:xfrm>
            <a:off x="1089598" y="377079"/>
            <a:ext cx="3604510" cy="704802"/>
            <a:chOff x="7410820" y="1462313"/>
            <a:chExt cx="3604510" cy="704802"/>
          </a:xfrm>
        </p:grpSpPr>
        <p:sp>
          <p:nvSpPr>
            <p:cNvPr id="29" name="文本框 28"/>
            <p:cNvSpPr txBox="1"/>
            <p:nvPr/>
          </p:nvSpPr>
          <p:spPr>
            <a:xfrm>
              <a:off x="7410820" y="1462313"/>
              <a:ext cx="3604510" cy="584775"/>
            </a:xfrm>
            <a:prstGeom prst="rect">
              <a:avLst/>
            </a:prstGeom>
            <a:noFill/>
          </p:spPr>
          <p:txBody>
            <a:bodyPr wrap="square" rtlCol="0">
              <a:spAutoFit/>
            </a:bodyPr>
            <a:lstStyle>
              <a:defPPr>
                <a:defRPr lang="zh-CN"/>
              </a:defPPr>
              <a:lvl1pPr algn="dist">
                <a:defRPr sz="3200" b="1">
                  <a:solidFill>
                    <a:schemeClr val="tx1">
                      <a:lumMod val="75000"/>
                      <a:lumOff val="25000"/>
                    </a:schemeClr>
                  </a:solidFill>
                  <a:latin typeface="Arial"/>
                  <a:ea typeface="微软雅黑"/>
                  <a:cs typeface="字魂105号-简雅黑" panose="00000500000000000000" pitchFamily="2" charset="-122"/>
                </a:defRPr>
              </a:lvl1pPr>
            </a:lstStyle>
            <a:p>
              <a:r>
                <a:rPr lang="en-US" altLang="zh-CN" dirty="0">
                  <a:sym typeface="Arial"/>
                </a:rPr>
                <a:t>Add title text</a:t>
              </a:r>
              <a:endParaRPr lang="zh-CN" altLang="en-US" dirty="0">
                <a:sym typeface="Arial"/>
              </a:endParaRPr>
            </a:p>
          </p:txBody>
        </p:sp>
        <p:sp>
          <p:nvSpPr>
            <p:cNvPr id="30" name="文本框 29"/>
            <p:cNvSpPr txBox="1"/>
            <p:nvPr/>
          </p:nvSpPr>
          <p:spPr>
            <a:xfrm>
              <a:off x="7463973" y="1890116"/>
              <a:ext cx="3498204" cy="276999"/>
            </a:xfrm>
            <a:prstGeom prst="rect">
              <a:avLst/>
            </a:prstGeom>
            <a:noFill/>
          </p:spPr>
          <p:txBody>
            <a:bodyPr wrap="square">
              <a:spAutoFit/>
            </a:bodyPr>
            <a:lstStyle/>
            <a:p>
              <a:pPr algn="dist"/>
              <a:r>
                <a:rPr lang="zh-CN" altLang="en-US" sz="1200" dirty="0">
                  <a:solidFill>
                    <a:schemeClr val="tx1">
                      <a:lumMod val="75000"/>
                      <a:lumOff val="25000"/>
                    </a:schemeClr>
                  </a:solidFill>
                  <a:latin typeface="Arial"/>
                  <a:ea typeface="微软雅黑"/>
                  <a:cs typeface="字魂105号-简雅黑" panose="00000500000000000000" pitchFamily="2" charset="-122"/>
                  <a:sym typeface="Arial"/>
                </a:rPr>
                <a:t>Summary of project work</a:t>
              </a:r>
            </a:p>
          </p:txBody>
        </p:sp>
      </p:grpSp>
      <p:grpSp>
        <p:nvGrpSpPr>
          <p:cNvPr id="6" name="组合 5"/>
          <p:cNvGrpSpPr/>
          <p:nvPr/>
        </p:nvGrpSpPr>
        <p:grpSpPr>
          <a:xfrm>
            <a:off x="451592" y="504310"/>
            <a:ext cx="608512" cy="469625"/>
            <a:chOff x="2629216" y="2495912"/>
            <a:chExt cx="608512" cy="354474"/>
          </a:xfrm>
          <a:solidFill>
            <a:srgbClr val="FD6036"/>
          </a:solidFill>
        </p:grpSpPr>
        <p:sp>
          <p:nvSpPr>
            <p:cNvPr id="2" name="箭头: V 形 1"/>
            <p:cNvSpPr/>
            <p:nvPr/>
          </p:nvSpPr>
          <p:spPr>
            <a:xfrm>
              <a:off x="2629216" y="2496525"/>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4" name="箭头: V 形 3"/>
            <p:cNvSpPr/>
            <p:nvPr/>
          </p:nvSpPr>
          <p:spPr>
            <a:xfrm>
              <a:off x="2862364"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sp>
          <p:nvSpPr>
            <p:cNvPr id="5" name="箭头: V 形 4"/>
            <p:cNvSpPr/>
            <p:nvPr/>
          </p:nvSpPr>
          <p:spPr>
            <a:xfrm>
              <a:off x="3064793" y="2495912"/>
              <a:ext cx="172935" cy="353861"/>
            </a:xfrm>
            <a:prstGeom prst="chevron">
              <a:avLst>
                <a:gd name="adj" fmla="val 72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a:ea typeface="微软雅黑"/>
                <a:sym typeface="Arial"/>
              </a:endParaRPr>
            </a:p>
          </p:txBody>
        </p:sp>
      </p:grpSp>
      <p:sp>
        <p:nvSpPr>
          <p:cNvPr id="39" name="菱形 38"/>
          <p:cNvSpPr/>
          <p:nvPr/>
        </p:nvSpPr>
        <p:spPr>
          <a:xfrm flipV="1">
            <a:off x="10577372" y="5803412"/>
            <a:ext cx="2375896" cy="2109176"/>
          </a:xfrm>
          <a:prstGeom prst="diamond">
            <a:avLst/>
          </a:prstGeom>
          <a:solidFill>
            <a:srgbClr val="FD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grpSp>
        <p:nvGrpSpPr>
          <p:cNvPr id="89" name="组合 88"/>
          <p:cNvGrpSpPr/>
          <p:nvPr/>
        </p:nvGrpSpPr>
        <p:grpSpPr>
          <a:xfrm>
            <a:off x="1060104" y="1890374"/>
            <a:ext cx="1235253" cy="1235252"/>
            <a:chOff x="1730793" y="1655994"/>
            <a:chExt cx="1365090" cy="1365089"/>
          </a:xfrm>
        </p:grpSpPr>
        <p:grpSp>
          <p:nvGrpSpPr>
            <p:cNvPr id="90" name="Google Shape;433;p20"/>
            <p:cNvGrpSpPr/>
            <p:nvPr/>
          </p:nvGrpSpPr>
          <p:grpSpPr>
            <a:xfrm>
              <a:off x="1730793" y="1655994"/>
              <a:ext cx="1365090" cy="1365089"/>
              <a:chOff x="441050" y="1542250"/>
              <a:chExt cx="1111800" cy="1111800"/>
            </a:xfrm>
          </p:grpSpPr>
          <p:sp>
            <p:nvSpPr>
              <p:cNvPr id="92" name="Google Shape;434;p20"/>
              <p:cNvSpPr/>
              <p:nvPr/>
            </p:nvSpPr>
            <p:spPr>
              <a:xfrm>
                <a:off x="441050" y="1542250"/>
                <a:ext cx="1111800" cy="1111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nvGrpSpPr>
              <p:cNvPr id="93" name="Google Shape;435;p20"/>
              <p:cNvGrpSpPr/>
              <p:nvPr/>
            </p:nvGrpSpPr>
            <p:grpSpPr>
              <a:xfrm>
                <a:off x="475543" y="1577020"/>
                <a:ext cx="1042837" cy="1042261"/>
                <a:chOff x="808453" y="1802395"/>
                <a:chExt cx="1042837" cy="1042261"/>
              </a:xfrm>
            </p:grpSpPr>
            <p:grpSp>
              <p:nvGrpSpPr>
                <p:cNvPr id="94" name="Google Shape;436;p20"/>
                <p:cNvGrpSpPr/>
                <p:nvPr/>
              </p:nvGrpSpPr>
              <p:grpSpPr>
                <a:xfrm>
                  <a:off x="875866" y="1869661"/>
                  <a:ext cx="908012" cy="907728"/>
                  <a:chOff x="939880" y="1646856"/>
                  <a:chExt cx="929578" cy="929287"/>
                </a:xfrm>
              </p:grpSpPr>
              <p:sp>
                <p:nvSpPr>
                  <p:cNvPr id="96" name="Google Shape;437;p20"/>
                  <p:cNvSpPr/>
                  <p:nvPr/>
                </p:nvSpPr>
                <p:spPr>
                  <a:xfrm>
                    <a:off x="961868" y="1668700"/>
                    <a:ext cx="885600" cy="885600"/>
                  </a:xfrm>
                  <a:prstGeom prst="ellipse">
                    <a:avLst/>
                  </a:prstGeom>
                  <a:solidFill>
                    <a:srgbClr val="FFFFFF"/>
                  </a:solidFill>
                  <a:ln w="9525" cap="flat"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97" name="Google Shape;438;p20"/>
                  <p:cNvSpPr/>
                  <p:nvPr/>
                </p:nvSpPr>
                <p:spPr>
                  <a:xfrm rot="4499683">
                    <a:off x="940026" y="1646711"/>
                    <a:ext cx="929287" cy="929577"/>
                  </a:xfrm>
                  <a:prstGeom prst="blockArc">
                    <a:avLst>
                      <a:gd name="adj1" fmla="val 5977027"/>
                      <a:gd name="adj2" fmla="val 19833901"/>
                      <a:gd name="adj3" fmla="val 4764"/>
                    </a:avLst>
                  </a:prstGeom>
                  <a:solidFill>
                    <a:schemeClr val="bg1"/>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98" name="Google Shape;438;p20"/>
                  <p:cNvSpPr/>
                  <p:nvPr/>
                </p:nvSpPr>
                <p:spPr>
                  <a:xfrm rot="4499683">
                    <a:off x="940025" y="1646711"/>
                    <a:ext cx="929287" cy="929577"/>
                  </a:xfrm>
                  <a:prstGeom prst="blockArc">
                    <a:avLst>
                      <a:gd name="adj1" fmla="val 5977027"/>
                      <a:gd name="adj2" fmla="val 19833901"/>
                      <a:gd name="adj3" fmla="val 4764"/>
                    </a:avLst>
                  </a:prstGeom>
                  <a:solidFill>
                    <a:schemeClr val="tx1">
                      <a:lumMod val="50000"/>
                      <a:lumOff val="50000"/>
                      <a:alpha val="42000"/>
                    </a:scheme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sp>
              <p:nvSpPr>
                <p:cNvPr id="95" name="Google Shape;439;p20"/>
                <p:cNvSpPr/>
                <p:nvPr/>
              </p:nvSpPr>
              <p:spPr>
                <a:xfrm rot="15220034">
                  <a:off x="808741" y="1802107"/>
                  <a:ext cx="1042261" cy="1042837"/>
                </a:xfrm>
                <a:prstGeom prst="blockArc">
                  <a:avLst>
                    <a:gd name="adj1" fmla="val 9065717"/>
                    <a:gd name="adj2" fmla="val 20072142"/>
                    <a:gd name="adj3" fmla="val 4718"/>
                  </a:avLst>
                </a:prstGeom>
                <a:solidFill>
                  <a:srgbClr val="FD603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grpSp>
        <p:sp>
          <p:nvSpPr>
            <p:cNvPr id="91" name="文本框 90"/>
            <p:cNvSpPr txBox="1"/>
            <p:nvPr/>
          </p:nvSpPr>
          <p:spPr>
            <a:xfrm>
              <a:off x="2080971" y="2107704"/>
              <a:ext cx="863446" cy="442165"/>
            </a:xfrm>
            <a:prstGeom prst="rect">
              <a:avLst/>
            </a:prstGeom>
            <a:noFill/>
          </p:spPr>
          <p:txBody>
            <a:bodyPr wrap="square" rtlCol="0">
              <a:spAutoFit/>
            </a:bodyPr>
            <a:lstStyle/>
            <a:p>
              <a:r>
                <a:rPr lang="en-US" altLang="zh-CN" sz="2000" dirty="0">
                  <a:solidFill>
                    <a:schemeClr val="tx1">
                      <a:lumMod val="75000"/>
                      <a:lumOff val="25000"/>
                    </a:schemeClr>
                  </a:solidFill>
                  <a:latin typeface="Arial"/>
                  <a:ea typeface="微软雅黑"/>
                  <a:sym typeface="Arial"/>
                </a:rPr>
                <a:t>35</a:t>
              </a:r>
              <a:r>
                <a:rPr lang="en-US" altLang="zh-CN" sz="1200" dirty="0">
                  <a:solidFill>
                    <a:schemeClr val="tx1">
                      <a:lumMod val="75000"/>
                      <a:lumOff val="25000"/>
                    </a:schemeClr>
                  </a:solidFill>
                  <a:latin typeface="Arial"/>
                  <a:ea typeface="微软雅黑"/>
                  <a:sym typeface="Arial"/>
                </a:rPr>
                <a:t>%</a:t>
              </a:r>
              <a:endParaRPr lang="zh-CN" altLang="en-US" sz="2000" dirty="0">
                <a:solidFill>
                  <a:schemeClr val="tx1">
                    <a:lumMod val="75000"/>
                    <a:lumOff val="25000"/>
                  </a:schemeClr>
                </a:solidFill>
                <a:latin typeface="Arial"/>
                <a:ea typeface="微软雅黑"/>
                <a:sym typeface="Arial"/>
              </a:endParaRPr>
            </a:p>
          </p:txBody>
        </p:sp>
      </p:grpSp>
      <p:sp>
        <p:nvSpPr>
          <p:cNvPr id="99" name="文本框 98"/>
          <p:cNvSpPr txBox="1"/>
          <p:nvPr/>
        </p:nvSpPr>
        <p:spPr>
          <a:xfrm>
            <a:off x="2338084" y="2160123"/>
            <a:ext cx="3176399" cy="861774"/>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75000"/>
                  <a:lumOff val="25000"/>
                </a:schemeClr>
              </a:solidFill>
              <a:latin typeface="Arial"/>
              <a:ea typeface="微软雅黑"/>
              <a:cs typeface="字魂105号-简雅黑" panose="00000500000000000000" pitchFamily="2" charset="-122"/>
              <a:sym typeface="Arial"/>
            </a:endParaRPr>
          </a:p>
        </p:txBody>
      </p:sp>
      <p:grpSp>
        <p:nvGrpSpPr>
          <p:cNvPr id="100" name="组合 99"/>
          <p:cNvGrpSpPr/>
          <p:nvPr/>
        </p:nvGrpSpPr>
        <p:grpSpPr>
          <a:xfrm>
            <a:off x="1060104" y="3390114"/>
            <a:ext cx="1235253" cy="1235252"/>
            <a:chOff x="1730793" y="1655994"/>
            <a:chExt cx="1365090" cy="1365089"/>
          </a:xfrm>
        </p:grpSpPr>
        <p:grpSp>
          <p:nvGrpSpPr>
            <p:cNvPr id="101" name="Google Shape;433;p20"/>
            <p:cNvGrpSpPr/>
            <p:nvPr/>
          </p:nvGrpSpPr>
          <p:grpSpPr>
            <a:xfrm>
              <a:off x="1730793" y="1655994"/>
              <a:ext cx="1365090" cy="1365089"/>
              <a:chOff x="441050" y="1542250"/>
              <a:chExt cx="1111800" cy="1111800"/>
            </a:xfrm>
          </p:grpSpPr>
          <p:sp>
            <p:nvSpPr>
              <p:cNvPr id="103" name="Google Shape;434;p20"/>
              <p:cNvSpPr/>
              <p:nvPr/>
            </p:nvSpPr>
            <p:spPr>
              <a:xfrm>
                <a:off x="441050" y="1542250"/>
                <a:ext cx="1111800" cy="1111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nvGrpSpPr>
              <p:cNvPr id="104" name="Google Shape;435;p20"/>
              <p:cNvGrpSpPr/>
              <p:nvPr/>
            </p:nvGrpSpPr>
            <p:grpSpPr>
              <a:xfrm>
                <a:off x="475543" y="1577020"/>
                <a:ext cx="1042837" cy="1042261"/>
                <a:chOff x="808453" y="1802395"/>
                <a:chExt cx="1042837" cy="1042261"/>
              </a:xfrm>
            </p:grpSpPr>
            <p:grpSp>
              <p:nvGrpSpPr>
                <p:cNvPr id="105" name="Google Shape;436;p20"/>
                <p:cNvGrpSpPr/>
                <p:nvPr/>
              </p:nvGrpSpPr>
              <p:grpSpPr>
                <a:xfrm>
                  <a:off x="875866" y="1869661"/>
                  <a:ext cx="908012" cy="907728"/>
                  <a:chOff x="939880" y="1646856"/>
                  <a:chExt cx="929578" cy="929287"/>
                </a:xfrm>
              </p:grpSpPr>
              <p:sp>
                <p:nvSpPr>
                  <p:cNvPr id="107" name="Google Shape;437;p20"/>
                  <p:cNvSpPr/>
                  <p:nvPr/>
                </p:nvSpPr>
                <p:spPr>
                  <a:xfrm>
                    <a:off x="961868" y="1668700"/>
                    <a:ext cx="885600" cy="885600"/>
                  </a:xfrm>
                  <a:prstGeom prst="ellipse">
                    <a:avLst/>
                  </a:prstGeom>
                  <a:solidFill>
                    <a:srgbClr val="FFFFFF"/>
                  </a:solidFill>
                  <a:ln w="9525" cap="flat"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108" name="Google Shape;438;p20"/>
                  <p:cNvSpPr/>
                  <p:nvPr/>
                </p:nvSpPr>
                <p:spPr>
                  <a:xfrm rot="4499683">
                    <a:off x="940026" y="1646711"/>
                    <a:ext cx="929287" cy="929577"/>
                  </a:xfrm>
                  <a:prstGeom prst="blockArc">
                    <a:avLst>
                      <a:gd name="adj1" fmla="val 5977027"/>
                      <a:gd name="adj2" fmla="val 19833901"/>
                      <a:gd name="adj3" fmla="val 4764"/>
                    </a:avLst>
                  </a:prstGeom>
                  <a:solidFill>
                    <a:schemeClr val="bg1"/>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109" name="Google Shape;438;p20"/>
                  <p:cNvSpPr/>
                  <p:nvPr/>
                </p:nvSpPr>
                <p:spPr>
                  <a:xfrm rot="4499683">
                    <a:off x="940025" y="1646711"/>
                    <a:ext cx="929287" cy="929577"/>
                  </a:xfrm>
                  <a:prstGeom prst="blockArc">
                    <a:avLst>
                      <a:gd name="adj1" fmla="val 5977027"/>
                      <a:gd name="adj2" fmla="val 19833901"/>
                      <a:gd name="adj3" fmla="val 4764"/>
                    </a:avLst>
                  </a:prstGeom>
                  <a:solidFill>
                    <a:schemeClr val="tx1">
                      <a:lumMod val="50000"/>
                      <a:lumOff val="50000"/>
                      <a:alpha val="42000"/>
                    </a:scheme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sp>
              <p:nvSpPr>
                <p:cNvPr id="106" name="Google Shape;439;p20"/>
                <p:cNvSpPr/>
                <p:nvPr/>
              </p:nvSpPr>
              <p:spPr>
                <a:xfrm rot="15220034">
                  <a:off x="808741" y="1802107"/>
                  <a:ext cx="1042261" cy="1042837"/>
                </a:xfrm>
                <a:prstGeom prst="blockArc">
                  <a:avLst>
                    <a:gd name="adj1" fmla="val 3940403"/>
                    <a:gd name="adj2" fmla="val 20072142"/>
                    <a:gd name="adj3" fmla="val 4718"/>
                  </a:avLst>
                </a:prstGeom>
                <a:solidFill>
                  <a:schemeClr val="tx2"/>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grpSp>
        <p:sp>
          <p:nvSpPr>
            <p:cNvPr id="102" name="文本框 101"/>
            <p:cNvSpPr txBox="1"/>
            <p:nvPr/>
          </p:nvSpPr>
          <p:spPr>
            <a:xfrm>
              <a:off x="2080971" y="2107704"/>
              <a:ext cx="863446" cy="442165"/>
            </a:xfrm>
            <a:prstGeom prst="rect">
              <a:avLst/>
            </a:prstGeom>
            <a:noFill/>
          </p:spPr>
          <p:txBody>
            <a:bodyPr wrap="square" rtlCol="0">
              <a:spAutoFit/>
            </a:bodyPr>
            <a:lstStyle/>
            <a:p>
              <a:r>
                <a:rPr lang="en-US" altLang="zh-CN" sz="2000" dirty="0">
                  <a:solidFill>
                    <a:schemeClr val="tx1">
                      <a:lumMod val="75000"/>
                      <a:lumOff val="25000"/>
                    </a:schemeClr>
                  </a:solidFill>
                  <a:latin typeface="Arial"/>
                  <a:ea typeface="微软雅黑"/>
                  <a:sym typeface="Arial"/>
                </a:rPr>
                <a:t>62</a:t>
              </a:r>
              <a:r>
                <a:rPr lang="en-US" altLang="zh-CN" sz="1200" dirty="0">
                  <a:solidFill>
                    <a:schemeClr val="tx1">
                      <a:lumMod val="75000"/>
                      <a:lumOff val="25000"/>
                    </a:schemeClr>
                  </a:solidFill>
                  <a:latin typeface="Arial"/>
                  <a:ea typeface="微软雅黑"/>
                  <a:sym typeface="Arial"/>
                </a:rPr>
                <a:t>%</a:t>
              </a:r>
              <a:endParaRPr lang="zh-CN" altLang="en-US" sz="2000" dirty="0">
                <a:solidFill>
                  <a:schemeClr val="tx1">
                    <a:lumMod val="75000"/>
                    <a:lumOff val="25000"/>
                  </a:schemeClr>
                </a:solidFill>
                <a:latin typeface="Arial"/>
                <a:ea typeface="微软雅黑"/>
                <a:sym typeface="Arial"/>
              </a:endParaRPr>
            </a:p>
          </p:txBody>
        </p:sp>
      </p:grpSp>
      <p:grpSp>
        <p:nvGrpSpPr>
          <p:cNvPr id="110" name="组合 109"/>
          <p:cNvGrpSpPr/>
          <p:nvPr/>
        </p:nvGrpSpPr>
        <p:grpSpPr>
          <a:xfrm>
            <a:off x="1060104" y="4897027"/>
            <a:ext cx="1235253" cy="1235252"/>
            <a:chOff x="1730793" y="1655994"/>
            <a:chExt cx="1365090" cy="1365089"/>
          </a:xfrm>
        </p:grpSpPr>
        <p:grpSp>
          <p:nvGrpSpPr>
            <p:cNvPr id="111" name="Google Shape;433;p20"/>
            <p:cNvGrpSpPr/>
            <p:nvPr/>
          </p:nvGrpSpPr>
          <p:grpSpPr>
            <a:xfrm>
              <a:off x="1730793" y="1655994"/>
              <a:ext cx="1365090" cy="1365089"/>
              <a:chOff x="441050" y="1542250"/>
              <a:chExt cx="1111800" cy="1111800"/>
            </a:xfrm>
          </p:grpSpPr>
          <p:sp>
            <p:nvSpPr>
              <p:cNvPr id="113" name="Google Shape;434;p20"/>
              <p:cNvSpPr/>
              <p:nvPr/>
            </p:nvSpPr>
            <p:spPr>
              <a:xfrm>
                <a:off x="441050" y="1542250"/>
                <a:ext cx="1111800" cy="1111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nvGrpSpPr>
              <p:cNvPr id="114" name="Google Shape;435;p20"/>
              <p:cNvGrpSpPr/>
              <p:nvPr/>
            </p:nvGrpSpPr>
            <p:grpSpPr>
              <a:xfrm>
                <a:off x="475543" y="1577020"/>
                <a:ext cx="1042837" cy="1042261"/>
                <a:chOff x="808453" y="1802395"/>
                <a:chExt cx="1042837" cy="1042261"/>
              </a:xfrm>
            </p:grpSpPr>
            <p:grpSp>
              <p:nvGrpSpPr>
                <p:cNvPr id="115" name="Google Shape;436;p20"/>
                <p:cNvGrpSpPr/>
                <p:nvPr/>
              </p:nvGrpSpPr>
              <p:grpSpPr>
                <a:xfrm>
                  <a:off x="875866" y="1869661"/>
                  <a:ext cx="908012" cy="907728"/>
                  <a:chOff x="939880" y="1646856"/>
                  <a:chExt cx="929578" cy="929287"/>
                </a:xfrm>
              </p:grpSpPr>
              <p:sp>
                <p:nvSpPr>
                  <p:cNvPr id="117" name="Google Shape;437;p20"/>
                  <p:cNvSpPr/>
                  <p:nvPr/>
                </p:nvSpPr>
                <p:spPr>
                  <a:xfrm>
                    <a:off x="961868" y="1668700"/>
                    <a:ext cx="885600" cy="885600"/>
                  </a:xfrm>
                  <a:prstGeom prst="ellipse">
                    <a:avLst/>
                  </a:prstGeom>
                  <a:solidFill>
                    <a:srgbClr val="FFFFFF"/>
                  </a:solidFill>
                  <a:ln w="9525" cap="flat"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118" name="Google Shape;438;p20"/>
                  <p:cNvSpPr/>
                  <p:nvPr/>
                </p:nvSpPr>
                <p:spPr>
                  <a:xfrm rot="4499683">
                    <a:off x="940026" y="1646711"/>
                    <a:ext cx="929287" cy="929577"/>
                  </a:xfrm>
                  <a:prstGeom prst="blockArc">
                    <a:avLst>
                      <a:gd name="adj1" fmla="val 5977027"/>
                      <a:gd name="adj2" fmla="val 19833901"/>
                      <a:gd name="adj3" fmla="val 4764"/>
                    </a:avLst>
                  </a:prstGeom>
                  <a:solidFill>
                    <a:schemeClr val="bg1"/>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sp>
                <p:nvSpPr>
                  <p:cNvPr id="119" name="Google Shape;438;p20"/>
                  <p:cNvSpPr/>
                  <p:nvPr/>
                </p:nvSpPr>
                <p:spPr>
                  <a:xfrm rot="4499683">
                    <a:off x="940025" y="1646711"/>
                    <a:ext cx="929287" cy="929577"/>
                  </a:xfrm>
                  <a:prstGeom prst="blockArc">
                    <a:avLst>
                      <a:gd name="adj1" fmla="val 5977027"/>
                      <a:gd name="adj2" fmla="val 19833901"/>
                      <a:gd name="adj3" fmla="val 4764"/>
                    </a:avLst>
                  </a:prstGeom>
                  <a:solidFill>
                    <a:schemeClr val="tx1">
                      <a:lumMod val="50000"/>
                      <a:lumOff val="50000"/>
                      <a:alpha val="42000"/>
                    </a:scheme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sp>
              <p:nvSpPr>
                <p:cNvPr id="116" name="Google Shape;439;p20"/>
                <p:cNvSpPr/>
                <p:nvPr/>
              </p:nvSpPr>
              <p:spPr>
                <a:xfrm rot="15220034">
                  <a:off x="808741" y="1802107"/>
                  <a:ext cx="1042261" cy="1042837"/>
                </a:xfrm>
                <a:prstGeom prst="blockArc">
                  <a:avLst>
                    <a:gd name="adj1" fmla="val 14526865"/>
                    <a:gd name="adj2" fmla="val 20072142"/>
                    <a:gd name="adj3" fmla="val 4718"/>
                  </a:avLst>
                </a:prstGeom>
                <a:solidFill>
                  <a:srgbClr val="FD603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a:ea typeface="微软雅黑"/>
                    <a:cs typeface="字魂105号-简雅黑" panose="00000500000000000000" pitchFamily="2" charset="-122"/>
                    <a:sym typeface="Arial"/>
                  </a:endParaRPr>
                </a:p>
              </p:txBody>
            </p:sp>
          </p:grpSp>
        </p:grpSp>
        <p:sp>
          <p:nvSpPr>
            <p:cNvPr id="112" name="文本框 111"/>
            <p:cNvSpPr txBox="1"/>
            <p:nvPr/>
          </p:nvSpPr>
          <p:spPr>
            <a:xfrm>
              <a:off x="2080971" y="2107704"/>
              <a:ext cx="863446" cy="442165"/>
            </a:xfrm>
            <a:prstGeom prst="rect">
              <a:avLst/>
            </a:prstGeom>
            <a:noFill/>
          </p:spPr>
          <p:txBody>
            <a:bodyPr wrap="square" rtlCol="0">
              <a:spAutoFit/>
            </a:bodyPr>
            <a:lstStyle/>
            <a:p>
              <a:r>
                <a:rPr lang="en-US" altLang="zh-CN" sz="2000" dirty="0">
                  <a:solidFill>
                    <a:schemeClr val="tx1">
                      <a:lumMod val="75000"/>
                      <a:lumOff val="25000"/>
                    </a:schemeClr>
                  </a:solidFill>
                  <a:latin typeface="Arial"/>
                  <a:ea typeface="微软雅黑"/>
                  <a:sym typeface="Arial"/>
                </a:rPr>
                <a:t>17</a:t>
              </a:r>
              <a:r>
                <a:rPr lang="en-US" altLang="zh-CN" sz="1200" dirty="0">
                  <a:solidFill>
                    <a:schemeClr val="tx1">
                      <a:lumMod val="75000"/>
                      <a:lumOff val="25000"/>
                    </a:schemeClr>
                  </a:solidFill>
                  <a:latin typeface="Arial"/>
                  <a:ea typeface="微软雅黑"/>
                  <a:sym typeface="Arial"/>
                </a:rPr>
                <a:t>%</a:t>
              </a:r>
              <a:endParaRPr lang="zh-CN" altLang="en-US" sz="2000" dirty="0">
                <a:solidFill>
                  <a:schemeClr val="tx1">
                    <a:lumMod val="75000"/>
                    <a:lumOff val="25000"/>
                  </a:schemeClr>
                </a:solidFill>
                <a:latin typeface="Arial"/>
                <a:ea typeface="微软雅黑"/>
                <a:sym typeface="Arial"/>
              </a:endParaRPr>
            </a:p>
          </p:txBody>
        </p:sp>
      </p:grpSp>
      <p:sp>
        <p:nvSpPr>
          <p:cNvPr id="120" name="文本框 119"/>
          <p:cNvSpPr txBox="1"/>
          <p:nvPr/>
        </p:nvSpPr>
        <p:spPr>
          <a:xfrm>
            <a:off x="2338083" y="3623580"/>
            <a:ext cx="3176399" cy="861774"/>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121" name="文本框 120"/>
          <p:cNvSpPr txBox="1"/>
          <p:nvPr/>
        </p:nvSpPr>
        <p:spPr>
          <a:xfrm>
            <a:off x="2338082" y="5094211"/>
            <a:ext cx="3176399" cy="861774"/>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75000"/>
                  <a:lumOff val="25000"/>
                </a:schemeClr>
              </a:solidFill>
              <a:latin typeface="Arial"/>
              <a:ea typeface="微软雅黑"/>
              <a:cs typeface="字魂105号-简雅黑" panose="00000500000000000000" pitchFamily="2" charset="-122"/>
              <a:sym typeface="Arial"/>
            </a:endParaRPr>
          </a:p>
        </p:txBody>
      </p:sp>
      <p:sp>
        <p:nvSpPr>
          <p:cNvPr id="124" name="文本框 123"/>
          <p:cNvSpPr txBox="1"/>
          <p:nvPr/>
        </p:nvSpPr>
        <p:spPr>
          <a:xfrm>
            <a:off x="6412359" y="1902942"/>
            <a:ext cx="3682418" cy="1077218"/>
          </a:xfrm>
          <a:prstGeom prst="rect">
            <a:avLst/>
          </a:prstGeom>
          <a:noFill/>
        </p:spPr>
        <p:txBody>
          <a:bodyPr wrap="none" rtlCol="0">
            <a:spAutoFit/>
          </a:bodyPr>
          <a:lstStyle/>
          <a:p>
            <a:r>
              <a:rPr lang="en-US" altLang="zh-CN" sz="3200" b="1" spc="100" dirty="0">
                <a:latin typeface="Arial"/>
                <a:ea typeface="微软雅黑"/>
                <a:cs typeface="字魂105号-简雅黑" panose="00000500000000000000" pitchFamily="2" charset="-122"/>
                <a:sym typeface="Arial"/>
              </a:rPr>
              <a:t>REPORT</a:t>
            </a:r>
          </a:p>
          <a:p>
            <a:r>
              <a:rPr lang="en-US" altLang="zh-CN" sz="3200" b="1" spc="100" dirty="0">
                <a:latin typeface="Arial"/>
                <a:ea typeface="微软雅黑"/>
                <a:cs typeface="字魂105号-简雅黑" panose="00000500000000000000" pitchFamily="2" charset="-122"/>
                <a:sym typeface="Arial"/>
              </a:rPr>
              <a:t>BUSINESS PLAN</a:t>
            </a:r>
          </a:p>
        </p:txBody>
      </p:sp>
      <p:sp>
        <p:nvSpPr>
          <p:cNvPr id="48" name="文本框 47"/>
          <p:cNvSpPr txBox="1"/>
          <p:nvPr/>
        </p:nvSpPr>
        <p:spPr>
          <a:xfrm>
            <a:off x="6464519" y="4399100"/>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49" name="文本框 48"/>
          <p:cNvSpPr txBox="1"/>
          <p:nvPr/>
        </p:nvSpPr>
        <p:spPr>
          <a:xfrm>
            <a:off x="6464519" y="4854249"/>
            <a:ext cx="2264701" cy="832728"/>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50" name="文本框 49"/>
          <p:cNvSpPr txBox="1"/>
          <p:nvPr/>
        </p:nvSpPr>
        <p:spPr>
          <a:xfrm>
            <a:off x="8899156" y="4392584"/>
            <a:ext cx="21077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rial"/>
                <a:ea typeface="微软雅黑"/>
                <a:sym typeface="Arial"/>
              </a:rPr>
              <a:t>YOUR TITLE</a:t>
            </a:r>
            <a:endParaRPr lang="zh-CN" altLang="en-US" sz="2400" b="1" dirty="0">
              <a:solidFill>
                <a:schemeClr val="tx1">
                  <a:lumMod val="75000"/>
                  <a:lumOff val="25000"/>
                </a:schemeClr>
              </a:solidFill>
              <a:latin typeface="Arial"/>
              <a:ea typeface="微软雅黑"/>
              <a:sym typeface="Arial"/>
            </a:endParaRPr>
          </a:p>
        </p:txBody>
      </p:sp>
      <p:sp>
        <p:nvSpPr>
          <p:cNvPr id="51" name="文本框 50"/>
          <p:cNvSpPr txBox="1"/>
          <p:nvPr/>
        </p:nvSpPr>
        <p:spPr>
          <a:xfrm>
            <a:off x="8899156" y="4847733"/>
            <a:ext cx="2264701" cy="832728"/>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
        <p:nvSpPr>
          <p:cNvPr id="52" name="文本框 51"/>
          <p:cNvSpPr txBox="1"/>
          <p:nvPr/>
        </p:nvSpPr>
        <p:spPr>
          <a:xfrm>
            <a:off x="6431925" y="3247849"/>
            <a:ext cx="4594589" cy="577787"/>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latin typeface="Arial"/>
                <a:ea typeface="微软雅黑"/>
                <a:cs typeface="字魂105号-简雅黑" panose="00000500000000000000" pitchFamily="2" charset="-122"/>
                <a:sym typeface="Arial"/>
              </a:rPr>
              <a:t>Please enter the font and title you think is appropriate in the box, and change your color</a:t>
            </a:r>
            <a:endParaRPr lang="zh-CN" altLang="en-US" sz="1200" dirty="0">
              <a:solidFill>
                <a:schemeClr val="tx1">
                  <a:lumMod val="50000"/>
                  <a:lumOff val="50000"/>
                </a:schemeClr>
              </a:solidFill>
              <a:latin typeface="Arial"/>
              <a:ea typeface="微软雅黑"/>
              <a:cs typeface="字魂105号-简雅黑" panose="00000500000000000000" pitchFamily="2" charset="-122"/>
              <a:sym typeface="Arial"/>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 presetClass="entr" presetSubtype="4" decel="100000"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750" fill="hold"/>
                                        <p:tgtEl>
                                          <p:spTgt spid="39"/>
                                        </p:tgtEl>
                                        <p:attrNameLst>
                                          <p:attrName>ppt_x</p:attrName>
                                        </p:attrNameLst>
                                      </p:cBhvr>
                                      <p:tavLst>
                                        <p:tav tm="0">
                                          <p:val>
                                            <p:strVal val="#ppt_x"/>
                                          </p:val>
                                        </p:tav>
                                        <p:tav tm="100000">
                                          <p:val>
                                            <p:strVal val="#ppt_x"/>
                                          </p:val>
                                        </p:tav>
                                      </p:tavLst>
                                    </p:anim>
                                    <p:anim calcmode="lin" valueType="num">
                                      <p:cBhvr additive="base">
                                        <p:cTn id="15" dur="75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750" fill="hold"/>
                                        <p:tgtEl>
                                          <p:spTgt spid="40"/>
                                        </p:tgtEl>
                                        <p:attrNameLst>
                                          <p:attrName>ppt_x</p:attrName>
                                        </p:attrNameLst>
                                      </p:cBhvr>
                                      <p:tavLst>
                                        <p:tav tm="0">
                                          <p:val>
                                            <p:strVal val="1+#ppt_w/2"/>
                                          </p:val>
                                        </p:tav>
                                        <p:tav tm="100000">
                                          <p:val>
                                            <p:strVal val="#ppt_x"/>
                                          </p:val>
                                        </p:tav>
                                      </p:tavLst>
                                    </p:anim>
                                    <p:anim calcmode="lin" valueType="num">
                                      <p:cBhvr additive="base">
                                        <p:cTn id="19" dur="750" fill="hold"/>
                                        <p:tgtEl>
                                          <p:spTgt spid="40"/>
                                        </p:tgtEl>
                                        <p:attrNameLst>
                                          <p:attrName>ppt_y</p:attrName>
                                        </p:attrNameLst>
                                      </p:cBhvr>
                                      <p:tavLst>
                                        <p:tav tm="0">
                                          <p:val>
                                            <p:strVal val="#ppt_y"/>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99"/>
                                        </p:tgtEl>
                                        <p:attrNameLst>
                                          <p:attrName>style.visibility</p:attrName>
                                        </p:attrNameLst>
                                      </p:cBhvr>
                                      <p:to>
                                        <p:strVal val="visible"/>
                                      </p:to>
                                    </p:set>
                                    <p:anim calcmode="lin" valueType="num">
                                      <p:cBhvr additive="base">
                                        <p:cTn id="22" dur="500" fill="hold"/>
                                        <p:tgtEl>
                                          <p:spTgt spid="99"/>
                                        </p:tgtEl>
                                        <p:attrNameLst>
                                          <p:attrName>ppt_x</p:attrName>
                                        </p:attrNameLst>
                                      </p:cBhvr>
                                      <p:tavLst>
                                        <p:tav tm="0">
                                          <p:val>
                                            <p:strVal val="#ppt_x"/>
                                          </p:val>
                                        </p:tav>
                                        <p:tav tm="100000">
                                          <p:val>
                                            <p:strVal val="#ppt_x"/>
                                          </p:val>
                                        </p:tav>
                                      </p:tavLst>
                                    </p:anim>
                                    <p:anim calcmode="lin" valueType="num">
                                      <p:cBhvr additive="base">
                                        <p:cTn id="23" dur="500" fill="hold"/>
                                        <p:tgtEl>
                                          <p:spTgt spid="9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500"/>
                                  </p:stCondLst>
                                  <p:childTnLst>
                                    <p:set>
                                      <p:cBhvr>
                                        <p:cTn id="25" dur="1" fill="hold">
                                          <p:stCondLst>
                                            <p:cond delay="0"/>
                                          </p:stCondLst>
                                        </p:cTn>
                                        <p:tgtEl>
                                          <p:spTgt spid="120"/>
                                        </p:tgtEl>
                                        <p:attrNameLst>
                                          <p:attrName>style.visibility</p:attrName>
                                        </p:attrNameLst>
                                      </p:cBhvr>
                                      <p:to>
                                        <p:strVal val="visible"/>
                                      </p:to>
                                    </p:set>
                                    <p:anim calcmode="lin" valueType="num">
                                      <p:cBhvr additive="base">
                                        <p:cTn id="26" dur="500" fill="hold"/>
                                        <p:tgtEl>
                                          <p:spTgt spid="120"/>
                                        </p:tgtEl>
                                        <p:attrNameLst>
                                          <p:attrName>ppt_x</p:attrName>
                                        </p:attrNameLst>
                                      </p:cBhvr>
                                      <p:tavLst>
                                        <p:tav tm="0">
                                          <p:val>
                                            <p:strVal val="#ppt_x"/>
                                          </p:val>
                                        </p:tav>
                                        <p:tav tm="100000">
                                          <p:val>
                                            <p:strVal val="#ppt_x"/>
                                          </p:val>
                                        </p:tav>
                                      </p:tavLst>
                                    </p:anim>
                                    <p:anim calcmode="lin" valueType="num">
                                      <p:cBhvr additive="base">
                                        <p:cTn id="27" dur="500" fill="hold"/>
                                        <p:tgtEl>
                                          <p:spTgt spid="1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121"/>
                                        </p:tgtEl>
                                        <p:attrNameLst>
                                          <p:attrName>style.visibility</p:attrName>
                                        </p:attrNameLst>
                                      </p:cBhvr>
                                      <p:to>
                                        <p:strVal val="visible"/>
                                      </p:to>
                                    </p:set>
                                    <p:anim calcmode="lin" valueType="num">
                                      <p:cBhvr additive="base">
                                        <p:cTn id="30" dur="500" fill="hold"/>
                                        <p:tgtEl>
                                          <p:spTgt spid="121"/>
                                        </p:tgtEl>
                                        <p:attrNameLst>
                                          <p:attrName>ppt_x</p:attrName>
                                        </p:attrNameLst>
                                      </p:cBhvr>
                                      <p:tavLst>
                                        <p:tav tm="0">
                                          <p:val>
                                            <p:strVal val="#ppt_x"/>
                                          </p:val>
                                        </p:tav>
                                        <p:tav tm="100000">
                                          <p:val>
                                            <p:strVal val="#ppt_x"/>
                                          </p:val>
                                        </p:tav>
                                      </p:tavLst>
                                    </p:anim>
                                    <p:anim calcmode="lin" valueType="num">
                                      <p:cBhvr additive="base">
                                        <p:cTn id="31" dur="500" fill="hold"/>
                                        <p:tgtEl>
                                          <p:spTgt spid="121"/>
                                        </p:tgtEl>
                                        <p:attrNameLst>
                                          <p:attrName>ppt_y</p:attrName>
                                        </p:attrNameLst>
                                      </p:cBhvr>
                                      <p:tavLst>
                                        <p:tav tm="0">
                                          <p:val>
                                            <p:strVal val="1+#ppt_h/2"/>
                                          </p:val>
                                        </p:tav>
                                        <p:tav tm="100000">
                                          <p:val>
                                            <p:strVal val="#ppt_y"/>
                                          </p:val>
                                        </p:tav>
                                      </p:tavLst>
                                    </p:anim>
                                  </p:childTnLst>
                                </p:cTn>
                              </p:par>
                              <p:par>
                                <p:cTn id="32" presetID="22" presetClass="entr" presetSubtype="8" fill="hold" grpId="0" nodeType="withEffect">
                                  <p:stCondLst>
                                    <p:cond delay="750"/>
                                  </p:stCondLst>
                                  <p:childTnLst>
                                    <p:set>
                                      <p:cBhvr>
                                        <p:cTn id="33" dur="1" fill="hold">
                                          <p:stCondLst>
                                            <p:cond delay="0"/>
                                          </p:stCondLst>
                                        </p:cTn>
                                        <p:tgtEl>
                                          <p:spTgt spid="124"/>
                                        </p:tgtEl>
                                        <p:attrNameLst>
                                          <p:attrName>style.visibility</p:attrName>
                                        </p:attrNameLst>
                                      </p:cBhvr>
                                      <p:to>
                                        <p:strVal val="visible"/>
                                      </p:to>
                                    </p:set>
                                    <p:animEffect transition="in" filter="wipe(left)">
                                      <p:cBhvr>
                                        <p:cTn id="34" dur="500"/>
                                        <p:tgtEl>
                                          <p:spTgt spid="124"/>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ppt_x"/>
                                          </p:val>
                                        </p:tav>
                                        <p:tav tm="100000">
                                          <p:val>
                                            <p:strVal val="#ppt_x"/>
                                          </p:val>
                                        </p:tav>
                                      </p:tavLst>
                                    </p:anim>
                                    <p:anim calcmode="lin" valueType="num">
                                      <p:cBhvr additive="base">
                                        <p:cTn id="42" dur="500" fill="hold"/>
                                        <p:tgtEl>
                                          <p:spTgt spid="4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ppt_x"/>
                                          </p:val>
                                        </p:tav>
                                        <p:tav tm="100000">
                                          <p:val>
                                            <p:strVal val="#ppt_x"/>
                                          </p:val>
                                        </p:tav>
                                      </p:tavLst>
                                    </p:anim>
                                    <p:anim calcmode="lin" valueType="num">
                                      <p:cBhvr additive="base">
                                        <p:cTn id="46" dur="50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ppt_x"/>
                                          </p:val>
                                        </p:tav>
                                        <p:tav tm="100000">
                                          <p:val>
                                            <p:strVal val="#ppt_x"/>
                                          </p:val>
                                        </p:tav>
                                      </p:tavLst>
                                    </p:anim>
                                    <p:anim calcmode="lin" valueType="num">
                                      <p:cBhvr additive="base">
                                        <p:cTn id="5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99" grpId="0"/>
      <p:bldP spid="120" grpId="0"/>
      <p:bldP spid="121" grpId="0"/>
      <p:bldP spid="124" grpId="0"/>
      <p:bldP spid="48" grpId="0"/>
      <p:bldP spid="49" grpId="0"/>
      <p:bldP spid="50" grpId="0"/>
      <p:bldP spid="51" grpId="0"/>
      <p:bldP spid="52"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2099</Words>
  <Application>Microsoft Office PowerPoint</Application>
  <PresentationFormat>宽屏</PresentationFormat>
  <Paragraphs>331</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26</vt:i4>
      </vt:variant>
    </vt:vector>
  </HeadingPairs>
  <TitlesOfParts>
    <vt:vector size="36" baseType="lpstr">
      <vt:lpstr>等线</vt:lpstr>
      <vt:lpstr>方正正大黑简体</vt:lpstr>
      <vt:lpstr>思源黑体 CN Normal</vt:lpstr>
      <vt:lpstr>微软雅黑</vt:lpstr>
      <vt:lpstr>Arial</vt:lpstr>
      <vt:lpstr>Calibri</vt:lpstr>
      <vt:lpstr>MS Reference Sans Serif</vt:lpstr>
      <vt:lpstr>Wingdings</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第一PPT</dc:creator>
  <cp:keywords>www.1ppt.com</cp:keywords>
  <dc:description>www.1ppt.com</dc:description>
  <cp:lastModifiedBy>之灵</cp:lastModifiedBy>
  <cp:revision>45</cp:revision>
  <dcterms:created xsi:type="dcterms:W3CDTF">2020-09-30T07:58:00Z</dcterms:created>
  <dcterms:modified xsi:type="dcterms:W3CDTF">2023-08-25T16:36:42Z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426EDFF0DE6F44B08F5E308D05B1E1B2_12</vt:lpwstr>
  </property>
  <property fmtid="{D5CDD505-2E9C-101B-9397-08002B2CF9AE}" pid="3" name="KSOProductBuildVer">
    <vt:lpwstr>2052-12.1.0.15120</vt:lpwstr>
  </property>
</Properties>
</file>